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766" r:id="rId5"/>
    <p:sldMasterId id="2147483802" r:id="rId6"/>
    <p:sldMasterId id="2147483814" r:id="rId7"/>
    <p:sldMasterId id="2147483826" r:id="rId8"/>
    <p:sldMasterId id="2147483850" r:id="rId9"/>
    <p:sldMasterId id="2147483874" r:id="rId10"/>
    <p:sldMasterId id="2147483910" r:id="rId11"/>
  </p:sldMasterIdLst>
  <p:notesMasterIdLst>
    <p:notesMasterId r:id="rId41"/>
  </p:notesMasterIdLst>
  <p:handoutMasterIdLst>
    <p:handoutMasterId r:id="rId42"/>
  </p:handoutMasterIdLst>
  <p:sldIdLst>
    <p:sldId id="303" r:id="rId12"/>
    <p:sldId id="344" r:id="rId13"/>
    <p:sldId id="345" r:id="rId14"/>
    <p:sldId id="346" r:id="rId15"/>
    <p:sldId id="336" r:id="rId16"/>
    <p:sldId id="304" r:id="rId17"/>
    <p:sldId id="329" r:id="rId18"/>
    <p:sldId id="288" r:id="rId19"/>
    <p:sldId id="307" r:id="rId20"/>
    <p:sldId id="347" r:id="rId21"/>
    <p:sldId id="348" r:id="rId22"/>
    <p:sldId id="322" r:id="rId23"/>
    <p:sldId id="334" r:id="rId24"/>
    <p:sldId id="318" r:id="rId25"/>
    <p:sldId id="325" r:id="rId26"/>
    <p:sldId id="326" r:id="rId27"/>
    <p:sldId id="327" r:id="rId28"/>
    <p:sldId id="310" r:id="rId29"/>
    <p:sldId id="317" r:id="rId30"/>
    <p:sldId id="331" r:id="rId31"/>
    <p:sldId id="315" r:id="rId32"/>
    <p:sldId id="339" r:id="rId33"/>
    <p:sldId id="340" r:id="rId34"/>
    <p:sldId id="341" r:id="rId35"/>
    <p:sldId id="342" r:id="rId36"/>
    <p:sldId id="319" r:id="rId37"/>
    <p:sldId id="337" r:id="rId38"/>
    <p:sldId id="343" r:id="rId39"/>
    <p:sldId id="338" r:id="rId40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1pPr>
    <a:lvl2pPr marL="456537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2pPr>
    <a:lvl3pPr marL="913077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3pPr>
    <a:lvl4pPr marL="1369617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4pPr>
    <a:lvl5pPr marL="1826156" algn="l" rtl="0" fontAlgn="base">
      <a:spcBef>
        <a:spcPct val="0"/>
      </a:spcBef>
      <a:spcAft>
        <a:spcPct val="0"/>
      </a:spcAft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5pPr>
    <a:lvl6pPr marL="2282691" algn="l" defTabSz="913077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6pPr>
    <a:lvl7pPr marL="2739227" algn="l" defTabSz="913077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7pPr>
    <a:lvl8pPr marL="3195761" algn="l" defTabSz="913077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8pPr>
    <a:lvl9pPr marL="3652310" algn="l" defTabSz="913077" rtl="0" eaLnBrk="1" latinLnBrk="0" hangingPunct="1">
      <a:defRPr sz="7600" b="1" kern="1200">
        <a:solidFill>
          <a:srgbClr val="FFD624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8220"/>
    <a:srgbClr val="FFD624"/>
    <a:srgbClr val="3166CF"/>
    <a:srgbClr val="2D5EC1"/>
    <a:srgbClr val="00BBCE"/>
    <a:srgbClr val="0F5494"/>
    <a:srgbClr val="3E6FD2"/>
    <a:srgbClr val="BDDEFF"/>
    <a:srgbClr val="99CCFF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9" d="100"/>
          <a:sy n="89" d="100"/>
        </p:scale>
        <p:origin x="-654" y="-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2172" y="-90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handoutMaster" Target="handoutMasters/handoutMaster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5EC7A9CE-B5D3-4830-AA57-DD8049CE9F2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7662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9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1" y="4714877"/>
            <a:ext cx="5438775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9" y="9428165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36441B25-C4D1-47DB-817D-B9C4FC5392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9923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653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30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6961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615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2691" algn="l" defTabSz="913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227" algn="l" defTabSz="913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761" algn="l" defTabSz="913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2310" algn="l" defTabSz="9130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City of Lodz,</a:t>
            </a:r>
            <a:r>
              <a:rPr lang="en-GB" baseline="0" dirty="0" smtClean="0"/>
              <a:t> Poland</a:t>
            </a:r>
          </a:p>
          <a:p>
            <a:r>
              <a:rPr lang="en-GB" baseline="0" dirty="0" smtClean="0"/>
              <a:t>European Heritage Label Candidate site 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94391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8D0365-7A40-4355-8368-553272FE4B84}" type="slidenum">
              <a:rPr lang="en-GB" altLang="en-US" smtClean="0"/>
              <a:pPr/>
              <a:t>13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7107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1B8A7-0818-4F78-BEC4-118AA78E63B9}" type="slidenum">
              <a:rPr lang="en-GB" altLang="en-US" smtClean="0"/>
              <a:pPr/>
              <a:t>15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36756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1B8A7-0818-4F78-BEC4-118AA78E63B9}" type="slidenum">
              <a:rPr lang="en-GB" altLang="en-US" smtClean="0"/>
              <a:pPr/>
              <a:t>17</a:t>
            </a:fld>
            <a:endParaRPr lang="en-GB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</a:t>
            </a:r>
            <a:r>
              <a:rPr lang="en-GB" baseline="0" dirty="0" smtClean="0"/>
              <a:t> dedicated</a:t>
            </a:r>
            <a:r>
              <a:rPr lang="en-GB" dirty="0" smtClean="0"/>
              <a:t> Creative Europe call of </a:t>
            </a:r>
            <a:r>
              <a:rPr lang="en-GB" baseline="0" dirty="0" smtClean="0"/>
              <a:t>5-7 MIO EU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3B4D-E06C-459B-92C3-A216FA839E2A}" type="slidenum">
              <a:rPr lang="en-GB" altLang="en-US" smtClean="0"/>
              <a:pPr/>
              <a:t>18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3687270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3B4D-E06C-459B-92C3-A216FA839E2A}" type="slidenum">
              <a:rPr lang="en-GB" altLang="en-US" smtClean="0"/>
              <a:pPr/>
              <a:t>19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892025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396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1B8A7-0818-4F78-BEC4-118AA78E63B9}" type="slidenum">
              <a:rPr lang="en-GB" altLang="en-US" smtClean="0"/>
              <a:pPr/>
              <a:t>22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7778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1B8A7-0818-4F78-BEC4-118AA78E63B9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67778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31912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08013" y="744538"/>
            <a:ext cx="5583237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FA5FD2-FF9F-4C41-A60B-4DB2FB4FF91A}" type="slidenum">
              <a:rPr lang="en-GB" altLang="en-US" smtClean="0"/>
              <a:pPr/>
              <a:t>29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73040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Shape 197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77" name="Shape 19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17999"/>
              </a:lnSpc>
              <a:spcBef>
                <a:spcPts val="70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Heritage benefits the EU: it plays a key role in socio-economic development on the territories</a:t>
            </a:r>
          </a:p>
          <a:p>
            <a:pPr defTabSz="457200">
              <a:lnSpc>
                <a:spcPct val="117999"/>
              </a:lnSpc>
              <a:spcBef>
                <a:spcPts val="70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/>
          </a:p>
          <a:p>
            <a:pPr defTabSz="457200">
              <a:lnSpc>
                <a:spcPct val="117999"/>
              </a:lnSpc>
              <a:spcBef>
                <a:spcPts val="700"/>
              </a:spcBef>
              <a:defRPr sz="22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EU policies impact heritage: Culture; Education; Cohesion Policy; Digital Agenda; Research; Competition; Internal Market; the Common Agricultural Policy; Maritime Policy; Environment; Citizenship and External Relations. (Mainstreaming heritage - Art 167 TFUE)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" name="Shape 200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04" name="Shape 200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© Pol Englebert Joutes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3B4D-E06C-459B-92C3-A216FA839E2A}" type="slidenum">
              <a:rPr lang="en-GB" altLang="en-US" smtClean="0"/>
              <a:pPr/>
              <a:t>5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916523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3B4D-E06C-459B-92C3-A216FA839E2A}" type="slidenum">
              <a:rPr lang="en-GB" altLang="en-US" smtClean="0"/>
              <a:pPr/>
              <a:t>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2087192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Flamenco, Spain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6441B25-C4D1-47DB-817D-B9C4FC5392FB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127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3B4D-E06C-459B-92C3-A216FA839E2A}" type="slidenum">
              <a:rPr lang="en-GB" altLang="en-US" smtClean="0"/>
              <a:pPr/>
              <a:t>8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7380063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4113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AF3B4D-E06C-459B-92C3-A216FA839E2A}" type="slidenum">
              <a:rPr lang="en-GB" altLang="en-US" smtClean="0"/>
              <a:pPr/>
              <a:t>9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11870617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11B8A7-0818-4F78-BEC4-118AA78E63B9}" type="slidenum">
              <a:rPr lang="en-GB" altLang="en-US" smtClean="0"/>
              <a:pPr/>
              <a:t>12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89066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 userDrawn="1"/>
        </p:nvSpPr>
        <p:spPr bwMode="auto">
          <a:xfrm>
            <a:off x="0" y="1125538"/>
            <a:ext cx="9144000" cy="5732462"/>
          </a:xfrm>
          <a:prstGeom prst="rect">
            <a:avLst/>
          </a:prstGeom>
          <a:solidFill>
            <a:srgbClr val="0F5494"/>
          </a:solidFill>
          <a:ln w="73025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91305" tIns="45658" rIns="91305" bIns="45658" anchor="ctr"/>
          <a:lstStyle/>
          <a:p>
            <a:pPr algn="ctr" defTabSz="45653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39953" y="1700809"/>
            <a:ext cx="4536504" cy="2016224"/>
          </a:xfrm>
        </p:spPr>
        <p:txBody>
          <a:bodyPr/>
          <a:lstStyle>
            <a:lvl1pPr indent="0">
              <a:defRPr sz="4800">
                <a:solidFill>
                  <a:srgbClr val="FFD624"/>
                </a:solidFill>
              </a:defRPr>
            </a:lvl1pPr>
          </a:lstStyle>
          <a:p>
            <a:r>
              <a:rPr lang="en-GB" dirty="0" smtClean="0"/>
              <a:t>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7544" y="3933056"/>
            <a:ext cx="3744416" cy="1872208"/>
          </a:xfrm>
        </p:spPr>
        <p:txBody>
          <a:bodyPr/>
          <a:lstStyle>
            <a:lvl1pPr marL="0" indent="0">
              <a:buNone/>
              <a:defRPr sz="3000" b="1" i="0">
                <a:solidFill>
                  <a:schemeClr val="bg1"/>
                </a:solidFill>
              </a:defRPr>
            </a:lvl1pPr>
            <a:lvl3pPr marL="228264" indent="-228264" algn="l">
              <a:defRPr sz="3000" b="1">
                <a:solidFill>
                  <a:schemeClr val="bg1"/>
                </a:solidFill>
              </a:defRPr>
            </a:lvl3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2BB59E6E-B967-488E-B209-8B7FA0D7AF9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4284008" y="6640719"/>
            <a:ext cx="630000" cy="316674"/>
          </a:xfrm>
          <a:prstGeom prst="rect">
            <a:avLst/>
          </a:prstGeom>
          <a:solidFill>
            <a:srgbClr val="F58220"/>
          </a:solidFill>
          <a:ln w="9525" algn="ctr">
            <a:solidFill>
              <a:srgbClr val="F58220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91305" tIns="45658" rIns="91305" bIns="4565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lt1"/>
              </a:solidFill>
              <a:latin typeface="+mn-lt"/>
            </a:endParaRPr>
          </a:p>
        </p:txBody>
      </p:sp>
      <p:sp>
        <p:nvSpPr>
          <p:cNvPr id="12" name="Footer Placeholder 4"/>
          <p:cNvSpPr txBox="1">
            <a:spLocks/>
          </p:cNvSpPr>
          <p:nvPr userDrawn="1"/>
        </p:nvSpPr>
        <p:spPr bwMode="auto">
          <a:xfrm>
            <a:off x="4238600" y="6620345"/>
            <a:ext cx="62671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7600" b="1" kern="1200">
                <a:solidFill>
                  <a:srgbClr val="FFD624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pPr algn="l"/>
            <a:r>
              <a:rPr lang="fr-BE" sz="700" b="0" i="1" dirty="0" smtClean="0">
                <a:solidFill>
                  <a:schemeClr val="bg1"/>
                </a:solidFill>
              </a:rPr>
              <a:t>Culture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5126" y="304084"/>
            <a:ext cx="1584000" cy="10951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E98375-5C84-4176-84A5-B6A3E0825F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1123950"/>
            <a:ext cx="2058988" cy="48974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6" y="1123950"/>
            <a:ext cx="6029325" cy="48974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C7773-6390-40B5-8F3A-46FD9E5B70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Shape 62"/>
          <p:cNvSpPr/>
          <p:nvPr/>
        </p:nvSpPr>
        <p:spPr>
          <a:xfrm>
            <a:off x="4140200" y="6597650"/>
            <a:ext cx="863600" cy="260350"/>
          </a:xfrm>
          <a:prstGeom prst="rect">
            <a:avLst/>
          </a:prstGeom>
          <a:solidFill>
            <a:srgbClr val="F58220"/>
          </a:solidFill>
          <a:ln>
            <a:solidFill>
              <a:srgbClr val="F58220"/>
            </a:solidFill>
          </a:ln>
          <a:effectLst>
            <a:outerShdw blurRad="63500" dist="23000" dir="5400000" rotWithShape="0">
              <a:srgbClr val="000000">
                <a:alpha val="34997"/>
              </a:srgbClr>
            </a:outerShdw>
          </a:effectLst>
        </p:spPr>
        <p:txBody>
          <a:bodyPr lIns="45718" tIns="45718" rIns="45718" bIns="45718" anchor="ctr"/>
          <a:lstStyle/>
          <a:p>
            <a:pPr algn="ctr">
              <a:def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42" name="Shape 63"/>
          <p:cNvSpPr txBox="1"/>
          <p:nvPr/>
        </p:nvSpPr>
        <p:spPr>
          <a:xfrm>
            <a:off x="6659563" y="6381750"/>
            <a:ext cx="2133603" cy="26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Date: in 12 pts</a:t>
            </a:r>
          </a:p>
        </p:txBody>
      </p:sp>
      <p:sp>
        <p:nvSpPr>
          <p:cNvPr id="1943" name="Shape 64"/>
          <p:cNvSpPr/>
          <p:nvPr/>
        </p:nvSpPr>
        <p:spPr>
          <a:xfrm>
            <a:off x="0" y="0"/>
            <a:ext cx="9144000" cy="1341438"/>
          </a:xfrm>
          <a:prstGeom prst="rect">
            <a:avLst/>
          </a:prstGeom>
          <a:solidFill>
            <a:srgbClr val="0F5494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 sz="18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44" name="image2.png" descr="image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27450" y="339725"/>
            <a:ext cx="2054225" cy="1425575"/>
          </a:xfrm>
          <a:prstGeom prst="rect">
            <a:avLst/>
          </a:prstGeom>
          <a:ln w="12700">
            <a:miter lim="400000"/>
          </a:ln>
        </p:spPr>
      </p:pic>
      <p:sp>
        <p:nvSpPr>
          <p:cNvPr id="19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51297" y="6356350"/>
            <a:ext cx="301905" cy="288820"/>
          </a:xfrm>
          <a:prstGeom prst="rect">
            <a:avLst/>
          </a:prstGeom>
        </p:spPr>
        <p:txBody>
          <a:bodyPr lIns="45718" tIns="45718" rIns="45718" bIns="45718"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80272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" y="981083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73786" tIns="36894" rIns="73786" bIns="36894" anchor="ctr"/>
          <a:lstStyle/>
          <a:p>
            <a:pPr algn="ctr" defTabSz="36891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44" y="258789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9" y="2565410"/>
            <a:ext cx="5040312" cy="790575"/>
          </a:xfrm>
        </p:spPr>
        <p:txBody>
          <a:bodyPr/>
          <a:lstStyle>
            <a:lvl1pPr marL="2565">
              <a:defRPr sz="61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9" y="3716363"/>
            <a:ext cx="8532812" cy="1728787"/>
          </a:xfr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1F1B5AD-A01C-4C02-B3CD-4762B20F2F6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786" tIns="36894" rIns="73786" bIns="36894" anchor="ctr"/>
          <a:lstStyle/>
          <a:p>
            <a:pPr algn="ctr" defTabSz="36891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29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5BCF-6167-4BEC-A2B0-11D9CFEE53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7657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09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3"/>
            <a:ext cx="7772400" cy="1500187"/>
          </a:xfrm>
        </p:spPr>
        <p:txBody>
          <a:bodyPr anchor="b"/>
          <a:lstStyle>
            <a:lvl1pPr marL="0" indent="0">
              <a:buNone/>
              <a:defRPr sz="1600"/>
            </a:lvl1pPr>
            <a:lvl2pPr marL="368915" indent="0">
              <a:buNone/>
              <a:defRPr sz="1500"/>
            </a:lvl2pPr>
            <a:lvl3pPr marL="737836" indent="0">
              <a:buNone/>
              <a:defRPr sz="1300"/>
            </a:lvl3pPr>
            <a:lvl4pPr marL="1106750" indent="0">
              <a:buNone/>
              <a:defRPr sz="1100"/>
            </a:lvl4pPr>
            <a:lvl5pPr marL="1475684" indent="0">
              <a:buNone/>
              <a:defRPr sz="1100"/>
            </a:lvl5pPr>
            <a:lvl6pPr marL="1844598" indent="0">
              <a:buNone/>
              <a:defRPr sz="1100"/>
            </a:lvl6pPr>
            <a:lvl7pPr marL="2213516" indent="0">
              <a:buNone/>
              <a:defRPr sz="1100"/>
            </a:lvl7pPr>
            <a:lvl8pPr marL="2582438" indent="0">
              <a:buNone/>
              <a:defRPr sz="1100"/>
            </a:lvl8pPr>
            <a:lvl9pPr marL="295136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DEC93-7CAE-441D-A45B-8881AED6DD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009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2492378"/>
            <a:ext cx="4038600" cy="352901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2492378"/>
            <a:ext cx="4038600" cy="352901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F6A82-975B-429E-83CF-73694EEE5B2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26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915" indent="0">
              <a:buNone/>
              <a:defRPr sz="1600" b="1"/>
            </a:lvl2pPr>
            <a:lvl3pPr marL="737836" indent="0">
              <a:buNone/>
              <a:defRPr sz="1500" b="1"/>
            </a:lvl3pPr>
            <a:lvl4pPr marL="1106750" indent="0">
              <a:buNone/>
              <a:defRPr sz="1300" b="1"/>
            </a:lvl4pPr>
            <a:lvl5pPr marL="1475684" indent="0">
              <a:buNone/>
              <a:defRPr sz="1300" b="1"/>
            </a:lvl5pPr>
            <a:lvl6pPr marL="1844598" indent="0">
              <a:buNone/>
              <a:defRPr sz="1300" b="1"/>
            </a:lvl6pPr>
            <a:lvl7pPr marL="2213516" indent="0">
              <a:buNone/>
              <a:defRPr sz="1300" b="1"/>
            </a:lvl7pPr>
            <a:lvl8pPr marL="2582438" indent="0">
              <a:buNone/>
              <a:defRPr sz="1300" b="1"/>
            </a:lvl8pPr>
            <a:lvl9pPr marL="2951365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915" indent="0">
              <a:buNone/>
              <a:defRPr sz="1600" b="1"/>
            </a:lvl2pPr>
            <a:lvl3pPr marL="737836" indent="0">
              <a:buNone/>
              <a:defRPr sz="1500" b="1"/>
            </a:lvl3pPr>
            <a:lvl4pPr marL="1106750" indent="0">
              <a:buNone/>
              <a:defRPr sz="1300" b="1"/>
            </a:lvl4pPr>
            <a:lvl5pPr marL="1475684" indent="0">
              <a:buNone/>
              <a:defRPr sz="1300" b="1"/>
            </a:lvl5pPr>
            <a:lvl6pPr marL="1844598" indent="0">
              <a:buNone/>
              <a:defRPr sz="1300" b="1"/>
            </a:lvl6pPr>
            <a:lvl7pPr marL="2213516" indent="0">
              <a:buNone/>
              <a:defRPr sz="1300" b="1"/>
            </a:lvl7pPr>
            <a:lvl8pPr marL="2582438" indent="0">
              <a:buNone/>
              <a:defRPr sz="1300" b="1"/>
            </a:lvl8pPr>
            <a:lvl9pPr marL="2951365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F25ED-6A29-4F48-808D-523AA5F32E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471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3E5FD-3AB3-4B3F-9A64-BE8CE41DA47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57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84CC-E29B-44AB-AAAB-B938F969695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08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4" y="980750"/>
            <a:ext cx="8229600" cy="9366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577013" y="116634"/>
            <a:ext cx="2133600" cy="476250"/>
          </a:xfrm>
        </p:spPr>
        <p:txBody>
          <a:bodyPr/>
          <a:lstStyle>
            <a:lvl1pPr>
              <a:defRPr sz="1200"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2" y="6337126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467544" y="6297439"/>
            <a:ext cx="2133600" cy="4762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37EC8A20-BA03-4FF7-8742-03D8AD4CA4F4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2" y="2276872"/>
            <a:ext cx="8229600" cy="3633788"/>
          </a:xfrm>
        </p:spPr>
        <p:txBody>
          <a:bodyPr/>
          <a:lstStyle>
            <a:lvl1pPr marL="342406" indent="-342406">
              <a:buClr>
                <a:srgbClr val="0F5494"/>
              </a:buClr>
              <a:buFont typeface="Arial" pitchFamily="34" charset="0"/>
              <a:buChar char="•"/>
              <a:defRPr/>
            </a:lvl1pPr>
            <a:lvl2pPr>
              <a:buClr>
                <a:srgbClr val="0F5494"/>
              </a:buCl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6143768"/>
            <a:ext cx="2644482" cy="59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3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68915" indent="0">
              <a:buNone/>
              <a:defRPr sz="1000"/>
            </a:lvl2pPr>
            <a:lvl3pPr marL="737836" indent="0">
              <a:buNone/>
              <a:defRPr sz="800"/>
            </a:lvl3pPr>
            <a:lvl4pPr marL="1106750" indent="0">
              <a:buNone/>
              <a:defRPr sz="700"/>
            </a:lvl4pPr>
            <a:lvl5pPr marL="1475684" indent="0">
              <a:buNone/>
              <a:defRPr sz="700"/>
            </a:lvl5pPr>
            <a:lvl6pPr marL="1844598" indent="0">
              <a:buNone/>
              <a:defRPr sz="700"/>
            </a:lvl6pPr>
            <a:lvl7pPr marL="2213516" indent="0">
              <a:buNone/>
              <a:defRPr sz="700"/>
            </a:lvl7pPr>
            <a:lvl8pPr marL="2582438" indent="0">
              <a:buNone/>
              <a:defRPr sz="700"/>
            </a:lvl8pPr>
            <a:lvl9pPr marL="29513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0F046-BCB1-4208-AF58-7FA1E987259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3775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68915" indent="0">
              <a:buNone/>
              <a:defRPr sz="2300"/>
            </a:lvl2pPr>
            <a:lvl3pPr marL="737836" indent="0">
              <a:buNone/>
              <a:defRPr sz="1900"/>
            </a:lvl3pPr>
            <a:lvl4pPr marL="1106750" indent="0">
              <a:buNone/>
              <a:defRPr sz="1600"/>
            </a:lvl4pPr>
            <a:lvl5pPr marL="1475684" indent="0">
              <a:buNone/>
              <a:defRPr sz="1600"/>
            </a:lvl5pPr>
            <a:lvl6pPr marL="1844598" indent="0">
              <a:buNone/>
              <a:defRPr sz="1600"/>
            </a:lvl6pPr>
            <a:lvl7pPr marL="2213516" indent="0">
              <a:buNone/>
              <a:defRPr sz="1600"/>
            </a:lvl7pPr>
            <a:lvl8pPr marL="2582438" indent="0">
              <a:buNone/>
              <a:defRPr sz="1600"/>
            </a:lvl8pPr>
            <a:lvl9pPr marL="2951365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60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68915" indent="0">
              <a:buNone/>
              <a:defRPr sz="1000"/>
            </a:lvl2pPr>
            <a:lvl3pPr marL="737836" indent="0">
              <a:buNone/>
              <a:defRPr sz="800"/>
            </a:lvl3pPr>
            <a:lvl4pPr marL="1106750" indent="0">
              <a:buNone/>
              <a:defRPr sz="700"/>
            </a:lvl4pPr>
            <a:lvl5pPr marL="1475684" indent="0">
              <a:buNone/>
              <a:defRPr sz="700"/>
            </a:lvl5pPr>
            <a:lvl6pPr marL="1844598" indent="0">
              <a:buNone/>
              <a:defRPr sz="700"/>
            </a:lvl6pPr>
            <a:lvl7pPr marL="2213516" indent="0">
              <a:buNone/>
              <a:defRPr sz="700"/>
            </a:lvl7pPr>
            <a:lvl8pPr marL="2582438" indent="0">
              <a:buNone/>
              <a:defRPr sz="700"/>
            </a:lvl8pPr>
            <a:lvl9pPr marL="2951365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2927-C507-4A6E-8F9F-EB2FDBA71F4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107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04C3A-C34F-421B-A4F0-C6FA06E6879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006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34" y="1339852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96" y="1339852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22700-90FE-473B-8E81-FC53E940352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5477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" y="981079"/>
            <a:ext cx="9180513" cy="5876924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63969" tIns="31982" rIns="63969" bIns="31982" anchor="ctr"/>
          <a:lstStyle/>
          <a:p>
            <a:pPr algn="ctr" defTabSz="3198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44" y="258768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40" y="2565404"/>
            <a:ext cx="5040312" cy="790575"/>
          </a:xfrm>
        </p:spPr>
        <p:txBody>
          <a:bodyPr/>
          <a:lstStyle>
            <a:lvl1pPr marL="2223">
              <a:defRPr sz="53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90" y="3716345"/>
            <a:ext cx="8532812" cy="1728787"/>
          </a:xfrm>
        </p:spPr>
        <p:txBody>
          <a:bodyPr/>
          <a:lstStyle>
            <a:lvl1pPr marL="0" indent="0">
              <a:buFontTx/>
              <a:buNone/>
              <a:defRPr sz="21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8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1F1B5AD-A01C-4C02-B3CD-4762B20F2F6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67201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69" tIns="31982" rIns="63969" bIns="31982" anchor="ctr"/>
          <a:lstStyle/>
          <a:p>
            <a:pPr algn="ctr" defTabSz="3198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307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5BCF-6167-4BEC-A2B0-11D9CFEE53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0700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6"/>
            <a:ext cx="7772401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23"/>
            <a:ext cx="7772401" cy="1500187"/>
          </a:xfrm>
        </p:spPr>
        <p:txBody>
          <a:bodyPr anchor="b"/>
          <a:lstStyle>
            <a:lvl1pPr marL="0" indent="0">
              <a:buNone/>
              <a:defRPr sz="1400"/>
            </a:lvl1pPr>
            <a:lvl2pPr marL="319832" indent="0">
              <a:buNone/>
              <a:defRPr sz="1300"/>
            </a:lvl2pPr>
            <a:lvl3pPr marL="639664" indent="0">
              <a:buNone/>
              <a:defRPr sz="1100"/>
            </a:lvl3pPr>
            <a:lvl4pPr marL="959496" indent="0">
              <a:buNone/>
              <a:defRPr sz="1000"/>
            </a:lvl4pPr>
            <a:lvl5pPr marL="1279328" indent="0">
              <a:buNone/>
              <a:defRPr sz="1000"/>
            </a:lvl5pPr>
            <a:lvl6pPr marL="1599160" indent="0">
              <a:buNone/>
              <a:defRPr sz="1000"/>
            </a:lvl6pPr>
            <a:lvl7pPr marL="1918992" indent="0">
              <a:buNone/>
              <a:defRPr sz="1000"/>
            </a:lvl7pPr>
            <a:lvl8pPr marL="2238824" indent="0">
              <a:buNone/>
              <a:defRPr sz="1000"/>
            </a:lvl8pPr>
            <a:lvl9pPr marL="2558656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DEC93-7CAE-441D-A45B-8881AED6DD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0429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2492378"/>
            <a:ext cx="4038600" cy="35290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2492378"/>
            <a:ext cx="4038600" cy="35290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F6A82-975B-429E-83CF-73694EEE5B2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439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9" cy="63976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832" indent="0">
              <a:buNone/>
              <a:defRPr sz="1400" b="1"/>
            </a:lvl2pPr>
            <a:lvl3pPr marL="639664" indent="0">
              <a:buNone/>
              <a:defRPr sz="1300" b="1"/>
            </a:lvl3pPr>
            <a:lvl4pPr marL="959496" indent="0">
              <a:buNone/>
              <a:defRPr sz="1100" b="1"/>
            </a:lvl4pPr>
            <a:lvl5pPr marL="1279328" indent="0">
              <a:buNone/>
              <a:defRPr sz="1100" b="1"/>
            </a:lvl5pPr>
            <a:lvl6pPr marL="1599160" indent="0">
              <a:buNone/>
              <a:defRPr sz="1100" b="1"/>
            </a:lvl6pPr>
            <a:lvl7pPr marL="1918992" indent="0">
              <a:buNone/>
              <a:defRPr sz="1100" b="1"/>
            </a:lvl7pPr>
            <a:lvl8pPr marL="2238824" indent="0">
              <a:buNone/>
              <a:defRPr sz="1100" b="1"/>
            </a:lvl8pPr>
            <a:lvl9pPr marL="25586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89"/>
            <a:ext cx="4040189" cy="3951289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832" indent="0">
              <a:buNone/>
              <a:defRPr sz="1400" b="1"/>
            </a:lvl2pPr>
            <a:lvl3pPr marL="639664" indent="0">
              <a:buNone/>
              <a:defRPr sz="1300" b="1"/>
            </a:lvl3pPr>
            <a:lvl4pPr marL="959496" indent="0">
              <a:buNone/>
              <a:defRPr sz="1100" b="1"/>
            </a:lvl4pPr>
            <a:lvl5pPr marL="1279328" indent="0">
              <a:buNone/>
              <a:defRPr sz="1100" b="1"/>
            </a:lvl5pPr>
            <a:lvl6pPr marL="1599160" indent="0">
              <a:buNone/>
              <a:defRPr sz="1100" b="1"/>
            </a:lvl6pPr>
            <a:lvl7pPr marL="1918992" indent="0">
              <a:buNone/>
              <a:defRPr sz="1100" b="1"/>
            </a:lvl7pPr>
            <a:lvl8pPr marL="2238824" indent="0">
              <a:buNone/>
              <a:defRPr sz="1100" b="1"/>
            </a:lvl8pPr>
            <a:lvl9pPr marL="2558656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1" y="2174889"/>
            <a:ext cx="4041775" cy="3951289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F25ED-6A29-4F48-808D-523AA5F32E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060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3E5FD-3AB3-4B3F-9A64-BE8CE41DA47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617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537" indent="0">
              <a:buNone/>
              <a:defRPr sz="1800"/>
            </a:lvl2pPr>
            <a:lvl3pPr marL="913077" indent="0">
              <a:buNone/>
              <a:defRPr sz="1600"/>
            </a:lvl3pPr>
            <a:lvl4pPr marL="1369617" indent="0">
              <a:buNone/>
              <a:defRPr sz="1400"/>
            </a:lvl4pPr>
            <a:lvl5pPr marL="1826156" indent="0">
              <a:buNone/>
              <a:defRPr sz="1400"/>
            </a:lvl5pPr>
            <a:lvl6pPr marL="2282691" indent="0">
              <a:buNone/>
              <a:defRPr sz="1400"/>
            </a:lvl6pPr>
            <a:lvl7pPr marL="2739227" indent="0">
              <a:buNone/>
              <a:defRPr sz="1400"/>
            </a:lvl7pPr>
            <a:lvl8pPr marL="3195761" indent="0">
              <a:buNone/>
              <a:defRPr sz="1400"/>
            </a:lvl8pPr>
            <a:lvl9pPr marL="365231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88F9B-71EE-4D5C-B44E-012EF44E925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84CC-E29B-44AB-AAAB-B938F969695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6462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000"/>
            </a:lvl1pPr>
            <a:lvl2pPr marL="319832" indent="0">
              <a:buNone/>
              <a:defRPr sz="800"/>
            </a:lvl2pPr>
            <a:lvl3pPr marL="639664" indent="0">
              <a:buNone/>
              <a:defRPr sz="700"/>
            </a:lvl3pPr>
            <a:lvl4pPr marL="959496" indent="0">
              <a:buNone/>
              <a:defRPr sz="600"/>
            </a:lvl4pPr>
            <a:lvl5pPr marL="1279328" indent="0">
              <a:buNone/>
              <a:defRPr sz="600"/>
            </a:lvl5pPr>
            <a:lvl6pPr marL="1599160" indent="0">
              <a:buNone/>
              <a:defRPr sz="600"/>
            </a:lvl6pPr>
            <a:lvl7pPr marL="1918992" indent="0">
              <a:buNone/>
              <a:defRPr sz="600"/>
            </a:lvl7pPr>
            <a:lvl8pPr marL="2238824" indent="0">
              <a:buNone/>
              <a:defRPr sz="600"/>
            </a:lvl8pPr>
            <a:lvl9pPr marL="25586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0F046-BCB1-4208-AF58-7FA1E987259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408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7"/>
            <a:ext cx="5486400" cy="4114800"/>
          </a:xfrm>
        </p:spPr>
        <p:txBody>
          <a:bodyPr/>
          <a:lstStyle>
            <a:lvl1pPr marL="0" indent="0">
              <a:buNone/>
              <a:defRPr sz="2200"/>
            </a:lvl1pPr>
            <a:lvl2pPr marL="319832" indent="0">
              <a:buNone/>
              <a:defRPr sz="2000"/>
            </a:lvl2pPr>
            <a:lvl3pPr marL="639664" indent="0">
              <a:buNone/>
              <a:defRPr sz="1700"/>
            </a:lvl3pPr>
            <a:lvl4pPr marL="959496" indent="0">
              <a:buNone/>
              <a:defRPr sz="1400"/>
            </a:lvl4pPr>
            <a:lvl5pPr marL="1279328" indent="0">
              <a:buNone/>
              <a:defRPr sz="1400"/>
            </a:lvl5pPr>
            <a:lvl6pPr marL="1599160" indent="0">
              <a:buNone/>
              <a:defRPr sz="1400"/>
            </a:lvl6pPr>
            <a:lvl7pPr marL="1918992" indent="0">
              <a:buNone/>
              <a:defRPr sz="1400"/>
            </a:lvl7pPr>
            <a:lvl8pPr marL="2238824" indent="0">
              <a:buNone/>
              <a:defRPr sz="1400"/>
            </a:lvl8pPr>
            <a:lvl9pPr marL="2558656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52"/>
            <a:ext cx="5486400" cy="804863"/>
          </a:xfrm>
        </p:spPr>
        <p:txBody>
          <a:bodyPr/>
          <a:lstStyle>
            <a:lvl1pPr marL="0" indent="0">
              <a:buNone/>
              <a:defRPr sz="1000"/>
            </a:lvl1pPr>
            <a:lvl2pPr marL="319832" indent="0">
              <a:buNone/>
              <a:defRPr sz="800"/>
            </a:lvl2pPr>
            <a:lvl3pPr marL="639664" indent="0">
              <a:buNone/>
              <a:defRPr sz="700"/>
            </a:lvl3pPr>
            <a:lvl4pPr marL="959496" indent="0">
              <a:buNone/>
              <a:defRPr sz="600"/>
            </a:lvl4pPr>
            <a:lvl5pPr marL="1279328" indent="0">
              <a:buNone/>
              <a:defRPr sz="600"/>
            </a:lvl5pPr>
            <a:lvl6pPr marL="1599160" indent="0">
              <a:buNone/>
              <a:defRPr sz="600"/>
            </a:lvl6pPr>
            <a:lvl7pPr marL="1918992" indent="0">
              <a:buNone/>
              <a:defRPr sz="600"/>
            </a:lvl7pPr>
            <a:lvl8pPr marL="2238824" indent="0">
              <a:buNone/>
              <a:defRPr sz="600"/>
            </a:lvl8pPr>
            <a:lvl9pPr marL="2558656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2927-C507-4A6E-8F9F-EB2FDBA71F4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64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04C3A-C34F-421B-A4F0-C6FA06E6879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28" y="1339852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95" y="1339852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22700-90FE-473B-8E81-FC53E940352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8737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" y="981079"/>
            <a:ext cx="9180513" cy="5876924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63987" tIns="31992" rIns="63987" bIns="31992" anchor="ctr"/>
          <a:lstStyle/>
          <a:p>
            <a:pPr algn="ctr" defTabSz="31992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44" y="258768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40" y="2565404"/>
            <a:ext cx="5040312" cy="790575"/>
          </a:xfrm>
        </p:spPr>
        <p:txBody>
          <a:bodyPr/>
          <a:lstStyle>
            <a:lvl1pPr marL="2223">
              <a:defRPr sz="53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90" y="3716345"/>
            <a:ext cx="8532812" cy="1728787"/>
          </a:xfrm>
        </p:spPr>
        <p:txBody>
          <a:bodyPr/>
          <a:lstStyle>
            <a:lvl1pPr marL="0" indent="0">
              <a:buFontTx/>
              <a:buNone/>
              <a:defRPr sz="21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8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1F1B5AD-A01C-4C02-B3CD-4762B20F2F6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67201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87" tIns="31992" rIns="63987" bIns="31992" anchor="ctr"/>
          <a:lstStyle/>
          <a:p>
            <a:pPr algn="ctr" defTabSz="31992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287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5BCF-6167-4BEC-A2B0-11D9CFEE53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782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6"/>
            <a:ext cx="7772401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23"/>
            <a:ext cx="7772401" cy="1500187"/>
          </a:xfrm>
        </p:spPr>
        <p:txBody>
          <a:bodyPr anchor="b"/>
          <a:lstStyle>
            <a:lvl1pPr marL="0" indent="0">
              <a:buNone/>
              <a:defRPr sz="1400"/>
            </a:lvl1pPr>
            <a:lvl2pPr marL="319928" indent="0">
              <a:buNone/>
              <a:defRPr sz="1300"/>
            </a:lvl2pPr>
            <a:lvl3pPr marL="639856" indent="0">
              <a:buNone/>
              <a:defRPr sz="1100"/>
            </a:lvl3pPr>
            <a:lvl4pPr marL="959784" indent="0">
              <a:buNone/>
              <a:defRPr sz="1000"/>
            </a:lvl4pPr>
            <a:lvl5pPr marL="1279712" indent="0">
              <a:buNone/>
              <a:defRPr sz="1000"/>
            </a:lvl5pPr>
            <a:lvl6pPr marL="1599640" indent="0">
              <a:buNone/>
              <a:defRPr sz="1000"/>
            </a:lvl6pPr>
            <a:lvl7pPr marL="1919568" indent="0">
              <a:buNone/>
              <a:defRPr sz="1000"/>
            </a:lvl7pPr>
            <a:lvl8pPr marL="2239496" indent="0">
              <a:buNone/>
              <a:defRPr sz="1000"/>
            </a:lvl8pPr>
            <a:lvl9pPr marL="25594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DEC93-7CAE-441D-A45B-8881AED6DD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430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2492378"/>
            <a:ext cx="4038600" cy="35290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2492378"/>
            <a:ext cx="4038600" cy="35290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F6A82-975B-429E-83CF-73694EEE5B2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413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4" y="1535113"/>
            <a:ext cx="4040189" cy="63976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928" indent="0">
              <a:buNone/>
              <a:defRPr sz="1400" b="1"/>
            </a:lvl2pPr>
            <a:lvl3pPr marL="639856" indent="0">
              <a:buNone/>
              <a:defRPr sz="1300" b="1"/>
            </a:lvl3pPr>
            <a:lvl4pPr marL="959784" indent="0">
              <a:buNone/>
              <a:defRPr sz="1100" b="1"/>
            </a:lvl4pPr>
            <a:lvl5pPr marL="1279712" indent="0">
              <a:buNone/>
              <a:defRPr sz="1100" b="1"/>
            </a:lvl5pPr>
            <a:lvl6pPr marL="1599640" indent="0">
              <a:buNone/>
              <a:defRPr sz="1100" b="1"/>
            </a:lvl6pPr>
            <a:lvl7pPr marL="1919568" indent="0">
              <a:buNone/>
              <a:defRPr sz="1100" b="1"/>
            </a:lvl7pPr>
            <a:lvl8pPr marL="2239496" indent="0">
              <a:buNone/>
              <a:defRPr sz="1100" b="1"/>
            </a:lvl8pPr>
            <a:lvl9pPr marL="255942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4" y="2174883"/>
            <a:ext cx="4040189" cy="3951289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19928" indent="0">
              <a:buNone/>
              <a:defRPr sz="1400" b="1"/>
            </a:lvl2pPr>
            <a:lvl3pPr marL="639856" indent="0">
              <a:buNone/>
              <a:defRPr sz="1300" b="1"/>
            </a:lvl3pPr>
            <a:lvl4pPr marL="959784" indent="0">
              <a:buNone/>
              <a:defRPr sz="1100" b="1"/>
            </a:lvl4pPr>
            <a:lvl5pPr marL="1279712" indent="0">
              <a:buNone/>
              <a:defRPr sz="1100" b="1"/>
            </a:lvl5pPr>
            <a:lvl6pPr marL="1599640" indent="0">
              <a:buNone/>
              <a:defRPr sz="1100" b="1"/>
            </a:lvl6pPr>
            <a:lvl7pPr marL="1919568" indent="0">
              <a:buNone/>
              <a:defRPr sz="1100" b="1"/>
            </a:lvl7pPr>
            <a:lvl8pPr marL="2239496" indent="0">
              <a:buNone/>
              <a:defRPr sz="1100" b="1"/>
            </a:lvl8pPr>
            <a:lvl9pPr marL="2559424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83"/>
            <a:ext cx="4041775" cy="3951289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F25ED-6A29-4F48-808D-523AA5F32E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80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387602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87602"/>
            <a:ext cx="4038600" cy="363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6CDD1B-50E0-44E8-82B7-F85F69F6D4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3E5FD-3AB3-4B3F-9A64-BE8CE41DA47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365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84CC-E29B-44AB-AAAB-B938F969695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29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54"/>
            <a:ext cx="5111750" cy="58531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000"/>
            </a:lvl1pPr>
            <a:lvl2pPr marL="319928" indent="0">
              <a:buNone/>
              <a:defRPr sz="800"/>
            </a:lvl2pPr>
            <a:lvl3pPr marL="639856" indent="0">
              <a:buNone/>
              <a:defRPr sz="700"/>
            </a:lvl3pPr>
            <a:lvl4pPr marL="959784" indent="0">
              <a:buNone/>
              <a:defRPr sz="600"/>
            </a:lvl4pPr>
            <a:lvl5pPr marL="1279712" indent="0">
              <a:buNone/>
              <a:defRPr sz="600"/>
            </a:lvl5pPr>
            <a:lvl6pPr marL="1599640" indent="0">
              <a:buNone/>
              <a:defRPr sz="600"/>
            </a:lvl6pPr>
            <a:lvl7pPr marL="1919568" indent="0">
              <a:buNone/>
              <a:defRPr sz="600"/>
            </a:lvl7pPr>
            <a:lvl8pPr marL="2239496" indent="0">
              <a:buNone/>
              <a:defRPr sz="600"/>
            </a:lvl8pPr>
            <a:lvl9pPr marL="255942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0F046-BCB1-4208-AF58-7FA1E987259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9562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7"/>
            <a:ext cx="5486400" cy="4114800"/>
          </a:xfrm>
        </p:spPr>
        <p:txBody>
          <a:bodyPr/>
          <a:lstStyle>
            <a:lvl1pPr marL="0" indent="0">
              <a:buNone/>
              <a:defRPr sz="2200"/>
            </a:lvl1pPr>
            <a:lvl2pPr marL="319928" indent="0">
              <a:buNone/>
              <a:defRPr sz="2000"/>
            </a:lvl2pPr>
            <a:lvl3pPr marL="639856" indent="0">
              <a:buNone/>
              <a:defRPr sz="1700"/>
            </a:lvl3pPr>
            <a:lvl4pPr marL="959784" indent="0">
              <a:buNone/>
              <a:defRPr sz="1400"/>
            </a:lvl4pPr>
            <a:lvl5pPr marL="1279712" indent="0">
              <a:buNone/>
              <a:defRPr sz="1400"/>
            </a:lvl5pPr>
            <a:lvl6pPr marL="1599640" indent="0">
              <a:buNone/>
              <a:defRPr sz="1400"/>
            </a:lvl6pPr>
            <a:lvl7pPr marL="1919568" indent="0">
              <a:buNone/>
              <a:defRPr sz="1400"/>
            </a:lvl7pPr>
            <a:lvl8pPr marL="2239496" indent="0">
              <a:buNone/>
              <a:defRPr sz="1400"/>
            </a:lvl8pPr>
            <a:lvl9pPr marL="2559424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46"/>
            <a:ext cx="5486400" cy="804863"/>
          </a:xfrm>
        </p:spPr>
        <p:txBody>
          <a:bodyPr/>
          <a:lstStyle>
            <a:lvl1pPr marL="0" indent="0">
              <a:buNone/>
              <a:defRPr sz="1000"/>
            </a:lvl1pPr>
            <a:lvl2pPr marL="319928" indent="0">
              <a:buNone/>
              <a:defRPr sz="800"/>
            </a:lvl2pPr>
            <a:lvl3pPr marL="639856" indent="0">
              <a:buNone/>
              <a:defRPr sz="700"/>
            </a:lvl3pPr>
            <a:lvl4pPr marL="959784" indent="0">
              <a:buNone/>
              <a:defRPr sz="600"/>
            </a:lvl4pPr>
            <a:lvl5pPr marL="1279712" indent="0">
              <a:buNone/>
              <a:defRPr sz="600"/>
            </a:lvl5pPr>
            <a:lvl6pPr marL="1599640" indent="0">
              <a:buNone/>
              <a:defRPr sz="600"/>
            </a:lvl6pPr>
            <a:lvl7pPr marL="1919568" indent="0">
              <a:buNone/>
              <a:defRPr sz="600"/>
            </a:lvl7pPr>
            <a:lvl8pPr marL="2239496" indent="0">
              <a:buNone/>
              <a:defRPr sz="600"/>
            </a:lvl8pPr>
            <a:lvl9pPr marL="2559424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2927-C507-4A6E-8F9F-EB2FDBA71F4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686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04C3A-C34F-421B-A4F0-C6FA06E6879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2429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22" y="1339852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95" y="1339852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22700-90FE-473B-8E81-FC53E940352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97886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" y="981078"/>
            <a:ext cx="9180513" cy="5876924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64008" tIns="32004" rIns="64008" bIns="32004" anchor="ctr"/>
          <a:lstStyle/>
          <a:p>
            <a:pPr algn="ctr" defTabSz="3200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40" y="258768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40" y="2565404"/>
            <a:ext cx="5040312" cy="790575"/>
          </a:xfrm>
        </p:spPr>
        <p:txBody>
          <a:bodyPr/>
          <a:lstStyle>
            <a:lvl1pPr marL="2223">
              <a:defRPr sz="53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90" y="3716343"/>
            <a:ext cx="8532812" cy="1728787"/>
          </a:xfrm>
        </p:spPr>
        <p:txBody>
          <a:bodyPr/>
          <a:lstStyle>
            <a:lvl1pPr marL="0" indent="0">
              <a:buFontTx/>
              <a:buNone/>
              <a:defRPr sz="21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8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1F1B5AD-A01C-4C02-B3CD-4762B20F2F6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67201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 defTabSz="3200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2470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5BCF-6167-4BEC-A2B0-11D9CFEE53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6560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6"/>
            <a:ext cx="7772401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7"/>
            <a:ext cx="7772401" cy="1500187"/>
          </a:xfrm>
        </p:spPr>
        <p:txBody>
          <a:bodyPr anchor="b"/>
          <a:lstStyle>
            <a:lvl1pPr marL="0" indent="0">
              <a:buNone/>
              <a:defRPr sz="1400"/>
            </a:lvl1pPr>
            <a:lvl2pPr marL="320040" indent="0">
              <a:buNone/>
              <a:defRPr sz="1300"/>
            </a:lvl2pPr>
            <a:lvl3pPr marL="640080" indent="0">
              <a:buNone/>
              <a:defRPr sz="1100"/>
            </a:lvl3pPr>
            <a:lvl4pPr marL="960120" indent="0">
              <a:buNone/>
              <a:defRPr sz="1000"/>
            </a:lvl4pPr>
            <a:lvl5pPr marL="1280160" indent="0">
              <a:buNone/>
              <a:defRPr sz="1000"/>
            </a:lvl5pPr>
            <a:lvl6pPr marL="1600200" indent="0">
              <a:buNone/>
              <a:defRPr sz="1000"/>
            </a:lvl6pPr>
            <a:lvl7pPr marL="1920240" indent="0">
              <a:buNone/>
              <a:defRPr sz="1000"/>
            </a:lvl7pPr>
            <a:lvl8pPr marL="2240280" indent="0">
              <a:buNone/>
              <a:defRPr sz="1000"/>
            </a:lvl8pPr>
            <a:lvl9pPr marL="256032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DEC93-7CAE-441D-A45B-8881AED6DD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621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2492378"/>
            <a:ext cx="4038600" cy="35290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2492378"/>
            <a:ext cx="4038600" cy="3529014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F6A82-975B-429E-83CF-73694EEE5B2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7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7" indent="0">
              <a:buNone/>
              <a:defRPr sz="2000" b="1"/>
            </a:lvl2pPr>
            <a:lvl3pPr marL="913077" indent="0">
              <a:buNone/>
              <a:defRPr sz="1800" b="1"/>
            </a:lvl3pPr>
            <a:lvl4pPr marL="1369617" indent="0">
              <a:buNone/>
              <a:defRPr sz="1600" b="1"/>
            </a:lvl4pPr>
            <a:lvl5pPr marL="1826156" indent="0">
              <a:buNone/>
              <a:defRPr sz="1600" b="1"/>
            </a:lvl5pPr>
            <a:lvl6pPr marL="2282691" indent="0">
              <a:buNone/>
              <a:defRPr sz="1600" b="1"/>
            </a:lvl6pPr>
            <a:lvl7pPr marL="2739227" indent="0">
              <a:buNone/>
              <a:defRPr sz="1600" b="1"/>
            </a:lvl7pPr>
            <a:lvl8pPr marL="3195761" indent="0">
              <a:buNone/>
              <a:defRPr sz="1600" b="1"/>
            </a:lvl8pPr>
            <a:lvl9pPr marL="36523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37" indent="0">
              <a:buNone/>
              <a:defRPr sz="2000" b="1"/>
            </a:lvl2pPr>
            <a:lvl3pPr marL="913077" indent="0">
              <a:buNone/>
              <a:defRPr sz="1800" b="1"/>
            </a:lvl3pPr>
            <a:lvl4pPr marL="1369617" indent="0">
              <a:buNone/>
              <a:defRPr sz="1600" b="1"/>
            </a:lvl4pPr>
            <a:lvl5pPr marL="1826156" indent="0">
              <a:buNone/>
              <a:defRPr sz="1600" b="1"/>
            </a:lvl5pPr>
            <a:lvl6pPr marL="2282691" indent="0">
              <a:buNone/>
              <a:defRPr sz="1600" b="1"/>
            </a:lvl6pPr>
            <a:lvl7pPr marL="2739227" indent="0">
              <a:buNone/>
              <a:defRPr sz="1600" b="1"/>
            </a:lvl7pPr>
            <a:lvl8pPr marL="3195761" indent="0">
              <a:buNone/>
              <a:defRPr sz="1600" b="1"/>
            </a:lvl8pPr>
            <a:lvl9pPr marL="365231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8177A-0CE3-43B6-B11B-ED2E8AEAD8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9" cy="63976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300" b="1"/>
            </a:lvl3pPr>
            <a:lvl4pPr marL="960120" indent="0">
              <a:buNone/>
              <a:defRPr sz="1100" b="1"/>
            </a:lvl4pPr>
            <a:lvl5pPr marL="1280160" indent="0">
              <a:buNone/>
              <a:defRPr sz="1100" b="1"/>
            </a:lvl5pPr>
            <a:lvl6pPr marL="1600200" indent="0">
              <a:buNone/>
              <a:defRPr sz="1100" b="1"/>
            </a:lvl6pPr>
            <a:lvl7pPr marL="1920240" indent="0">
              <a:buNone/>
              <a:defRPr sz="1100" b="1"/>
            </a:lvl7pPr>
            <a:lvl8pPr marL="2240280" indent="0">
              <a:buNone/>
              <a:defRPr sz="1100" b="1"/>
            </a:lvl8pPr>
            <a:lvl9pPr marL="256032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6"/>
            <a:ext cx="4040189" cy="3951289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0040" indent="0">
              <a:buNone/>
              <a:defRPr sz="1400" b="1"/>
            </a:lvl2pPr>
            <a:lvl3pPr marL="640080" indent="0">
              <a:buNone/>
              <a:defRPr sz="1300" b="1"/>
            </a:lvl3pPr>
            <a:lvl4pPr marL="960120" indent="0">
              <a:buNone/>
              <a:defRPr sz="1100" b="1"/>
            </a:lvl4pPr>
            <a:lvl5pPr marL="1280160" indent="0">
              <a:buNone/>
              <a:defRPr sz="1100" b="1"/>
            </a:lvl5pPr>
            <a:lvl6pPr marL="1600200" indent="0">
              <a:buNone/>
              <a:defRPr sz="1100" b="1"/>
            </a:lvl6pPr>
            <a:lvl7pPr marL="1920240" indent="0">
              <a:buNone/>
              <a:defRPr sz="1100" b="1"/>
            </a:lvl7pPr>
            <a:lvl8pPr marL="2240280" indent="0">
              <a:buNone/>
              <a:defRPr sz="1100" b="1"/>
            </a:lvl8pPr>
            <a:lvl9pPr marL="2560320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6"/>
            <a:ext cx="4041775" cy="3951289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F25ED-6A29-4F48-808D-523AA5F32E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484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3E5FD-3AB3-4B3F-9A64-BE8CE41DA47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62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84CC-E29B-44AB-AAAB-B938F969695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0271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2"/>
            <a:ext cx="3008313" cy="1162050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00"/>
            </a:lvl1pPr>
            <a:lvl2pPr marL="320040" indent="0">
              <a:buNone/>
              <a:defRPr sz="800"/>
            </a:lvl2pPr>
            <a:lvl3pPr marL="640080" indent="0">
              <a:buNone/>
              <a:defRPr sz="700"/>
            </a:lvl3pPr>
            <a:lvl4pPr marL="960120" indent="0">
              <a:buNone/>
              <a:defRPr sz="600"/>
            </a:lvl4pPr>
            <a:lvl5pPr marL="1280160" indent="0">
              <a:buNone/>
              <a:defRPr sz="600"/>
            </a:lvl5pPr>
            <a:lvl6pPr marL="1600200" indent="0">
              <a:buNone/>
              <a:defRPr sz="600"/>
            </a:lvl6pPr>
            <a:lvl7pPr marL="1920240" indent="0">
              <a:buNone/>
              <a:defRPr sz="600"/>
            </a:lvl7pPr>
            <a:lvl8pPr marL="2240280" indent="0">
              <a:buNone/>
              <a:defRPr sz="600"/>
            </a:lvl8pPr>
            <a:lvl9pPr marL="256032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0F046-BCB1-4208-AF58-7FA1E987259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7109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3"/>
            <a:ext cx="5486400" cy="566738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7"/>
            <a:ext cx="5486400" cy="4114800"/>
          </a:xfrm>
        </p:spPr>
        <p:txBody>
          <a:bodyPr/>
          <a:lstStyle>
            <a:lvl1pPr marL="0" indent="0">
              <a:buNone/>
              <a:defRPr sz="2200"/>
            </a:lvl1pPr>
            <a:lvl2pPr marL="320040" indent="0">
              <a:buNone/>
              <a:defRPr sz="2000"/>
            </a:lvl2pPr>
            <a:lvl3pPr marL="640080" indent="0">
              <a:buNone/>
              <a:defRPr sz="1700"/>
            </a:lvl3pPr>
            <a:lvl4pPr marL="960120" indent="0">
              <a:buNone/>
              <a:defRPr sz="1400"/>
            </a:lvl4pPr>
            <a:lvl5pPr marL="1280160" indent="0">
              <a:buNone/>
              <a:defRPr sz="1400"/>
            </a:lvl5pPr>
            <a:lvl6pPr marL="1600200" indent="0">
              <a:buNone/>
              <a:defRPr sz="1400"/>
            </a:lvl6pPr>
            <a:lvl7pPr marL="1920240" indent="0">
              <a:buNone/>
              <a:defRPr sz="1400"/>
            </a:lvl7pPr>
            <a:lvl8pPr marL="2240280" indent="0">
              <a:buNone/>
              <a:defRPr sz="1400"/>
            </a:lvl8pPr>
            <a:lvl9pPr marL="2560320" indent="0">
              <a:buNone/>
              <a:defRPr sz="14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9"/>
            <a:ext cx="5486400" cy="804863"/>
          </a:xfrm>
        </p:spPr>
        <p:txBody>
          <a:bodyPr/>
          <a:lstStyle>
            <a:lvl1pPr marL="0" indent="0">
              <a:buNone/>
              <a:defRPr sz="1000"/>
            </a:lvl1pPr>
            <a:lvl2pPr marL="320040" indent="0">
              <a:buNone/>
              <a:defRPr sz="800"/>
            </a:lvl2pPr>
            <a:lvl3pPr marL="640080" indent="0">
              <a:buNone/>
              <a:defRPr sz="700"/>
            </a:lvl3pPr>
            <a:lvl4pPr marL="960120" indent="0">
              <a:buNone/>
              <a:defRPr sz="600"/>
            </a:lvl4pPr>
            <a:lvl5pPr marL="1280160" indent="0">
              <a:buNone/>
              <a:defRPr sz="600"/>
            </a:lvl5pPr>
            <a:lvl6pPr marL="1600200" indent="0">
              <a:buNone/>
              <a:defRPr sz="600"/>
            </a:lvl6pPr>
            <a:lvl7pPr marL="1920240" indent="0">
              <a:buNone/>
              <a:defRPr sz="600"/>
            </a:lvl7pPr>
            <a:lvl8pPr marL="2240280" indent="0">
              <a:buNone/>
              <a:defRPr sz="600"/>
            </a:lvl8pPr>
            <a:lvl9pPr marL="2560320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2927-C507-4A6E-8F9F-EB2FDBA71F4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3262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04C3A-C34F-421B-A4F0-C6FA06E6879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2827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5" y="1339852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92" y="1339852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22700-90FE-473B-8E81-FC53E940352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5689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" y="981089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73786" tIns="36892" rIns="73786" bIns="36892" anchor="ctr"/>
          <a:lstStyle/>
          <a:p>
            <a:pPr algn="ctr" defTabSz="36893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52" y="258780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9" y="2565416"/>
            <a:ext cx="5040312" cy="790575"/>
          </a:xfrm>
        </p:spPr>
        <p:txBody>
          <a:bodyPr/>
          <a:lstStyle>
            <a:lvl1pPr marL="2565">
              <a:defRPr sz="61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9" y="3716354"/>
            <a:ext cx="8532812" cy="1728787"/>
          </a:xfr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1F1B5AD-A01C-4C02-B3CD-4762B20F2F6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786" tIns="36892" rIns="73786" bIns="36892" anchor="ctr"/>
          <a:lstStyle/>
          <a:p>
            <a:pPr algn="ctr" defTabSz="36893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98764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5BCF-6167-4BEC-A2B0-11D9CFEE53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510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6" y="4406917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6" y="2906728"/>
            <a:ext cx="7772400" cy="1500187"/>
          </a:xfrm>
        </p:spPr>
        <p:txBody>
          <a:bodyPr anchor="b"/>
          <a:lstStyle>
            <a:lvl1pPr marL="0" indent="0">
              <a:buNone/>
              <a:defRPr sz="1600"/>
            </a:lvl1pPr>
            <a:lvl2pPr marL="368937" indent="0">
              <a:buNone/>
              <a:defRPr sz="1500"/>
            </a:lvl2pPr>
            <a:lvl3pPr marL="737874" indent="0">
              <a:buNone/>
              <a:defRPr sz="1300"/>
            </a:lvl3pPr>
            <a:lvl4pPr marL="1106815" indent="0">
              <a:buNone/>
              <a:defRPr sz="1100"/>
            </a:lvl4pPr>
            <a:lvl5pPr marL="1475755" indent="0">
              <a:buNone/>
              <a:defRPr sz="1100"/>
            </a:lvl5pPr>
            <a:lvl6pPr marL="1844684" indent="0">
              <a:buNone/>
              <a:defRPr sz="1100"/>
            </a:lvl6pPr>
            <a:lvl7pPr marL="2213624" indent="0">
              <a:buNone/>
              <a:defRPr sz="1100"/>
            </a:lvl7pPr>
            <a:lvl8pPr marL="2582564" indent="0">
              <a:buNone/>
              <a:defRPr sz="1100"/>
            </a:lvl8pPr>
            <a:lvl9pPr marL="295150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DEC93-7CAE-441D-A45B-8881AED6DD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37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55DDF-6655-40F2-8D9E-CA15739A7EC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2492378"/>
            <a:ext cx="4038600" cy="352901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2492378"/>
            <a:ext cx="4038600" cy="352901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F6A82-975B-429E-83CF-73694EEE5B2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6075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937" indent="0">
              <a:buNone/>
              <a:defRPr sz="1600" b="1"/>
            </a:lvl2pPr>
            <a:lvl3pPr marL="737874" indent="0">
              <a:buNone/>
              <a:defRPr sz="1500" b="1"/>
            </a:lvl3pPr>
            <a:lvl4pPr marL="1106815" indent="0">
              <a:buNone/>
              <a:defRPr sz="1300" b="1"/>
            </a:lvl4pPr>
            <a:lvl5pPr marL="1475755" indent="0">
              <a:buNone/>
              <a:defRPr sz="1300" b="1"/>
            </a:lvl5pPr>
            <a:lvl6pPr marL="1844684" indent="0">
              <a:buNone/>
              <a:defRPr sz="1300" b="1"/>
            </a:lvl6pPr>
            <a:lvl7pPr marL="2213624" indent="0">
              <a:buNone/>
              <a:defRPr sz="1300" b="1"/>
            </a:lvl7pPr>
            <a:lvl8pPr marL="2582564" indent="0">
              <a:buNone/>
              <a:defRPr sz="1300" b="1"/>
            </a:lvl8pPr>
            <a:lvl9pPr marL="2951503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9" y="1535113"/>
            <a:ext cx="4041775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8937" indent="0">
              <a:buNone/>
              <a:defRPr sz="1600" b="1"/>
            </a:lvl2pPr>
            <a:lvl3pPr marL="737874" indent="0">
              <a:buNone/>
              <a:defRPr sz="1500" b="1"/>
            </a:lvl3pPr>
            <a:lvl4pPr marL="1106815" indent="0">
              <a:buNone/>
              <a:defRPr sz="1300" b="1"/>
            </a:lvl4pPr>
            <a:lvl5pPr marL="1475755" indent="0">
              <a:buNone/>
              <a:defRPr sz="1300" b="1"/>
            </a:lvl5pPr>
            <a:lvl6pPr marL="1844684" indent="0">
              <a:buNone/>
              <a:defRPr sz="1300" b="1"/>
            </a:lvl6pPr>
            <a:lvl7pPr marL="2213624" indent="0">
              <a:buNone/>
              <a:defRPr sz="1300" b="1"/>
            </a:lvl7pPr>
            <a:lvl8pPr marL="2582564" indent="0">
              <a:buNone/>
              <a:defRPr sz="1300" b="1"/>
            </a:lvl8pPr>
            <a:lvl9pPr marL="2951503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9" y="2174875"/>
            <a:ext cx="4041775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F25ED-6A29-4F48-808D-523AA5F32E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1417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3E5FD-3AB3-4B3F-9A64-BE8CE41DA47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788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84CC-E29B-44AB-AAAB-B938F969695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51866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2" y="273067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68937" indent="0">
              <a:buNone/>
              <a:defRPr sz="1000"/>
            </a:lvl2pPr>
            <a:lvl3pPr marL="737874" indent="0">
              <a:buNone/>
              <a:defRPr sz="800"/>
            </a:lvl3pPr>
            <a:lvl4pPr marL="1106815" indent="0">
              <a:buNone/>
              <a:defRPr sz="700"/>
            </a:lvl4pPr>
            <a:lvl5pPr marL="1475755" indent="0">
              <a:buNone/>
              <a:defRPr sz="700"/>
            </a:lvl5pPr>
            <a:lvl6pPr marL="1844684" indent="0">
              <a:buNone/>
              <a:defRPr sz="700"/>
            </a:lvl6pPr>
            <a:lvl7pPr marL="2213624" indent="0">
              <a:buNone/>
              <a:defRPr sz="700"/>
            </a:lvl7pPr>
            <a:lvl8pPr marL="2582564" indent="0">
              <a:buNone/>
              <a:defRPr sz="700"/>
            </a:lvl8pPr>
            <a:lvl9pPr marL="295150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0F046-BCB1-4208-AF58-7FA1E987259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37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4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68937" indent="0">
              <a:buNone/>
              <a:defRPr sz="2300"/>
            </a:lvl2pPr>
            <a:lvl3pPr marL="737874" indent="0">
              <a:buNone/>
              <a:defRPr sz="1900"/>
            </a:lvl3pPr>
            <a:lvl4pPr marL="1106815" indent="0">
              <a:buNone/>
              <a:defRPr sz="1600"/>
            </a:lvl4pPr>
            <a:lvl5pPr marL="1475755" indent="0">
              <a:buNone/>
              <a:defRPr sz="1600"/>
            </a:lvl5pPr>
            <a:lvl6pPr marL="1844684" indent="0">
              <a:buNone/>
              <a:defRPr sz="1600"/>
            </a:lvl6pPr>
            <a:lvl7pPr marL="2213624" indent="0">
              <a:buNone/>
              <a:defRPr sz="1600"/>
            </a:lvl7pPr>
            <a:lvl8pPr marL="2582564" indent="0">
              <a:buNone/>
              <a:defRPr sz="1600"/>
            </a:lvl8pPr>
            <a:lvl9pPr marL="2951503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51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68937" indent="0">
              <a:buNone/>
              <a:defRPr sz="1000"/>
            </a:lvl2pPr>
            <a:lvl3pPr marL="737874" indent="0">
              <a:buNone/>
              <a:defRPr sz="800"/>
            </a:lvl3pPr>
            <a:lvl4pPr marL="1106815" indent="0">
              <a:buNone/>
              <a:defRPr sz="700"/>
            </a:lvl4pPr>
            <a:lvl5pPr marL="1475755" indent="0">
              <a:buNone/>
              <a:defRPr sz="700"/>
            </a:lvl5pPr>
            <a:lvl6pPr marL="1844684" indent="0">
              <a:buNone/>
              <a:defRPr sz="700"/>
            </a:lvl6pPr>
            <a:lvl7pPr marL="2213624" indent="0">
              <a:buNone/>
              <a:defRPr sz="700"/>
            </a:lvl7pPr>
            <a:lvl8pPr marL="2582564" indent="0">
              <a:buNone/>
              <a:defRPr sz="700"/>
            </a:lvl8pPr>
            <a:lvl9pPr marL="2951503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2927-C507-4A6E-8F9F-EB2FDBA71F4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6100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04C3A-C34F-421B-A4F0-C6FA06E6879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0577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7" y="1339851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304" y="1339851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22700-90FE-473B-8E81-FC53E940352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10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" y="981076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lIns="73884" tIns="36942" rIns="73884" bIns="36942" anchor="ctr"/>
          <a:lstStyle/>
          <a:p>
            <a:pPr algn="ctr" defTabSz="3694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9" y="258767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9" y="2565403"/>
            <a:ext cx="5040312" cy="790575"/>
          </a:xfrm>
        </p:spPr>
        <p:txBody>
          <a:bodyPr/>
          <a:lstStyle>
            <a:lvl1pPr marL="2565">
              <a:defRPr sz="61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9" y="3716341"/>
            <a:ext cx="8532812" cy="1728787"/>
          </a:xfrm>
        </p:spPr>
        <p:txBody>
          <a:bodyPr/>
          <a:lstStyle>
            <a:lvl1pPr marL="0" indent="0">
              <a:buFontTx/>
              <a:buNone/>
              <a:defRPr sz="24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F1F1B5AD-A01C-4C02-B3CD-4762B20F2F6C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884" tIns="36942" rIns="73884" bIns="36942" anchor="ctr"/>
          <a:lstStyle/>
          <a:p>
            <a:pPr algn="ctr" defTabSz="3694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1955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F15BCF-6167-4BEC-A2B0-11D9CFEE539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649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EBFC62-E3CF-4012-8A8B-ABF1C18EA0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5" y="4406904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5" y="2906715"/>
            <a:ext cx="7772400" cy="1500187"/>
          </a:xfrm>
        </p:spPr>
        <p:txBody>
          <a:bodyPr anchor="b"/>
          <a:lstStyle>
            <a:lvl1pPr marL="0" indent="0">
              <a:buNone/>
              <a:defRPr sz="1600"/>
            </a:lvl1pPr>
            <a:lvl2pPr marL="369418" indent="0">
              <a:buNone/>
              <a:defRPr sz="1500"/>
            </a:lvl2pPr>
            <a:lvl3pPr marL="738835" indent="0">
              <a:buNone/>
              <a:defRPr sz="1300"/>
            </a:lvl3pPr>
            <a:lvl4pPr marL="1108253" indent="0">
              <a:buNone/>
              <a:defRPr sz="1100"/>
            </a:lvl4pPr>
            <a:lvl5pPr marL="1477670" indent="0">
              <a:buNone/>
              <a:defRPr sz="1100"/>
            </a:lvl5pPr>
            <a:lvl6pPr marL="1847088" indent="0">
              <a:buNone/>
              <a:defRPr sz="1100"/>
            </a:lvl6pPr>
            <a:lvl7pPr marL="2216506" indent="0">
              <a:buNone/>
              <a:defRPr sz="1100"/>
            </a:lvl7pPr>
            <a:lvl8pPr marL="2585923" indent="0">
              <a:buNone/>
              <a:defRPr sz="1100"/>
            </a:lvl8pPr>
            <a:lvl9pPr marL="295534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DEC93-7CAE-441D-A45B-8881AED6DD0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4534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2" y="2492378"/>
            <a:ext cx="4038600" cy="352901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2492378"/>
            <a:ext cx="4038600" cy="3529014"/>
          </a:xfrm>
        </p:spPr>
        <p:txBody>
          <a:bodyPr/>
          <a:lstStyle>
            <a:lvl1pPr>
              <a:defRPr sz="23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7F6A82-975B-429E-83CF-73694EEE5B2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3314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418" indent="0">
              <a:buNone/>
              <a:defRPr sz="1600" b="1"/>
            </a:lvl2pPr>
            <a:lvl3pPr marL="738835" indent="0">
              <a:buNone/>
              <a:defRPr sz="1500" b="1"/>
            </a:lvl3pPr>
            <a:lvl4pPr marL="1108253" indent="0">
              <a:buNone/>
              <a:defRPr sz="1300" b="1"/>
            </a:lvl4pPr>
            <a:lvl5pPr marL="1477670" indent="0">
              <a:buNone/>
              <a:defRPr sz="1300" b="1"/>
            </a:lvl5pPr>
            <a:lvl6pPr marL="1847088" indent="0">
              <a:buNone/>
              <a:defRPr sz="1300" b="1"/>
            </a:lvl6pPr>
            <a:lvl7pPr marL="2216506" indent="0">
              <a:buNone/>
              <a:defRPr sz="1300" b="1"/>
            </a:lvl7pPr>
            <a:lvl8pPr marL="2585923" indent="0">
              <a:buNone/>
              <a:defRPr sz="1300" b="1"/>
            </a:lvl8pPr>
            <a:lvl9pPr marL="2955341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69418" indent="0">
              <a:buNone/>
              <a:defRPr sz="1600" b="1"/>
            </a:lvl2pPr>
            <a:lvl3pPr marL="738835" indent="0">
              <a:buNone/>
              <a:defRPr sz="1500" b="1"/>
            </a:lvl3pPr>
            <a:lvl4pPr marL="1108253" indent="0">
              <a:buNone/>
              <a:defRPr sz="1300" b="1"/>
            </a:lvl4pPr>
            <a:lvl5pPr marL="1477670" indent="0">
              <a:buNone/>
              <a:defRPr sz="1300" b="1"/>
            </a:lvl5pPr>
            <a:lvl6pPr marL="1847088" indent="0">
              <a:buNone/>
              <a:defRPr sz="1300" b="1"/>
            </a:lvl6pPr>
            <a:lvl7pPr marL="2216506" indent="0">
              <a:buNone/>
              <a:defRPr sz="1300" b="1"/>
            </a:lvl7pPr>
            <a:lvl8pPr marL="2585923" indent="0">
              <a:buNone/>
              <a:defRPr sz="1300" b="1"/>
            </a:lvl8pPr>
            <a:lvl9pPr marL="2955341" indent="0">
              <a:buNone/>
              <a:defRPr sz="1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CF25ED-6A29-4F48-808D-523AA5F32EF7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77555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D3E5FD-3AB3-4B3F-9A64-BE8CE41DA47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2995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384CC-E29B-44AB-AAAB-B938F969695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491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69418" indent="0">
              <a:buNone/>
              <a:defRPr sz="1000"/>
            </a:lvl2pPr>
            <a:lvl3pPr marL="738835" indent="0">
              <a:buNone/>
              <a:defRPr sz="800"/>
            </a:lvl3pPr>
            <a:lvl4pPr marL="1108253" indent="0">
              <a:buNone/>
              <a:defRPr sz="700"/>
            </a:lvl4pPr>
            <a:lvl5pPr marL="1477670" indent="0">
              <a:buNone/>
              <a:defRPr sz="700"/>
            </a:lvl5pPr>
            <a:lvl6pPr marL="1847088" indent="0">
              <a:buNone/>
              <a:defRPr sz="700"/>
            </a:lvl6pPr>
            <a:lvl7pPr marL="2216506" indent="0">
              <a:buNone/>
              <a:defRPr sz="700"/>
            </a:lvl7pPr>
            <a:lvl8pPr marL="2585923" indent="0">
              <a:buNone/>
              <a:defRPr sz="700"/>
            </a:lvl8pPr>
            <a:lvl9pPr marL="295534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B0F046-BCB1-4208-AF58-7FA1E987259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302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2600"/>
            </a:lvl1pPr>
            <a:lvl2pPr marL="369418" indent="0">
              <a:buNone/>
              <a:defRPr sz="2300"/>
            </a:lvl2pPr>
            <a:lvl3pPr marL="738835" indent="0">
              <a:buNone/>
              <a:defRPr sz="1900"/>
            </a:lvl3pPr>
            <a:lvl4pPr marL="1108253" indent="0">
              <a:buNone/>
              <a:defRPr sz="1600"/>
            </a:lvl4pPr>
            <a:lvl5pPr marL="1477670" indent="0">
              <a:buNone/>
              <a:defRPr sz="1600"/>
            </a:lvl5pPr>
            <a:lvl6pPr marL="1847088" indent="0">
              <a:buNone/>
              <a:defRPr sz="1600"/>
            </a:lvl6pPr>
            <a:lvl7pPr marL="2216506" indent="0">
              <a:buNone/>
              <a:defRPr sz="1600"/>
            </a:lvl7pPr>
            <a:lvl8pPr marL="2585923" indent="0">
              <a:buNone/>
              <a:defRPr sz="1600"/>
            </a:lvl8pPr>
            <a:lvl9pPr marL="2955341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100"/>
            </a:lvl1pPr>
            <a:lvl2pPr marL="369418" indent="0">
              <a:buNone/>
              <a:defRPr sz="1000"/>
            </a:lvl2pPr>
            <a:lvl3pPr marL="738835" indent="0">
              <a:buNone/>
              <a:defRPr sz="800"/>
            </a:lvl3pPr>
            <a:lvl4pPr marL="1108253" indent="0">
              <a:buNone/>
              <a:defRPr sz="700"/>
            </a:lvl4pPr>
            <a:lvl5pPr marL="1477670" indent="0">
              <a:buNone/>
              <a:defRPr sz="700"/>
            </a:lvl5pPr>
            <a:lvl6pPr marL="1847088" indent="0">
              <a:buNone/>
              <a:defRPr sz="700"/>
            </a:lvl6pPr>
            <a:lvl7pPr marL="2216506" indent="0">
              <a:buNone/>
              <a:defRPr sz="700"/>
            </a:lvl7pPr>
            <a:lvl8pPr marL="2585923" indent="0">
              <a:buNone/>
              <a:defRPr sz="700"/>
            </a:lvl8pPr>
            <a:lvl9pPr marL="295534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DE2927-C507-4A6E-8F9F-EB2FDBA71F4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7356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804C3A-C34F-421B-A4F0-C6FA06E6879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5159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5" y="1339851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91" y="1339851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622700-90FE-473B-8E81-FC53E940352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9797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81075"/>
            <a:ext cx="9180513" cy="5876925"/>
          </a:xfrm>
          <a:prstGeom prst="rect">
            <a:avLst/>
          </a:prstGeom>
          <a:solidFill>
            <a:srgbClr val="0F5494"/>
          </a:solidFill>
          <a:ln w="25400" algn="ctr">
            <a:solidFill>
              <a:srgbClr val="0F5494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3086" name="Picture 6" descr="LOGO CE-EN-quadri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995738" y="2565400"/>
            <a:ext cx="5040312" cy="790575"/>
          </a:xfrm>
        </p:spPr>
        <p:txBody>
          <a:bodyPr/>
          <a:lstStyle>
            <a:lvl1pPr marL="3175">
              <a:defRPr sz="7600">
                <a:solidFill>
                  <a:srgbClr val="FFD624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title style</a:t>
            </a:r>
            <a:endParaRPr lang="en-GB" altLang="en-US" noProof="0" smtClean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11188" y="3716338"/>
            <a:ext cx="8532812" cy="1728787"/>
          </a:xfrm>
        </p:spPr>
        <p:txBody>
          <a:bodyPr/>
          <a:lstStyle>
            <a:lvl1pPr marL="0" indent="0">
              <a:buFontTx/>
              <a:buNone/>
              <a:defRPr sz="3000" b="1" i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  <a:endParaRPr lang="en-GB" altLang="en-US" noProof="0" smtClean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2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fld id="{B14A2C7F-5EAC-472E-A2B4-33A886249F9B}" type="slidenum">
              <a:rPr lang="en-GB" altLang="en-US">
                <a:solidFill>
                  <a:srgbClr val="FFFFFF"/>
                </a:solidFill>
              </a:rPr>
              <a:pPr/>
              <a:t>‹#›</a:t>
            </a:fld>
            <a:endParaRPr lang="en-GB" alt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267200" y="6659563"/>
            <a:ext cx="611188" cy="215900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8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537" indent="0">
              <a:buNone/>
              <a:defRPr sz="1200"/>
            </a:lvl2pPr>
            <a:lvl3pPr marL="913077" indent="0">
              <a:buNone/>
              <a:defRPr sz="1000"/>
            </a:lvl3pPr>
            <a:lvl4pPr marL="1369617" indent="0">
              <a:buNone/>
              <a:defRPr sz="900"/>
            </a:lvl4pPr>
            <a:lvl5pPr marL="1826156" indent="0">
              <a:buNone/>
              <a:defRPr sz="900"/>
            </a:lvl5pPr>
            <a:lvl6pPr marL="2282691" indent="0">
              <a:buNone/>
              <a:defRPr sz="900"/>
            </a:lvl6pPr>
            <a:lvl7pPr marL="2739227" indent="0">
              <a:buNone/>
              <a:defRPr sz="900"/>
            </a:lvl7pPr>
            <a:lvl8pPr marL="3195761" indent="0">
              <a:buNone/>
              <a:defRPr sz="900"/>
            </a:lvl8pPr>
            <a:lvl9pPr marL="36523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800BF-55FD-4017-8F82-94A8DE4F57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F412D0-9103-49CF-B3CE-550B08935F56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3836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F0507-98BB-4AC3-8C5E-8FA649A7C8B3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008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92375"/>
            <a:ext cx="4038600" cy="3529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23F1D6-CEB2-49B8-99B7-242C6CC898DC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720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FE1997-C850-42C0-BFEA-72CACEF1E56D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17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122C9-6931-45B0-86FF-41E715F84CFB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9550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339D6B-CDDE-4C59-8930-9646BC8CCCA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8694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1B9918-B400-43E6-8A9C-7CF2519488E4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63385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35D479-11AD-44B9-9D8F-FF4968B143C8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869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8C5A8-3BD8-4635-9770-BACE83B2ADF5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147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5113" y="1339850"/>
            <a:ext cx="2071687" cy="46815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288" y="1339850"/>
            <a:ext cx="6067425" cy="46815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DAC46-D6EC-45B4-AB85-B25D2CBC99E9}" type="slidenum">
              <a:rPr lang="en-GB" altLang="en-US">
                <a:solidFill>
                  <a:srgbClr val="000000"/>
                </a:solidFill>
              </a:rPr>
              <a:pPr/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1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537" indent="0">
              <a:buNone/>
              <a:defRPr sz="2800"/>
            </a:lvl2pPr>
            <a:lvl3pPr marL="913077" indent="0">
              <a:buNone/>
              <a:defRPr sz="2400"/>
            </a:lvl3pPr>
            <a:lvl4pPr marL="1369617" indent="0">
              <a:buNone/>
              <a:defRPr sz="2000"/>
            </a:lvl4pPr>
            <a:lvl5pPr marL="1826156" indent="0">
              <a:buNone/>
              <a:defRPr sz="2000"/>
            </a:lvl5pPr>
            <a:lvl6pPr marL="2282691" indent="0">
              <a:buNone/>
              <a:defRPr sz="2000"/>
            </a:lvl6pPr>
            <a:lvl7pPr marL="2739227" indent="0">
              <a:buNone/>
              <a:defRPr sz="2000"/>
            </a:lvl7pPr>
            <a:lvl8pPr marL="3195761" indent="0">
              <a:buNone/>
              <a:defRPr sz="2000"/>
            </a:lvl8pPr>
            <a:lvl9pPr marL="365231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537" indent="0">
              <a:buNone/>
              <a:defRPr sz="1200"/>
            </a:lvl2pPr>
            <a:lvl3pPr marL="913077" indent="0">
              <a:buNone/>
              <a:defRPr sz="1000"/>
            </a:lvl3pPr>
            <a:lvl4pPr marL="1369617" indent="0">
              <a:buNone/>
              <a:defRPr sz="900"/>
            </a:lvl4pPr>
            <a:lvl5pPr marL="1826156" indent="0">
              <a:buNone/>
              <a:defRPr sz="900"/>
            </a:lvl5pPr>
            <a:lvl6pPr marL="2282691" indent="0">
              <a:buNone/>
              <a:defRPr sz="900"/>
            </a:lvl6pPr>
            <a:lvl7pPr marL="2739227" indent="0">
              <a:buNone/>
              <a:defRPr sz="900"/>
            </a:lvl7pPr>
            <a:lvl8pPr marL="3195761" indent="0">
              <a:buNone/>
              <a:defRPr sz="900"/>
            </a:lvl8pPr>
            <a:lvl9pPr marL="365231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747253-C9BC-4251-8AE3-8910CE9253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4" y="1123973"/>
            <a:ext cx="822960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5" tIns="45658" rIns="91305" bIns="4565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Lorem ipsum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2" y="2387602"/>
            <a:ext cx="8229600" cy="363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dirty="0" smtClean="0"/>
              <a:t>Et dolor fragum</a:t>
            </a:r>
            <a:endParaRPr lang="en-GB" dirty="0" smtClean="0"/>
          </a:p>
          <a:p>
            <a:pPr lvl="1"/>
            <a:r>
              <a:rPr lang="en-GB" dirty="0" smtClean="0"/>
              <a:t>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  <a:p>
            <a:pPr lvl="2"/>
            <a:r>
              <a:rPr lang="en-GB" dirty="0" smtClean="0"/>
              <a:t>- Et </a:t>
            </a:r>
            <a:r>
              <a:rPr lang="en-GB" dirty="0" err="1" smtClean="0"/>
              <a:t>dolor</a:t>
            </a:r>
            <a:r>
              <a:rPr lang="en-GB" dirty="0" smtClean="0"/>
              <a:t> </a:t>
            </a:r>
            <a:r>
              <a:rPr lang="en-GB" dirty="0" err="1" smtClean="0"/>
              <a:t>fragum</a:t>
            </a:r>
            <a:endParaRPr lang="en-GB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2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algn="ctr">
              <a:defRPr lang="en-GB" sz="1400" b="0" kern="1200" dirty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9C8D21B7-B314-438C-91E9-7FF9087DC07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2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922" r:id="rId12"/>
  </p:sldLayoutIdLst>
  <p:hf sldNum="0" hdr="0" ftr="0" dt="0"/>
  <p:txStyles>
    <p:titleStyle>
      <a:lvl1pPr marL="358255" indent="-35825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255" indent="-35825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255" indent="-35825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255" indent="-35825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255" indent="-358255"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4793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1341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27870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4406" algn="l" rtl="0" fontAlgn="base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406" indent="-342406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1876" indent="-285339" algn="l" rtl="0" eaLnBrk="0" fontAlgn="base" hangingPunct="0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1346" indent="-228264" algn="l" rtl="0" eaLnBrk="0" fontAlgn="base" hangingPunct="0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597880" indent="-22826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4420" indent="-22826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0950" indent="-2282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7493" indent="-2282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4033" indent="-2282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0571" indent="-22826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fr-FR"/>
      </a:defPPr>
      <a:lvl1pPr marL="0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37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77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17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156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691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227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761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310" algn="l" defTabSz="9130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0" y="1339851"/>
            <a:ext cx="8229600" cy="93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4" rIns="73786" bIns="368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2492378"/>
            <a:ext cx="8229600" cy="35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4" rIns="73786" bIns="368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5" y="6245245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4" rIns="73786" bIns="36894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45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4" rIns="73786" bIns="36894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19" y="6245245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4" rIns="73786" bIns="36894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DD396D-7C0A-4216-AB38-7CA863FB131B}" type="slidenum">
              <a:rPr lang="en-GB" altLang="en-US" b="0">
                <a:solidFill>
                  <a:srgbClr val="000000"/>
                </a:solidFill>
              </a:rPr>
              <a:pPr/>
              <a:t>‹#›</a:t>
            </a:fld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2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786" tIns="36894" rIns="73786" bIns="36894" anchor="ctr"/>
          <a:lstStyle/>
          <a:p>
            <a:pPr algn="ctr" defTabSz="36891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463" y="6659588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786" tIns="36894" rIns="73786" bIns="36894" anchor="ctr"/>
          <a:lstStyle/>
          <a:p>
            <a:pPr algn="ctr" defTabSz="368915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44" y="258770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52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marL="28950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+mj-lt"/>
          <a:ea typeface="+mj-ea"/>
          <a:cs typeface="+mj-cs"/>
        </a:defRPr>
      </a:lvl1pPr>
      <a:lvl2pPr marL="28950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2pPr>
      <a:lvl3pPr marL="28950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3pPr>
      <a:lvl4pPr marL="28950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4pPr>
      <a:lvl5pPr marL="28950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5pPr>
      <a:lvl6pPr marL="65841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6pPr>
      <a:lvl7pPr marL="102733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7pPr>
      <a:lvl8pPr marL="139625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8pPr>
      <a:lvl9pPr marL="176517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9pPr>
    </p:titleStyle>
    <p:bodyStyle>
      <a:lvl1pPr marL="276686" indent="-27668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900" i="1">
          <a:solidFill>
            <a:srgbClr val="0F5494"/>
          </a:solidFill>
          <a:latin typeface="+mn-lt"/>
          <a:ea typeface="+mn-ea"/>
          <a:cs typeface="+mn-cs"/>
        </a:defRPr>
      </a:lvl1pPr>
      <a:lvl2pPr marL="599494" indent="-230572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1600" b="1">
          <a:solidFill>
            <a:srgbClr val="0F5494"/>
          </a:solidFill>
          <a:latin typeface="+mn-lt"/>
        </a:defRPr>
      </a:lvl2pPr>
      <a:lvl3pPr marL="922301" indent="-184464" algn="l" rtl="0" eaLnBrk="1" fontAlgn="base" hangingPunct="1">
        <a:spcBef>
          <a:spcPct val="20000"/>
        </a:spcBef>
        <a:spcAft>
          <a:spcPct val="0"/>
        </a:spcAft>
        <a:defRPr sz="1100">
          <a:solidFill>
            <a:srgbClr val="0F5494"/>
          </a:solidFill>
          <a:latin typeface="+mn-lt"/>
        </a:defRPr>
      </a:lvl3pPr>
      <a:lvl4pPr marL="1291214" indent="-184464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</a:defRPr>
      </a:lvl4pPr>
      <a:lvl5pPr marL="1660138" indent="-18446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029056" indent="-18446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6pPr>
      <a:lvl7pPr marL="2397974" indent="-18446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7pPr>
      <a:lvl8pPr marL="2766896" indent="-18446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8pPr>
      <a:lvl9pPr marL="3135812" indent="-184464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915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836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6750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5684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4598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3516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2438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51365" algn="l" defTabSz="737836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0" y="1339864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69" tIns="31982" rIns="63969" bIns="3198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2492378"/>
            <a:ext cx="8229600" cy="35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69" tIns="31982" rIns="63969" bIns="319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5" y="6245241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69" tIns="31982" rIns="63969" bIns="31982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41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69" tIns="31982" rIns="63969" bIns="31982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17" y="6245241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69" tIns="31982" rIns="63969" bIns="31982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DD396D-7C0A-4216-AB38-7CA863FB131B}" type="slidenum">
              <a:rPr lang="en-GB" altLang="en-US" b="0">
                <a:solidFill>
                  <a:srgbClr val="000000"/>
                </a:solidFill>
              </a:rPr>
              <a:pPr/>
              <a:t>‹#›</a:t>
            </a:fld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69" tIns="31982" rIns="63969" bIns="31982" anchor="ctr"/>
          <a:lstStyle/>
          <a:p>
            <a:pPr algn="ctr" defTabSz="3198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454" y="6659581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69" tIns="31982" rIns="63969" bIns="31982" anchor="ctr"/>
          <a:lstStyle/>
          <a:p>
            <a:pPr algn="ctr" defTabSz="319832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44" y="258766"/>
            <a:ext cx="1436687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892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marL="25098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+mj-lt"/>
          <a:ea typeface="+mj-ea"/>
          <a:cs typeface="+mj-cs"/>
        </a:defRPr>
      </a:lvl1pPr>
      <a:lvl2pPr marL="25098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2pPr>
      <a:lvl3pPr marL="25098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3pPr>
      <a:lvl4pPr marL="25098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4pPr>
      <a:lvl5pPr marL="25098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5pPr>
      <a:lvl6pPr marL="570819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6pPr>
      <a:lvl7pPr marL="890646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7pPr>
      <a:lvl8pPr marL="121047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8pPr>
      <a:lvl9pPr marL="1530302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9pPr>
    </p:titleStyle>
    <p:bodyStyle>
      <a:lvl1pPr marL="239874" indent="-239874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700" i="1">
          <a:solidFill>
            <a:srgbClr val="0F5494"/>
          </a:solidFill>
          <a:latin typeface="+mn-lt"/>
          <a:ea typeface="+mn-ea"/>
          <a:cs typeface="+mn-cs"/>
        </a:defRPr>
      </a:lvl1pPr>
      <a:lvl2pPr marL="519727" indent="-199895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1400" b="1">
          <a:solidFill>
            <a:srgbClr val="0F5494"/>
          </a:solidFill>
          <a:latin typeface="+mn-lt"/>
        </a:defRPr>
      </a:lvl2pPr>
      <a:lvl3pPr marL="799580" indent="-159916" algn="l" rtl="0" eaLnBrk="1" fontAlgn="base" hangingPunct="1">
        <a:spcBef>
          <a:spcPct val="20000"/>
        </a:spcBef>
        <a:spcAft>
          <a:spcPct val="0"/>
        </a:spcAft>
        <a:defRPr sz="1000">
          <a:solidFill>
            <a:srgbClr val="0F5494"/>
          </a:solidFill>
          <a:latin typeface="+mn-lt"/>
        </a:defRPr>
      </a:lvl3pPr>
      <a:lvl4pPr marL="1119412" indent="-159916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Arial" charset="0"/>
        </a:defRPr>
      </a:lvl4pPr>
      <a:lvl5pPr marL="1439244" indent="-159916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5pPr>
      <a:lvl6pPr marL="1759076" indent="-159916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6pPr>
      <a:lvl7pPr marL="2078908" indent="-159916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7pPr>
      <a:lvl8pPr marL="2398740" indent="-159916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8pPr>
      <a:lvl9pPr marL="2718572" indent="-159916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9832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9664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9496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328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160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8992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8824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58656" algn="l" defTabSz="63966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0" y="1339858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87" tIns="31992" rIns="63987" bIns="319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2492378"/>
            <a:ext cx="8229600" cy="35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87" tIns="31992" rIns="63987" bIns="319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5" y="6245235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87" tIns="31992" rIns="63987" bIns="31992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35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87" tIns="31992" rIns="63987" bIns="31992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11" y="6245235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3987" tIns="31992" rIns="63987" bIns="31992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DD396D-7C0A-4216-AB38-7CA863FB131B}" type="slidenum">
              <a:rPr lang="en-GB" altLang="en-US" b="0">
                <a:solidFill>
                  <a:srgbClr val="000000"/>
                </a:solidFill>
              </a:rPr>
              <a:pPr/>
              <a:t>‹#›</a:t>
            </a:fld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6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87" tIns="31992" rIns="63987" bIns="31992" anchor="ctr"/>
          <a:lstStyle/>
          <a:p>
            <a:pPr algn="ctr" defTabSz="31992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448" y="6659575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3987" tIns="31992" rIns="63987" bIns="31992" anchor="ctr"/>
          <a:lstStyle/>
          <a:p>
            <a:pPr algn="ctr" defTabSz="31992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44" y="258766"/>
            <a:ext cx="1436687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6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marL="251057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+mj-lt"/>
          <a:ea typeface="+mj-ea"/>
          <a:cs typeface="+mj-cs"/>
        </a:defRPr>
      </a:lvl1pPr>
      <a:lvl2pPr marL="251057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2pPr>
      <a:lvl3pPr marL="251057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3pPr>
      <a:lvl4pPr marL="251057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4pPr>
      <a:lvl5pPr marL="251057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5pPr>
      <a:lvl6pPr marL="570987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6pPr>
      <a:lvl7pPr marL="890912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7pPr>
      <a:lvl8pPr marL="1210838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8pPr>
      <a:lvl9pPr marL="1530764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9pPr>
    </p:titleStyle>
    <p:bodyStyle>
      <a:lvl1pPr marL="239946" indent="-239946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700" i="1">
          <a:solidFill>
            <a:srgbClr val="0F5494"/>
          </a:solidFill>
          <a:latin typeface="+mn-lt"/>
          <a:ea typeface="+mn-ea"/>
          <a:cs typeface="+mn-cs"/>
        </a:defRPr>
      </a:lvl1pPr>
      <a:lvl2pPr marL="519883" indent="-199955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1400" b="1">
          <a:solidFill>
            <a:srgbClr val="0F5494"/>
          </a:solidFill>
          <a:latin typeface="+mn-lt"/>
        </a:defRPr>
      </a:lvl2pPr>
      <a:lvl3pPr marL="799820" indent="-159964" algn="l" rtl="0" eaLnBrk="1" fontAlgn="base" hangingPunct="1">
        <a:spcBef>
          <a:spcPct val="20000"/>
        </a:spcBef>
        <a:spcAft>
          <a:spcPct val="0"/>
        </a:spcAft>
        <a:defRPr sz="1000">
          <a:solidFill>
            <a:srgbClr val="0F5494"/>
          </a:solidFill>
          <a:latin typeface="+mn-lt"/>
        </a:defRPr>
      </a:lvl3pPr>
      <a:lvl4pPr marL="1119748" indent="-159964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Arial" charset="0"/>
        </a:defRPr>
      </a:lvl4pPr>
      <a:lvl5pPr marL="1439676" indent="-15996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5pPr>
      <a:lvl6pPr marL="1759604" indent="-15996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6pPr>
      <a:lvl7pPr marL="2079532" indent="-15996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7pPr>
      <a:lvl8pPr marL="2399460" indent="-15996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8pPr>
      <a:lvl9pPr marL="2719388" indent="-159964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19928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39856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59784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712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599640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19568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39496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59424" algn="l" defTabSz="639856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0" y="1339851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2492378"/>
            <a:ext cx="8229600" cy="35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4" y="6245228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28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4" y="6245228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DD396D-7C0A-4216-AB38-7CA863FB131B}" type="slidenum">
              <a:rPr lang="en-GB" altLang="en-US" b="0">
                <a:solidFill>
                  <a:srgbClr val="000000"/>
                </a:solidFill>
              </a:rPr>
              <a:pPr/>
              <a:t>‹#›</a:t>
            </a:fld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3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 defTabSz="3200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441" y="6659568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008" tIns="32004" rIns="64008" bIns="32004" anchor="ctr"/>
          <a:lstStyle/>
          <a:p>
            <a:pPr algn="ctr" defTabSz="32004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300" b="0">
              <a:solidFill>
                <a:srgbClr val="FFFFFF"/>
              </a:solidFill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40" y="258765"/>
            <a:ext cx="1436687" cy="100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5107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marL="25114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+mj-lt"/>
          <a:ea typeface="+mj-ea"/>
          <a:cs typeface="+mj-cs"/>
        </a:defRPr>
      </a:lvl1pPr>
      <a:lvl2pPr marL="25114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2pPr>
      <a:lvl3pPr marL="25114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3pPr>
      <a:lvl4pPr marL="25114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4pPr>
      <a:lvl5pPr marL="25114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5pPr>
      <a:lvl6pPr marL="57118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6pPr>
      <a:lvl7pPr marL="89122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7pPr>
      <a:lvl8pPr marL="121126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8pPr>
      <a:lvl9pPr marL="1531303" algn="l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0F5494"/>
          </a:solidFill>
          <a:latin typeface="Verdana" pitchFamily="34" charset="0"/>
        </a:defRPr>
      </a:lvl9pPr>
    </p:titleStyle>
    <p:bodyStyle>
      <a:lvl1pPr marL="240030" indent="-24003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700" i="1">
          <a:solidFill>
            <a:srgbClr val="0F5494"/>
          </a:solidFill>
          <a:latin typeface="+mn-lt"/>
          <a:ea typeface="+mn-ea"/>
          <a:cs typeface="+mn-cs"/>
        </a:defRPr>
      </a:lvl1pPr>
      <a:lvl2pPr marL="520065" indent="-200025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1400" b="1">
          <a:solidFill>
            <a:srgbClr val="0F5494"/>
          </a:solidFill>
          <a:latin typeface="+mn-lt"/>
        </a:defRPr>
      </a:lvl2pPr>
      <a:lvl3pPr marL="800100" indent="-160020" algn="l" rtl="0" eaLnBrk="1" fontAlgn="base" hangingPunct="1">
        <a:spcBef>
          <a:spcPct val="20000"/>
        </a:spcBef>
        <a:spcAft>
          <a:spcPct val="0"/>
        </a:spcAft>
        <a:defRPr sz="1000">
          <a:solidFill>
            <a:srgbClr val="0F5494"/>
          </a:solidFill>
          <a:latin typeface="+mn-lt"/>
        </a:defRPr>
      </a:lvl3pPr>
      <a:lvl4pPr marL="1120140" indent="-16002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Arial" charset="0"/>
        </a:defRPr>
      </a:lvl4pPr>
      <a:lvl5pPr marL="1440180" indent="-16002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5pPr>
      <a:lvl6pPr marL="1760220" indent="-16002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6pPr>
      <a:lvl7pPr marL="2080260" indent="-16002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7pPr>
      <a:lvl8pPr marL="2400300" indent="-16002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8pPr>
      <a:lvl9pPr marL="2720340" indent="-16002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004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4028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algn="l" defTabSz="640080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0" y="1339851"/>
            <a:ext cx="8229600" cy="93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2" rIns="73786" bIns="368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2492378"/>
            <a:ext cx="8229600" cy="35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2" rIns="73786" bIns="368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4" y="6245228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2" rIns="73786" bIns="36892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28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2" rIns="73786" bIns="36892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8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86" tIns="36892" rIns="73786" bIns="36892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DD396D-7C0A-4216-AB38-7CA863FB131B}" type="slidenum">
              <a:rPr lang="en-GB" altLang="en-US" b="0">
                <a:solidFill>
                  <a:srgbClr val="000000"/>
                </a:solidFill>
              </a:rPr>
              <a:pPr/>
              <a:t>‹#›</a:t>
            </a:fld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15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786" tIns="36892" rIns="73786" bIns="36892" anchor="ctr"/>
          <a:lstStyle/>
          <a:p>
            <a:pPr algn="ctr" defTabSz="36893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454" y="6659579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786" tIns="36892" rIns="73786" bIns="36892" anchor="ctr"/>
          <a:lstStyle/>
          <a:p>
            <a:pPr algn="ctr" defTabSz="368937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52" y="258766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421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txStyles>
    <p:titleStyle>
      <a:lvl1pPr marL="28951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+mj-lt"/>
          <a:ea typeface="+mj-ea"/>
          <a:cs typeface="+mj-cs"/>
        </a:defRPr>
      </a:lvl1pPr>
      <a:lvl2pPr marL="28951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2pPr>
      <a:lvl3pPr marL="28951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3pPr>
      <a:lvl4pPr marL="28951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4pPr>
      <a:lvl5pPr marL="28951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5pPr>
      <a:lvl6pPr marL="658451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6pPr>
      <a:lvl7pPr marL="102738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7pPr>
      <a:lvl8pPr marL="1396327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8pPr>
      <a:lvl9pPr marL="17652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9pPr>
    </p:titleStyle>
    <p:bodyStyle>
      <a:lvl1pPr marL="276701" indent="-276701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900" i="1">
          <a:solidFill>
            <a:srgbClr val="0F5494"/>
          </a:solidFill>
          <a:latin typeface="+mn-lt"/>
          <a:ea typeface="+mn-ea"/>
          <a:cs typeface="+mn-cs"/>
        </a:defRPr>
      </a:lvl1pPr>
      <a:lvl2pPr marL="599524" indent="-230587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1600" b="1">
          <a:solidFill>
            <a:srgbClr val="0F5494"/>
          </a:solidFill>
          <a:latin typeface="+mn-lt"/>
        </a:defRPr>
      </a:lvl2pPr>
      <a:lvl3pPr marL="922343" indent="-184470" algn="l" rtl="0" eaLnBrk="1" fontAlgn="base" hangingPunct="1">
        <a:spcBef>
          <a:spcPct val="20000"/>
        </a:spcBef>
        <a:spcAft>
          <a:spcPct val="0"/>
        </a:spcAft>
        <a:defRPr sz="1100">
          <a:solidFill>
            <a:srgbClr val="0F5494"/>
          </a:solidFill>
          <a:latin typeface="+mn-lt"/>
        </a:defRPr>
      </a:lvl3pPr>
      <a:lvl4pPr marL="1291282" indent="-18447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</a:defRPr>
      </a:lvl4pPr>
      <a:lvl5pPr marL="1660220" indent="-18447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029158" indent="-18447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6pPr>
      <a:lvl7pPr marL="2398094" indent="-18447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7pPr>
      <a:lvl8pPr marL="2767032" indent="-18447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8pPr>
      <a:lvl9pPr marL="3135970" indent="-18447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8937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7874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6815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5755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4684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3624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2564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51503" algn="l" defTabSz="737874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90" y="1339851"/>
            <a:ext cx="8229600" cy="93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884" tIns="36942" rIns="73884" bIns="369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3" y="2492378"/>
            <a:ext cx="8229600" cy="352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884" tIns="36942" rIns="73884" bIns="369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2" y="6245227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884" tIns="36942" rIns="73884" bIns="36942" numCol="1" anchor="t" anchorCtr="0" compatLnSpc="1">
            <a:prstTxWarp prst="textNoShape">
              <a:avLst/>
            </a:prstTxWarp>
          </a:bodyPr>
          <a:lstStyle>
            <a:lvl1pPr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3" y="6245227"/>
            <a:ext cx="2895600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884" tIns="36942" rIns="73884" bIns="36942" numCol="1" anchor="t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2" y="6245227"/>
            <a:ext cx="2133601" cy="47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884" tIns="36942" rIns="73884" bIns="36942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1FDD396D-7C0A-4216-AB38-7CA863FB131B}" type="slidenum">
              <a:rPr lang="en-GB" altLang="en-US" b="0">
                <a:solidFill>
                  <a:srgbClr val="000000"/>
                </a:solidFill>
              </a:rPr>
              <a:pPr/>
              <a:t>‹#›</a:t>
            </a:fld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2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884" tIns="36942" rIns="73884" bIns="36942" anchor="ctr"/>
          <a:lstStyle/>
          <a:p>
            <a:pPr algn="ctr" defTabSz="3694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441" y="6659566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3884" tIns="36942" rIns="73884" bIns="36942" anchor="ctr"/>
          <a:lstStyle/>
          <a:p>
            <a:pPr algn="ctr" defTabSz="369418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500" b="0">
              <a:solidFill>
                <a:srgbClr val="FFFFFF"/>
              </a:solidFill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639" y="258766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83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marL="28989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+mj-lt"/>
          <a:ea typeface="+mj-ea"/>
          <a:cs typeface="+mj-cs"/>
        </a:defRPr>
      </a:lvl1pPr>
      <a:lvl2pPr marL="28989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2pPr>
      <a:lvl3pPr marL="28989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3pPr>
      <a:lvl4pPr marL="28989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4pPr>
      <a:lvl5pPr marL="28989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5pPr>
      <a:lvl6pPr marL="659308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6pPr>
      <a:lvl7pPr marL="102872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7pPr>
      <a:lvl8pPr marL="139814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8pPr>
      <a:lvl9pPr marL="1767561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F5494"/>
          </a:solidFill>
          <a:latin typeface="Verdana" pitchFamily="34" charset="0"/>
        </a:defRPr>
      </a:lvl9pPr>
    </p:titleStyle>
    <p:bodyStyle>
      <a:lvl1pPr marL="277063" indent="-277063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1900" i="1">
          <a:solidFill>
            <a:srgbClr val="0F5494"/>
          </a:solidFill>
          <a:latin typeface="+mn-lt"/>
          <a:ea typeface="+mn-ea"/>
          <a:cs typeface="+mn-cs"/>
        </a:defRPr>
      </a:lvl1pPr>
      <a:lvl2pPr marL="600304" indent="-230886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1600" b="1">
          <a:solidFill>
            <a:srgbClr val="0F5494"/>
          </a:solidFill>
          <a:latin typeface="+mn-lt"/>
        </a:defRPr>
      </a:lvl2pPr>
      <a:lvl3pPr marL="923544" indent="-184709" algn="l" rtl="0" eaLnBrk="1" fontAlgn="base" hangingPunct="1">
        <a:spcBef>
          <a:spcPct val="20000"/>
        </a:spcBef>
        <a:spcAft>
          <a:spcPct val="0"/>
        </a:spcAft>
        <a:defRPr sz="1100">
          <a:solidFill>
            <a:srgbClr val="0F5494"/>
          </a:solidFill>
          <a:latin typeface="+mn-lt"/>
        </a:defRPr>
      </a:lvl3pPr>
      <a:lvl4pPr marL="1292962" indent="-184709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</a:defRPr>
      </a:lvl4pPr>
      <a:lvl5pPr marL="1662379" indent="-18470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031797" indent="-18470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6pPr>
      <a:lvl7pPr marL="2401214" indent="-18470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7pPr>
      <a:lvl8pPr marL="2770632" indent="-18470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8pPr>
      <a:lvl9pPr marL="3140050" indent="-184709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69418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38835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08253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7670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47088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16506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85923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55341" algn="l" defTabSz="73883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1339850"/>
            <a:ext cx="82296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Title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492375"/>
            <a:ext cx="8229600" cy="3529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BE" altLang="en-US" smtClean="0"/>
              <a:t>Second level</a:t>
            </a:r>
            <a:endParaRPr lang="en-GB" altLang="en-US" smtClean="0"/>
          </a:p>
          <a:p>
            <a:pPr lvl="1"/>
            <a:r>
              <a:rPr lang="en-GB" altLang="en-US" smtClean="0"/>
              <a:t>Third level</a:t>
            </a:r>
          </a:p>
          <a:p>
            <a:pPr lvl="2"/>
            <a:r>
              <a:rPr lang="en-GB" altLang="en-US" smtClean="0"/>
              <a:t>- Fourth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fld id="{A69225F7-E660-4966-B0B3-03F6016D16E8}" type="slidenum">
              <a:rPr lang="en-GB" altLang="en-US" b="0">
                <a:solidFill>
                  <a:srgbClr val="000000"/>
                </a:solidFill>
              </a:rPr>
              <a:pPr/>
              <a:t>‹#›</a:t>
            </a:fld>
            <a:endParaRPr lang="en-GB" altLang="en-US" b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957263"/>
          </a:xfrm>
          <a:prstGeom prst="rect">
            <a:avLst/>
          </a:prstGeom>
          <a:solidFill>
            <a:srgbClr val="0F5494"/>
          </a:solidFill>
          <a:ln>
            <a:solidFill>
              <a:srgbClr val="0F549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2438" y="6659563"/>
            <a:ext cx="611187" cy="198437"/>
          </a:xfrm>
          <a:prstGeom prst="rect">
            <a:avLst/>
          </a:prstGeom>
          <a:solidFill>
            <a:srgbClr val="133176"/>
          </a:solidFill>
          <a:ln>
            <a:solidFill>
              <a:srgbClr val="13317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b="0">
              <a:solidFill>
                <a:srgbClr val="FFFFFF"/>
              </a:solidFill>
            </a:endParaRPr>
          </a:p>
        </p:txBody>
      </p:sp>
      <p:pic>
        <p:nvPicPr>
          <p:cNvPr id="1041" name="Picture 17" descr="LOGO CE_Vertical_EN_NEG_quadri_HR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38" y="258763"/>
            <a:ext cx="1436687" cy="100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7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  <p:sldLayoutId id="2147483919" r:id="rId9"/>
    <p:sldLayoutId id="2147483920" r:id="rId10"/>
    <p:sldLayoutId id="2147483921" r:id="rId11"/>
  </p:sldLayoutIdLst>
  <p:txStyles>
    <p:titleStyle>
      <a:lvl1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+mj-lt"/>
          <a:ea typeface="+mj-ea"/>
          <a:cs typeface="+mj-cs"/>
        </a:defRPr>
      </a:lvl1pPr>
      <a:lvl2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2pPr>
      <a:lvl3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3pPr>
      <a:lvl4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4pPr>
      <a:lvl5pPr marL="3587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5pPr>
      <a:lvl6pPr marL="8159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6pPr>
      <a:lvl7pPr marL="12731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7pPr>
      <a:lvl8pPr marL="17303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8pPr>
      <a:lvl9pPr marL="2187575"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0F5494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•"/>
        <a:defRPr sz="2400" i="1">
          <a:solidFill>
            <a:srgbClr val="0F5494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9FBA"/>
        </a:buClr>
        <a:buChar char="•"/>
        <a:defRPr sz="2000" b="1">
          <a:solidFill>
            <a:srgbClr val="0F5494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rgbClr val="0F5494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62124"/>
            <a:ext cx="4997120" cy="3827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2121818"/>
            <a:ext cx="374441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chemeClr val="bg1"/>
                </a:solidFill>
              </a:rPr>
              <a:t>H</a:t>
            </a:r>
            <a:r>
              <a:rPr lang="en-GB" sz="4000" dirty="0" smtClean="0">
                <a:solidFill>
                  <a:schemeClr val="bg1"/>
                </a:solidFill>
              </a:rPr>
              <a:t>ow to get </a:t>
            </a:r>
            <a:r>
              <a:rPr lang="en-GB" sz="4000" dirty="0">
                <a:solidFill>
                  <a:schemeClr val="bg1"/>
                </a:solidFill>
              </a:rPr>
              <a:t>involved</a:t>
            </a:r>
            <a:r>
              <a:rPr lang="en-GB" sz="4000" dirty="0" smtClean="0">
                <a:solidFill>
                  <a:schemeClr val="bg1"/>
                </a:solidFill>
              </a:rPr>
              <a:t>?</a:t>
            </a:r>
          </a:p>
          <a:p>
            <a:endParaRPr lang="en-GB" sz="40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schemeClr val="bg1"/>
                </a:solidFill>
              </a:rPr>
              <a:t>Agenda 2017 Culture seminar</a:t>
            </a:r>
            <a:endParaRPr lang="en-GB" sz="2400" dirty="0">
              <a:solidFill>
                <a:schemeClr val="bg1"/>
              </a:solidFill>
            </a:endParaRPr>
          </a:p>
          <a:p>
            <a:endParaRPr lang="de-DE" sz="1400" dirty="0" smtClean="0">
              <a:solidFill>
                <a:schemeClr val="bg1"/>
              </a:solidFill>
            </a:endParaRPr>
          </a:p>
          <a:p>
            <a:r>
              <a:rPr lang="de-DE" sz="1400" dirty="0" err="1" smtClean="0">
                <a:solidFill>
                  <a:schemeClr val="bg1"/>
                </a:solidFill>
              </a:rPr>
              <a:t>Brussels</a:t>
            </a:r>
            <a:r>
              <a:rPr lang="de-DE" sz="1400" dirty="0" smtClean="0">
                <a:solidFill>
                  <a:schemeClr val="bg1"/>
                </a:solidFill>
              </a:rPr>
              <a:t>, </a:t>
            </a:r>
            <a:r>
              <a:rPr lang="de-DE" sz="1400" dirty="0" smtClean="0">
                <a:solidFill>
                  <a:schemeClr val="bg1"/>
                </a:solidFill>
              </a:rPr>
              <a:t>24 </a:t>
            </a:r>
            <a:r>
              <a:rPr lang="de-DE" sz="1400" dirty="0" err="1" smtClean="0">
                <a:solidFill>
                  <a:schemeClr val="bg1"/>
                </a:solidFill>
              </a:rPr>
              <a:t>October</a:t>
            </a:r>
            <a:r>
              <a:rPr lang="de-DE" sz="1400" dirty="0" smtClean="0">
                <a:solidFill>
                  <a:schemeClr val="bg1"/>
                </a:solidFill>
              </a:rPr>
              <a:t> </a:t>
            </a:r>
            <a:r>
              <a:rPr lang="de-DE" sz="1400" dirty="0" smtClean="0">
                <a:solidFill>
                  <a:schemeClr val="bg1"/>
                </a:solidFill>
              </a:rPr>
              <a:t>2017</a:t>
            </a:r>
          </a:p>
          <a:p>
            <a:r>
              <a:rPr lang="de-DE" sz="1400" dirty="0" smtClean="0">
                <a:solidFill>
                  <a:schemeClr val="bg1"/>
                </a:solidFill>
              </a:rPr>
              <a:t>L42, </a:t>
            </a:r>
            <a:r>
              <a:rPr lang="de-DE" sz="1400" dirty="0" err="1" smtClean="0">
                <a:solidFill>
                  <a:schemeClr val="bg1"/>
                </a:solidFill>
              </a:rPr>
              <a:t>rue</a:t>
            </a:r>
            <a:r>
              <a:rPr lang="de-DE" sz="1400" dirty="0" smtClean="0">
                <a:solidFill>
                  <a:schemeClr val="bg1"/>
                </a:solidFill>
              </a:rPr>
              <a:t> de la </a:t>
            </a:r>
            <a:r>
              <a:rPr lang="de-DE" sz="1400" dirty="0" err="1" smtClean="0">
                <a:solidFill>
                  <a:schemeClr val="bg1"/>
                </a:solidFill>
              </a:rPr>
              <a:t>Loi</a:t>
            </a:r>
            <a:r>
              <a:rPr lang="de-DE" sz="1400" dirty="0" smtClean="0">
                <a:solidFill>
                  <a:schemeClr val="bg1"/>
                </a:solidFill>
              </a:rPr>
              <a:t> 42</a:t>
            </a:r>
            <a:endParaRPr lang="de-DE" sz="1400" dirty="0" smtClean="0">
              <a:solidFill>
                <a:schemeClr val="bg1"/>
              </a:solidFill>
            </a:endParaRPr>
          </a:p>
          <a:p>
            <a:endParaRPr lang="en-GB" sz="14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9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673221" y="2036470"/>
            <a:ext cx="2932361" cy="642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3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rcRect l="22337" t="24246" r="56137" b="69037"/>
          <a:stretch>
            <a:fillRect/>
          </a:stretch>
        </p:blipFill>
        <p:spPr>
          <a:xfrm>
            <a:off x="5733272" y="2851738"/>
            <a:ext cx="2736111" cy="642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4" name="Picture 10" descr="Picture 10"/>
          <p:cNvPicPr>
            <a:picLocks noChangeAspect="1"/>
          </p:cNvPicPr>
          <p:nvPr/>
        </p:nvPicPr>
        <p:blipFill>
          <a:blip r:embed="rId4">
            <a:extLst/>
          </a:blip>
          <a:srcRect l="24898" t="8351" r="45249" b="80575"/>
          <a:stretch>
            <a:fillRect/>
          </a:stretch>
        </p:blipFill>
        <p:spPr>
          <a:xfrm>
            <a:off x="5575117" y="3612215"/>
            <a:ext cx="3026833" cy="726720"/>
          </a:xfrm>
          <a:prstGeom prst="rect">
            <a:avLst/>
          </a:prstGeom>
          <a:ln w="12700">
            <a:miter lim="400000"/>
          </a:ln>
        </p:spPr>
      </p:pic>
      <p:sp>
        <p:nvSpPr>
          <p:cNvPr id="2065" name="Rectangle 2"/>
          <p:cNvSpPr txBox="1"/>
          <p:nvPr/>
        </p:nvSpPr>
        <p:spPr>
          <a:xfrm>
            <a:off x="172888" y="1938139"/>
            <a:ext cx="5335217" cy="252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56" tIns="45656" rIns="45656" bIns="45656">
            <a:spAutoFit/>
          </a:bodyPr>
          <a:lstStyle/>
          <a:p>
            <a:pPr marL="342404" indent="-342404">
              <a:buSzPct val="100000"/>
              <a:buFont typeface="Arial"/>
              <a:buChar char="•"/>
              <a:defRPr sz="2000">
                <a:solidFill>
                  <a:srgbClr val="2D5EC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National Coordinators </a:t>
            </a:r>
            <a:r>
              <a:rPr b="0">
                <a:solidFill>
                  <a:srgbClr val="000000"/>
                </a:solidFill>
              </a:rPr>
              <a:t>manage the Year in Member States.</a:t>
            </a:r>
            <a:endParaRPr>
              <a:solidFill>
                <a:srgbClr val="FFD624"/>
              </a:solidFill>
            </a:endParaRPr>
          </a:p>
          <a:p>
            <a:pPr marL="342404" indent="-342404">
              <a:buSzPct val="100000"/>
              <a:buFont typeface="Arial"/>
              <a:buChar char="•"/>
              <a:defRPr sz="2000" b="0">
                <a:solidFill>
                  <a:srgbClr val="808080"/>
                </a:solidFill>
                <a:latin typeface="Verdana"/>
                <a:ea typeface="Verdana"/>
                <a:cs typeface="Verdana"/>
                <a:sym typeface="Verdana"/>
              </a:defRPr>
            </a:pPr>
            <a:endParaRPr>
              <a:solidFill>
                <a:srgbClr val="FFD624"/>
              </a:solidFill>
            </a:endParaRPr>
          </a:p>
          <a:p>
            <a:pPr marL="342404" indent="-342404">
              <a:buSzPct val="100000"/>
              <a:buFont typeface="Arial"/>
              <a:buChar char="•"/>
              <a:defRPr sz="2000">
                <a:solidFill>
                  <a:srgbClr val="2D5EC1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Supported by Multipliers</a:t>
            </a:r>
            <a:r>
              <a:rPr b="0">
                <a:solidFill>
                  <a:srgbClr val="000000"/>
                </a:solidFill>
              </a:rPr>
              <a:t>: Creative Europe desks, Commission and European Parliament representations, cultural heritage stakeholders, the cultural sector, etc. </a:t>
            </a:r>
          </a:p>
        </p:txBody>
      </p:sp>
      <p:sp>
        <p:nvSpPr>
          <p:cNvPr id="2066" name="TextBox 4"/>
          <p:cNvSpPr txBox="1"/>
          <p:nvPr/>
        </p:nvSpPr>
        <p:spPr>
          <a:xfrm>
            <a:off x="497384" y="1438433"/>
            <a:ext cx="8748464" cy="45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56" tIns="45656" rIns="45656" bIns="45656">
            <a:spAutoFit/>
          </a:bodyPr>
          <a:lstStyle>
            <a:lvl1pPr>
              <a:defRPr sz="2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Management of the Year at national level </a:t>
            </a:r>
          </a:p>
        </p:txBody>
      </p:sp>
      <p:sp>
        <p:nvSpPr>
          <p:cNvPr id="2067" name="Content Placeholder 2"/>
          <p:cNvSpPr txBox="1"/>
          <p:nvPr/>
        </p:nvSpPr>
        <p:spPr>
          <a:xfrm>
            <a:off x="221933" y="505967"/>
            <a:ext cx="7770329" cy="891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56" tIns="45656" rIns="45656" bIns="45656">
            <a:spAutoFit/>
          </a:bodyPr>
          <a:lstStyle/>
          <a:p>
            <a:pPr marL="342900" indent="-342900">
              <a:spcBef>
                <a:spcPts val="1200"/>
              </a:spcBef>
              <a:defRPr sz="5200" b="0">
                <a:solidFill>
                  <a:srgbClr val="FFC91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      </a:t>
            </a:r>
            <a:r>
              <a:rPr sz="3000"/>
              <a:t> </a:t>
            </a:r>
            <a:r>
              <a:rPr sz="4800">
                <a:solidFill>
                  <a:srgbClr val="F58220"/>
                </a:solidFill>
              </a:rPr>
              <a:t>How?</a:t>
            </a:r>
          </a:p>
        </p:txBody>
      </p:sp>
      <p:grpSp>
        <p:nvGrpSpPr>
          <p:cNvPr id="2071" name="Shape 279"/>
          <p:cNvGrpSpPr/>
          <p:nvPr/>
        </p:nvGrpSpPr>
        <p:grpSpPr>
          <a:xfrm>
            <a:off x="963740" y="685865"/>
            <a:ext cx="727909" cy="575194"/>
            <a:chOff x="0" y="0"/>
            <a:chExt cx="727908" cy="575193"/>
          </a:xfrm>
        </p:grpSpPr>
        <p:sp>
          <p:nvSpPr>
            <p:cNvPr id="2068" name="Shape 280"/>
            <p:cNvSpPr/>
            <p:nvPr/>
          </p:nvSpPr>
          <p:spPr>
            <a:xfrm>
              <a:off x="248385" y="870"/>
              <a:ext cx="230207" cy="574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8" y="7200"/>
                  </a:moveTo>
                  <a:lnTo>
                    <a:pt x="2818" y="7231"/>
                  </a:lnTo>
                  <a:lnTo>
                    <a:pt x="3670" y="7424"/>
                  </a:lnTo>
                  <a:lnTo>
                    <a:pt x="4440" y="7615"/>
                  </a:lnTo>
                  <a:lnTo>
                    <a:pt x="4698" y="7711"/>
                  </a:lnTo>
                  <a:lnTo>
                    <a:pt x="4782" y="7839"/>
                  </a:lnTo>
                  <a:lnTo>
                    <a:pt x="4698" y="7968"/>
                  </a:lnTo>
                  <a:lnTo>
                    <a:pt x="4611" y="8063"/>
                  </a:lnTo>
                  <a:lnTo>
                    <a:pt x="4268" y="8159"/>
                  </a:lnTo>
                  <a:lnTo>
                    <a:pt x="3929" y="8192"/>
                  </a:lnTo>
                  <a:lnTo>
                    <a:pt x="3670" y="8159"/>
                  </a:lnTo>
                  <a:lnTo>
                    <a:pt x="3415" y="8128"/>
                  </a:lnTo>
                  <a:lnTo>
                    <a:pt x="2734" y="7968"/>
                  </a:lnTo>
                  <a:lnTo>
                    <a:pt x="2048" y="7808"/>
                  </a:lnTo>
                  <a:lnTo>
                    <a:pt x="1793" y="7744"/>
                  </a:lnTo>
                  <a:lnTo>
                    <a:pt x="1622" y="7648"/>
                  </a:lnTo>
                  <a:lnTo>
                    <a:pt x="1622" y="7520"/>
                  </a:lnTo>
                  <a:lnTo>
                    <a:pt x="1709" y="7391"/>
                  </a:lnTo>
                  <a:lnTo>
                    <a:pt x="1881" y="7296"/>
                  </a:lnTo>
                  <a:lnTo>
                    <a:pt x="2136" y="7231"/>
                  </a:lnTo>
                  <a:lnTo>
                    <a:pt x="2478" y="7200"/>
                  </a:lnTo>
                  <a:close/>
                  <a:moveTo>
                    <a:pt x="5890" y="8320"/>
                  </a:moveTo>
                  <a:lnTo>
                    <a:pt x="6233" y="8352"/>
                  </a:lnTo>
                  <a:lnTo>
                    <a:pt x="6488" y="8447"/>
                  </a:lnTo>
                  <a:lnTo>
                    <a:pt x="7002" y="8736"/>
                  </a:lnTo>
                  <a:lnTo>
                    <a:pt x="7428" y="9024"/>
                  </a:lnTo>
                  <a:lnTo>
                    <a:pt x="7516" y="9152"/>
                  </a:lnTo>
                  <a:lnTo>
                    <a:pt x="7516" y="9279"/>
                  </a:lnTo>
                  <a:lnTo>
                    <a:pt x="7344" y="9375"/>
                  </a:lnTo>
                  <a:lnTo>
                    <a:pt x="7086" y="9472"/>
                  </a:lnTo>
                  <a:lnTo>
                    <a:pt x="6918" y="9503"/>
                  </a:lnTo>
                  <a:lnTo>
                    <a:pt x="6488" y="9503"/>
                  </a:lnTo>
                  <a:lnTo>
                    <a:pt x="6233" y="9472"/>
                  </a:lnTo>
                  <a:lnTo>
                    <a:pt x="5890" y="9344"/>
                  </a:lnTo>
                  <a:lnTo>
                    <a:pt x="5037" y="8831"/>
                  </a:lnTo>
                  <a:lnTo>
                    <a:pt x="4953" y="8704"/>
                  </a:lnTo>
                  <a:lnTo>
                    <a:pt x="4953" y="8576"/>
                  </a:lnTo>
                  <a:lnTo>
                    <a:pt x="5037" y="8447"/>
                  </a:lnTo>
                  <a:lnTo>
                    <a:pt x="5296" y="8383"/>
                  </a:lnTo>
                  <a:lnTo>
                    <a:pt x="5635" y="8320"/>
                  </a:lnTo>
                  <a:close/>
                  <a:moveTo>
                    <a:pt x="7855" y="9823"/>
                  </a:moveTo>
                  <a:lnTo>
                    <a:pt x="8197" y="9856"/>
                  </a:lnTo>
                  <a:lnTo>
                    <a:pt x="8453" y="9920"/>
                  </a:lnTo>
                  <a:lnTo>
                    <a:pt x="8624" y="10016"/>
                  </a:lnTo>
                  <a:lnTo>
                    <a:pt x="9306" y="10624"/>
                  </a:lnTo>
                  <a:lnTo>
                    <a:pt x="9306" y="10752"/>
                  </a:lnTo>
                  <a:lnTo>
                    <a:pt x="9222" y="10879"/>
                  </a:lnTo>
                  <a:lnTo>
                    <a:pt x="9050" y="10976"/>
                  </a:lnTo>
                  <a:lnTo>
                    <a:pt x="8795" y="11039"/>
                  </a:lnTo>
                  <a:lnTo>
                    <a:pt x="8453" y="11072"/>
                  </a:lnTo>
                  <a:lnTo>
                    <a:pt x="8197" y="11039"/>
                  </a:lnTo>
                  <a:lnTo>
                    <a:pt x="7942" y="11008"/>
                  </a:lnTo>
                  <a:lnTo>
                    <a:pt x="7771" y="10943"/>
                  </a:lnTo>
                  <a:lnTo>
                    <a:pt x="7684" y="10848"/>
                  </a:lnTo>
                  <a:lnTo>
                    <a:pt x="7086" y="10271"/>
                  </a:lnTo>
                  <a:lnTo>
                    <a:pt x="7002" y="10144"/>
                  </a:lnTo>
                  <a:lnTo>
                    <a:pt x="7086" y="10016"/>
                  </a:lnTo>
                  <a:lnTo>
                    <a:pt x="7257" y="9920"/>
                  </a:lnTo>
                  <a:lnTo>
                    <a:pt x="7516" y="9856"/>
                  </a:lnTo>
                  <a:lnTo>
                    <a:pt x="7855" y="9823"/>
                  </a:lnTo>
                  <a:close/>
                  <a:moveTo>
                    <a:pt x="9477" y="11424"/>
                  </a:moveTo>
                  <a:lnTo>
                    <a:pt x="9736" y="11456"/>
                  </a:lnTo>
                  <a:lnTo>
                    <a:pt x="9991" y="11520"/>
                  </a:lnTo>
                  <a:lnTo>
                    <a:pt x="10162" y="11616"/>
                  </a:lnTo>
                  <a:lnTo>
                    <a:pt x="10760" y="12256"/>
                  </a:lnTo>
                  <a:lnTo>
                    <a:pt x="10844" y="12383"/>
                  </a:lnTo>
                  <a:lnTo>
                    <a:pt x="10760" y="12480"/>
                  </a:lnTo>
                  <a:lnTo>
                    <a:pt x="10501" y="12576"/>
                  </a:lnTo>
                  <a:lnTo>
                    <a:pt x="10246" y="12640"/>
                  </a:lnTo>
                  <a:lnTo>
                    <a:pt x="9991" y="12672"/>
                  </a:lnTo>
                  <a:lnTo>
                    <a:pt x="9736" y="12672"/>
                  </a:lnTo>
                  <a:lnTo>
                    <a:pt x="9477" y="12608"/>
                  </a:lnTo>
                  <a:lnTo>
                    <a:pt x="9306" y="12543"/>
                  </a:lnTo>
                  <a:lnTo>
                    <a:pt x="9138" y="12448"/>
                  </a:lnTo>
                  <a:lnTo>
                    <a:pt x="8624" y="11840"/>
                  </a:lnTo>
                  <a:lnTo>
                    <a:pt x="8540" y="11711"/>
                  </a:lnTo>
                  <a:lnTo>
                    <a:pt x="8624" y="11584"/>
                  </a:lnTo>
                  <a:lnTo>
                    <a:pt x="8795" y="11487"/>
                  </a:lnTo>
                  <a:lnTo>
                    <a:pt x="9138" y="11424"/>
                  </a:lnTo>
                  <a:close/>
                  <a:moveTo>
                    <a:pt x="11270" y="13024"/>
                  </a:moveTo>
                  <a:lnTo>
                    <a:pt x="11525" y="13120"/>
                  </a:lnTo>
                  <a:lnTo>
                    <a:pt x="11697" y="13216"/>
                  </a:lnTo>
                  <a:lnTo>
                    <a:pt x="12382" y="13792"/>
                  </a:lnTo>
                  <a:lnTo>
                    <a:pt x="12466" y="13920"/>
                  </a:lnTo>
                  <a:lnTo>
                    <a:pt x="12466" y="14048"/>
                  </a:lnTo>
                  <a:lnTo>
                    <a:pt x="12294" y="14144"/>
                  </a:lnTo>
                  <a:lnTo>
                    <a:pt x="12039" y="14207"/>
                  </a:lnTo>
                  <a:lnTo>
                    <a:pt x="11613" y="14240"/>
                  </a:lnTo>
                  <a:lnTo>
                    <a:pt x="11441" y="14240"/>
                  </a:lnTo>
                  <a:lnTo>
                    <a:pt x="11186" y="14207"/>
                  </a:lnTo>
                  <a:lnTo>
                    <a:pt x="11015" y="14144"/>
                  </a:lnTo>
                  <a:lnTo>
                    <a:pt x="10844" y="14080"/>
                  </a:lnTo>
                  <a:lnTo>
                    <a:pt x="10162" y="13440"/>
                  </a:lnTo>
                  <a:lnTo>
                    <a:pt x="10075" y="13312"/>
                  </a:lnTo>
                  <a:lnTo>
                    <a:pt x="10162" y="13216"/>
                  </a:lnTo>
                  <a:lnTo>
                    <a:pt x="10330" y="13120"/>
                  </a:lnTo>
                  <a:lnTo>
                    <a:pt x="10589" y="13024"/>
                  </a:lnTo>
                  <a:close/>
                  <a:moveTo>
                    <a:pt x="13147" y="14528"/>
                  </a:moveTo>
                  <a:lnTo>
                    <a:pt x="13406" y="14591"/>
                  </a:lnTo>
                  <a:lnTo>
                    <a:pt x="13661" y="14688"/>
                  </a:lnTo>
                  <a:lnTo>
                    <a:pt x="14602" y="15168"/>
                  </a:lnTo>
                  <a:lnTo>
                    <a:pt x="14769" y="15296"/>
                  </a:lnTo>
                  <a:lnTo>
                    <a:pt x="14857" y="15392"/>
                  </a:lnTo>
                  <a:lnTo>
                    <a:pt x="14685" y="15520"/>
                  </a:lnTo>
                  <a:lnTo>
                    <a:pt x="14514" y="15616"/>
                  </a:lnTo>
                  <a:lnTo>
                    <a:pt x="14259" y="15680"/>
                  </a:lnTo>
                  <a:lnTo>
                    <a:pt x="13577" y="15680"/>
                  </a:lnTo>
                  <a:lnTo>
                    <a:pt x="13319" y="15584"/>
                  </a:lnTo>
                  <a:lnTo>
                    <a:pt x="12808" y="15296"/>
                  </a:lnTo>
                  <a:lnTo>
                    <a:pt x="12211" y="15008"/>
                  </a:lnTo>
                  <a:lnTo>
                    <a:pt x="12123" y="14912"/>
                  </a:lnTo>
                  <a:lnTo>
                    <a:pt x="12123" y="14784"/>
                  </a:lnTo>
                  <a:lnTo>
                    <a:pt x="12294" y="14656"/>
                  </a:lnTo>
                  <a:lnTo>
                    <a:pt x="12466" y="14591"/>
                  </a:lnTo>
                  <a:lnTo>
                    <a:pt x="12808" y="14528"/>
                  </a:lnTo>
                  <a:close/>
                  <a:moveTo>
                    <a:pt x="16136" y="15776"/>
                  </a:moveTo>
                  <a:lnTo>
                    <a:pt x="16479" y="15840"/>
                  </a:lnTo>
                  <a:lnTo>
                    <a:pt x="17160" y="16000"/>
                  </a:lnTo>
                  <a:lnTo>
                    <a:pt x="17846" y="16160"/>
                  </a:lnTo>
                  <a:lnTo>
                    <a:pt x="18101" y="16224"/>
                  </a:lnTo>
                  <a:lnTo>
                    <a:pt x="18272" y="16352"/>
                  </a:lnTo>
                  <a:lnTo>
                    <a:pt x="18272" y="16448"/>
                  </a:lnTo>
                  <a:lnTo>
                    <a:pt x="18185" y="16576"/>
                  </a:lnTo>
                  <a:lnTo>
                    <a:pt x="18017" y="16672"/>
                  </a:lnTo>
                  <a:lnTo>
                    <a:pt x="17846" y="16703"/>
                  </a:lnTo>
                  <a:lnTo>
                    <a:pt x="17674" y="16736"/>
                  </a:lnTo>
                  <a:lnTo>
                    <a:pt x="17419" y="16768"/>
                  </a:lnTo>
                  <a:lnTo>
                    <a:pt x="17077" y="16736"/>
                  </a:lnTo>
                  <a:lnTo>
                    <a:pt x="16224" y="16544"/>
                  </a:lnTo>
                  <a:lnTo>
                    <a:pt x="15455" y="16352"/>
                  </a:lnTo>
                  <a:lnTo>
                    <a:pt x="15199" y="16255"/>
                  </a:lnTo>
                  <a:lnTo>
                    <a:pt x="15112" y="16128"/>
                  </a:lnTo>
                  <a:lnTo>
                    <a:pt x="15112" y="16031"/>
                  </a:lnTo>
                  <a:lnTo>
                    <a:pt x="15283" y="15904"/>
                  </a:lnTo>
                  <a:lnTo>
                    <a:pt x="15538" y="15809"/>
                  </a:lnTo>
                  <a:lnTo>
                    <a:pt x="15881" y="15776"/>
                  </a:lnTo>
                  <a:close/>
                  <a:moveTo>
                    <a:pt x="0" y="0"/>
                  </a:moveTo>
                  <a:lnTo>
                    <a:pt x="0" y="6976"/>
                  </a:lnTo>
                  <a:lnTo>
                    <a:pt x="259" y="7007"/>
                  </a:lnTo>
                  <a:lnTo>
                    <a:pt x="514" y="7103"/>
                  </a:lnTo>
                  <a:lnTo>
                    <a:pt x="598" y="7200"/>
                  </a:lnTo>
                  <a:lnTo>
                    <a:pt x="598" y="7391"/>
                  </a:lnTo>
                  <a:lnTo>
                    <a:pt x="426" y="7488"/>
                  </a:lnTo>
                  <a:lnTo>
                    <a:pt x="259" y="7551"/>
                  </a:lnTo>
                  <a:lnTo>
                    <a:pt x="0" y="7584"/>
                  </a:lnTo>
                  <a:lnTo>
                    <a:pt x="0" y="17504"/>
                  </a:lnTo>
                  <a:lnTo>
                    <a:pt x="21600" y="21600"/>
                  </a:lnTo>
                  <a:lnTo>
                    <a:pt x="21600" y="17184"/>
                  </a:lnTo>
                  <a:lnTo>
                    <a:pt x="20747" y="17152"/>
                  </a:lnTo>
                  <a:lnTo>
                    <a:pt x="19894" y="17087"/>
                  </a:lnTo>
                  <a:lnTo>
                    <a:pt x="19552" y="17024"/>
                  </a:lnTo>
                  <a:lnTo>
                    <a:pt x="19296" y="16960"/>
                  </a:lnTo>
                  <a:lnTo>
                    <a:pt x="19209" y="16832"/>
                  </a:lnTo>
                  <a:lnTo>
                    <a:pt x="19209" y="16703"/>
                  </a:lnTo>
                  <a:lnTo>
                    <a:pt x="19296" y="16608"/>
                  </a:lnTo>
                  <a:lnTo>
                    <a:pt x="19552" y="16512"/>
                  </a:lnTo>
                  <a:lnTo>
                    <a:pt x="19894" y="16448"/>
                  </a:lnTo>
                  <a:lnTo>
                    <a:pt x="20237" y="16448"/>
                  </a:lnTo>
                  <a:lnTo>
                    <a:pt x="21600" y="16544"/>
                  </a:lnTo>
                  <a:lnTo>
                    <a:pt x="21600" y="40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D624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2069" name="Shape 281"/>
            <p:cNvSpPr/>
            <p:nvPr/>
          </p:nvSpPr>
          <p:spPr>
            <a:xfrm>
              <a:off x="0" y="0"/>
              <a:ext cx="229275" cy="567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71" y="7286"/>
                  </a:moveTo>
                  <a:lnTo>
                    <a:pt x="19115" y="7319"/>
                  </a:lnTo>
                  <a:lnTo>
                    <a:pt x="19371" y="7384"/>
                  </a:lnTo>
                  <a:lnTo>
                    <a:pt x="19543" y="7513"/>
                  </a:lnTo>
                  <a:lnTo>
                    <a:pt x="19543" y="7643"/>
                  </a:lnTo>
                  <a:lnTo>
                    <a:pt x="19459" y="7740"/>
                  </a:lnTo>
                  <a:lnTo>
                    <a:pt x="19287" y="7870"/>
                  </a:lnTo>
                  <a:lnTo>
                    <a:pt x="19031" y="7935"/>
                  </a:lnTo>
                  <a:lnTo>
                    <a:pt x="18259" y="8031"/>
                  </a:lnTo>
                  <a:lnTo>
                    <a:pt x="17574" y="8161"/>
                  </a:lnTo>
                  <a:lnTo>
                    <a:pt x="17314" y="8193"/>
                  </a:lnTo>
                  <a:lnTo>
                    <a:pt x="16886" y="8193"/>
                  </a:lnTo>
                  <a:lnTo>
                    <a:pt x="16714" y="8161"/>
                  </a:lnTo>
                  <a:lnTo>
                    <a:pt x="16542" y="8096"/>
                  </a:lnTo>
                  <a:lnTo>
                    <a:pt x="16374" y="8031"/>
                  </a:lnTo>
                  <a:lnTo>
                    <a:pt x="16286" y="7901"/>
                  </a:lnTo>
                  <a:lnTo>
                    <a:pt x="16286" y="7773"/>
                  </a:lnTo>
                  <a:lnTo>
                    <a:pt x="16458" y="7675"/>
                  </a:lnTo>
                  <a:lnTo>
                    <a:pt x="16714" y="7611"/>
                  </a:lnTo>
                  <a:lnTo>
                    <a:pt x="17574" y="7448"/>
                  </a:lnTo>
                  <a:lnTo>
                    <a:pt x="18431" y="7319"/>
                  </a:lnTo>
                  <a:lnTo>
                    <a:pt x="18771" y="7286"/>
                  </a:lnTo>
                  <a:close/>
                  <a:moveTo>
                    <a:pt x="14914" y="8161"/>
                  </a:moveTo>
                  <a:lnTo>
                    <a:pt x="15258" y="8193"/>
                  </a:lnTo>
                  <a:lnTo>
                    <a:pt x="15514" y="8290"/>
                  </a:lnTo>
                  <a:lnTo>
                    <a:pt x="15686" y="8388"/>
                  </a:lnTo>
                  <a:lnTo>
                    <a:pt x="15686" y="8517"/>
                  </a:lnTo>
                  <a:lnTo>
                    <a:pt x="15602" y="8615"/>
                  </a:lnTo>
                  <a:lnTo>
                    <a:pt x="15430" y="8743"/>
                  </a:lnTo>
                  <a:lnTo>
                    <a:pt x="14829" y="8938"/>
                  </a:lnTo>
                  <a:lnTo>
                    <a:pt x="14313" y="9165"/>
                  </a:lnTo>
                  <a:lnTo>
                    <a:pt x="13973" y="9262"/>
                  </a:lnTo>
                  <a:lnTo>
                    <a:pt x="13629" y="9295"/>
                  </a:lnTo>
                  <a:lnTo>
                    <a:pt x="13373" y="9262"/>
                  </a:lnTo>
                  <a:lnTo>
                    <a:pt x="13117" y="9197"/>
                  </a:lnTo>
                  <a:lnTo>
                    <a:pt x="12857" y="9100"/>
                  </a:lnTo>
                  <a:lnTo>
                    <a:pt x="12773" y="9003"/>
                  </a:lnTo>
                  <a:lnTo>
                    <a:pt x="12857" y="8873"/>
                  </a:lnTo>
                  <a:lnTo>
                    <a:pt x="13029" y="8743"/>
                  </a:lnTo>
                  <a:lnTo>
                    <a:pt x="13629" y="8485"/>
                  </a:lnTo>
                  <a:lnTo>
                    <a:pt x="14313" y="8258"/>
                  </a:lnTo>
                  <a:lnTo>
                    <a:pt x="14573" y="8193"/>
                  </a:lnTo>
                  <a:lnTo>
                    <a:pt x="14914" y="8161"/>
                  </a:lnTo>
                  <a:close/>
                  <a:moveTo>
                    <a:pt x="12172" y="9489"/>
                  </a:moveTo>
                  <a:lnTo>
                    <a:pt x="12685" y="9619"/>
                  </a:lnTo>
                  <a:lnTo>
                    <a:pt x="12857" y="9747"/>
                  </a:lnTo>
                  <a:lnTo>
                    <a:pt x="12857" y="9877"/>
                  </a:lnTo>
                  <a:lnTo>
                    <a:pt x="12773" y="10007"/>
                  </a:lnTo>
                  <a:lnTo>
                    <a:pt x="11916" y="10557"/>
                  </a:lnTo>
                  <a:lnTo>
                    <a:pt x="11828" y="10622"/>
                  </a:lnTo>
                  <a:lnTo>
                    <a:pt x="11572" y="10687"/>
                  </a:lnTo>
                  <a:lnTo>
                    <a:pt x="11400" y="10719"/>
                  </a:lnTo>
                  <a:lnTo>
                    <a:pt x="11144" y="10719"/>
                  </a:lnTo>
                  <a:lnTo>
                    <a:pt x="10800" y="10687"/>
                  </a:lnTo>
                  <a:lnTo>
                    <a:pt x="10544" y="10622"/>
                  </a:lnTo>
                  <a:lnTo>
                    <a:pt x="10372" y="10492"/>
                  </a:lnTo>
                  <a:lnTo>
                    <a:pt x="10288" y="10396"/>
                  </a:lnTo>
                  <a:lnTo>
                    <a:pt x="10372" y="10266"/>
                  </a:lnTo>
                  <a:lnTo>
                    <a:pt x="11316" y="9650"/>
                  </a:lnTo>
                  <a:lnTo>
                    <a:pt x="11484" y="9554"/>
                  </a:lnTo>
                  <a:lnTo>
                    <a:pt x="11828" y="9520"/>
                  </a:lnTo>
                  <a:lnTo>
                    <a:pt x="12172" y="9489"/>
                  </a:lnTo>
                  <a:close/>
                  <a:moveTo>
                    <a:pt x="10028" y="11043"/>
                  </a:moveTo>
                  <a:lnTo>
                    <a:pt x="10372" y="11076"/>
                  </a:lnTo>
                  <a:lnTo>
                    <a:pt x="10628" y="11141"/>
                  </a:lnTo>
                  <a:lnTo>
                    <a:pt x="10800" y="11238"/>
                  </a:lnTo>
                  <a:lnTo>
                    <a:pt x="10888" y="11368"/>
                  </a:lnTo>
                  <a:lnTo>
                    <a:pt x="10888" y="11496"/>
                  </a:lnTo>
                  <a:lnTo>
                    <a:pt x="10288" y="12080"/>
                  </a:lnTo>
                  <a:lnTo>
                    <a:pt x="10200" y="12176"/>
                  </a:lnTo>
                  <a:lnTo>
                    <a:pt x="10028" y="12241"/>
                  </a:lnTo>
                  <a:lnTo>
                    <a:pt x="9772" y="12306"/>
                  </a:lnTo>
                  <a:lnTo>
                    <a:pt x="9256" y="12306"/>
                  </a:lnTo>
                  <a:lnTo>
                    <a:pt x="8915" y="12241"/>
                  </a:lnTo>
                  <a:lnTo>
                    <a:pt x="8743" y="12145"/>
                  </a:lnTo>
                  <a:lnTo>
                    <a:pt x="8659" y="12015"/>
                  </a:lnTo>
                  <a:lnTo>
                    <a:pt x="8659" y="11885"/>
                  </a:lnTo>
                  <a:lnTo>
                    <a:pt x="9256" y="11269"/>
                  </a:lnTo>
                  <a:lnTo>
                    <a:pt x="9428" y="11141"/>
                  </a:lnTo>
                  <a:lnTo>
                    <a:pt x="9687" y="11076"/>
                  </a:lnTo>
                  <a:lnTo>
                    <a:pt x="10028" y="11043"/>
                  </a:lnTo>
                  <a:close/>
                  <a:moveTo>
                    <a:pt x="8915" y="12695"/>
                  </a:moveTo>
                  <a:lnTo>
                    <a:pt x="9256" y="12760"/>
                  </a:lnTo>
                  <a:lnTo>
                    <a:pt x="9515" y="12857"/>
                  </a:lnTo>
                  <a:lnTo>
                    <a:pt x="9600" y="12953"/>
                  </a:lnTo>
                  <a:lnTo>
                    <a:pt x="9600" y="13083"/>
                  </a:lnTo>
                  <a:lnTo>
                    <a:pt x="9256" y="13730"/>
                  </a:lnTo>
                  <a:lnTo>
                    <a:pt x="9087" y="13829"/>
                  </a:lnTo>
                  <a:lnTo>
                    <a:pt x="8915" y="13925"/>
                  </a:lnTo>
                  <a:lnTo>
                    <a:pt x="8659" y="13957"/>
                  </a:lnTo>
                  <a:lnTo>
                    <a:pt x="8399" y="13990"/>
                  </a:lnTo>
                  <a:lnTo>
                    <a:pt x="8227" y="13990"/>
                  </a:lnTo>
                  <a:lnTo>
                    <a:pt x="7887" y="13925"/>
                  </a:lnTo>
                  <a:lnTo>
                    <a:pt x="7715" y="13829"/>
                  </a:lnTo>
                  <a:lnTo>
                    <a:pt x="7543" y="13730"/>
                  </a:lnTo>
                  <a:lnTo>
                    <a:pt x="7543" y="13602"/>
                  </a:lnTo>
                  <a:lnTo>
                    <a:pt x="7887" y="12953"/>
                  </a:lnTo>
                  <a:lnTo>
                    <a:pt x="8059" y="12825"/>
                  </a:lnTo>
                  <a:lnTo>
                    <a:pt x="8315" y="12727"/>
                  </a:lnTo>
                  <a:lnTo>
                    <a:pt x="8571" y="12695"/>
                  </a:lnTo>
                  <a:close/>
                  <a:moveTo>
                    <a:pt x="8059" y="14379"/>
                  </a:moveTo>
                  <a:lnTo>
                    <a:pt x="8399" y="14411"/>
                  </a:lnTo>
                  <a:lnTo>
                    <a:pt x="8659" y="14509"/>
                  </a:lnTo>
                  <a:lnTo>
                    <a:pt x="8827" y="14606"/>
                  </a:lnTo>
                  <a:lnTo>
                    <a:pt x="8827" y="14735"/>
                  </a:lnTo>
                  <a:lnTo>
                    <a:pt x="8743" y="15059"/>
                  </a:lnTo>
                  <a:lnTo>
                    <a:pt x="8659" y="15156"/>
                  </a:lnTo>
                  <a:lnTo>
                    <a:pt x="8487" y="15253"/>
                  </a:lnTo>
                  <a:lnTo>
                    <a:pt x="8227" y="15318"/>
                  </a:lnTo>
                  <a:lnTo>
                    <a:pt x="7887" y="15351"/>
                  </a:lnTo>
                  <a:lnTo>
                    <a:pt x="7799" y="15351"/>
                  </a:lnTo>
                  <a:lnTo>
                    <a:pt x="7459" y="15318"/>
                  </a:lnTo>
                  <a:lnTo>
                    <a:pt x="7199" y="15253"/>
                  </a:lnTo>
                  <a:lnTo>
                    <a:pt x="7115" y="15124"/>
                  </a:lnTo>
                  <a:lnTo>
                    <a:pt x="7027" y="14994"/>
                  </a:lnTo>
                  <a:lnTo>
                    <a:pt x="7115" y="14670"/>
                  </a:lnTo>
                  <a:lnTo>
                    <a:pt x="7199" y="14541"/>
                  </a:lnTo>
                  <a:lnTo>
                    <a:pt x="7459" y="14444"/>
                  </a:lnTo>
                  <a:lnTo>
                    <a:pt x="7715" y="14379"/>
                  </a:lnTo>
                  <a:close/>
                  <a:moveTo>
                    <a:pt x="21600" y="0"/>
                  </a:moveTo>
                  <a:lnTo>
                    <a:pt x="1885" y="3790"/>
                  </a:lnTo>
                  <a:lnTo>
                    <a:pt x="1457" y="3853"/>
                  </a:lnTo>
                  <a:lnTo>
                    <a:pt x="1113" y="3983"/>
                  </a:lnTo>
                  <a:lnTo>
                    <a:pt x="772" y="4113"/>
                  </a:lnTo>
                  <a:lnTo>
                    <a:pt x="512" y="4275"/>
                  </a:lnTo>
                  <a:lnTo>
                    <a:pt x="256" y="4405"/>
                  </a:lnTo>
                  <a:lnTo>
                    <a:pt x="84" y="4567"/>
                  </a:lnTo>
                  <a:lnTo>
                    <a:pt x="0" y="4728"/>
                  </a:lnTo>
                  <a:lnTo>
                    <a:pt x="0" y="21276"/>
                  </a:lnTo>
                  <a:lnTo>
                    <a:pt x="172" y="21373"/>
                  </a:lnTo>
                  <a:lnTo>
                    <a:pt x="340" y="21471"/>
                  </a:lnTo>
                  <a:lnTo>
                    <a:pt x="600" y="21535"/>
                  </a:lnTo>
                  <a:lnTo>
                    <a:pt x="856" y="21568"/>
                  </a:lnTo>
                  <a:lnTo>
                    <a:pt x="1200" y="21600"/>
                  </a:lnTo>
                  <a:lnTo>
                    <a:pt x="1629" y="21568"/>
                  </a:lnTo>
                  <a:lnTo>
                    <a:pt x="1973" y="21503"/>
                  </a:lnTo>
                  <a:lnTo>
                    <a:pt x="21600" y="17715"/>
                  </a:lnTo>
                  <a:lnTo>
                    <a:pt x="21600" y="7708"/>
                  </a:lnTo>
                  <a:lnTo>
                    <a:pt x="21088" y="7708"/>
                  </a:lnTo>
                  <a:lnTo>
                    <a:pt x="20831" y="7643"/>
                  </a:lnTo>
                  <a:lnTo>
                    <a:pt x="20659" y="7546"/>
                  </a:lnTo>
                  <a:lnTo>
                    <a:pt x="20572" y="7416"/>
                  </a:lnTo>
                  <a:lnTo>
                    <a:pt x="20659" y="7286"/>
                  </a:lnTo>
                  <a:lnTo>
                    <a:pt x="20831" y="7189"/>
                  </a:lnTo>
                  <a:lnTo>
                    <a:pt x="21088" y="7124"/>
                  </a:lnTo>
                  <a:lnTo>
                    <a:pt x="21344" y="7093"/>
                  </a:lnTo>
                  <a:lnTo>
                    <a:pt x="21600" y="70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D624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2070" name="Shape 282"/>
            <p:cNvSpPr/>
            <p:nvPr/>
          </p:nvSpPr>
          <p:spPr>
            <a:xfrm>
              <a:off x="498633" y="7664"/>
              <a:ext cx="229276" cy="566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29" y="5772"/>
                  </a:moveTo>
                  <a:lnTo>
                    <a:pt x="13113" y="5806"/>
                  </a:lnTo>
                  <a:lnTo>
                    <a:pt x="13285" y="5838"/>
                  </a:lnTo>
                  <a:lnTo>
                    <a:pt x="13373" y="5869"/>
                  </a:lnTo>
                  <a:lnTo>
                    <a:pt x="13457" y="6033"/>
                  </a:lnTo>
                  <a:lnTo>
                    <a:pt x="13373" y="6195"/>
                  </a:lnTo>
                  <a:lnTo>
                    <a:pt x="13113" y="6389"/>
                  </a:lnTo>
                  <a:lnTo>
                    <a:pt x="11312" y="7589"/>
                  </a:lnTo>
                  <a:lnTo>
                    <a:pt x="13201" y="7978"/>
                  </a:lnTo>
                  <a:lnTo>
                    <a:pt x="13285" y="8010"/>
                  </a:lnTo>
                  <a:lnTo>
                    <a:pt x="13373" y="8075"/>
                  </a:lnTo>
                  <a:lnTo>
                    <a:pt x="13457" y="8205"/>
                  </a:lnTo>
                  <a:lnTo>
                    <a:pt x="13373" y="8399"/>
                  </a:lnTo>
                  <a:lnTo>
                    <a:pt x="13201" y="8594"/>
                  </a:lnTo>
                  <a:lnTo>
                    <a:pt x="12857" y="8756"/>
                  </a:lnTo>
                  <a:lnTo>
                    <a:pt x="12513" y="8853"/>
                  </a:lnTo>
                  <a:lnTo>
                    <a:pt x="12085" y="8918"/>
                  </a:lnTo>
                  <a:lnTo>
                    <a:pt x="11913" y="8918"/>
                  </a:lnTo>
                  <a:lnTo>
                    <a:pt x="11828" y="8886"/>
                  </a:lnTo>
                  <a:lnTo>
                    <a:pt x="9944" y="8497"/>
                  </a:lnTo>
                  <a:lnTo>
                    <a:pt x="8143" y="9696"/>
                  </a:lnTo>
                  <a:lnTo>
                    <a:pt x="7799" y="9860"/>
                  </a:lnTo>
                  <a:lnTo>
                    <a:pt x="7455" y="9957"/>
                  </a:lnTo>
                  <a:lnTo>
                    <a:pt x="7027" y="10022"/>
                  </a:lnTo>
                  <a:lnTo>
                    <a:pt x="6855" y="10022"/>
                  </a:lnTo>
                  <a:lnTo>
                    <a:pt x="6771" y="9989"/>
                  </a:lnTo>
                  <a:lnTo>
                    <a:pt x="6599" y="9957"/>
                  </a:lnTo>
                  <a:lnTo>
                    <a:pt x="6514" y="9892"/>
                  </a:lnTo>
                  <a:lnTo>
                    <a:pt x="6427" y="9762"/>
                  </a:lnTo>
                  <a:lnTo>
                    <a:pt x="6514" y="9568"/>
                  </a:lnTo>
                  <a:lnTo>
                    <a:pt x="6771" y="9372"/>
                  </a:lnTo>
                  <a:lnTo>
                    <a:pt x="8571" y="8173"/>
                  </a:lnTo>
                  <a:lnTo>
                    <a:pt x="6686" y="7783"/>
                  </a:lnTo>
                  <a:lnTo>
                    <a:pt x="6599" y="7751"/>
                  </a:lnTo>
                  <a:lnTo>
                    <a:pt x="6514" y="7686"/>
                  </a:lnTo>
                  <a:lnTo>
                    <a:pt x="6427" y="7556"/>
                  </a:lnTo>
                  <a:lnTo>
                    <a:pt x="6514" y="7394"/>
                  </a:lnTo>
                  <a:lnTo>
                    <a:pt x="6686" y="7200"/>
                  </a:lnTo>
                  <a:lnTo>
                    <a:pt x="7027" y="7038"/>
                  </a:lnTo>
                  <a:lnTo>
                    <a:pt x="7371" y="6908"/>
                  </a:lnTo>
                  <a:lnTo>
                    <a:pt x="7799" y="6876"/>
                  </a:lnTo>
                  <a:lnTo>
                    <a:pt x="7971" y="6876"/>
                  </a:lnTo>
                  <a:lnTo>
                    <a:pt x="8055" y="6908"/>
                  </a:lnTo>
                  <a:lnTo>
                    <a:pt x="9944" y="7297"/>
                  </a:lnTo>
                  <a:lnTo>
                    <a:pt x="11744" y="6096"/>
                  </a:lnTo>
                  <a:lnTo>
                    <a:pt x="12085" y="5934"/>
                  </a:lnTo>
                  <a:lnTo>
                    <a:pt x="12429" y="5806"/>
                  </a:lnTo>
                  <a:lnTo>
                    <a:pt x="12857" y="5772"/>
                  </a:lnTo>
                  <a:close/>
                  <a:moveTo>
                    <a:pt x="11144" y="9696"/>
                  </a:moveTo>
                  <a:lnTo>
                    <a:pt x="11400" y="9730"/>
                  </a:lnTo>
                  <a:lnTo>
                    <a:pt x="11656" y="9827"/>
                  </a:lnTo>
                  <a:lnTo>
                    <a:pt x="11828" y="9924"/>
                  </a:lnTo>
                  <a:lnTo>
                    <a:pt x="12000" y="10281"/>
                  </a:lnTo>
                  <a:lnTo>
                    <a:pt x="12000" y="10411"/>
                  </a:lnTo>
                  <a:lnTo>
                    <a:pt x="11828" y="10508"/>
                  </a:lnTo>
                  <a:lnTo>
                    <a:pt x="11572" y="10605"/>
                  </a:lnTo>
                  <a:lnTo>
                    <a:pt x="11312" y="10638"/>
                  </a:lnTo>
                  <a:lnTo>
                    <a:pt x="10884" y="10638"/>
                  </a:lnTo>
                  <a:lnTo>
                    <a:pt x="10372" y="10508"/>
                  </a:lnTo>
                  <a:lnTo>
                    <a:pt x="10284" y="10378"/>
                  </a:lnTo>
                  <a:lnTo>
                    <a:pt x="10116" y="10086"/>
                  </a:lnTo>
                  <a:lnTo>
                    <a:pt x="10116" y="9957"/>
                  </a:lnTo>
                  <a:lnTo>
                    <a:pt x="10200" y="9860"/>
                  </a:lnTo>
                  <a:lnTo>
                    <a:pt x="10456" y="9762"/>
                  </a:lnTo>
                  <a:lnTo>
                    <a:pt x="10800" y="9696"/>
                  </a:lnTo>
                  <a:close/>
                  <a:moveTo>
                    <a:pt x="11400" y="11092"/>
                  </a:moveTo>
                  <a:lnTo>
                    <a:pt x="11744" y="11124"/>
                  </a:lnTo>
                  <a:lnTo>
                    <a:pt x="12085" y="11189"/>
                  </a:lnTo>
                  <a:lnTo>
                    <a:pt x="12257" y="11286"/>
                  </a:lnTo>
                  <a:lnTo>
                    <a:pt x="12344" y="11416"/>
                  </a:lnTo>
                  <a:lnTo>
                    <a:pt x="12429" y="11967"/>
                  </a:lnTo>
                  <a:lnTo>
                    <a:pt x="12344" y="12097"/>
                  </a:lnTo>
                  <a:lnTo>
                    <a:pt x="12344" y="12226"/>
                  </a:lnTo>
                  <a:lnTo>
                    <a:pt x="12172" y="12324"/>
                  </a:lnTo>
                  <a:lnTo>
                    <a:pt x="11828" y="12390"/>
                  </a:lnTo>
                  <a:lnTo>
                    <a:pt x="11484" y="12421"/>
                  </a:lnTo>
                  <a:lnTo>
                    <a:pt x="11144" y="12390"/>
                  </a:lnTo>
                  <a:lnTo>
                    <a:pt x="10884" y="12324"/>
                  </a:lnTo>
                  <a:lnTo>
                    <a:pt x="10716" y="12194"/>
                  </a:lnTo>
                  <a:lnTo>
                    <a:pt x="10628" y="12064"/>
                  </a:lnTo>
                  <a:lnTo>
                    <a:pt x="10716" y="11967"/>
                  </a:lnTo>
                  <a:lnTo>
                    <a:pt x="10628" y="11448"/>
                  </a:lnTo>
                  <a:lnTo>
                    <a:pt x="10716" y="11319"/>
                  </a:lnTo>
                  <a:lnTo>
                    <a:pt x="10884" y="11221"/>
                  </a:lnTo>
                  <a:lnTo>
                    <a:pt x="11144" y="11124"/>
                  </a:lnTo>
                  <a:lnTo>
                    <a:pt x="11400" y="11092"/>
                  </a:lnTo>
                  <a:close/>
                  <a:moveTo>
                    <a:pt x="11400" y="12810"/>
                  </a:moveTo>
                  <a:lnTo>
                    <a:pt x="11744" y="12876"/>
                  </a:lnTo>
                  <a:lnTo>
                    <a:pt x="12000" y="12941"/>
                  </a:lnTo>
                  <a:lnTo>
                    <a:pt x="12172" y="13069"/>
                  </a:lnTo>
                  <a:lnTo>
                    <a:pt x="12172" y="13200"/>
                  </a:lnTo>
                  <a:lnTo>
                    <a:pt x="11744" y="13881"/>
                  </a:lnTo>
                  <a:lnTo>
                    <a:pt x="11656" y="13978"/>
                  </a:lnTo>
                  <a:lnTo>
                    <a:pt x="11484" y="14043"/>
                  </a:lnTo>
                  <a:lnTo>
                    <a:pt x="11228" y="14076"/>
                  </a:lnTo>
                  <a:lnTo>
                    <a:pt x="10972" y="14108"/>
                  </a:lnTo>
                  <a:lnTo>
                    <a:pt x="10716" y="14108"/>
                  </a:lnTo>
                  <a:lnTo>
                    <a:pt x="10372" y="14043"/>
                  </a:lnTo>
                  <a:lnTo>
                    <a:pt x="10200" y="13946"/>
                  </a:lnTo>
                  <a:lnTo>
                    <a:pt x="10116" y="13816"/>
                  </a:lnTo>
                  <a:lnTo>
                    <a:pt x="10116" y="13686"/>
                  </a:lnTo>
                  <a:lnTo>
                    <a:pt x="10456" y="13103"/>
                  </a:lnTo>
                  <a:lnTo>
                    <a:pt x="10544" y="12972"/>
                  </a:lnTo>
                  <a:lnTo>
                    <a:pt x="10800" y="12876"/>
                  </a:lnTo>
                  <a:lnTo>
                    <a:pt x="11056" y="12810"/>
                  </a:lnTo>
                  <a:close/>
                  <a:moveTo>
                    <a:pt x="10028" y="14432"/>
                  </a:moveTo>
                  <a:lnTo>
                    <a:pt x="10284" y="14465"/>
                  </a:lnTo>
                  <a:lnTo>
                    <a:pt x="10544" y="14562"/>
                  </a:lnTo>
                  <a:lnTo>
                    <a:pt x="10716" y="14659"/>
                  </a:lnTo>
                  <a:lnTo>
                    <a:pt x="10800" y="14789"/>
                  </a:lnTo>
                  <a:lnTo>
                    <a:pt x="10200" y="15243"/>
                  </a:lnTo>
                  <a:lnTo>
                    <a:pt x="9600" y="15535"/>
                  </a:lnTo>
                  <a:lnTo>
                    <a:pt x="9343" y="15599"/>
                  </a:lnTo>
                  <a:lnTo>
                    <a:pt x="8999" y="15632"/>
                  </a:lnTo>
                  <a:lnTo>
                    <a:pt x="8655" y="15632"/>
                  </a:lnTo>
                  <a:lnTo>
                    <a:pt x="8399" y="15567"/>
                  </a:lnTo>
                  <a:lnTo>
                    <a:pt x="8227" y="15470"/>
                  </a:lnTo>
                  <a:lnTo>
                    <a:pt x="8143" y="15372"/>
                  </a:lnTo>
                  <a:lnTo>
                    <a:pt x="8143" y="15243"/>
                  </a:lnTo>
                  <a:lnTo>
                    <a:pt x="8315" y="15113"/>
                  </a:lnTo>
                  <a:lnTo>
                    <a:pt x="8743" y="14886"/>
                  </a:lnTo>
                  <a:lnTo>
                    <a:pt x="9171" y="14627"/>
                  </a:lnTo>
                  <a:lnTo>
                    <a:pt x="9343" y="14497"/>
                  </a:lnTo>
                  <a:lnTo>
                    <a:pt x="9684" y="14465"/>
                  </a:lnTo>
                  <a:lnTo>
                    <a:pt x="10028" y="14432"/>
                  </a:lnTo>
                  <a:close/>
                  <a:moveTo>
                    <a:pt x="7115" y="15729"/>
                  </a:moveTo>
                  <a:lnTo>
                    <a:pt x="7371" y="15762"/>
                  </a:lnTo>
                  <a:lnTo>
                    <a:pt x="7627" y="15859"/>
                  </a:lnTo>
                  <a:lnTo>
                    <a:pt x="7799" y="15988"/>
                  </a:lnTo>
                  <a:lnTo>
                    <a:pt x="7799" y="16086"/>
                  </a:lnTo>
                  <a:lnTo>
                    <a:pt x="7627" y="16215"/>
                  </a:lnTo>
                  <a:lnTo>
                    <a:pt x="7455" y="16314"/>
                  </a:lnTo>
                  <a:lnTo>
                    <a:pt x="6599" y="16507"/>
                  </a:lnTo>
                  <a:lnTo>
                    <a:pt x="5826" y="16669"/>
                  </a:lnTo>
                  <a:lnTo>
                    <a:pt x="5398" y="16703"/>
                  </a:lnTo>
                  <a:lnTo>
                    <a:pt x="5226" y="16669"/>
                  </a:lnTo>
                  <a:lnTo>
                    <a:pt x="4970" y="16638"/>
                  </a:lnTo>
                  <a:lnTo>
                    <a:pt x="4626" y="16507"/>
                  </a:lnTo>
                  <a:lnTo>
                    <a:pt x="4542" y="16379"/>
                  </a:lnTo>
                  <a:lnTo>
                    <a:pt x="4626" y="16248"/>
                  </a:lnTo>
                  <a:lnTo>
                    <a:pt x="4798" y="16152"/>
                  </a:lnTo>
                  <a:lnTo>
                    <a:pt x="5058" y="16086"/>
                  </a:lnTo>
                  <a:lnTo>
                    <a:pt x="6427" y="15762"/>
                  </a:lnTo>
                  <a:lnTo>
                    <a:pt x="6771" y="15729"/>
                  </a:lnTo>
                  <a:close/>
                  <a:moveTo>
                    <a:pt x="2913" y="16379"/>
                  </a:moveTo>
                  <a:lnTo>
                    <a:pt x="3257" y="16442"/>
                  </a:lnTo>
                  <a:lnTo>
                    <a:pt x="3513" y="16507"/>
                  </a:lnTo>
                  <a:lnTo>
                    <a:pt x="3598" y="16638"/>
                  </a:lnTo>
                  <a:lnTo>
                    <a:pt x="3598" y="16768"/>
                  </a:lnTo>
                  <a:lnTo>
                    <a:pt x="3513" y="16865"/>
                  </a:lnTo>
                  <a:lnTo>
                    <a:pt x="3257" y="16962"/>
                  </a:lnTo>
                  <a:lnTo>
                    <a:pt x="2997" y="17027"/>
                  </a:lnTo>
                  <a:lnTo>
                    <a:pt x="1113" y="17124"/>
                  </a:lnTo>
                  <a:lnTo>
                    <a:pt x="1028" y="17124"/>
                  </a:lnTo>
                  <a:lnTo>
                    <a:pt x="769" y="17092"/>
                  </a:lnTo>
                  <a:lnTo>
                    <a:pt x="256" y="16962"/>
                  </a:lnTo>
                  <a:lnTo>
                    <a:pt x="168" y="16831"/>
                  </a:lnTo>
                  <a:lnTo>
                    <a:pt x="256" y="16703"/>
                  </a:lnTo>
                  <a:lnTo>
                    <a:pt x="428" y="16606"/>
                  </a:lnTo>
                  <a:lnTo>
                    <a:pt x="684" y="16507"/>
                  </a:lnTo>
                  <a:lnTo>
                    <a:pt x="941" y="16476"/>
                  </a:lnTo>
                  <a:lnTo>
                    <a:pt x="2569" y="16379"/>
                  </a:lnTo>
                  <a:close/>
                  <a:moveTo>
                    <a:pt x="19971" y="0"/>
                  </a:moveTo>
                  <a:lnTo>
                    <a:pt x="19627" y="65"/>
                  </a:lnTo>
                  <a:lnTo>
                    <a:pt x="0" y="3859"/>
                  </a:lnTo>
                  <a:lnTo>
                    <a:pt x="0" y="21600"/>
                  </a:lnTo>
                  <a:lnTo>
                    <a:pt x="19715" y="17805"/>
                  </a:lnTo>
                  <a:lnTo>
                    <a:pt x="20143" y="17740"/>
                  </a:lnTo>
                  <a:lnTo>
                    <a:pt x="20487" y="17611"/>
                  </a:lnTo>
                  <a:lnTo>
                    <a:pt x="20828" y="17481"/>
                  </a:lnTo>
                  <a:lnTo>
                    <a:pt x="21088" y="17351"/>
                  </a:lnTo>
                  <a:lnTo>
                    <a:pt x="21344" y="17189"/>
                  </a:lnTo>
                  <a:lnTo>
                    <a:pt x="21516" y="17027"/>
                  </a:lnTo>
                  <a:lnTo>
                    <a:pt x="21600" y="16865"/>
                  </a:lnTo>
                  <a:lnTo>
                    <a:pt x="21600" y="292"/>
                  </a:lnTo>
                  <a:lnTo>
                    <a:pt x="21428" y="194"/>
                  </a:lnTo>
                  <a:lnTo>
                    <a:pt x="21260" y="97"/>
                  </a:lnTo>
                  <a:lnTo>
                    <a:pt x="21000" y="32"/>
                  </a:lnTo>
                  <a:lnTo>
                    <a:pt x="20744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D624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</p:grpSp>
      <p:pic>
        <p:nvPicPr>
          <p:cNvPr id="2072" name="full room from back.jpg" descr="full room from back.jpg"/>
          <p:cNvPicPr>
            <a:picLocks noChangeAspect="1"/>
          </p:cNvPicPr>
          <p:nvPr/>
        </p:nvPicPr>
        <p:blipFill>
          <a:blip r:embed="rId5">
            <a:extLst/>
          </a:blip>
          <a:srcRect t="28031" r="2170" b="35348"/>
          <a:stretch>
            <a:fillRect/>
          </a:stretch>
        </p:blipFill>
        <p:spPr>
          <a:xfrm>
            <a:off x="-616944" y="4630658"/>
            <a:ext cx="10606493" cy="22323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5439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4" name="Picture 10" descr="Picture 10"/>
          <p:cNvPicPr>
            <a:picLocks noChangeAspect="1"/>
          </p:cNvPicPr>
          <p:nvPr/>
        </p:nvPicPr>
        <p:blipFill>
          <a:blip r:embed="rId2">
            <a:extLst/>
          </a:blip>
          <a:srcRect l="34473" t="11140" r="35059" b="67194"/>
          <a:stretch>
            <a:fillRect/>
          </a:stretch>
        </p:blipFill>
        <p:spPr>
          <a:xfrm>
            <a:off x="7962075" y="3953976"/>
            <a:ext cx="1036639" cy="55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3" y="0"/>
                </a:moveTo>
                <a:cubicBezTo>
                  <a:pt x="872" y="0"/>
                  <a:pt x="0" y="1618"/>
                  <a:pt x="0" y="3605"/>
                </a:cubicBezTo>
                <a:lnTo>
                  <a:pt x="0" y="21600"/>
                </a:lnTo>
                <a:lnTo>
                  <a:pt x="19665" y="21600"/>
                </a:lnTo>
                <a:cubicBezTo>
                  <a:pt x="20736" y="21600"/>
                  <a:pt x="21600" y="19982"/>
                  <a:pt x="21600" y="17995"/>
                </a:cubicBezTo>
                <a:lnTo>
                  <a:pt x="21600" y="0"/>
                </a:lnTo>
                <a:lnTo>
                  <a:pt x="1943" y="0"/>
                </a:lnTo>
                <a:close/>
              </a:path>
            </a:pathLst>
          </a:custGeom>
          <a:ln w="88900" cap="sq">
            <a:solidFill>
              <a:srgbClr val="FFFFFF"/>
            </a:solidFill>
            <a:miter/>
          </a:ln>
          <a:effectLst>
            <a:outerShdw blurRad="254000" rotWithShape="0">
              <a:srgbClr val="000000">
                <a:alpha val="43000"/>
              </a:srgbClr>
            </a:outerShdw>
          </a:effectLst>
        </p:spPr>
      </p:pic>
      <p:sp>
        <p:nvSpPr>
          <p:cNvPr id="2075" name="TextBox 16"/>
          <p:cNvSpPr txBox="1"/>
          <p:nvPr/>
        </p:nvSpPr>
        <p:spPr>
          <a:xfrm>
            <a:off x="6922450" y="4530040"/>
            <a:ext cx="3115892" cy="243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56" tIns="45656" rIns="45656" bIns="45656">
            <a:spAutoFit/>
          </a:bodyPr>
          <a:lstStyle>
            <a:lvl1pPr>
              <a:defRPr sz="1000" b="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http://www.voicesofculture.eu/</a:t>
            </a:r>
          </a:p>
        </p:txBody>
      </p:sp>
      <p:sp>
        <p:nvSpPr>
          <p:cNvPr id="2076" name="TextBox 22"/>
          <p:cNvSpPr txBox="1"/>
          <p:nvPr/>
        </p:nvSpPr>
        <p:spPr>
          <a:xfrm>
            <a:off x="820060" y="1374930"/>
            <a:ext cx="8748464" cy="459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56" tIns="45656" rIns="45656" bIns="45656">
            <a:spAutoFit/>
          </a:bodyPr>
          <a:lstStyle>
            <a:lvl1pPr>
              <a:defRPr sz="2400"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Management of the Year at European level </a:t>
            </a:r>
          </a:p>
        </p:txBody>
      </p:sp>
      <p:sp>
        <p:nvSpPr>
          <p:cNvPr id="2077" name="Content Placeholder 2"/>
          <p:cNvSpPr txBox="1"/>
          <p:nvPr/>
        </p:nvSpPr>
        <p:spPr>
          <a:xfrm>
            <a:off x="158433" y="468262"/>
            <a:ext cx="7770329" cy="891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56" tIns="45656" rIns="45656" bIns="45656">
            <a:spAutoFit/>
          </a:bodyPr>
          <a:lstStyle/>
          <a:p>
            <a:pPr marL="342900" indent="-342900">
              <a:spcBef>
                <a:spcPts val="1200"/>
              </a:spcBef>
              <a:defRPr sz="5200" b="0">
                <a:solidFill>
                  <a:srgbClr val="FFC91D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       </a:t>
            </a:r>
            <a:r>
              <a:rPr sz="3000"/>
              <a:t> </a:t>
            </a:r>
            <a:r>
              <a:rPr sz="4800">
                <a:solidFill>
                  <a:srgbClr val="F58220"/>
                </a:solidFill>
              </a:rPr>
              <a:t>How?</a:t>
            </a:r>
          </a:p>
        </p:txBody>
      </p:sp>
      <p:grpSp>
        <p:nvGrpSpPr>
          <p:cNvPr id="2081" name="Shape 279"/>
          <p:cNvGrpSpPr/>
          <p:nvPr/>
        </p:nvGrpSpPr>
        <p:grpSpPr>
          <a:xfrm>
            <a:off x="963740" y="685865"/>
            <a:ext cx="727909" cy="575194"/>
            <a:chOff x="0" y="0"/>
            <a:chExt cx="727908" cy="575193"/>
          </a:xfrm>
        </p:grpSpPr>
        <p:sp>
          <p:nvSpPr>
            <p:cNvPr id="2078" name="Shape 280"/>
            <p:cNvSpPr/>
            <p:nvPr/>
          </p:nvSpPr>
          <p:spPr>
            <a:xfrm>
              <a:off x="248385" y="870"/>
              <a:ext cx="230207" cy="574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478" y="7200"/>
                  </a:moveTo>
                  <a:lnTo>
                    <a:pt x="2818" y="7231"/>
                  </a:lnTo>
                  <a:lnTo>
                    <a:pt x="3670" y="7424"/>
                  </a:lnTo>
                  <a:lnTo>
                    <a:pt x="4440" y="7615"/>
                  </a:lnTo>
                  <a:lnTo>
                    <a:pt x="4698" y="7711"/>
                  </a:lnTo>
                  <a:lnTo>
                    <a:pt x="4782" y="7839"/>
                  </a:lnTo>
                  <a:lnTo>
                    <a:pt x="4698" y="7968"/>
                  </a:lnTo>
                  <a:lnTo>
                    <a:pt x="4611" y="8063"/>
                  </a:lnTo>
                  <a:lnTo>
                    <a:pt x="4268" y="8159"/>
                  </a:lnTo>
                  <a:lnTo>
                    <a:pt x="3929" y="8192"/>
                  </a:lnTo>
                  <a:lnTo>
                    <a:pt x="3670" y="8159"/>
                  </a:lnTo>
                  <a:lnTo>
                    <a:pt x="3415" y="8128"/>
                  </a:lnTo>
                  <a:lnTo>
                    <a:pt x="2734" y="7968"/>
                  </a:lnTo>
                  <a:lnTo>
                    <a:pt x="2048" y="7808"/>
                  </a:lnTo>
                  <a:lnTo>
                    <a:pt x="1793" y="7744"/>
                  </a:lnTo>
                  <a:lnTo>
                    <a:pt x="1622" y="7648"/>
                  </a:lnTo>
                  <a:lnTo>
                    <a:pt x="1622" y="7520"/>
                  </a:lnTo>
                  <a:lnTo>
                    <a:pt x="1709" y="7391"/>
                  </a:lnTo>
                  <a:lnTo>
                    <a:pt x="1881" y="7296"/>
                  </a:lnTo>
                  <a:lnTo>
                    <a:pt x="2136" y="7231"/>
                  </a:lnTo>
                  <a:lnTo>
                    <a:pt x="2478" y="7200"/>
                  </a:lnTo>
                  <a:close/>
                  <a:moveTo>
                    <a:pt x="5890" y="8320"/>
                  </a:moveTo>
                  <a:lnTo>
                    <a:pt x="6233" y="8352"/>
                  </a:lnTo>
                  <a:lnTo>
                    <a:pt x="6488" y="8447"/>
                  </a:lnTo>
                  <a:lnTo>
                    <a:pt x="7002" y="8736"/>
                  </a:lnTo>
                  <a:lnTo>
                    <a:pt x="7428" y="9024"/>
                  </a:lnTo>
                  <a:lnTo>
                    <a:pt x="7516" y="9152"/>
                  </a:lnTo>
                  <a:lnTo>
                    <a:pt x="7516" y="9279"/>
                  </a:lnTo>
                  <a:lnTo>
                    <a:pt x="7344" y="9375"/>
                  </a:lnTo>
                  <a:lnTo>
                    <a:pt x="7086" y="9472"/>
                  </a:lnTo>
                  <a:lnTo>
                    <a:pt x="6918" y="9503"/>
                  </a:lnTo>
                  <a:lnTo>
                    <a:pt x="6488" y="9503"/>
                  </a:lnTo>
                  <a:lnTo>
                    <a:pt x="6233" y="9472"/>
                  </a:lnTo>
                  <a:lnTo>
                    <a:pt x="5890" y="9344"/>
                  </a:lnTo>
                  <a:lnTo>
                    <a:pt x="5037" y="8831"/>
                  </a:lnTo>
                  <a:lnTo>
                    <a:pt x="4953" y="8704"/>
                  </a:lnTo>
                  <a:lnTo>
                    <a:pt x="4953" y="8576"/>
                  </a:lnTo>
                  <a:lnTo>
                    <a:pt x="5037" y="8447"/>
                  </a:lnTo>
                  <a:lnTo>
                    <a:pt x="5296" y="8383"/>
                  </a:lnTo>
                  <a:lnTo>
                    <a:pt x="5635" y="8320"/>
                  </a:lnTo>
                  <a:close/>
                  <a:moveTo>
                    <a:pt x="7855" y="9823"/>
                  </a:moveTo>
                  <a:lnTo>
                    <a:pt x="8197" y="9856"/>
                  </a:lnTo>
                  <a:lnTo>
                    <a:pt x="8453" y="9920"/>
                  </a:lnTo>
                  <a:lnTo>
                    <a:pt x="8624" y="10016"/>
                  </a:lnTo>
                  <a:lnTo>
                    <a:pt x="9306" y="10624"/>
                  </a:lnTo>
                  <a:lnTo>
                    <a:pt x="9306" y="10752"/>
                  </a:lnTo>
                  <a:lnTo>
                    <a:pt x="9222" y="10879"/>
                  </a:lnTo>
                  <a:lnTo>
                    <a:pt x="9050" y="10976"/>
                  </a:lnTo>
                  <a:lnTo>
                    <a:pt x="8795" y="11039"/>
                  </a:lnTo>
                  <a:lnTo>
                    <a:pt x="8453" y="11072"/>
                  </a:lnTo>
                  <a:lnTo>
                    <a:pt x="8197" y="11039"/>
                  </a:lnTo>
                  <a:lnTo>
                    <a:pt x="7942" y="11008"/>
                  </a:lnTo>
                  <a:lnTo>
                    <a:pt x="7771" y="10943"/>
                  </a:lnTo>
                  <a:lnTo>
                    <a:pt x="7684" y="10848"/>
                  </a:lnTo>
                  <a:lnTo>
                    <a:pt x="7086" y="10271"/>
                  </a:lnTo>
                  <a:lnTo>
                    <a:pt x="7002" y="10144"/>
                  </a:lnTo>
                  <a:lnTo>
                    <a:pt x="7086" y="10016"/>
                  </a:lnTo>
                  <a:lnTo>
                    <a:pt x="7257" y="9920"/>
                  </a:lnTo>
                  <a:lnTo>
                    <a:pt x="7516" y="9856"/>
                  </a:lnTo>
                  <a:lnTo>
                    <a:pt x="7855" y="9823"/>
                  </a:lnTo>
                  <a:close/>
                  <a:moveTo>
                    <a:pt x="9477" y="11424"/>
                  </a:moveTo>
                  <a:lnTo>
                    <a:pt x="9736" y="11456"/>
                  </a:lnTo>
                  <a:lnTo>
                    <a:pt x="9991" y="11520"/>
                  </a:lnTo>
                  <a:lnTo>
                    <a:pt x="10162" y="11616"/>
                  </a:lnTo>
                  <a:lnTo>
                    <a:pt x="10760" y="12256"/>
                  </a:lnTo>
                  <a:lnTo>
                    <a:pt x="10844" y="12383"/>
                  </a:lnTo>
                  <a:lnTo>
                    <a:pt x="10760" y="12480"/>
                  </a:lnTo>
                  <a:lnTo>
                    <a:pt x="10501" y="12576"/>
                  </a:lnTo>
                  <a:lnTo>
                    <a:pt x="10246" y="12640"/>
                  </a:lnTo>
                  <a:lnTo>
                    <a:pt x="9991" y="12672"/>
                  </a:lnTo>
                  <a:lnTo>
                    <a:pt x="9736" y="12672"/>
                  </a:lnTo>
                  <a:lnTo>
                    <a:pt x="9477" y="12608"/>
                  </a:lnTo>
                  <a:lnTo>
                    <a:pt x="9306" y="12543"/>
                  </a:lnTo>
                  <a:lnTo>
                    <a:pt x="9138" y="12448"/>
                  </a:lnTo>
                  <a:lnTo>
                    <a:pt x="8624" y="11840"/>
                  </a:lnTo>
                  <a:lnTo>
                    <a:pt x="8540" y="11711"/>
                  </a:lnTo>
                  <a:lnTo>
                    <a:pt x="8624" y="11584"/>
                  </a:lnTo>
                  <a:lnTo>
                    <a:pt x="8795" y="11487"/>
                  </a:lnTo>
                  <a:lnTo>
                    <a:pt x="9138" y="11424"/>
                  </a:lnTo>
                  <a:close/>
                  <a:moveTo>
                    <a:pt x="11270" y="13024"/>
                  </a:moveTo>
                  <a:lnTo>
                    <a:pt x="11525" y="13120"/>
                  </a:lnTo>
                  <a:lnTo>
                    <a:pt x="11697" y="13216"/>
                  </a:lnTo>
                  <a:lnTo>
                    <a:pt x="12382" y="13792"/>
                  </a:lnTo>
                  <a:lnTo>
                    <a:pt x="12466" y="13920"/>
                  </a:lnTo>
                  <a:lnTo>
                    <a:pt x="12466" y="14048"/>
                  </a:lnTo>
                  <a:lnTo>
                    <a:pt x="12294" y="14144"/>
                  </a:lnTo>
                  <a:lnTo>
                    <a:pt x="12039" y="14207"/>
                  </a:lnTo>
                  <a:lnTo>
                    <a:pt x="11613" y="14240"/>
                  </a:lnTo>
                  <a:lnTo>
                    <a:pt x="11441" y="14240"/>
                  </a:lnTo>
                  <a:lnTo>
                    <a:pt x="11186" y="14207"/>
                  </a:lnTo>
                  <a:lnTo>
                    <a:pt x="11015" y="14144"/>
                  </a:lnTo>
                  <a:lnTo>
                    <a:pt x="10844" y="14080"/>
                  </a:lnTo>
                  <a:lnTo>
                    <a:pt x="10162" y="13440"/>
                  </a:lnTo>
                  <a:lnTo>
                    <a:pt x="10075" y="13312"/>
                  </a:lnTo>
                  <a:lnTo>
                    <a:pt x="10162" y="13216"/>
                  </a:lnTo>
                  <a:lnTo>
                    <a:pt x="10330" y="13120"/>
                  </a:lnTo>
                  <a:lnTo>
                    <a:pt x="10589" y="13024"/>
                  </a:lnTo>
                  <a:close/>
                  <a:moveTo>
                    <a:pt x="13147" y="14528"/>
                  </a:moveTo>
                  <a:lnTo>
                    <a:pt x="13406" y="14591"/>
                  </a:lnTo>
                  <a:lnTo>
                    <a:pt x="13661" y="14688"/>
                  </a:lnTo>
                  <a:lnTo>
                    <a:pt x="14602" y="15168"/>
                  </a:lnTo>
                  <a:lnTo>
                    <a:pt x="14769" y="15296"/>
                  </a:lnTo>
                  <a:lnTo>
                    <a:pt x="14857" y="15392"/>
                  </a:lnTo>
                  <a:lnTo>
                    <a:pt x="14685" y="15520"/>
                  </a:lnTo>
                  <a:lnTo>
                    <a:pt x="14514" y="15616"/>
                  </a:lnTo>
                  <a:lnTo>
                    <a:pt x="14259" y="15680"/>
                  </a:lnTo>
                  <a:lnTo>
                    <a:pt x="13577" y="15680"/>
                  </a:lnTo>
                  <a:lnTo>
                    <a:pt x="13319" y="15584"/>
                  </a:lnTo>
                  <a:lnTo>
                    <a:pt x="12808" y="15296"/>
                  </a:lnTo>
                  <a:lnTo>
                    <a:pt x="12211" y="15008"/>
                  </a:lnTo>
                  <a:lnTo>
                    <a:pt x="12123" y="14912"/>
                  </a:lnTo>
                  <a:lnTo>
                    <a:pt x="12123" y="14784"/>
                  </a:lnTo>
                  <a:lnTo>
                    <a:pt x="12294" y="14656"/>
                  </a:lnTo>
                  <a:lnTo>
                    <a:pt x="12466" y="14591"/>
                  </a:lnTo>
                  <a:lnTo>
                    <a:pt x="12808" y="14528"/>
                  </a:lnTo>
                  <a:close/>
                  <a:moveTo>
                    <a:pt x="16136" y="15776"/>
                  </a:moveTo>
                  <a:lnTo>
                    <a:pt x="16479" y="15840"/>
                  </a:lnTo>
                  <a:lnTo>
                    <a:pt x="17160" y="16000"/>
                  </a:lnTo>
                  <a:lnTo>
                    <a:pt x="17846" y="16160"/>
                  </a:lnTo>
                  <a:lnTo>
                    <a:pt x="18101" y="16224"/>
                  </a:lnTo>
                  <a:lnTo>
                    <a:pt x="18272" y="16352"/>
                  </a:lnTo>
                  <a:lnTo>
                    <a:pt x="18272" y="16448"/>
                  </a:lnTo>
                  <a:lnTo>
                    <a:pt x="18185" y="16576"/>
                  </a:lnTo>
                  <a:lnTo>
                    <a:pt x="18017" y="16672"/>
                  </a:lnTo>
                  <a:lnTo>
                    <a:pt x="17846" y="16703"/>
                  </a:lnTo>
                  <a:lnTo>
                    <a:pt x="17674" y="16736"/>
                  </a:lnTo>
                  <a:lnTo>
                    <a:pt x="17419" y="16768"/>
                  </a:lnTo>
                  <a:lnTo>
                    <a:pt x="17077" y="16736"/>
                  </a:lnTo>
                  <a:lnTo>
                    <a:pt x="16224" y="16544"/>
                  </a:lnTo>
                  <a:lnTo>
                    <a:pt x="15455" y="16352"/>
                  </a:lnTo>
                  <a:lnTo>
                    <a:pt x="15199" y="16255"/>
                  </a:lnTo>
                  <a:lnTo>
                    <a:pt x="15112" y="16128"/>
                  </a:lnTo>
                  <a:lnTo>
                    <a:pt x="15112" y="16031"/>
                  </a:lnTo>
                  <a:lnTo>
                    <a:pt x="15283" y="15904"/>
                  </a:lnTo>
                  <a:lnTo>
                    <a:pt x="15538" y="15809"/>
                  </a:lnTo>
                  <a:lnTo>
                    <a:pt x="15881" y="15776"/>
                  </a:lnTo>
                  <a:close/>
                  <a:moveTo>
                    <a:pt x="0" y="0"/>
                  </a:moveTo>
                  <a:lnTo>
                    <a:pt x="0" y="6976"/>
                  </a:lnTo>
                  <a:lnTo>
                    <a:pt x="259" y="7007"/>
                  </a:lnTo>
                  <a:lnTo>
                    <a:pt x="514" y="7103"/>
                  </a:lnTo>
                  <a:lnTo>
                    <a:pt x="598" y="7200"/>
                  </a:lnTo>
                  <a:lnTo>
                    <a:pt x="598" y="7391"/>
                  </a:lnTo>
                  <a:lnTo>
                    <a:pt x="426" y="7488"/>
                  </a:lnTo>
                  <a:lnTo>
                    <a:pt x="259" y="7551"/>
                  </a:lnTo>
                  <a:lnTo>
                    <a:pt x="0" y="7584"/>
                  </a:lnTo>
                  <a:lnTo>
                    <a:pt x="0" y="17504"/>
                  </a:lnTo>
                  <a:lnTo>
                    <a:pt x="21600" y="21600"/>
                  </a:lnTo>
                  <a:lnTo>
                    <a:pt x="21600" y="17184"/>
                  </a:lnTo>
                  <a:lnTo>
                    <a:pt x="20747" y="17152"/>
                  </a:lnTo>
                  <a:lnTo>
                    <a:pt x="19894" y="17087"/>
                  </a:lnTo>
                  <a:lnTo>
                    <a:pt x="19552" y="17024"/>
                  </a:lnTo>
                  <a:lnTo>
                    <a:pt x="19296" y="16960"/>
                  </a:lnTo>
                  <a:lnTo>
                    <a:pt x="19209" y="16832"/>
                  </a:lnTo>
                  <a:lnTo>
                    <a:pt x="19209" y="16703"/>
                  </a:lnTo>
                  <a:lnTo>
                    <a:pt x="19296" y="16608"/>
                  </a:lnTo>
                  <a:lnTo>
                    <a:pt x="19552" y="16512"/>
                  </a:lnTo>
                  <a:lnTo>
                    <a:pt x="19894" y="16448"/>
                  </a:lnTo>
                  <a:lnTo>
                    <a:pt x="20237" y="16448"/>
                  </a:lnTo>
                  <a:lnTo>
                    <a:pt x="21600" y="16544"/>
                  </a:lnTo>
                  <a:lnTo>
                    <a:pt x="21600" y="40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D624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2079" name="Shape 281"/>
            <p:cNvSpPr/>
            <p:nvPr/>
          </p:nvSpPr>
          <p:spPr>
            <a:xfrm>
              <a:off x="0" y="0"/>
              <a:ext cx="229275" cy="567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771" y="7286"/>
                  </a:moveTo>
                  <a:lnTo>
                    <a:pt x="19115" y="7319"/>
                  </a:lnTo>
                  <a:lnTo>
                    <a:pt x="19371" y="7384"/>
                  </a:lnTo>
                  <a:lnTo>
                    <a:pt x="19543" y="7513"/>
                  </a:lnTo>
                  <a:lnTo>
                    <a:pt x="19543" y="7643"/>
                  </a:lnTo>
                  <a:lnTo>
                    <a:pt x="19459" y="7740"/>
                  </a:lnTo>
                  <a:lnTo>
                    <a:pt x="19287" y="7870"/>
                  </a:lnTo>
                  <a:lnTo>
                    <a:pt x="19031" y="7935"/>
                  </a:lnTo>
                  <a:lnTo>
                    <a:pt x="18259" y="8031"/>
                  </a:lnTo>
                  <a:lnTo>
                    <a:pt x="17574" y="8161"/>
                  </a:lnTo>
                  <a:lnTo>
                    <a:pt x="17314" y="8193"/>
                  </a:lnTo>
                  <a:lnTo>
                    <a:pt x="16886" y="8193"/>
                  </a:lnTo>
                  <a:lnTo>
                    <a:pt x="16714" y="8161"/>
                  </a:lnTo>
                  <a:lnTo>
                    <a:pt x="16542" y="8096"/>
                  </a:lnTo>
                  <a:lnTo>
                    <a:pt x="16374" y="8031"/>
                  </a:lnTo>
                  <a:lnTo>
                    <a:pt x="16286" y="7901"/>
                  </a:lnTo>
                  <a:lnTo>
                    <a:pt x="16286" y="7773"/>
                  </a:lnTo>
                  <a:lnTo>
                    <a:pt x="16458" y="7675"/>
                  </a:lnTo>
                  <a:lnTo>
                    <a:pt x="16714" y="7611"/>
                  </a:lnTo>
                  <a:lnTo>
                    <a:pt x="17574" y="7448"/>
                  </a:lnTo>
                  <a:lnTo>
                    <a:pt x="18431" y="7319"/>
                  </a:lnTo>
                  <a:lnTo>
                    <a:pt x="18771" y="7286"/>
                  </a:lnTo>
                  <a:close/>
                  <a:moveTo>
                    <a:pt x="14914" y="8161"/>
                  </a:moveTo>
                  <a:lnTo>
                    <a:pt x="15258" y="8193"/>
                  </a:lnTo>
                  <a:lnTo>
                    <a:pt x="15514" y="8290"/>
                  </a:lnTo>
                  <a:lnTo>
                    <a:pt x="15686" y="8388"/>
                  </a:lnTo>
                  <a:lnTo>
                    <a:pt x="15686" y="8517"/>
                  </a:lnTo>
                  <a:lnTo>
                    <a:pt x="15602" y="8615"/>
                  </a:lnTo>
                  <a:lnTo>
                    <a:pt x="15430" y="8743"/>
                  </a:lnTo>
                  <a:lnTo>
                    <a:pt x="14829" y="8938"/>
                  </a:lnTo>
                  <a:lnTo>
                    <a:pt x="14313" y="9165"/>
                  </a:lnTo>
                  <a:lnTo>
                    <a:pt x="13973" y="9262"/>
                  </a:lnTo>
                  <a:lnTo>
                    <a:pt x="13629" y="9295"/>
                  </a:lnTo>
                  <a:lnTo>
                    <a:pt x="13373" y="9262"/>
                  </a:lnTo>
                  <a:lnTo>
                    <a:pt x="13117" y="9197"/>
                  </a:lnTo>
                  <a:lnTo>
                    <a:pt x="12857" y="9100"/>
                  </a:lnTo>
                  <a:lnTo>
                    <a:pt x="12773" y="9003"/>
                  </a:lnTo>
                  <a:lnTo>
                    <a:pt x="12857" y="8873"/>
                  </a:lnTo>
                  <a:lnTo>
                    <a:pt x="13029" y="8743"/>
                  </a:lnTo>
                  <a:lnTo>
                    <a:pt x="13629" y="8485"/>
                  </a:lnTo>
                  <a:lnTo>
                    <a:pt x="14313" y="8258"/>
                  </a:lnTo>
                  <a:lnTo>
                    <a:pt x="14573" y="8193"/>
                  </a:lnTo>
                  <a:lnTo>
                    <a:pt x="14914" y="8161"/>
                  </a:lnTo>
                  <a:close/>
                  <a:moveTo>
                    <a:pt x="12172" y="9489"/>
                  </a:moveTo>
                  <a:lnTo>
                    <a:pt x="12685" y="9619"/>
                  </a:lnTo>
                  <a:lnTo>
                    <a:pt x="12857" y="9747"/>
                  </a:lnTo>
                  <a:lnTo>
                    <a:pt x="12857" y="9877"/>
                  </a:lnTo>
                  <a:lnTo>
                    <a:pt x="12773" y="10007"/>
                  </a:lnTo>
                  <a:lnTo>
                    <a:pt x="11916" y="10557"/>
                  </a:lnTo>
                  <a:lnTo>
                    <a:pt x="11828" y="10622"/>
                  </a:lnTo>
                  <a:lnTo>
                    <a:pt x="11572" y="10687"/>
                  </a:lnTo>
                  <a:lnTo>
                    <a:pt x="11400" y="10719"/>
                  </a:lnTo>
                  <a:lnTo>
                    <a:pt x="11144" y="10719"/>
                  </a:lnTo>
                  <a:lnTo>
                    <a:pt x="10800" y="10687"/>
                  </a:lnTo>
                  <a:lnTo>
                    <a:pt x="10544" y="10622"/>
                  </a:lnTo>
                  <a:lnTo>
                    <a:pt x="10372" y="10492"/>
                  </a:lnTo>
                  <a:lnTo>
                    <a:pt x="10288" y="10396"/>
                  </a:lnTo>
                  <a:lnTo>
                    <a:pt x="10372" y="10266"/>
                  </a:lnTo>
                  <a:lnTo>
                    <a:pt x="11316" y="9650"/>
                  </a:lnTo>
                  <a:lnTo>
                    <a:pt x="11484" y="9554"/>
                  </a:lnTo>
                  <a:lnTo>
                    <a:pt x="11828" y="9520"/>
                  </a:lnTo>
                  <a:lnTo>
                    <a:pt x="12172" y="9489"/>
                  </a:lnTo>
                  <a:close/>
                  <a:moveTo>
                    <a:pt x="10028" y="11043"/>
                  </a:moveTo>
                  <a:lnTo>
                    <a:pt x="10372" y="11076"/>
                  </a:lnTo>
                  <a:lnTo>
                    <a:pt x="10628" y="11141"/>
                  </a:lnTo>
                  <a:lnTo>
                    <a:pt x="10800" y="11238"/>
                  </a:lnTo>
                  <a:lnTo>
                    <a:pt x="10888" y="11368"/>
                  </a:lnTo>
                  <a:lnTo>
                    <a:pt x="10888" y="11496"/>
                  </a:lnTo>
                  <a:lnTo>
                    <a:pt x="10288" y="12080"/>
                  </a:lnTo>
                  <a:lnTo>
                    <a:pt x="10200" y="12176"/>
                  </a:lnTo>
                  <a:lnTo>
                    <a:pt x="10028" y="12241"/>
                  </a:lnTo>
                  <a:lnTo>
                    <a:pt x="9772" y="12306"/>
                  </a:lnTo>
                  <a:lnTo>
                    <a:pt x="9256" y="12306"/>
                  </a:lnTo>
                  <a:lnTo>
                    <a:pt x="8915" y="12241"/>
                  </a:lnTo>
                  <a:lnTo>
                    <a:pt x="8743" y="12145"/>
                  </a:lnTo>
                  <a:lnTo>
                    <a:pt x="8659" y="12015"/>
                  </a:lnTo>
                  <a:lnTo>
                    <a:pt x="8659" y="11885"/>
                  </a:lnTo>
                  <a:lnTo>
                    <a:pt x="9256" y="11269"/>
                  </a:lnTo>
                  <a:lnTo>
                    <a:pt x="9428" y="11141"/>
                  </a:lnTo>
                  <a:lnTo>
                    <a:pt x="9687" y="11076"/>
                  </a:lnTo>
                  <a:lnTo>
                    <a:pt x="10028" y="11043"/>
                  </a:lnTo>
                  <a:close/>
                  <a:moveTo>
                    <a:pt x="8915" y="12695"/>
                  </a:moveTo>
                  <a:lnTo>
                    <a:pt x="9256" y="12760"/>
                  </a:lnTo>
                  <a:lnTo>
                    <a:pt x="9515" y="12857"/>
                  </a:lnTo>
                  <a:lnTo>
                    <a:pt x="9600" y="12953"/>
                  </a:lnTo>
                  <a:lnTo>
                    <a:pt x="9600" y="13083"/>
                  </a:lnTo>
                  <a:lnTo>
                    <a:pt x="9256" y="13730"/>
                  </a:lnTo>
                  <a:lnTo>
                    <a:pt x="9087" y="13829"/>
                  </a:lnTo>
                  <a:lnTo>
                    <a:pt x="8915" y="13925"/>
                  </a:lnTo>
                  <a:lnTo>
                    <a:pt x="8659" y="13957"/>
                  </a:lnTo>
                  <a:lnTo>
                    <a:pt x="8399" y="13990"/>
                  </a:lnTo>
                  <a:lnTo>
                    <a:pt x="8227" y="13990"/>
                  </a:lnTo>
                  <a:lnTo>
                    <a:pt x="7887" y="13925"/>
                  </a:lnTo>
                  <a:lnTo>
                    <a:pt x="7715" y="13829"/>
                  </a:lnTo>
                  <a:lnTo>
                    <a:pt x="7543" y="13730"/>
                  </a:lnTo>
                  <a:lnTo>
                    <a:pt x="7543" y="13602"/>
                  </a:lnTo>
                  <a:lnTo>
                    <a:pt x="7887" y="12953"/>
                  </a:lnTo>
                  <a:lnTo>
                    <a:pt x="8059" y="12825"/>
                  </a:lnTo>
                  <a:lnTo>
                    <a:pt x="8315" y="12727"/>
                  </a:lnTo>
                  <a:lnTo>
                    <a:pt x="8571" y="12695"/>
                  </a:lnTo>
                  <a:close/>
                  <a:moveTo>
                    <a:pt x="8059" y="14379"/>
                  </a:moveTo>
                  <a:lnTo>
                    <a:pt x="8399" y="14411"/>
                  </a:lnTo>
                  <a:lnTo>
                    <a:pt x="8659" y="14509"/>
                  </a:lnTo>
                  <a:lnTo>
                    <a:pt x="8827" y="14606"/>
                  </a:lnTo>
                  <a:lnTo>
                    <a:pt x="8827" y="14735"/>
                  </a:lnTo>
                  <a:lnTo>
                    <a:pt x="8743" y="15059"/>
                  </a:lnTo>
                  <a:lnTo>
                    <a:pt x="8659" y="15156"/>
                  </a:lnTo>
                  <a:lnTo>
                    <a:pt x="8487" y="15253"/>
                  </a:lnTo>
                  <a:lnTo>
                    <a:pt x="8227" y="15318"/>
                  </a:lnTo>
                  <a:lnTo>
                    <a:pt x="7887" y="15351"/>
                  </a:lnTo>
                  <a:lnTo>
                    <a:pt x="7799" y="15351"/>
                  </a:lnTo>
                  <a:lnTo>
                    <a:pt x="7459" y="15318"/>
                  </a:lnTo>
                  <a:lnTo>
                    <a:pt x="7199" y="15253"/>
                  </a:lnTo>
                  <a:lnTo>
                    <a:pt x="7115" y="15124"/>
                  </a:lnTo>
                  <a:lnTo>
                    <a:pt x="7027" y="14994"/>
                  </a:lnTo>
                  <a:lnTo>
                    <a:pt x="7115" y="14670"/>
                  </a:lnTo>
                  <a:lnTo>
                    <a:pt x="7199" y="14541"/>
                  </a:lnTo>
                  <a:lnTo>
                    <a:pt x="7459" y="14444"/>
                  </a:lnTo>
                  <a:lnTo>
                    <a:pt x="7715" y="14379"/>
                  </a:lnTo>
                  <a:close/>
                  <a:moveTo>
                    <a:pt x="21600" y="0"/>
                  </a:moveTo>
                  <a:lnTo>
                    <a:pt x="1885" y="3790"/>
                  </a:lnTo>
                  <a:lnTo>
                    <a:pt x="1457" y="3853"/>
                  </a:lnTo>
                  <a:lnTo>
                    <a:pt x="1113" y="3983"/>
                  </a:lnTo>
                  <a:lnTo>
                    <a:pt x="772" y="4113"/>
                  </a:lnTo>
                  <a:lnTo>
                    <a:pt x="512" y="4275"/>
                  </a:lnTo>
                  <a:lnTo>
                    <a:pt x="256" y="4405"/>
                  </a:lnTo>
                  <a:lnTo>
                    <a:pt x="84" y="4567"/>
                  </a:lnTo>
                  <a:lnTo>
                    <a:pt x="0" y="4728"/>
                  </a:lnTo>
                  <a:lnTo>
                    <a:pt x="0" y="21276"/>
                  </a:lnTo>
                  <a:lnTo>
                    <a:pt x="172" y="21373"/>
                  </a:lnTo>
                  <a:lnTo>
                    <a:pt x="340" y="21471"/>
                  </a:lnTo>
                  <a:lnTo>
                    <a:pt x="600" y="21535"/>
                  </a:lnTo>
                  <a:lnTo>
                    <a:pt x="856" y="21568"/>
                  </a:lnTo>
                  <a:lnTo>
                    <a:pt x="1200" y="21600"/>
                  </a:lnTo>
                  <a:lnTo>
                    <a:pt x="1629" y="21568"/>
                  </a:lnTo>
                  <a:lnTo>
                    <a:pt x="1973" y="21503"/>
                  </a:lnTo>
                  <a:lnTo>
                    <a:pt x="21600" y="17715"/>
                  </a:lnTo>
                  <a:lnTo>
                    <a:pt x="21600" y="7708"/>
                  </a:lnTo>
                  <a:lnTo>
                    <a:pt x="21088" y="7708"/>
                  </a:lnTo>
                  <a:lnTo>
                    <a:pt x="20831" y="7643"/>
                  </a:lnTo>
                  <a:lnTo>
                    <a:pt x="20659" y="7546"/>
                  </a:lnTo>
                  <a:lnTo>
                    <a:pt x="20572" y="7416"/>
                  </a:lnTo>
                  <a:lnTo>
                    <a:pt x="20659" y="7286"/>
                  </a:lnTo>
                  <a:lnTo>
                    <a:pt x="20831" y="7189"/>
                  </a:lnTo>
                  <a:lnTo>
                    <a:pt x="21088" y="7124"/>
                  </a:lnTo>
                  <a:lnTo>
                    <a:pt x="21344" y="7093"/>
                  </a:lnTo>
                  <a:lnTo>
                    <a:pt x="21600" y="7059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D624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2080" name="Shape 282"/>
            <p:cNvSpPr/>
            <p:nvPr/>
          </p:nvSpPr>
          <p:spPr>
            <a:xfrm>
              <a:off x="498633" y="7664"/>
              <a:ext cx="229276" cy="5666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029" y="5772"/>
                  </a:moveTo>
                  <a:lnTo>
                    <a:pt x="13113" y="5806"/>
                  </a:lnTo>
                  <a:lnTo>
                    <a:pt x="13285" y="5838"/>
                  </a:lnTo>
                  <a:lnTo>
                    <a:pt x="13373" y="5869"/>
                  </a:lnTo>
                  <a:lnTo>
                    <a:pt x="13457" y="6033"/>
                  </a:lnTo>
                  <a:lnTo>
                    <a:pt x="13373" y="6195"/>
                  </a:lnTo>
                  <a:lnTo>
                    <a:pt x="13113" y="6389"/>
                  </a:lnTo>
                  <a:lnTo>
                    <a:pt x="11312" y="7589"/>
                  </a:lnTo>
                  <a:lnTo>
                    <a:pt x="13201" y="7978"/>
                  </a:lnTo>
                  <a:lnTo>
                    <a:pt x="13285" y="8010"/>
                  </a:lnTo>
                  <a:lnTo>
                    <a:pt x="13373" y="8075"/>
                  </a:lnTo>
                  <a:lnTo>
                    <a:pt x="13457" y="8205"/>
                  </a:lnTo>
                  <a:lnTo>
                    <a:pt x="13373" y="8399"/>
                  </a:lnTo>
                  <a:lnTo>
                    <a:pt x="13201" y="8594"/>
                  </a:lnTo>
                  <a:lnTo>
                    <a:pt x="12857" y="8756"/>
                  </a:lnTo>
                  <a:lnTo>
                    <a:pt x="12513" y="8853"/>
                  </a:lnTo>
                  <a:lnTo>
                    <a:pt x="12085" y="8918"/>
                  </a:lnTo>
                  <a:lnTo>
                    <a:pt x="11913" y="8918"/>
                  </a:lnTo>
                  <a:lnTo>
                    <a:pt x="11828" y="8886"/>
                  </a:lnTo>
                  <a:lnTo>
                    <a:pt x="9944" y="8497"/>
                  </a:lnTo>
                  <a:lnTo>
                    <a:pt x="8143" y="9696"/>
                  </a:lnTo>
                  <a:lnTo>
                    <a:pt x="7799" y="9860"/>
                  </a:lnTo>
                  <a:lnTo>
                    <a:pt x="7455" y="9957"/>
                  </a:lnTo>
                  <a:lnTo>
                    <a:pt x="7027" y="10022"/>
                  </a:lnTo>
                  <a:lnTo>
                    <a:pt x="6855" y="10022"/>
                  </a:lnTo>
                  <a:lnTo>
                    <a:pt x="6771" y="9989"/>
                  </a:lnTo>
                  <a:lnTo>
                    <a:pt x="6599" y="9957"/>
                  </a:lnTo>
                  <a:lnTo>
                    <a:pt x="6514" y="9892"/>
                  </a:lnTo>
                  <a:lnTo>
                    <a:pt x="6427" y="9762"/>
                  </a:lnTo>
                  <a:lnTo>
                    <a:pt x="6514" y="9568"/>
                  </a:lnTo>
                  <a:lnTo>
                    <a:pt x="6771" y="9372"/>
                  </a:lnTo>
                  <a:lnTo>
                    <a:pt x="8571" y="8173"/>
                  </a:lnTo>
                  <a:lnTo>
                    <a:pt x="6686" y="7783"/>
                  </a:lnTo>
                  <a:lnTo>
                    <a:pt x="6599" y="7751"/>
                  </a:lnTo>
                  <a:lnTo>
                    <a:pt x="6514" y="7686"/>
                  </a:lnTo>
                  <a:lnTo>
                    <a:pt x="6427" y="7556"/>
                  </a:lnTo>
                  <a:lnTo>
                    <a:pt x="6514" y="7394"/>
                  </a:lnTo>
                  <a:lnTo>
                    <a:pt x="6686" y="7200"/>
                  </a:lnTo>
                  <a:lnTo>
                    <a:pt x="7027" y="7038"/>
                  </a:lnTo>
                  <a:lnTo>
                    <a:pt x="7371" y="6908"/>
                  </a:lnTo>
                  <a:lnTo>
                    <a:pt x="7799" y="6876"/>
                  </a:lnTo>
                  <a:lnTo>
                    <a:pt x="7971" y="6876"/>
                  </a:lnTo>
                  <a:lnTo>
                    <a:pt x="8055" y="6908"/>
                  </a:lnTo>
                  <a:lnTo>
                    <a:pt x="9944" y="7297"/>
                  </a:lnTo>
                  <a:lnTo>
                    <a:pt x="11744" y="6096"/>
                  </a:lnTo>
                  <a:lnTo>
                    <a:pt x="12085" y="5934"/>
                  </a:lnTo>
                  <a:lnTo>
                    <a:pt x="12429" y="5806"/>
                  </a:lnTo>
                  <a:lnTo>
                    <a:pt x="12857" y="5772"/>
                  </a:lnTo>
                  <a:close/>
                  <a:moveTo>
                    <a:pt x="11144" y="9696"/>
                  </a:moveTo>
                  <a:lnTo>
                    <a:pt x="11400" y="9730"/>
                  </a:lnTo>
                  <a:lnTo>
                    <a:pt x="11656" y="9827"/>
                  </a:lnTo>
                  <a:lnTo>
                    <a:pt x="11828" y="9924"/>
                  </a:lnTo>
                  <a:lnTo>
                    <a:pt x="12000" y="10281"/>
                  </a:lnTo>
                  <a:lnTo>
                    <a:pt x="12000" y="10411"/>
                  </a:lnTo>
                  <a:lnTo>
                    <a:pt x="11828" y="10508"/>
                  </a:lnTo>
                  <a:lnTo>
                    <a:pt x="11572" y="10605"/>
                  </a:lnTo>
                  <a:lnTo>
                    <a:pt x="11312" y="10638"/>
                  </a:lnTo>
                  <a:lnTo>
                    <a:pt x="10884" y="10638"/>
                  </a:lnTo>
                  <a:lnTo>
                    <a:pt x="10372" y="10508"/>
                  </a:lnTo>
                  <a:lnTo>
                    <a:pt x="10284" y="10378"/>
                  </a:lnTo>
                  <a:lnTo>
                    <a:pt x="10116" y="10086"/>
                  </a:lnTo>
                  <a:lnTo>
                    <a:pt x="10116" y="9957"/>
                  </a:lnTo>
                  <a:lnTo>
                    <a:pt x="10200" y="9860"/>
                  </a:lnTo>
                  <a:lnTo>
                    <a:pt x="10456" y="9762"/>
                  </a:lnTo>
                  <a:lnTo>
                    <a:pt x="10800" y="9696"/>
                  </a:lnTo>
                  <a:close/>
                  <a:moveTo>
                    <a:pt x="11400" y="11092"/>
                  </a:moveTo>
                  <a:lnTo>
                    <a:pt x="11744" y="11124"/>
                  </a:lnTo>
                  <a:lnTo>
                    <a:pt x="12085" y="11189"/>
                  </a:lnTo>
                  <a:lnTo>
                    <a:pt x="12257" y="11286"/>
                  </a:lnTo>
                  <a:lnTo>
                    <a:pt x="12344" y="11416"/>
                  </a:lnTo>
                  <a:lnTo>
                    <a:pt x="12429" y="11967"/>
                  </a:lnTo>
                  <a:lnTo>
                    <a:pt x="12344" y="12097"/>
                  </a:lnTo>
                  <a:lnTo>
                    <a:pt x="12344" y="12226"/>
                  </a:lnTo>
                  <a:lnTo>
                    <a:pt x="12172" y="12324"/>
                  </a:lnTo>
                  <a:lnTo>
                    <a:pt x="11828" y="12390"/>
                  </a:lnTo>
                  <a:lnTo>
                    <a:pt x="11484" y="12421"/>
                  </a:lnTo>
                  <a:lnTo>
                    <a:pt x="11144" y="12390"/>
                  </a:lnTo>
                  <a:lnTo>
                    <a:pt x="10884" y="12324"/>
                  </a:lnTo>
                  <a:lnTo>
                    <a:pt x="10716" y="12194"/>
                  </a:lnTo>
                  <a:lnTo>
                    <a:pt x="10628" y="12064"/>
                  </a:lnTo>
                  <a:lnTo>
                    <a:pt x="10716" y="11967"/>
                  </a:lnTo>
                  <a:lnTo>
                    <a:pt x="10628" y="11448"/>
                  </a:lnTo>
                  <a:lnTo>
                    <a:pt x="10716" y="11319"/>
                  </a:lnTo>
                  <a:lnTo>
                    <a:pt x="10884" y="11221"/>
                  </a:lnTo>
                  <a:lnTo>
                    <a:pt x="11144" y="11124"/>
                  </a:lnTo>
                  <a:lnTo>
                    <a:pt x="11400" y="11092"/>
                  </a:lnTo>
                  <a:close/>
                  <a:moveTo>
                    <a:pt x="11400" y="12810"/>
                  </a:moveTo>
                  <a:lnTo>
                    <a:pt x="11744" y="12876"/>
                  </a:lnTo>
                  <a:lnTo>
                    <a:pt x="12000" y="12941"/>
                  </a:lnTo>
                  <a:lnTo>
                    <a:pt x="12172" y="13069"/>
                  </a:lnTo>
                  <a:lnTo>
                    <a:pt x="12172" y="13200"/>
                  </a:lnTo>
                  <a:lnTo>
                    <a:pt x="11744" y="13881"/>
                  </a:lnTo>
                  <a:lnTo>
                    <a:pt x="11656" y="13978"/>
                  </a:lnTo>
                  <a:lnTo>
                    <a:pt x="11484" y="14043"/>
                  </a:lnTo>
                  <a:lnTo>
                    <a:pt x="11228" y="14076"/>
                  </a:lnTo>
                  <a:lnTo>
                    <a:pt x="10972" y="14108"/>
                  </a:lnTo>
                  <a:lnTo>
                    <a:pt x="10716" y="14108"/>
                  </a:lnTo>
                  <a:lnTo>
                    <a:pt x="10372" y="14043"/>
                  </a:lnTo>
                  <a:lnTo>
                    <a:pt x="10200" y="13946"/>
                  </a:lnTo>
                  <a:lnTo>
                    <a:pt x="10116" y="13816"/>
                  </a:lnTo>
                  <a:lnTo>
                    <a:pt x="10116" y="13686"/>
                  </a:lnTo>
                  <a:lnTo>
                    <a:pt x="10456" y="13103"/>
                  </a:lnTo>
                  <a:lnTo>
                    <a:pt x="10544" y="12972"/>
                  </a:lnTo>
                  <a:lnTo>
                    <a:pt x="10800" y="12876"/>
                  </a:lnTo>
                  <a:lnTo>
                    <a:pt x="11056" y="12810"/>
                  </a:lnTo>
                  <a:close/>
                  <a:moveTo>
                    <a:pt x="10028" y="14432"/>
                  </a:moveTo>
                  <a:lnTo>
                    <a:pt x="10284" y="14465"/>
                  </a:lnTo>
                  <a:lnTo>
                    <a:pt x="10544" y="14562"/>
                  </a:lnTo>
                  <a:lnTo>
                    <a:pt x="10716" y="14659"/>
                  </a:lnTo>
                  <a:lnTo>
                    <a:pt x="10800" y="14789"/>
                  </a:lnTo>
                  <a:lnTo>
                    <a:pt x="10200" y="15243"/>
                  </a:lnTo>
                  <a:lnTo>
                    <a:pt x="9600" y="15535"/>
                  </a:lnTo>
                  <a:lnTo>
                    <a:pt x="9343" y="15599"/>
                  </a:lnTo>
                  <a:lnTo>
                    <a:pt x="8999" y="15632"/>
                  </a:lnTo>
                  <a:lnTo>
                    <a:pt x="8655" y="15632"/>
                  </a:lnTo>
                  <a:lnTo>
                    <a:pt x="8399" y="15567"/>
                  </a:lnTo>
                  <a:lnTo>
                    <a:pt x="8227" y="15470"/>
                  </a:lnTo>
                  <a:lnTo>
                    <a:pt x="8143" y="15372"/>
                  </a:lnTo>
                  <a:lnTo>
                    <a:pt x="8143" y="15243"/>
                  </a:lnTo>
                  <a:lnTo>
                    <a:pt x="8315" y="15113"/>
                  </a:lnTo>
                  <a:lnTo>
                    <a:pt x="8743" y="14886"/>
                  </a:lnTo>
                  <a:lnTo>
                    <a:pt x="9171" y="14627"/>
                  </a:lnTo>
                  <a:lnTo>
                    <a:pt x="9343" y="14497"/>
                  </a:lnTo>
                  <a:lnTo>
                    <a:pt x="9684" y="14465"/>
                  </a:lnTo>
                  <a:lnTo>
                    <a:pt x="10028" y="14432"/>
                  </a:lnTo>
                  <a:close/>
                  <a:moveTo>
                    <a:pt x="7115" y="15729"/>
                  </a:moveTo>
                  <a:lnTo>
                    <a:pt x="7371" y="15762"/>
                  </a:lnTo>
                  <a:lnTo>
                    <a:pt x="7627" y="15859"/>
                  </a:lnTo>
                  <a:lnTo>
                    <a:pt x="7799" y="15988"/>
                  </a:lnTo>
                  <a:lnTo>
                    <a:pt x="7799" y="16086"/>
                  </a:lnTo>
                  <a:lnTo>
                    <a:pt x="7627" y="16215"/>
                  </a:lnTo>
                  <a:lnTo>
                    <a:pt x="7455" y="16314"/>
                  </a:lnTo>
                  <a:lnTo>
                    <a:pt x="6599" y="16507"/>
                  </a:lnTo>
                  <a:lnTo>
                    <a:pt x="5826" y="16669"/>
                  </a:lnTo>
                  <a:lnTo>
                    <a:pt x="5398" y="16703"/>
                  </a:lnTo>
                  <a:lnTo>
                    <a:pt x="5226" y="16669"/>
                  </a:lnTo>
                  <a:lnTo>
                    <a:pt x="4970" y="16638"/>
                  </a:lnTo>
                  <a:lnTo>
                    <a:pt x="4626" y="16507"/>
                  </a:lnTo>
                  <a:lnTo>
                    <a:pt x="4542" y="16379"/>
                  </a:lnTo>
                  <a:lnTo>
                    <a:pt x="4626" y="16248"/>
                  </a:lnTo>
                  <a:lnTo>
                    <a:pt x="4798" y="16152"/>
                  </a:lnTo>
                  <a:lnTo>
                    <a:pt x="5058" y="16086"/>
                  </a:lnTo>
                  <a:lnTo>
                    <a:pt x="6427" y="15762"/>
                  </a:lnTo>
                  <a:lnTo>
                    <a:pt x="6771" y="15729"/>
                  </a:lnTo>
                  <a:close/>
                  <a:moveTo>
                    <a:pt x="2913" y="16379"/>
                  </a:moveTo>
                  <a:lnTo>
                    <a:pt x="3257" y="16442"/>
                  </a:lnTo>
                  <a:lnTo>
                    <a:pt x="3513" y="16507"/>
                  </a:lnTo>
                  <a:lnTo>
                    <a:pt x="3598" y="16638"/>
                  </a:lnTo>
                  <a:lnTo>
                    <a:pt x="3598" y="16768"/>
                  </a:lnTo>
                  <a:lnTo>
                    <a:pt x="3513" y="16865"/>
                  </a:lnTo>
                  <a:lnTo>
                    <a:pt x="3257" y="16962"/>
                  </a:lnTo>
                  <a:lnTo>
                    <a:pt x="2997" y="17027"/>
                  </a:lnTo>
                  <a:lnTo>
                    <a:pt x="1113" y="17124"/>
                  </a:lnTo>
                  <a:lnTo>
                    <a:pt x="1028" y="17124"/>
                  </a:lnTo>
                  <a:lnTo>
                    <a:pt x="769" y="17092"/>
                  </a:lnTo>
                  <a:lnTo>
                    <a:pt x="256" y="16962"/>
                  </a:lnTo>
                  <a:lnTo>
                    <a:pt x="168" y="16831"/>
                  </a:lnTo>
                  <a:lnTo>
                    <a:pt x="256" y="16703"/>
                  </a:lnTo>
                  <a:lnTo>
                    <a:pt x="428" y="16606"/>
                  </a:lnTo>
                  <a:lnTo>
                    <a:pt x="684" y="16507"/>
                  </a:lnTo>
                  <a:lnTo>
                    <a:pt x="941" y="16476"/>
                  </a:lnTo>
                  <a:lnTo>
                    <a:pt x="2569" y="16379"/>
                  </a:lnTo>
                  <a:close/>
                  <a:moveTo>
                    <a:pt x="19971" y="0"/>
                  </a:moveTo>
                  <a:lnTo>
                    <a:pt x="19627" y="65"/>
                  </a:lnTo>
                  <a:lnTo>
                    <a:pt x="0" y="3859"/>
                  </a:lnTo>
                  <a:lnTo>
                    <a:pt x="0" y="21600"/>
                  </a:lnTo>
                  <a:lnTo>
                    <a:pt x="19715" y="17805"/>
                  </a:lnTo>
                  <a:lnTo>
                    <a:pt x="20143" y="17740"/>
                  </a:lnTo>
                  <a:lnTo>
                    <a:pt x="20487" y="17611"/>
                  </a:lnTo>
                  <a:lnTo>
                    <a:pt x="20828" y="17481"/>
                  </a:lnTo>
                  <a:lnTo>
                    <a:pt x="21088" y="17351"/>
                  </a:lnTo>
                  <a:lnTo>
                    <a:pt x="21344" y="17189"/>
                  </a:lnTo>
                  <a:lnTo>
                    <a:pt x="21516" y="17027"/>
                  </a:lnTo>
                  <a:lnTo>
                    <a:pt x="21600" y="16865"/>
                  </a:lnTo>
                  <a:lnTo>
                    <a:pt x="21600" y="292"/>
                  </a:lnTo>
                  <a:lnTo>
                    <a:pt x="21428" y="194"/>
                  </a:lnTo>
                  <a:lnTo>
                    <a:pt x="21260" y="97"/>
                  </a:lnTo>
                  <a:lnTo>
                    <a:pt x="21000" y="32"/>
                  </a:lnTo>
                  <a:lnTo>
                    <a:pt x="20744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FFD624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</p:grpSp>
      <p:pic>
        <p:nvPicPr>
          <p:cNvPr id="2082" name="IMG_3063.jpg" descr="IMG_3063.jpg"/>
          <p:cNvPicPr>
            <a:picLocks noChangeAspect="1"/>
          </p:cNvPicPr>
          <p:nvPr/>
        </p:nvPicPr>
        <p:blipFill>
          <a:blip r:embed="rId3">
            <a:extLst/>
          </a:blip>
          <a:srcRect t="43502" b="25189"/>
          <a:stretch>
            <a:fillRect/>
          </a:stretch>
        </p:blipFill>
        <p:spPr>
          <a:xfrm>
            <a:off x="0" y="4719558"/>
            <a:ext cx="9144000" cy="2138224"/>
          </a:xfrm>
          <a:prstGeom prst="rect">
            <a:avLst/>
          </a:prstGeom>
          <a:ln w="12700">
            <a:miter lim="400000"/>
          </a:ln>
        </p:spPr>
      </p:pic>
      <p:sp>
        <p:nvSpPr>
          <p:cNvPr id="2083" name="Joint effort of European Institutions: Commission, Parliament, Council of the EU, European External Action Service, Committee of the Regions and European Economic and Social Committee.…"/>
          <p:cNvSpPr txBox="1">
            <a:spLocks noGrp="1"/>
          </p:cNvSpPr>
          <p:nvPr>
            <p:ph type="body" sz="half" idx="1"/>
          </p:nvPr>
        </p:nvSpPr>
        <p:spPr>
          <a:xfrm>
            <a:off x="149252" y="1899961"/>
            <a:ext cx="8297038" cy="2657266"/>
          </a:xfrm>
          <a:prstGeom prst="rect">
            <a:avLst/>
          </a:prstGeom>
        </p:spPr>
        <p:txBody>
          <a:bodyPr/>
          <a:lstStyle/>
          <a:p>
            <a:pPr marL="280772" indent="-280772" defTabSz="749808">
              <a:spcBef>
                <a:spcPts val="300"/>
              </a:spcBef>
              <a:buClrTx/>
              <a:defRPr sz="1600" i="0">
                <a:solidFill>
                  <a:srgbClr val="000000"/>
                </a:solidFill>
              </a:defRPr>
            </a:pPr>
            <a:r>
              <a:t>Joint effort of </a:t>
            </a:r>
            <a:r>
              <a:rPr b="1">
                <a:solidFill>
                  <a:srgbClr val="2D5EC1"/>
                </a:solidFill>
              </a:rPr>
              <a:t>European Institutions</a:t>
            </a:r>
            <a:r>
              <a:t>: Commission, Parliament, Council of the EU, European External Action Service, Committee of the Regions and European Economic and Social Committee.</a:t>
            </a:r>
          </a:p>
          <a:p>
            <a:pPr marL="0" indent="0" defTabSz="749808">
              <a:spcBef>
                <a:spcPts val="200"/>
              </a:spcBef>
              <a:buSzTx/>
              <a:buNone/>
              <a:defRPr sz="1600" i="0">
                <a:solidFill>
                  <a:srgbClr val="000000"/>
                </a:solidFill>
              </a:defRPr>
            </a:pPr>
            <a:endParaRPr/>
          </a:p>
          <a:p>
            <a:pPr marL="280772" indent="-280772" defTabSz="749808">
              <a:spcBef>
                <a:spcPts val="300"/>
              </a:spcBef>
              <a:buClrTx/>
              <a:defRPr sz="1600" i="0">
                <a:solidFill>
                  <a:srgbClr val="000000"/>
                </a:solidFill>
              </a:defRPr>
            </a:pPr>
            <a:r>
              <a:t>With </a:t>
            </a:r>
            <a:r>
              <a:rPr b="1">
                <a:solidFill>
                  <a:srgbClr val="2D5EC1"/>
                </a:solidFill>
              </a:rPr>
              <a:t>DG Education and Culture </a:t>
            </a:r>
            <a:r>
              <a:t>in the lead, a Joint effort of </a:t>
            </a:r>
            <a:r>
              <a:rPr b="1">
                <a:solidFill>
                  <a:srgbClr val="2D5EC1"/>
                </a:solidFill>
              </a:rPr>
              <a:t>different departments of the Commission</a:t>
            </a:r>
          </a:p>
          <a:p>
            <a:pPr marL="280772" indent="-280772" defTabSz="749808">
              <a:spcBef>
                <a:spcPts val="300"/>
              </a:spcBef>
              <a:buClrTx/>
              <a:defRPr sz="1600" i="0">
                <a:solidFill>
                  <a:srgbClr val="000000"/>
                </a:solidFill>
              </a:defRPr>
            </a:pPr>
            <a:endParaRPr b="1">
              <a:solidFill>
                <a:srgbClr val="2D5EC1"/>
              </a:solidFill>
            </a:endParaRPr>
          </a:p>
          <a:p>
            <a:pPr marL="280772" indent="-280772" defTabSz="749808">
              <a:spcBef>
                <a:spcPts val="0"/>
              </a:spcBef>
              <a:buClrTx/>
              <a:defRPr sz="1600" i="0">
                <a:solidFill>
                  <a:srgbClr val="000000"/>
                </a:solidFill>
              </a:defRPr>
            </a:pPr>
            <a:r>
              <a:t>a </a:t>
            </a:r>
            <a:r>
              <a:rPr b="1">
                <a:solidFill>
                  <a:srgbClr val="2D5EC1"/>
                </a:solidFill>
              </a:rPr>
              <a:t>Committee of stakeholders,</a:t>
            </a:r>
            <a:r>
              <a:rPr>
                <a:solidFill>
                  <a:srgbClr val="2D5EC1"/>
                </a:solidFill>
              </a:rPr>
              <a:t> </a:t>
            </a:r>
            <a:r>
              <a:t>composed of 35 representative organisations, including UNESCO and the Council of Europe. EICR is a member</a:t>
            </a:r>
          </a:p>
        </p:txBody>
      </p:sp>
    </p:spTree>
    <p:extLst>
      <p:ext uri="{BB962C8B-B14F-4D97-AF65-F5344CB8AC3E}">
        <p14:creationId xmlns:p14="http://schemas.microsoft.com/office/powerpoint/2010/main" val="1490596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251"/>
          <p:cNvSpPr/>
          <p:nvPr/>
        </p:nvSpPr>
        <p:spPr>
          <a:xfrm>
            <a:off x="3186492" y="1951770"/>
            <a:ext cx="2610822" cy="303574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73765" tIns="73765" rIns="73765" bIns="73765" anchor="ctr" anchorCtr="0">
            <a:noAutofit/>
          </a:bodyPr>
          <a:lstStyle/>
          <a:p>
            <a:pPr>
              <a:spcBef>
                <a:spcPts val="0"/>
              </a:spcBef>
            </a:pPr>
            <a:endParaRPr lang="en" sz="150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" name="Shape 251"/>
          <p:cNvSpPr/>
          <p:nvPr/>
        </p:nvSpPr>
        <p:spPr>
          <a:xfrm>
            <a:off x="474292" y="352684"/>
            <a:ext cx="2102578" cy="206905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lIns="73765" tIns="73765" rIns="73765" bIns="73765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National </a:t>
            </a:r>
            <a:r>
              <a:rPr lang="en" sz="1500" dirty="0" smtClean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Coordinators</a:t>
            </a:r>
            <a:endParaRPr lang="en" sz="150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28 EU MS</a:t>
            </a:r>
          </a:p>
          <a:p>
            <a:pPr>
              <a:spcBef>
                <a:spcPts val="0"/>
              </a:spcBef>
            </a:pPr>
            <a:endParaRPr lang="en" sz="150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" name="Shape 252"/>
          <p:cNvSpPr/>
          <p:nvPr/>
        </p:nvSpPr>
        <p:spPr>
          <a:xfrm>
            <a:off x="2843808" y="298057"/>
            <a:ext cx="2262740" cy="1089153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73765" tIns="73765" rIns="73765" bIns="73765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800" b="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algn="ctr">
              <a:spcBef>
                <a:spcPts val="0"/>
              </a:spcBef>
            </a:pPr>
            <a:endParaRPr sz="800" b="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algn="ctr">
              <a:spcBef>
                <a:spcPts val="0"/>
              </a:spcBef>
              <a:buClr>
                <a:srgbClr val="000000"/>
              </a:buClr>
              <a:buSzPct val="110000"/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EU Pres: BG </a:t>
            </a:r>
          </a:p>
          <a:p>
            <a:pPr algn="ctr">
              <a:spcBef>
                <a:spcPts val="0"/>
              </a:spcBef>
              <a:buClr>
                <a:srgbClr val="000000"/>
              </a:buClr>
              <a:buSzPct val="110000"/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AT</a:t>
            </a:r>
          </a:p>
          <a:p>
            <a:pPr algn="ctr">
              <a:spcBef>
                <a:spcPts val="0"/>
              </a:spcBef>
              <a:buClr>
                <a:srgbClr val="000000"/>
              </a:buClr>
              <a:buSzPct val="110000"/>
            </a:pPr>
            <a:endParaRPr lang="en" sz="150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" name="Shape 253"/>
          <p:cNvSpPr/>
          <p:nvPr/>
        </p:nvSpPr>
        <p:spPr>
          <a:xfrm>
            <a:off x="474291" y="3566435"/>
            <a:ext cx="1773452" cy="1984231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lIns="73765" tIns="73765" rIns="73765" bIns="73765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800" b="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algn="ctr"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European</a:t>
            </a:r>
          </a:p>
          <a:p>
            <a:pPr algn="ctr"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Parliament</a:t>
            </a:r>
          </a:p>
        </p:txBody>
      </p:sp>
      <p:sp>
        <p:nvSpPr>
          <p:cNvPr id="12" name="Shape 254"/>
          <p:cNvSpPr/>
          <p:nvPr/>
        </p:nvSpPr>
        <p:spPr>
          <a:xfrm>
            <a:off x="6948264" y="3140968"/>
            <a:ext cx="1662611" cy="1876421"/>
          </a:xfrm>
          <a:prstGeom prst="ellipse">
            <a:avLst/>
          </a:prstGeom>
          <a:solidFill>
            <a:srgbClr val="ED0036"/>
          </a:solidFill>
          <a:ln>
            <a:noFill/>
          </a:ln>
        </p:spPr>
        <p:txBody>
          <a:bodyPr lIns="73765" tIns="73765" rIns="73765" bIns="73765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800" b="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algn="ctr">
              <a:spcBef>
                <a:spcPts val="0"/>
              </a:spcBef>
            </a:pPr>
            <a:endParaRPr sz="800" b="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Other EU institutions</a:t>
            </a:r>
          </a:p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EEAS</a:t>
            </a:r>
          </a:p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CoR</a:t>
            </a:r>
          </a:p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EESC</a:t>
            </a:r>
          </a:p>
        </p:txBody>
      </p:sp>
      <p:sp>
        <p:nvSpPr>
          <p:cNvPr id="14" name="Shape 256"/>
          <p:cNvSpPr/>
          <p:nvPr/>
        </p:nvSpPr>
        <p:spPr>
          <a:xfrm>
            <a:off x="2853968" y="1594233"/>
            <a:ext cx="3269802" cy="3771869"/>
          </a:xfrm>
          <a:prstGeom prst="donut">
            <a:avLst>
              <a:gd name="adj" fmla="val 11468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73765" tIns="73765" rIns="73765" bIns="73765" anchor="ctr" anchorCtr="0">
            <a:noAutofit/>
          </a:bodyPr>
          <a:lstStyle/>
          <a:p>
            <a:pPr>
              <a:spcBef>
                <a:spcPts val="0"/>
              </a:spcBef>
            </a:pPr>
            <a:endParaRPr sz="1800" dirty="0">
              <a:solidFill>
                <a:srgbClr val="000000"/>
              </a:solidFill>
            </a:endParaRPr>
          </a:p>
        </p:txBody>
      </p:sp>
      <p:sp>
        <p:nvSpPr>
          <p:cNvPr id="17" name="Shape 251"/>
          <p:cNvSpPr/>
          <p:nvPr/>
        </p:nvSpPr>
        <p:spPr>
          <a:xfrm>
            <a:off x="6677993" y="499040"/>
            <a:ext cx="1884293" cy="210629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lIns="73765" tIns="73765" rIns="73765" bIns="73765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StakeholderCommittee</a:t>
            </a:r>
          </a:p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35 Members</a:t>
            </a:r>
          </a:p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+ Unesco,</a:t>
            </a:r>
          </a:p>
          <a:p>
            <a:pPr>
              <a:spcBef>
                <a:spcPts val="0"/>
              </a:spcBef>
            </a:pPr>
            <a:r>
              <a:rPr lang="en" sz="15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CoE</a:t>
            </a:r>
          </a:p>
          <a:p>
            <a:pPr>
              <a:spcBef>
                <a:spcPts val="0"/>
              </a:spcBef>
            </a:pPr>
            <a:r>
              <a:rPr lang="en" sz="1100" i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+ EP  observer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8365" y="5060401"/>
            <a:ext cx="2721673" cy="751605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</a:rPr>
              <a:t>EUROPEAN COMMISSION </a:t>
            </a:r>
          </a:p>
          <a:p>
            <a:pPr algn="ctr"/>
            <a:r>
              <a:rPr lang="en-GB" sz="1400" dirty="0">
                <a:solidFill>
                  <a:srgbClr val="000000"/>
                </a:solidFill>
              </a:rPr>
              <a:t>EYCH Task Force</a:t>
            </a:r>
          </a:p>
          <a:p>
            <a:pPr algn="ctr"/>
            <a:endParaRPr lang="en-GB" sz="1600" b="0" dirty="0">
              <a:solidFill>
                <a:srgbClr val="0F5494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20917450">
            <a:off x="3752963" y="2040658"/>
            <a:ext cx="893179" cy="243774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000" b="0" dirty="0">
                <a:solidFill>
                  <a:srgbClr val="0F5494"/>
                </a:solidFill>
              </a:rPr>
              <a:t>      </a:t>
            </a:r>
            <a:r>
              <a:rPr lang="en-GB" sz="1100" b="0" dirty="0">
                <a:solidFill>
                  <a:srgbClr val="000000"/>
                </a:solidFill>
              </a:rPr>
              <a:t>RTD</a:t>
            </a:r>
            <a:r>
              <a:rPr lang="en-GB" sz="1100" b="0" dirty="0">
                <a:solidFill>
                  <a:srgbClr val="0F5494"/>
                </a:solidFill>
              </a:rPr>
              <a:t> </a:t>
            </a:r>
          </a:p>
        </p:txBody>
      </p:sp>
      <p:sp>
        <p:nvSpPr>
          <p:cNvPr id="20" name="TextBox 19"/>
          <p:cNvSpPr txBox="1"/>
          <p:nvPr/>
        </p:nvSpPr>
        <p:spPr>
          <a:xfrm rot="17107957">
            <a:off x="2965720" y="2952694"/>
            <a:ext cx="872754" cy="243883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000" b="0" dirty="0">
                <a:solidFill>
                  <a:srgbClr val="0F5494"/>
                </a:solidFill>
              </a:rPr>
              <a:t>      </a:t>
            </a:r>
            <a:r>
              <a:rPr lang="en-GB" sz="1100" b="0" dirty="0">
                <a:solidFill>
                  <a:srgbClr val="000000"/>
                </a:solidFill>
              </a:rPr>
              <a:t>ENV</a:t>
            </a:r>
          </a:p>
        </p:txBody>
      </p:sp>
      <p:sp>
        <p:nvSpPr>
          <p:cNvPr id="21" name="TextBox 20"/>
          <p:cNvSpPr txBox="1"/>
          <p:nvPr/>
        </p:nvSpPr>
        <p:spPr>
          <a:xfrm rot="3370703">
            <a:off x="2913628" y="3934188"/>
            <a:ext cx="1031016" cy="243883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000" b="0" dirty="0">
                <a:solidFill>
                  <a:srgbClr val="0F5494"/>
                </a:solidFill>
              </a:rPr>
              <a:t>      </a:t>
            </a:r>
            <a:r>
              <a:rPr lang="en-GB" sz="1100" b="0" dirty="0">
                <a:solidFill>
                  <a:srgbClr val="000000"/>
                </a:solidFill>
              </a:rPr>
              <a:t>GROW</a:t>
            </a:r>
          </a:p>
        </p:txBody>
      </p:sp>
      <p:sp>
        <p:nvSpPr>
          <p:cNvPr id="22" name="TextBox 21"/>
          <p:cNvSpPr txBox="1"/>
          <p:nvPr/>
        </p:nvSpPr>
        <p:spPr>
          <a:xfrm rot="363680">
            <a:off x="3955103" y="4709045"/>
            <a:ext cx="939540" cy="243774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100" b="0" dirty="0">
                <a:solidFill>
                  <a:srgbClr val="000000"/>
                </a:solidFill>
              </a:rPr>
              <a:t>HOME</a:t>
            </a:r>
          </a:p>
        </p:txBody>
      </p:sp>
      <p:sp>
        <p:nvSpPr>
          <p:cNvPr id="23" name="TextBox 22"/>
          <p:cNvSpPr txBox="1"/>
          <p:nvPr/>
        </p:nvSpPr>
        <p:spPr>
          <a:xfrm rot="3204541">
            <a:off x="4852039" y="2491274"/>
            <a:ext cx="1031016" cy="243883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000" b="0" dirty="0">
                <a:solidFill>
                  <a:srgbClr val="0F5494"/>
                </a:solidFill>
              </a:rPr>
              <a:t>  </a:t>
            </a:r>
            <a:r>
              <a:rPr lang="en-GB" sz="1100" b="0" dirty="0">
                <a:solidFill>
                  <a:srgbClr val="000000"/>
                </a:solidFill>
              </a:rPr>
              <a:t>COMM</a:t>
            </a:r>
          </a:p>
        </p:txBody>
      </p:sp>
      <p:sp>
        <p:nvSpPr>
          <p:cNvPr id="24" name="TextBox 23"/>
          <p:cNvSpPr txBox="1"/>
          <p:nvPr/>
        </p:nvSpPr>
        <p:spPr>
          <a:xfrm rot="17098594">
            <a:off x="5024732" y="3590151"/>
            <a:ext cx="1031016" cy="243883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000" b="0" dirty="0">
                <a:solidFill>
                  <a:srgbClr val="0F5494"/>
                </a:solidFill>
              </a:rPr>
              <a:t>      </a:t>
            </a:r>
            <a:r>
              <a:rPr lang="en-GB" sz="1100" b="0" dirty="0">
                <a:solidFill>
                  <a:srgbClr val="000000"/>
                </a:solidFill>
              </a:rPr>
              <a:t>REGIO</a:t>
            </a:r>
          </a:p>
        </p:txBody>
      </p:sp>
      <p:sp>
        <p:nvSpPr>
          <p:cNvPr id="26" name="Shape 255"/>
          <p:cNvSpPr/>
          <p:nvPr/>
        </p:nvSpPr>
        <p:spPr>
          <a:xfrm>
            <a:off x="3546742" y="2369235"/>
            <a:ext cx="1912003" cy="2228537"/>
          </a:xfrm>
          <a:prstGeom prst="ellipse">
            <a:avLst/>
          </a:prstGeom>
          <a:solidFill>
            <a:schemeClr val="bg1">
              <a:lumMod val="95000"/>
            </a:schemeClr>
          </a:solidFill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3765" tIns="73765" rIns="73765" bIns="73765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lang="en" sz="1000" b="0" dirty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7" name="TextBox 26"/>
          <p:cNvSpPr txBox="1"/>
          <p:nvPr/>
        </p:nvSpPr>
        <p:spPr>
          <a:xfrm rot="18600212">
            <a:off x="3527485" y="2915753"/>
            <a:ext cx="872754" cy="228385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000" b="0" dirty="0">
                <a:solidFill>
                  <a:srgbClr val="000000"/>
                </a:solidFill>
              </a:rPr>
              <a:t>SPORTS</a:t>
            </a:r>
            <a:endParaRPr lang="en-GB" sz="1100" b="0" dirty="0">
              <a:solidFill>
                <a:srgbClr val="0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 rot="3338126">
            <a:off x="4562186" y="3058937"/>
            <a:ext cx="1060163" cy="228385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000" b="0" dirty="0">
                <a:solidFill>
                  <a:srgbClr val="000000"/>
                </a:solidFill>
              </a:rPr>
              <a:t>EDUCATION</a:t>
            </a:r>
            <a:endParaRPr lang="en-GB" sz="1100" b="0" dirty="0">
              <a:solidFill>
                <a:srgbClr val="000000"/>
              </a:solidFill>
            </a:endParaRPr>
          </a:p>
        </p:txBody>
      </p:sp>
      <p:sp>
        <p:nvSpPr>
          <p:cNvPr id="30" name="Shape 252"/>
          <p:cNvSpPr/>
          <p:nvPr/>
        </p:nvSpPr>
        <p:spPr>
          <a:xfrm>
            <a:off x="4017796" y="2900909"/>
            <a:ext cx="984474" cy="1089153"/>
          </a:xfrm>
          <a:prstGeom prst="ellipse">
            <a:avLst/>
          </a:prstGeom>
          <a:solidFill>
            <a:srgbClr val="F74D31"/>
          </a:solidFill>
          <a:ln>
            <a:noFill/>
          </a:ln>
        </p:spPr>
        <p:txBody>
          <a:bodyPr lIns="73765" tIns="73765" rIns="73765" bIns="73765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sz="800" b="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algn="ctr">
              <a:spcBef>
                <a:spcPts val="0"/>
              </a:spcBef>
            </a:pPr>
            <a:endParaRPr sz="800" b="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algn="ctr">
              <a:spcBef>
                <a:spcPts val="0"/>
              </a:spcBef>
              <a:buClr>
                <a:srgbClr val="000000"/>
              </a:buClr>
              <a:buSzPct val="110000"/>
            </a:pPr>
            <a:r>
              <a:rPr lang="en-GB" sz="1200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Culture</a:t>
            </a:r>
            <a:endParaRPr lang="en" sz="120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algn="ctr">
              <a:spcBef>
                <a:spcPts val="0"/>
              </a:spcBef>
              <a:buClr>
                <a:srgbClr val="000000"/>
              </a:buClr>
              <a:buSzPct val="110000"/>
            </a:pPr>
            <a:endParaRPr lang="en" sz="1500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1" name="Shape 255"/>
          <p:cNvSpPr/>
          <p:nvPr/>
        </p:nvSpPr>
        <p:spPr>
          <a:xfrm>
            <a:off x="3180428" y="1951770"/>
            <a:ext cx="2610822" cy="3035741"/>
          </a:xfrm>
          <a:prstGeom prst="ellipse">
            <a:avLst/>
          </a:prstGeom>
          <a:noFill/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3765" tIns="73765" rIns="73765" bIns="73765" anchor="ctr" anchorCtr="0">
            <a:noAutofit/>
          </a:bodyPr>
          <a:lstStyle/>
          <a:p>
            <a:pPr algn="ctr">
              <a:spcBef>
                <a:spcPts val="0"/>
              </a:spcBef>
            </a:pPr>
            <a:endParaRPr lang="en" sz="1000" b="0" dirty="0">
              <a:solidFill>
                <a:srgbClr val="66666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7" name="TextBox 46"/>
          <p:cNvSpPr txBox="1"/>
          <p:nvPr/>
        </p:nvSpPr>
        <p:spPr>
          <a:xfrm rot="19811086">
            <a:off x="4859353" y="4346168"/>
            <a:ext cx="939540" cy="243774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100" b="0" dirty="0">
                <a:solidFill>
                  <a:srgbClr val="000000"/>
                </a:solidFill>
              </a:rPr>
              <a:t>MARE</a:t>
            </a:r>
          </a:p>
        </p:txBody>
      </p:sp>
      <p:cxnSp>
        <p:nvCxnSpPr>
          <p:cNvPr id="25" name="Shape 507"/>
          <p:cNvCxnSpPr/>
          <p:nvPr/>
        </p:nvCxnSpPr>
        <p:spPr>
          <a:xfrm>
            <a:off x="6123781" y="3858043"/>
            <a:ext cx="775885" cy="198085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lg" len="lg"/>
            <a:tailEnd type="oval" w="lg" len="lg"/>
          </a:ln>
        </p:spPr>
      </p:cxnSp>
      <p:cxnSp>
        <p:nvCxnSpPr>
          <p:cNvPr id="31" name="Shape 507"/>
          <p:cNvCxnSpPr/>
          <p:nvPr/>
        </p:nvCxnSpPr>
        <p:spPr>
          <a:xfrm flipV="1">
            <a:off x="5907632" y="2119869"/>
            <a:ext cx="874822" cy="485460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lg" len="lg"/>
            <a:tailEnd type="oval" w="lg" len="lg"/>
          </a:ln>
        </p:spPr>
      </p:cxnSp>
      <p:cxnSp>
        <p:nvCxnSpPr>
          <p:cNvPr id="32" name="Shape 507"/>
          <p:cNvCxnSpPr/>
          <p:nvPr/>
        </p:nvCxnSpPr>
        <p:spPr>
          <a:xfrm flipH="1" flipV="1">
            <a:off x="3737695" y="1387211"/>
            <a:ext cx="207163" cy="332618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lg" len="lg"/>
            <a:tailEnd type="oval" w="lg" len="lg"/>
          </a:ln>
        </p:spPr>
      </p:cxnSp>
      <p:cxnSp>
        <p:nvCxnSpPr>
          <p:cNvPr id="33" name="Shape 507"/>
          <p:cNvCxnSpPr/>
          <p:nvPr/>
        </p:nvCxnSpPr>
        <p:spPr>
          <a:xfrm flipH="1" flipV="1">
            <a:off x="2240870" y="2162560"/>
            <a:ext cx="779379" cy="518381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lg" len="lg"/>
            <a:tailEnd type="oval" w="lg" len="lg"/>
          </a:ln>
        </p:spPr>
      </p:cxnSp>
      <p:cxnSp>
        <p:nvCxnSpPr>
          <p:cNvPr id="42" name="Shape 507"/>
          <p:cNvCxnSpPr/>
          <p:nvPr/>
        </p:nvCxnSpPr>
        <p:spPr>
          <a:xfrm flipH="1">
            <a:off x="2240858" y="3990056"/>
            <a:ext cx="613117" cy="124680"/>
          </a:xfrm>
          <a:prstGeom prst="straightConnector1">
            <a:avLst/>
          </a:prstGeom>
          <a:noFill/>
          <a:ln w="12700" cap="flat" cmpd="sng">
            <a:solidFill>
              <a:schemeClr val="tx1"/>
            </a:solidFill>
            <a:prstDash val="solid"/>
            <a:round/>
            <a:headEnd type="none" w="lg" len="lg"/>
            <a:tailEnd type="oval" w="lg" len="lg"/>
          </a:ln>
        </p:spPr>
      </p:cxnSp>
      <p:sp>
        <p:nvSpPr>
          <p:cNvPr id="52" name="Content Placeholder 2"/>
          <p:cNvSpPr txBox="1">
            <a:spLocks/>
          </p:cNvSpPr>
          <p:nvPr/>
        </p:nvSpPr>
        <p:spPr bwMode="auto">
          <a:xfrm>
            <a:off x="1690141" y="5688443"/>
            <a:ext cx="6096109" cy="872754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79" tIns="36888" rIns="73779" bIns="36888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en-GB" sz="4200" kern="0" dirty="0">
                <a:solidFill>
                  <a:srgbClr val="000000"/>
                </a:solidFill>
              </a:rPr>
              <a:t>EYCH Governance</a:t>
            </a:r>
            <a:endParaRPr lang="en-GB" sz="4200" kern="0" dirty="0">
              <a:solidFill>
                <a:srgbClr val="FFFFFF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99550" y="4174789"/>
            <a:ext cx="775885" cy="228385"/>
          </a:xfrm>
          <a:prstGeom prst="rect">
            <a:avLst/>
          </a:prstGeom>
          <a:noFill/>
        </p:spPr>
        <p:txBody>
          <a:bodyPr wrap="square" lIns="73779" tIns="36888" rIns="73779" bIns="36888" rtlCol="0">
            <a:spAutoFit/>
          </a:bodyPr>
          <a:lstStyle/>
          <a:p>
            <a:r>
              <a:rPr lang="en-GB" sz="1000" b="0" dirty="0">
                <a:solidFill>
                  <a:srgbClr val="000000"/>
                </a:solidFill>
              </a:rPr>
              <a:t>YOUTH</a:t>
            </a:r>
            <a:endParaRPr lang="en-GB" sz="1100" b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29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8052" y="-81390"/>
            <a:ext cx="9420572" cy="693939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42021" y="5589240"/>
            <a:ext cx="8600426" cy="1080120"/>
          </a:xfrm>
          <a:solidFill>
            <a:srgbClr val="FFD624"/>
          </a:solidFill>
        </p:spPr>
        <p:txBody>
          <a:bodyPr/>
          <a:lstStyle/>
          <a:p>
            <a:pPr marL="0" indent="0" algn="ctr">
              <a:buNone/>
            </a:pPr>
            <a:endParaRPr lang="fr-BE" sz="2800" b="1" i="0" dirty="0" smtClean="0">
              <a:solidFill>
                <a:srgbClr val="3166CF"/>
              </a:solidFill>
            </a:endParaRPr>
          </a:p>
          <a:p>
            <a:pPr marL="0" indent="0" algn="ctr">
              <a:buNone/>
            </a:pPr>
            <a:r>
              <a:rPr lang="fr-BE" sz="2800" b="1" i="0" dirty="0" err="1" smtClean="0">
                <a:solidFill>
                  <a:srgbClr val="3166CF"/>
                </a:solidFill>
              </a:rPr>
              <a:t>Projects</a:t>
            </a:r>
            <a:r>
              <a:rPr lang="fr-BE" sz="2800" b="1" i="0" dirty="0" smtClean="0">
                <a:solidFill>
                  <a:srgbClr val="3166CF"/>
                </a:solidFill>
              </a:rPr>
              <a:t> and Initiatives</a:t>
            </a:r>
          </a:p>
          <a:p>
            <a:pPr marL="0" indent="0" algn="ctr">
              <a:buNone/>
            </a:pPr>
            <a:endParaRPr lang="en-GB" sz="2800" b="1" i="0" dirty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4" y="473792"/>
            <a:ext cx="1603706" cy="122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207662" y="5589240"/>
            <a:ext cx="8600426" cy="1080120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FontTx/>
              <a:buNone/>
            </a:pPr>
            <a:endParaRPr lang="fr-BE" sz="1100" i="0" kern="0" dirty="0">
              <a:solidFill>
                <a:srgbClr val="3166CF"/>
              </a:solidFill>
            </a:endParaRPr>
          </a:p>
          <a:p>
            <a:pPr marL="0" indent="0" algn="ctr">
              <a:buFontTx/>
              <a:buNone/>
            </a:pPr>
            <a:r>
              <a:rPr lang="fr-BE" sz="2800" b="1" i="0" kern="0" dirty="0" err="1" smtClean="0">
                <a:solidFill>
                  <a:schemeClr val="tx1"/>
                </a:solidFill>
              </a:rPr>
              <a:t>Projects</a:t>
            </a:r>
            <a:r>
              <a:rPr lang="fr-BE" sz="2800" b="1" i="0" kern="0" dirty="0" smtClean="0">
                <a:solidFill>
                  <a:schemeClr val="tx1"/>
                </a:solidFill>
              </a:rPr>
              <a:t> and Initiatives</a:t>
            </a:r>
          </a:p>
          <a:p>
            <a:pPr marL="0" indent="0" algn="ctr">
              <a:buFontTx/>
              <a:buNone/>
            </a:pPr>
            <a:endParaRPr lang="en-GB" sz="2800" b="1" i="0" kern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1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50" y="521396"/>
            <a:ext cx="7770327" cy="103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5200" b="0" i="0" dirty="0">
                <a:solidFill>
                  <a:srgbClr val="FFC91D"/>
                </a:solidFill>
                <a:latin typeface="Verdana" pitchFamily="34" charset="0"/>
              </a:rPr>
              <a:t>       </a:t>
            </a:r>
            <a:r>
              <a:rPr lang="en-US" sz="4800" b="0" i="0" dirty="0" smtClean="0">
                <a:solidFill>
                  <a:srgbClr val="F58220"/>
                </a:solidFill>
                <a:latin typeface="Verdana" pitchFamily="34" charset="0"/>
              </a:rPr>
              <a:t>Projects at EU level</a:t>
            </a:r>
            <a:endParaRPr lang="en-US" sz="4800" b="0" i="0" dirty="0">
              <a:solidFill>
                <a:srgbClr val="F58220"/>
              </a:solidFill>
              <a:latin typeface="Verdana" pitchFamily="34" charset="0"/>
            </a:endParaRPr>
          </a:p>
          <a:p>
            <a:pPr>
              <a:buFont typeface="Arial" pitchFamily="34" charset="0"/>
              <a:buNone/>
            </a:pPr>
            <a:endParaRPr lang="en-US" sz="700" b="0" dirty="0">
              <a:solidFill>
                <a:srgbClr val="FFC91D"/>
              </a:solidFill>
              <a:latin typeface="Verdana" pitchFamily="34" charset="0"/>
            </a:endParaRPr>
          </a:p>
          <a:p>
            <a:pPr algn="just">
              <a:buFont typeface="Arial" pitchFamily="34" charset="0"/>
              <a:buNone/>
            </a:pPr>
            <a:endParaRPr lang="en-US" sz="700" i="0" kern="0" dirty="0">
              <a:solidFill>
                <a:schemeClr val="tx1"/>
              </a:solidFill>
            </a:endParaRPr>
          </a:p>
          <a:p>
            <a:pPr marL="0" indent="0" algn="just">
              <a:buClrTx/>
              <a:buNone/>
            </a:pPr>
            <a:endParaRPr lang="fr-BE" sz="2000" i="0" kern="0" dirty="0">
              <a:solidFill>
                <a:srgbClr val="7030A0"/>
              </a:solidFill>
            </a:endParaRPr>
          </a:p>
          <a:p>
            <a:pPr algn="just">
              <a:buClrTx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algn="just">
              <a:buClrTx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algn="just">
              <a:buClrTx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algn="just">
              <a:buClrTx/>
              <a:defRPr/>
            </a:pPr>
            <a:endParaRPr lang="en-US" sz="1800" b="0" i="0" kern="0" dirty="0">
              <a:solidFill>
                <a:schemeClr val="tx1"/>
              </a:solidFill>
            </a:endParaRPr>
          </a:p>
        </p:txBody>
      </p:sp>
      <p:grpSp>
        <p:nvGrpSpPr>
          <p:cNvPr id="5" name="Shape 279"/>
          <p:cNvGrpSpPr/>
          <p:nvPr/>
        </p:nvGrpSpPr>
        <p:grpSpPr>
          <a:xfrm>
            <a:off x="963703" y="707875"/>
            <a:ext cx="727981" cy="560884"/>
            <a:chOff x="3918650" y="293075"/>
            <a:chExt cx="488500" cy="412775"/>
          </a:xfrm>
          <a:solidFill>
            <a:srgbClr val="F58220"/>
          </a:solidFill>
        </p:grpSpPr>
        <p:sp>
          <p:nvSpPr>
            <p:cNvPr id="6" name="Shape 280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/>
            </a:p>
          </p:txBody>
        </p:sp>
        <p:sp>
          <p:nvSpPr>
            <p:cNvPr id="7" name="Shape 281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/>
            </a:p>
          </p:txBody>
        </p:sp>
        <p:sp>
          <p:nvSpPr>
            <p:cNvPr id="8" name="Shape 282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/>
            </a:p>
          </p:txBody>
        </p:sp>
      </p:grp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539553" y="1566350"/>
            <a:ext cx="7776864" cy="494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0">
              <a:buNone/>
            </a:pPr>
            <a:endParaRPr lang="fr-BE" b="1" i="0" kern="0" dirty="0" smtClean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27584" y="2213178"/>
            <a:ext cx="7848872" cy="2151928"/>
          </a:xfrm>
        </p:spPr>
        <p:txBody>
          <a:bodyPr/>
          <a:lstStyle/>
          <a:p>
            <a:pPr marL="0" indent="0">
              <a:buNone/>
            </a:pPr>
            <a:endParaRPr lang="en-GB" sz="2000" b="1" i="0" kern="1200" dirty="0">
              <a:solidFill>
                <a:srgbClr val="2D5EC1"/>
              </a:solidFill>
              <a:latin typeface="Verdana" pitchFamily="34" charset="0"/>
            </a:endParaRPr>
          </a:p>
          <a:p>
            <a:pPr>
              <a:buClrTx/>
            </a:pPr>
            <a:r>
              <a:rPr lang="en-US" sz="2000" i="0" kern="1200" dirty="0">
                <a:solidFill>
                  <a:schemeClr val="tx1"/>
                </a:solidFill>
                <a:latin typeface="Verdana" pitchFamily="34" charset="0"/>
              </a:rPr>
              <a:t>T</a:t>
            </a:r>
            <a:r>
              <a:rPr lang="en-US" sz="2000" i="0" kern="1200" dirty="0" smtClean="0">
                <a:solidFill>
                  <a:schemeClr val="tx1"/>
                </a:solidFill>
                <a:latin typeface="Verdana" pitchFamily="34" charset="0"/>
              </a:rPr>
              <a:t>ransnational cooperation projects </a:t>
            </a:r>
            <a:r>
              <a:rPr lang="en-US" sz="2000" i="0" kern="1200" dirty="0">
                <a:solidFill>
                  <a:schemeClr val="tx1"/>
                </a:solidFill>
                <a:latin typeface="Verdana" pitchFamily="34" charset="0"/>
              </a:rPr>
              <a:t>through the dedicated </a:t>
            </a:r>
            <a:r>
              <a:rPr lang="en-US" sz="2000" b="1" i="0" kern="1200" dirty="0">
                <a:solidFill>
                  <a:schemeClr val="tx1"/>
                </a:solidFill>
                <a:latin typeface="Verdana" pitchFamily="34" charset="0"/>
              </a:rPr>
              <a:t>Creative Europe </a:t>
            </a:r>
            <a:r>
              <a:rPr lang="en-US" sz="2000" b="1" i="0" kern="1200" dirty="0" smtClean="0">
                <a:solidFill>
                  <a:schemeClr val="tx1"/>
                </a:solidFill>
                <a:latin typeface="Verdana" pitchFamily="34" charset="0"/>
              </a:rPr>
              <a:t>call</a:t>
            </a:r>
            <a:endParaRPr lang="en-US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>
              <a:buClrTx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>
              <a:buClrTx/>
            </a:pPr>
            <a:r>
              <a:rPr lang="en-US" sz="2000" i="0" kern="1200" dirty="0" smtClean="0">
                <a:solidFill>
                  <a:schemeClr val="tx1"/>
                </a:solidFill>
                <a:latin typeface="Verdana" pitchFamily="34" charset="0"/>
              </a:rPr>
              <a:t>Ten </a:t>
            </a:r>
            <a:r>
              <a:rPr lang="en-GB" sz="2000" i="0" kern="1200" dirty="0" smtClean="0">
                <a:solidFill>
                  <a:schemeClr val="tx1"/>
                </a:solidFill>
                <a:latin typeface="Verdana" pitchFamily="34" charset="0"/>
              </a:rPr>
              <a:t>highly-visible </a:t>
            </a:r>
            <a:r>
              <a:rPr lang="en-US" sz="2000" b="1" i="0" kern="1200" dirty="0" smtClean="0">
                <a:solidFill>
                  <a:schemeClr val="tx1"/>
                </a:solidFill>
                <a:latin typeface="Verdana" pitchFamily="34" charset="0"/>
              </a:rPr>
              <a:t>European initiatives, </a:t>
            </a:r>
            <a:r>
              <a:rPr lang="en-US" sz="2000" i="0" kern="1200" dirty="0" smtClean="0">
                <a:solidFill>
                  <a:schemeClr val="tx1"/>
                </a:solidFill>
                <a:latin typeface="Verdana" pitchFamily="34" charset="0"/>
              </a:rPr>
              <a:t>implemented by the Commission in cooperation with partners that will </a:t>
            </a:r>
            <a:r>
              <a:rPr lang="en-GB" sz="2000" i="0" kern="1200" dirty="0" smtClean="0">
                <a:solidFill>
                  <a:schemeClr val="tx1"/>
                </a:solidFill>
                <a:latin typeface="Verdana" pitchFamily="34" charset="0"/>
              </a:rPr>
              <a:t>ensure </a:t>
            </a:r>
            <a:r>
              <a:rPr lang="en-GB" sz="2000" i="0" kern="1200" dirty="0">
                <a:solidFill>
                  <a:schemeClr val="tx1"/>
                </a:solidFill>
                <a:latin typeface="Verdana" pitchFamily="34" charset="0"/>
              </a:rPr>
              <a:t>the legacy of the Year after 2018</a:t>
            </a:r>
          </a:p>
          <a:p>
            <a:pPr>
              <a:buClrTx/>
            </a:pPr>
            <a:endParaRPr lang="en-US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 marL="0" indent="0">
              <a:buClrTx/>
              <a:buNone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 marL="0" indent="0">
              <a:buClrTx/>
              <a:buNone/>
              <a:defRPr/>
            </a:pPr>
            <a:r>
              <a:rPr lang="en-US" sz="2000" b="1" i="0" kern="1200" dirty="0" smtClean="0">
                <a:solidFill>
                  <a:srgbClr val="2D5EC1"/>
                </a:solidFill>
                <a:latin typeface="Verdana" pitchFamily="34" charset="0"/>
              </a:rPr>
              <a:t>Total </a:t>
            </a:r>
            <a:r>
              <a:rPr lang="en-US" sz="2000" b="1" i="0" kern="1200" dirty="0">
                <a:solidFill>
                  <a:srgbClr val="2D5EC1"/>
                </a:solidFill>
                <a:latin typeface="Verdana" pitchFamily="34" charset="0"/>
              </a:rPr>
              <a:t>budget of EUR 8 million for 2017 and </a:t>
            </a:r>
            <a:r>
              <a:rPr lang="en-US" sz="2000" b="1" i="0" kern="1200" dirty="0" smtClean="0">
                <a:solidFill>
                  <a:srgbClr val="2D5EC1"/>
                </a:solidFill>
                <a:latin typeface="Verdana" pitchFamily="34" charset="0"/>
              </a:rPr>
              <a:t>2018</a:t>
            </a:r>
            <a:endParaRPr lang="en-US" sz="2000" b="1" i="0" kern="1200" dirty="0">
              <a:solidFill>
                <a:srgbClr val="2D5EC1"/>
              </a:solidFill>
              <a:latin typeface="Verdana" pitchFamily="34" charset="0"/>
            </a:endParaRPr>
          </a:p>
          <a:p>
            <a:pPr lvl="0">
              <a:buClrTx/>
              <a:defRPr/>
            </a:pPr>
            <a:endParaRPr lang="en-US" sz="2000" i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2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461380" y="2186872"/>
            <a:ext cx="4974717" cy="3170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Tx/>
              <a:buSzPct val="110000"/>
              <a:buNone/>
            </a:pPr>
            <a:r>
              <a:rPr lang="en-GB" sz="1900" b="1" i="0" dirty="0">
                <a:solidFill>
                  <a:srgbClr val="BC0487"/>
                </a:solidFill>
              </a:rPr>
              <a:t>Key features: </a:t>
            </a:r>
          </a:p>
          <a:p>
            <a:pPr marL="0" indent="0">
              <a:buClrTx/>
              <a:buSzPct val="110000"/>
              <a:buNone/>
            </a:pPr>
            <a:endParaRPr lang="en-GB" sz="1100" b="1" i="0" kern="1200" dirty="0">
              <a:solidFill>
                <a:srgbClr val="BC0487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SzPct val="100000"/>
              <a:buFont typeface="Wingdings" pitchFamily="2" charset="2"/>
              <a:buChar char="ü"/>
            </a:pPr>
            <a:r>
              <a:rPr lang="en-GB" sz="1900" i="0" kern="12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sz="2000" i="0" kern="1200" dirty="0">
                <a:solidFill>
                  <a:schemeClr val="tx1"/>
                </a:solidFill>
                <a:latin typeface="Verdana" pitchFamily="34" charset="0"/>
              </a:rPr>
              <a:t>€5 million in total</a:t>
            </a:r>
          </a:p>
          <a:p>
            <a:pPr marL="0" indent="0">
              <a:buClr>
                <a:srgbClr val="BC0487"/>
              </a:buClr>
              <a:buSzPct val="100000"/>
              <a:buFont typeface="Wingdings" pitchFamily="2" charset="2"/>
              <a:buChar char="ü"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SzPct val="100000"/>
              <a:buFont typeface="Wingdings" pitchFamily="2" charset="2"/>
              <a:buChar char="ü"/>
            </a:pPr>
            <a:r>
              <a:rPr lang="en-GB" sz="2000" i="0" kern="1200" dirty="0">
                <a:solidFill>
                  <a:schemeClr val="tx1"/>
                </a:solidFill>
                <a:latin typeface="Verdana" pitchFamily="34" charset="0"/>
              </a:rPr>
              <a:t> 3 participant countries </a:t>
            </a:r>
          </a:p>
          <a:p>
            <a:pPr marL="0" indent="0">
              <a:buClr>
                <a:srgbClr val="BC0487"/>
              </a:buClr>
              <a:buSzPct val="100000"/>
              <a:buFont typeface="Wingdings" pitchFamily="2" charset="2"/>
              <a:buChar char="ü"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SzPct val="100000"/>
              <a:buFont typeface="Wingdings" pitchFamily="2" charset="2"/>
              <a:buChar char="ü"/>
            </a:pPr>
            <a:r>
              <a:rPr lang="en-GB" sz="2000" i="0" kern="1200" dirty="0">
                <a:solidFill>
                  <a:schemeClr val="tx1"/>
                </a:solidFill>
                <a:latin typeface="Verdana" pitchFamily="34" charset="0"/>
              </a:rPr>
              <a:t> Up to € 200 000  per project, representing maximum 60% of the total eligible budget.</a:t>
            </a:r>
          </a:p>
          <a:p>
            <a:pPr marL="0" indent="0">
              <a:buClr>
                <a:srgbClr val="BC0487"/>
              </a:buClr>
              <a:buSzPct val="100000"/>
              <a:buNone/>
            </a:pPr>
            <a:endParaRPr lang="en-GB" sz="800" i="0" kern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4" name="Content Placeholder 2"/>
          <p:cNvSpPr txBox="1">
            <a:spLocks noGrp="1"/>
          </p:cNvSpPr>
          <p:nvPr>
            <p:ph type="title"/>
          </p:nvPr>
        </p:nvSpPr>
        <p:spPr bwMode="auto">
          <a:xfrm>
            <a:off x="262452" y="1538791"/>
            <a:ext cx="8630029" cy="68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154" tIns="39577" rIns="79154" bIns="39577" numCol="1" anchor="t" anchorCtr="0" compatLnSpc="1">
            <a:prstTxWarp prst="textNoShape">
              <a:avLst/>
            </a:prstTxWarp>
          </a:bodyPr>
          <a:lstStyle/>
          <a:p>
            <a:pPr marL="296832" indent="-296832">
              <a:spcBef>
                <a:spcPct val="20000"/>
              </a:spcBef>
              <a:buClr>
                <a:schemeClr val="bg1"/>
              </a:buClr>
              <a:defRPr/>
            </a:pPr>
            <a:r>
              <a:rPr lang="en-US" sz="2500" dirty="0">
                <a:solidFill>
                  <a:srgbClr val="7030A0"/>
                </a:solidFill>
              </a:rPr>
              <a:t>Creative Europe call dedicated to the </a:t>
            </a:r>
            <a:r>
              <a:rPr lang="en-US" sz="2500" dirty="0" smtClean="0">
                <a:solidFill>
                  <a:srgbClr val="7030A0"/>
                </a:solidFill>
              </a:rPr>
              <a:t>EYCH</a:t>
            </a:r>
            <a:endParaRPr lang="en-US" sz="2500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94899" y="6670658"/>
            <a:ext cx="476404" cy="156918"/>
          </a:xfrm>
          <a:prstGeom prst="rect">
            <a:avLst/>
          </a:prstGeom>
          <a:noFill/>
        </p:spPr>
        <p:txBody>
          <a:bodyPr wrap="square" lIns="63966" tIns="31980" rIns="63966" bIns="31980" rtlCol="0">
            <a:spAutoFit/>
          </a:bodyPr>
          <a:lstStyle/>
          <a:p>
            <a:r>
              <a:rPr lang="en-GB" sz="600" b="0" i="1" dirty="0">
                <a:solidFill>
                  <a:srgbClr val="FFC000"/>
                </a:solidFill>
              </a:rPr>
              <a:t>Culture</a:t>
            </a:r>
          </a:p>
        </p:txBody>
      </p:sp>
      <p:pic>
        <p:nvPicPr>
          <p:cNvPr id="38" name="Picture 37" descr="DGZfrB7WAAEFHQx.png"/>
          <p:cNvPicPr>
            <a:picLocks noChangeAspect="1"/>
          </p:cNvPicPr>
          <p:nvPr/>
        </p:nvPicPr>
        <p:blipFill>
          <a:blip r:embed="rId3" cstate="print"/>
          <a:srcRect l="21207" r="23422"/>
          <a:stretch>
            <a:fillRect/>
          </a:stretch>
        </p:blipFill>
        <p:spPr>
          <a:xfrm>
            <a:off x="6132187" y="2510898"/>
            <a:ext cx="2256251" cy="229209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9" name="TextBox 38"/>
          <p:cNvSpPr txBox="1"/>
          <p:nvPr/>
        </p:nvSpPr>
        <p:spPr>
          <a:xfrm>
            <a:off x="469776" y="5631497"/>
            <a:ext cx="8038663" cy="1295691"/>
          </a:xfrm>
          <a:prstGeom prst="rect">
            <a:avLst/>
          </a:prstGeom>
          <a:noFill/>
        </p:spPr>
        <p:txBody>
          <a:bodyPr wrap="square" lIns="63966" tIns="31980" rIns="63966" bIns="31980" rtlCol="0">
            <a:spAutoFit/>
          </a:bodyPr>
          <a:lstStyle/>
          <a:p>
            <a:pPr>
              <a:buClr>
                <a:srgbClr val="BC0487"/>
              </a:buClr>
              <a:buFont typeface="Wingdings" pitchFamily="2" charset="2"/>
              <a:buChar char="ü"/>
            </a:pPr>
            <a:r>
              <a:rPr lang="en-GB" sz="2000" b="0" dirty="0">
                <a:solidFill>
                  <a:srgbClr val="000000"/>
                </a:solidFill>
              </a:rPr>
              <a:t> NB- Cultural heritage remains</a:t>
            </a:r>
          </a:p>
          <a:p>
            <a:pPr>
              <a:buClr>
                <a:srgbClr val="BC0487"/>
              </a:buClr>
            </a:pPr>
            <a:r>
              <a:rPr lang="en-GB" sz="2000" b="0" dirty="0">
                <a:solidFill>
                  <a:srgbClr val="000000"/>
                </a:solidFill>
              </a:rPr>
              <a:t>eligible under the 2 categories of the other 2018 CE call  (smaller and larger cooperation projects) </a:t>
            </a:r>
          </a:p>
          <a:p>
            <a:endParaRPr lang="en-US" sz="2000" b="0" dirty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012174" y="5003891"/>
            <a:ext cx="2976331" cy="480083"/>
          </a:xfrm>
          <a:prstGeom prst="rect">
            <a:avLst/>
          </a:prstGeom>
        </p:spPr>
        <p:txBody>
          <a:bodyPr wrap="square" lIns="63966" tIns="31980" rIns="63966" bIns="31980">
            <a:spAutoFit/>
          </a:bodyPr>
          <a:lstStyle/>
          <a:p>
            <a:r>
              <a:rPr lang="en-US" sz="900" b="0" dirty="0">
                <a:solidFill>
                  <a:srgbClr val="000000"/>
                </a:solidFill>
              </a:rPr>
              <a:t>https://ec.europa.eu/programmes/creative-europe/culture/european-cooperation-projects_en</a:t>
            </a:r>
          </a:p>
        </p:txBody>
      </p:sp>
    </p:spTree>
    <p:extLst>
      <p:ext uri="{BB962C8B-B14F-4D97-AF65-F5344CB8AC3E}">
        <p14:creationId xmlns:p14="http://schemas.microsoft.com/office/powerpoint/2010/main" val="277432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13"/>
          <a:stretch/>
        </p:blipFill>
        <p:spPr>
          <a:xfrm>
            <a:off x="0" y="4673871"/>
            <a:ext cx="9144000" cy="21841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2348885"/>
            <a:ext cx="7632848" cy="1911266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 lIns="63984" tIns="31991" rIns="63984" bIns="31991" rtlCol="0">
            <a:spAutoFit/>
          </a:bodyPr>
          <a:lstStyle/>
          <a:p>
            <a:pPr marL="319912" indent="-319912">
              <a:buClr>
                <a:srgbClr val="BC0487"/>
              </a:buClr>
              <a:buFont typeface="Arial" panose="020B0604020202020204" pitchFamily="34" charset="0"/>
              <a:buChar char="•"/>
            </a:pPr>
            <a:endParaRPr lang="en-GB" sz="2000" b="0" dirty="0">
              <a:solidFill>
                <a:srgbClr val="000000"/>
              </a:solidFill>
            </a:endParaRPr>
          </a:p>
          <a:p>
            <a:pPr marL="319912" indent="-319912">
              <a:buClr>
                <a:srgbClr val="BC0487"/>
              </a:buClr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rgbClr val="000000"/>
                </a:solidFill>
              </a:rPr>
              <a:t>Reinforcing a sense of belonging to a </a:t>
            </a:r>
            <a:r>
              <a:rPr lang="en-GB" sz="2000" dirty="0">
                <a:solidFill>
                  <a:srgbClr val="000000"/>
                </a:solidFill>
              </a:rPr>
              <a:t>common European space </a:t>
            </a:r>
          </a:p>
          <a:p>
            <a:pPr marL="319912" indent="-319912">
              <a:buClr>
                <a:srgbClr val="BC0487"/>
              </a:buClr>
              <a:buFont typeface="Arial" panose="020B0604020202020204" pitchFamily="34" charset="0"/>
              <a:buChar char="•"/>
            </a:pPr>
            <a:endParaRPr lang="en-GB" sz="2000" b="0" dirty="0">
              <a:solidFill>
                <a:srgbClr val="000000"/>
              </a:solidFill>
            </a:endParaRPr>
          </a:p>
          <a:p>
            <a:pPr marL="319912" indent="-319912">
              <a:buClr>
                <a:srgbClr val="BC0487"/>
              </a:buClr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rgbClr val="000000"/>
                </a:solidFill>
              </a:rPr>
              <a:t>Promoting cultural heritage as a source of inspiration for </a:t>
            </a:r>
            <a:r>
              <a:rPr lang="en-GB" sz="2000" dirty="0">
                <a:solidFill>
                  <a:srgbClr val="000000"/>
                </a:solidFill>
              </a:rPr>
              <a:t>contemporary artistic creation</a:t>
            </a:r>
          </a:p>
        </p:txBody>
      </p:sp>
      <p:sp>
        <p:nvSpPr>
          <p:cNvPr id="6" name="Content Placeholder 4"/>
          <p:cNvSpPr txBox="1">
            <a:spLocks noGrp="1"/>
          </p:cNvSpPr>
          <p:nvPr>
            <p:ph idx="1"/>
          </p:nvPr>
        </p:nvSpPr>
        <p:spPr>
          <a:xfrm>
            <a:off x="426402" y="2201693"/>
            <a:ext cx="5729774" cy="723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ClrTx/>
              <a:buSzPct val="110000"/>
              <a:buNone/>
            </a:pPr>
            <a:r>
              <a:rPr lang="en-GB" sz="2000" b="1" i="0" dirty="0">
                <a:solidFill>
                  <a:srgbClr val="BC0487"/>
                </a:solidFill>
              </a:rPr>
              <a:t> 2 themes: </a:t>
            </a:r>
          </a:p>
          <a:p>
            <a:pPr marL="0" indent="0">
              <a:buClrTx/>
              <a:buSzPct val="110000"/>
              <a:buNone/>
            </a:pPr>
            <a:endParaRPr lang="en-GB" sz="1100" b="1" i="0" kern="1200" dirty="0">
              <a:solidFill>
                <a:srgbClr val="BC0487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SzPct val="100000"/>
              <a:buNone/>
            </a:pPr>
            <a:endParaRPr lang="en-GB" sz="800" i="0" kern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Content Placeholder 2"/>
          <p:cNvSpPr txBox="1">
            <a:spLocks noGrp="1"/>
          </p:cNvSpPr>
          <p:nvPr>
            <p:ph type="title"/>
          </p:nvPr>
        </p:nvSpPr>
        <p:spPr bwMode="auto">
          <a:xfrm>
            <a:off x="251520" y="1322767"/>
            <a:ext cx="8736971" cy="685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9178" tIns="39589" rIns="79178" bIns="39589" numCol="1" anchor="t" anchorCtr="0" compatLnSpc="1">
            <a:prstTxWarp prst="textNoShape">
              <a:avLst/>
            </a:prstTxWarp>
          </a:bodyPr>
          <a:lstStyle/>
          <a:p>
            <a:pPr marL="296917" indent="-296917">
              <a:spcBef>
                <a:spcPct val="20000"/>
              </a:spcBef>
              <a:buClr>
                <a:schemeClr val="bg1"/>
              </a:buClr>
              <a:defRPr/>
            </a:pPr>
            <a:r>
              <a:rPr lang="en-US" sz="2500" dirty="0">
                <a:solidFill>
                  <a:srgbClr val="7030A0"/>
                </a:solidFill>
              </a:rPr>
              <a:t>Creative Europe call dedicated to the EYCH 2018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614501"/>
            <a:ext cx="2353951" cy="187717"/>
          </a:xfrm>
          <a:prstGeom prst="rect">
            <a:avLst/>
          </a:prstGeom>
          <a:noFill/>
        </p:spPr>
        <p:txBody>
          <a:bodyPr wrap="square" lIns="63984" tIns="31991" rIns="63984" bIns="31991" rtlCol="0">
            <a:spAutoFit/>
          </a:bodyPr>
          <a:lstStyle/>
          <a:p>
            <a:r>
              <a:rPr lang="en-GB" sz="800" b="0" dirty="0">
                <a:solidFill>
                  <a:srgbClr val="FFFFFF"/>
                </a:solidFill>
              </a:rPr>
              <a:t>© European Heritage Label</a:t>
            </a:r>
          </a:p>
        </p:txBody>
      </p:sp>
    </p:spTree>
    <p:extLst>
      <p:ext uri="{BB962C8B-B14F-4D97-AF65-F5344CB8AC3E}">
        <p14:creationId xmlns:p14="http://schemas.microsoft.com/office/powerpoint/2010/main" val="801591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347531" y="1151461"/>
            <a:ext cx="8352928" cy="103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9206" tIns="39603" rIns="79206" bIns="39603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4500" b="0" i="0" dirty="0">
                <a:solidFill>
                  <a:srgbClr val="FFC91D"/>
                </a:solidFill>
              </a:rPr>
              <a:t>   </a:t>
            </a:r>
            <a:r>
              <a:rPr lang="en-US" sz="2500" i="0" dirty="0">
                <a:solidFill>
                  <a:srgbClr val="7030A0"/>
                </a:solidFill>
              </a:rPr>
              <a:t>Creative Europe call</a:t>
            </a:r>
            <a:r>
              <a:rPr lang="en-GB" sz="2500" i="0" dirty="0">
                <a:solidFill>
                  <a:srgbClr val="7030A0"/>
                </a:solidFill>
              </a:rPr>
              <a:t> timeline</a:t>
            </a:r>
            <a:endParaRPr lang="fr-BE" sz="2500" i="0" dirty="0">
              <a:solidFill>
                <a:srgbClr val="7030A0"/>
              </a:solidFill>
            </a:endParaRPr>
          </a:p>
          <a:p>
            <a:pPr marL="0" indent="0" algn="just">
              <a:buClrTx/>
              <a:buNone/>
              <a:defRPr/>
            </a:pPr>
            <a:endParaRPr lang="en-US" sz="1800" b="0" i="0" kern="0" dirty="0">
              <a:solidFill>
                <a:srgbClr val="808080"/>
              </a:solidFill>
            </a:endParaRPr>
          </a:p>
          <a:p>
            <a:pPr algn="just">
              <a:buClrTx/>
              <a:defRPr/>
            </a:pPr>
            <a:endParaRPr lang="en-US" sz="1800" b="0" i="0" kern="0" dirty="0">
              <a:solidFill>
                <a:srgbClr val="808080"/>
              </a:solidFill>
            </a:endParaRPr>
          </a:p>
          <a:p>
            <a:pPr algn="just">
              <a:buClrTx/>
              <a:defRPr/>
            </a:pPr>
            <a:endParaRPr lang="en-US" sz="1800" b="0" i="0" kern="0" dirty="0">
              <a:solidFill>
                <a:srgbClr val="808080"/>
              </a:solidFill>
            </a:endParaRPr>
          </a:p>
          <a:p>
            <a:pPr algn="just">
              <a:buClrTx/>
              <a:defRPr/>
            </a:pPr>
            <a:endParaRPr lang="en-US" sz="1500" b="0" i="0" kern="0" dirty="0">
              <a:solidFill>
                <a:srgbClr val="000000"/>
              </a:solidFill>
            </a:endParaRPr>
          </a:p>
        </p:txBody>
      </p:sp>
      <p:cxnSp>
        <p:nvCxnSpPr>
          <p:cNvPr id="7" name="Shape 507"/>
          <p:cNvCxnSpPr/>
          <p:nvPr/>
        </p:nvCxnSpPr>
        <p:spPr>
          <a:xfrm>
            <a:off x="3035829" y="2888940"/>
            <a:ext cx="0" cy="1350150"/>
          </a:xfrm>
          <a:prstGeom prst="straightConnector1">
            <a:avLst/>
          </a:prstGeom>
          <a:noFill/>
          <a:ln w="50800" cap="flat" cmpd="sng">
            <a:solidFill>
              <a:schemeClr val="tx1"/>
            </a:solidFill>
            <a:prstDash val="solid"/>
            <a:round/>
            <a:headEnd type="none" w="lg" len="lg"/>
            <a:tailEnd type="oval" w="lg" len="lg"/>
          </a:ln>
        </p:spPr>
      </p:cxnSp>
      <p:cxnSp>
        <p:nvCxnSpPr>
          <p:cNvPr id="5" name="Shape 507"/>
          <p:cNvCxnSpPr/>
          <p:nvPr/>
        </p:nvCxnSpPr>
        <p:spPr>
          <a:xfrm>
            <a:off x="3035829" y="4023066"/>
            <a:ext cx="0" cy="1782198"/>
          </a:xfrm>
          <a:prstGeom prst="straightConnector1">
            <a:avLst/>
          </a:prstGeom>
          <a:noFill/>
          <a:ln w="50800" cap="flat" cmpd="sng">
            <a:solidFill>
              <a:schemeClr val="tx1"/>
            </a:solidFill>
            <a:prstDash val="solid"/>
            <a:round/>
            <a:headEnd type="none" w="lg" len="lg"/>
            <a:tailEnd type="oval" w="lg" len="lg"/>
          </a:ln>
        </p:spPr>
      </p:cxnSp>
      <p:cxnSp>
        <p:nvCxnSpPr>
          <p:cNvPr id="6" name="Shape 507"/>
          <p:cNvCxnSpPr/>
          <p:nvPr/>
        </p:nvCxnSpPr>
        <p:spPr>
          <a:xfrm>
            <a:off x="3035829" y="2334394"/>
            <a:ext cx="0" cy="540060"/>
          </a:xfrm>
          <a:prstGeom prst="straightConnector1">
            <a:avLst/>
          </a:prstGeom>
          <a:noFill/>
          <a:ln w="50800" cap="flat" cmpd="sng">
            <a:solidFill>
              <a:schemeClr val="tx1"/>
            </a:solidFill>
            <a:prstDash val="solid"/>
            <a:round/>
            <a:headEnd type="none" w="lg" len="lg"/>
            <a:tailEnd type="oval" w="lg" len="lg"/>
          </a:ln>
        </p:spPr>
      </p:cxnSp>
      <p:sp>
        <p:nvSpPr>
          <p:cNvPr id="59" name="TextBox 58"/>
          <p:cNvSpPr txBox="1"/>
          <p:nvPr/>
        </p:nvSpPr>
        <p:spPr>
          <a:xfrm>
            <a:off x="4294899" y="6670658"/>
            <a:ext cx="476404" cy="156964"/>
          </a:xfrm>
          <a:prstGeom prst="rect">
            <a:avLst/>
          </a:prstGeom>
          <a:noFill/>
        </p:spPr>
        <p:txBody>
          <a:bodyPr wrap="square" lIns="64005" tIns="32003" rIns="64005" bIns="32003" rtlCol="0">
            <a:spAutoFit/>
          </a:bodyPr>
          <a:lstStyle/>
          <a:p>
            <a:r>
              <a:rPr lang="en-GB" sz="600" b="0" i="1" dirty="0">
                <a:solidFill>
                  <a:srgbClr val="FFC000"/>
                </a:solidFill>
              </a:rPr>
              <a:t>Culture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9614" y="2348881"/>
            <a:ext cx="3970686" cy="3527117"/>
          </a:xfrm>
          <a:prstGeom prst="rect">
            <a:avLst/>
          </a:prstGeom>
          <a:noFill/>
        </p:spPr>
        <p:txBody>
          <a:bodyPr wrap="square" lIns="64005" tIns="32003" rIns="64005" bIns="32003" rtlCol="0">
            <a:spAutoFit/>
          </a:bodyPr>
          <a:lstStyle/>
          <a:p>
            <a:pPr>
              <a:buSzPct val="110000"/>
            </a:pPr>
            <a:r>
              <a:rPr lang="en-GB" sz="1800" dirty="0">
                <a:solidFill>
                  <a:srgbClr val="BC0487"/>
                </a:solidFill>
              </a:rPr>
              <a:t>Launch of call</a:t>
            </a:r>
          </a:p>
          <a:p>
            <a:pPr>
              <a:buSzPct val="110000"/>
            </a:pPr>
            <a:r>
              <a:rPr lang="en-GB" sz="1800" dirty="0" smtClean="0">
                <a:solidFill>
                  <a:srgbClr val="DAEDEF">
                    <a:lumMod val="10000"/>
                  </a:srgbClr>
                </a:solidFill>
              </a:rPr>
              <a:t>18 September </a:t>
            </a:r>
            <a:r>
              <a:rPr lang="en-GB" sz="1800" dirty="0">
                <a:solidFill>
                  <a:srgbClr val="DAEDEF">
                    <a:lumMod val="10000"/>
                  </a:srgbClr>
                </a:solidFill>
              </a:rPr>
              <a:t>2017 </a:t>
            </a:r>
          </a:p>
          <a:p>
            <a:pPr>
              <a:buSzPct val="110000"/>
            </a:pPr>
            <a:endParaRPr lang="en-GB" sz="1800" dirty="0">
              <a:solidFill>
                <a:srgbClr val="BC0487"/>
              </a:solidFill>
            </a:endParaRPr>
          </a:p>
          <a:p>
            <a:pPr>
              <a:buSzPct val="110000"/>
            </a:pPr>
            <a:endParaRPr lang="en-GB" sz="1800" dirty="0">
              <a:solidFill>
                <a:srgbClr val="BC0487"/>
              </a:solidFill>
            </a:endParaRPr>
          </a:p>
          <a:p>
            <a:pPr>
              <a:buSzPct val="110000"/>
            </a:pPr>
            <a:endParaRPr lang="en-GB" sz="1600" dirty="0">
              <a:solidFill>
                <a:srgbClr val="BC0487"/>
              </a:solidFill>
            </a:endParaRPr>
          </a:p>
          <a:p>
            <a:pPr>
              <a:buSzPct val="110000"/>
            </a:pPr>
            <a:r>
              <a:rPr lang="en-GB" sz="1800" dirty="0">
                <a:solidFill>
                  <a:srgbClr val="BC0487"/>
                </a:solidFill>
              </a:rPr>
              <a:t>Deadline for submissions</a:t>
            </a:r>
          </a:p>
          <a:p>
            <a:pPr>
              <a:buSzPct val="110000"/>
            </a:pPr>
            <a:r>
              <a:rPr lang="en-GB" sz="1800" dirty="0" smtClean="0">
                <a:solidFill>
                  <a:srgbClr val="DAEDEF">
                    <a:lumMod val="10000"/>
                  </a:srgbClr>
                </a:solidFill>
              </a:rPr>
              <a:t>22 </a:t>
            </a:r>
            <a:r>
              <a:rPr lang="en-GB" sz="1800" dirty="0">
                <a:solidFill>
                  <a:srgbClr val="DAEDEF">
                    <a:lumMod val="10000"/>
                  </a:srgbClr>
                </a:solidFill>
              </a:rPr>
              <a:t>November </a:t>
            </a:r>
            <a:r>
              <a:rPr lang="en-GB" sz="1800" dirty="0" smtClean="0">
                <a:solidFill>
                  <a:srgbClr val="DAEDEF">
                    <a:lumMod val="10000"/>
                  </a:srgbClr>
                </a:solidFill>
              </a:rPr>
              <a:t>2017</a:t>
            </a:r>
            <a:endParaRPr lang="en-GB" sz="1600" b="0" dirty="0">
              <a:solidFill>
                <a:srgbClr val="DAEDEF">
                  <a:lumMod val="10000"/>
                </a:srgbClr>
              </a:solidFill>
            </a:endParaRPr>
          </a:p>
          <a:p>
            <a:pPr>
              <a:buSzPct val="110000"/>
            </a:pPr>
            <a:endParaRPr lang="en-GB" sz="1600" b="0" dirty="0">
              <a:solidFill>
                <a:srgbClr val="DAEDEF">
                  <a:lumMod val="10000"/>
                </a:srgbClr>
              </a:solidFill>
            </a:endParaRPr>
          </a:p>
          <a:p>
            <a:pPr>
              <a:buSzPct val="110000"/>
            </a:pPr>
            <a:endParaRPr lang="en-GB" sz="1300" b="0" dirty="0">
              <a:solidFill>
                <a:srgbClr val="DAEDEF">
                  <a:lumMod val="10000"/>
                </a:srgbClr>
              </a:solidFill>
            </a:endParaRPr>
          </a:p>
          <a:p>
            <a:pPr>
              <a:buSzPct val="110000"/>
            </a:pPr>
            <a:endParaRPr lang="en-GB" sz="1600" b="0" dirty="0">
              <a:solidFill>
                <a:srgbClr val="DAEDEF">
                  <a:lumMod val="10000"/>
                </a:srgbClr>
              </a:solidFill>
            </a:endParaRPr>
          </a:p>
          <a:p>
            <a:pPr>
              <a:buSzPct val="110000"/>
            </a:pPr>
            <a:r>
              <a:rPr lang="en-GB" sz="1800" dirty="0">
                <a:solidFill>
                  <a:srgbClr val="BC0487"/>
                </a:solidFill>
              </a:rPr>
              <a:t>Signing of contracts</a:t>
            </a:r>
          </a:p>
          <a:p>
            <a:pPr>
              <a:buSzPct val="110000"/>
            </a:pPr>
            <a:r>
              <a:rPr lang="en-GB" sz="1800" dirty="0">
                <a:solidFill>
                  <a:srgbClr val="DAEDEF">
                    <a:lumMod val="10000"/>
                  </a:srgbClr>
                </a:solidFill>
              </a:rPr>
              <a:t>May/ June 2018   (TBC)</a:t>
            </a:r>
          </a:p>
          <a:p>
            <a:pPr>
              <a:buSzPct val="110000"/>
            </a:pPr>
            <a:endParaRPr lang="en-GB" sz="2000" b="0" dirty="0">
              <a:solidFill>
                <a:srgbClr val="DAEDEF">
                  <a:lumMod val="10000"/>
                </a:srgbClr>
              </a:solidFill>
            </a:endParaRPr>
          </a:p>
        </p:txBody>
      </p:sp>
      <p:pic>
        <p:nvPicPr>
          <p:cNvPr id="20" name="Picture 19" descr="open-call.png"/>
          <p:cNvPicPr>
            <a:picLocks noChangeAspect="1"/>
          </p:cNvPicPr>
          <p:nvPr/>
        </p:nvPicPr>
        <p:blipFill>
          <a:blip r:embed="rId3" cstate="print"/>
          <a:srcRect l="23541" t="29840" r="24236" b="32360"/>
          <a:stretch>
            <a:fillRect/>
          </a:stretch>
        </p:blipFill>
        <p:spPr>
          <a:xfrm>
            <a:off x="1259633" y="2186862"/>
            <a:ext cx="1680187" cy="1026114"/>
          </a:xfrm>
          <a:prstGeom prst="rect">
            <a:avLst/>
          </a:prstGeom>
        </p:spPr>
      </p:pic>
      <p:pic>
        <p:nvPicPr>
          <p:cNvPr id="21" name="Picture 20" descr="1989-New-Website-pages-icons_how-to-apply-submit-application.png"/>
          <p:cNvPicPr>
            <a:picLocks noChangeAspect="1"/>
          </p:cNvPicPr>
          <p:nvPr/>
        </p:nvPicPr>
        <p:blipFill>
          <a:blip r:embed="rId4" cstate="print"/>
          <a:srcRect t="11111" b="13889"/>
          <a:stretch>
            <a:fillRect/>
          </a:stretch>
        </p:blipFill>
        <p:spPr>
          <a:xfrm>
            <a:off x="1565752" y="3158970"/>
            <a:ext cx="1171767" cy="1458162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t="14332" r="61622" b="14563"/>
          <a:stretch>
            <a:fillRect/>
          </a:stretch>
        </p:blipFill>
        <p:spPr bwMode="auto">
          <a:xfrm>
            <a:off x="1643675" y="4833156"/>
            <a:ext cx="1152128" cy="135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59275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39553" y="1566350"/>
            <a:ext cx="7776864" cy="494505"/>
          </a:xfrm>
        </p:spPr>
        <p:txBody>
          <a:bodyPr/>
          <a:lstStyle/>
          <a:p>
            <a:pPr>
              <a:buNone/>
            </a:pPr>
            <a:r>
              <a:rPr lang="fr-BE" b="1" i="0" dirty="0" smtClean="0">
                <a:solidFill>
                  <a:schemeClr val="tx1"/>
                </a:solidFill>
              </a:rPr>
              <a:t>	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4" y="2492902"/>
            <a:ext cx="5108112" cy="3169973"/>
          </a:xfrm>
          <a:prstGeom prst="rect">
            <a:avLst/>
          </a:prstGeom>
        </p:spPr>
        <p:txBody>
          <a:bodyPr wrap="square" lIns="91305" tIns="45658" rIns="91305" bIns="45658">
            <a:spAutoFit/>
          </a:bodyPr>
          <a:lstStyle/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Funding for cultural heritage will be available through different EU programmes: </a:t>
            </a: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D5EC1"/>
                </a:solidFill>
              </a:rPr>
              <a:t>Erasmus+, </a:t>
            </a: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D5EC1"/>
                </a:solidFill>
              </a:rPr>
              <a:t>Horizon 2020, </a:t>
            </a: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D5EC1"/>
                </a:solidFill>
              </a:rPr>
              <a:t>COSME, </a:t>
            </a: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D5EC1"/>
                </a:solidFill>
              </a:rPr>
              <a:t>Europe for Citizens,</a:t>
            </a: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2D5EC1"/>
                </a:solidFill>
              </a:rPr>
              <a:t>EU structural and cohesion funds, etc.  </a:t>
            </a:r>
          </a:p>
          <a:p>
            <a:pPr marL="342406" indent="-342406">
              <a:buFont typeface="Arial" panose="020B0604020202020204" pitchFamily="34" charset="0"/>
              <a:buChar char="•"/>
            </a:pPr>
            <a:endParaRPr lang="en-GB" sz="2000" b="0" dirty="0">
              <a:solidFill>
                <a:srgbClr val="2D5EC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893" y="1772816"/>
            <a:ext cx="1982989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467550" y="521396"/>
            <a:ext cx="7770327" cy="103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5200" b="0" i="0" dirty="0">
                <a:solidFill>
                  <a:srgbClr val="FFC91D"/>
                </a:solidFill>
                <a:latin typeface="Verdana" pitchFamily="34" charset="0"/>
              </a:rPr>
              <a:t>       </a:t>
            </a:r>
            <a:r>
              <a:rPr lang="en-US" sz="4800" b="0" i="0" dirty="0">
                <a:solidFill>
                  <a:srgbClr val="F58220"/>
                </a:solidFill>
                <a:latin typeface="Verdana" pitchFamily="34" charset="0"/>
              </a:rPr>
              <a:t>How?</a:t>
            </a:r>
          </a:p>
          <a:p>
            <a:pPr>
              <a:buFont typeface="Arial" pitchFamily="34" charset="0"/>
              <a:buNone/>
            </a:pPr>
            <a:endParaRPr lang="en-US" sz="700" b="0" dirty="0">
              <a:solidFill>
                <a:srgbClr val="FFC91D"/>
              </a:solidFill>
              <a:latin typeface="Verdana" pitchFamily="34" charset="0"/>
            </a:endParaRPr>
          </a:p>
          <a:p>
            <a:pPr algn="just">
              <a:buFont typeface="Arial" pitchFamily="34" charset="0"/>
              <a:buNone/>
            </a:pPr>
            <a:endParaRPr lang="en-US" sz="700" i="0" kern="0" dirty="0">
              <a:solidFill>
                <a:schemeClr val="tx1"/>
              </a:solidFill>
            </a:endParaRPr>
          </a:p>
          <a:p>
            <a:pPr marL="0" indent="0" algn="just">
              <a:buClrTx/>
              <a:buNone/>
            </a:pPr>
            <a:endParaRPr lang="fr-BE" sz="2000" i="0" kern="0" dirty="0">
              <a:solidFill>
                <a:srgbClr val="7030A0"/>
              </a:solidFill>
            </a:endParaRPr>
          </a:p>
          <a:p>
            <a:pPr marL="0" indent="0" algn="just">
              <a:buClrTx/>
              <a:buNone/>
            </a:pPr>
            <a:r>
              <a:rPr lang="fr-BE" b="1" i="0" kern="0" dirty="0" smtClean="0">
                <a:solidFill>
                  <a:srgbClr val="7030A0"/>
                </a:solidFill>
              </a:rPr>
              <a:t>IN ADDITION </a:t>
            </a:r>
            <a:r>
              <a:rPr lang="fr-BE" i="0" kern="0" dirty="0">
                <a:solidFill>
                  <a:srgbClr val="7030A0"/>
                </a:solidFill>
              </a:rPr>
              <a:t>:</a:t>
            </a:r>
            <a:endParaRPr lang="fr-BE" b="1" i="0" kern="0" dirty="0" smtClean="0">
              <a:solidFill>
                <a:srgbClr val="7030A0"/>
              </a:solidFill>
            </a:endParaRPr>
          </a:p>
          <a:p>
            <a:pPr algn="just">
              <a:buClrTx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algn="just">
              <a:buClrTx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algn="just">
              <a:buClrTx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algn="just">
              <a:buClrTx/>
              <a:defRPr/>
            </a:pPr>
            <a:endParaRPr lang="en-US" sz="1800" b="0" i="0" kern="0" dirty="0">
              <a:solidFill>
                <a:schemeClr val="tx1"/>
              </a:solidFill>
            </a:endParaRPr>
          </a:p>
        </p:txBody>
      </p:sp>
      <p:grpSp>
        <p:nvGrpSpPr>
          <p:cNvPr id="17" name="Shape 279"/>
          <p:cNvGrpSpPr/>
          <p:nvPr/>
        </p:nvGrpSpPr>
        <p:grpSpPr>
          <a:xfrm>
            <a:off x="963703" y="707875"/>
            <a:ext cx="727981" cy="560884"/>
            <a:chOff x="3918650" y="293075"/>
            <a:chExt cx="488500" cy="412775"/>
          </a:xfrm>
          <a:solidFill>
            <a:srgbClr val="F58220"/>
          </a:solidFill>
        </p:grpSpPr>
        <p:sp>
          <p:nvSpPr>
            <p:cNvPr id="22" name="Shape 280"/>
            <p:cNvSpPr/>
            <p:nvPr/>
          </p:nvSpPr>
          <p:spPr>
            <a:xfrm>
              <a:off x="4085350" y="293675"/>
              <a:ext cx="154500" cy="412175"/>
            </a:xfrm>
            <a:custGeom>
              <a:avLst/>
              <a:gdLst/>
              <a:ahLst/>
              <a:cxnLst/>
              <a:rect l="0" t="0" r="0" b="0"/>
              <a:pathLst>
                <a:path w="6180" h="16487" extrusionOk="0">
                  <a:moveTo>
                    <a:pt x="709" y="5496"/>
                  </a:moveTo>
                  <a:lnTo>
                    <a:pt x="806" y="5520"/>
                  </a:lnTo>
                  <a:lnTo>
                    <a:pt x="1050" y="5667"/>
                  </a:lnTo>
                  <a:lnTo>
                    <a:pt x="1270" y="5813"/>
                  </a:lnTo>
                  <a:lnTo>
                    <a:pt x="1344" y="5886"/>
                  </a:lnTo>
                  <a:lnTo>
                    <a:pt x="1368" y="5984"/>
                  </a:lnTo>
                  <a:lnTo>
                    <a:pt x="1344" y="6082"/>
                  </a:lnTo>
                  <a:lnTo>
                    <a:pt x="1319" y="6155"/>
                  </a:lnTo>
                  <a:lnTo>
                    <a:pt x="1221" y="6228"/>
                  </a:lnTo>
                  <a:lnTo>
                    <a:pt x="1124" y="6253"/>
                  </a:lnTo>
                  <a:lnTo>
                    <a:pt x="1050" y="6228"/>
                  </a:lnTo>
                  <a:lnTo>
                    <a:pt x="977" y="6204"/>
                  </a:lnTo>
                  <a:lnTo>
                    <a:pt x="782" y="6082"/>
                  </a:lnTo>
                  <a:lnTo>
                    <a:pt x="586" y="5960"/>
                  </a:lnTo>
                  <a:lnTo>
                    <a:pt x="513" y="5911"/>
                  </a:lnTo>
                  <a:lnTo>
                    <a:pt x="464" y="5838"/>
                  </a:lnTo>
                  <a:lnTo>
                    <a:pt x="464" y="5740"/>
                  </a:lnTo>
                  <a:lnTo>
                    <a:pt x="489" y="5642"/>
                  </a:lnTo>
                  <a:lnTo>
                    <a:pt x="538" y="5569"/>
                  </a:lnTo>
                  <a:lnTo>
                    <a:pt x="611" y="5520"/>
                  </a:lnTo>
                  <a:lnTo>
                    <a:pt x="709" y="5496"/>
                  </a:lnTo>
                  <a:close/>
                  <a:moveTo>
                    <a:pt x="1685" y="6351"/>
                  </a:moveTo>
                  <a:lnTo>
                    <a:pt x="1783" y="6375"/>
                  </a:lnTo>
                  <a:lnTo>
                    <a:pt x="1856" y="6448"/>
                  </a:lnTo>
                  <a:lnTo>
                    <a:pt x="2003" y="6668"/>
                  </a:lnTo>
                  <a:lnTo>
                    <a:pt x="2125" y="6888"/>
                  </a:lnTo>
                  <a:lnTo>
                    <a:pt x="2150" y="6986"/>
                  </a:lnTo>
                  <a:lnTo>
                    <a:pt x="2150" y="7083"/>
                  </a:lnTo>
                  <a:lnTo>
                    <a:pt x="2101" y="7156"/>
                  </a:lnTo>
                  <a:lnTo>
                    <a:pt x="2027" y="7230"/>
                  </a:lnTo>
                  <a:lnTo>
                    <a:pt x="1979" y="7254"/>
                  </a:lnTo>
                  <a:lnTo>
                    <a:pt x="1856" y="7254"/>
                  </a:lnTo>
                  <a:lnTo>
                    <a:pt x="1783" y="7230"/>
                  </a:lnTo>
                  <a:lnTo>
                    <a:pt x="1734" y="7181"/>
                  </a:lnTo>
                  <a:lnTo>
                    <a:pt x="1685" y="7132"/>
                  </a:lnTo>
                  <a:lnTo>
                    <a:pt x="1441" y="6741"/>
                  </a:lnTo>
                  <a:lnTo>
                    <a:pt x="1417" y="6644"/>
                  </a:lnTo>
                  <a:lnTo>
                    <a:pt x="1417" y="6546"/>
                  </a:lnTo>
                  <a:lnTo>
                    <a:pt x="1441" y="6448"/>
                  </a:lnTo>
                  <a:lnTo>
                    <a:pt x="1515" y="6399"/>
                  </a:lnTo>
                  <a:lnTo>
                    <a:pt x="1612" y="6351"/>
                  </a:lnTo>
                  <a:close/>
                  <a:moveTo>
                    <a:pt x="2247" y="7498"/>
                  </a:moveTo>
                  <a:lnTo>
                    <a:pt x="2345" y="7523"/>
                  </a:lnTo>
                  <a:lnTo>
                    <a:pt x="2418" y="7572"/>
                  </a:lnTo>
                  <a:lnTo>
                    <a:pt x="2467" y="7645"/>
                  </a:lnTo>
                  <a:lnTo>
                    <a:pt x="2662" y="8109"/>
                  </a:lnTo>
                  <a:lnTo>
                    <a:pt x="2662" y="8207"/>
                  </a:lnTo>
                  <a:lnTo>
                    <a:pt x="2638" y="8304"/>
                  </a:lnTo>
                  <a:lnTo>
                    <a:pt x="2589" y="8378"/>
                  </a:lnTo>
                  <a:lnTo>
                    <a:pt x="2516" y="8426"/>
                  </a:lnTo>
                  <a:lnTo>
                    <a:pt x="2418" y="8451"/>
                  </a:lnTo>
                  <a:lnTo>
                    <a:pt x="2345" y="8426"/>
                  </a:lnTo>
                  <a:lnTo>
                    <a:pt x="2272" y="8402"/>
                  </a:lnTo>
                  <a:lnTo>
                    <a:pt x="2223" y="8353"/>
                  </a:lnTo>
                  <a:lnTo>
                    <a:pt x="2198" y="8280"/>
                  </a:lnTo>
                  <a:lnTo>
                    <a:pt x="2027" y="7840"/>
                  </a:lnTo>
                  <a:lnTo>
                    <a:pt x="2003" y="7743"/>
                  </a:lnTo>
                  <a:lnTo>
                    <a:pt x="2027" y="7645"/>
                  </a:lnTo>
                  <a:lnTo>
                    <a:pt x="2076" y="7572"/>
                  </a:lnTo>
                  <a:lnTo>
                    <a:pt x="2150" y="7523"/>
                  </a:lnTo>
                  <a:lnTo>
                    <a:pt x="2247" y="7498"/>
                  </a:lnTo>
                  <a:close/>
                  <a:moveTo>
                    <a:pt x="2711" y="8720"/>
                  </a:moveTo>
                  <a:lnTo>
                    <a:pt x="2785" y="8744"/>
                  </a:lnTo>
                  <a:lnTo>
                    <a:pt x="2858" y="8793"/>
                  </a:lnTo>
                  <a:lnTo>
                    <a:pt x="2907" y="8866"/>
                  </a:lnTo>
                  <a:lnTo>
                    <a:pt x="3078" y="9355"/>
                  </a:lnTo>
                  <a:lnTo>
                    <a:pt x="3102" y="9452"/>
                  </a:lnTo>
                  <a:lnTo>
                    <a:pt x="3078" y="9526"/>
                  </a:lnTo>
                  <a:lnTo>
                    <a:pt x="3004" y="9599"/>
                  </a:lnTo>
                  <a:lnTo>
                    <a:pt x="2931" y="9648"/>
                  </a:lnTo>
                  <a:lnTo>
                    <a:pt x="2858" y="9672"/>
                  </a:lnTo>
                  <a:lnTo>
                    <a:pt x="2785" y="9672"/>
                  </a:lnTo>
                  <a:lnTo>
                    <a:pt x="2711" y="9623"/>
                  </a:lnTo>
                  <a:lnTo>
                    <a:pt x="2662" y="9574"/>
                  </a:lnTo>
                  <a:lnTo>
                    <a:pt x="2614" y="9501"/>
                  </a:lnTo>
                  <a:lnTo>
                    <a:pt x="2467" y="9037"/>
                  </a:lnTo>
                  <a:lnTo>
                    <a:pt x="2443" y="8939"/>
                  </a:lnTo>
                  <a:lnTo>
                    <a:pt x="2467" y="8842"/>
                  </a:lnTo>
                  <a:lnTo>
                    <a:pt x="2516" y="8768"/>
                  </a:lnTo>
                  <a:lnTo>
                    <a:pt x="2614" y="8720"/>
                  </a:lnTo>
                  <a:close/>
                  <a:moveTo>
                    <a:pt x="3224" y="9941"/>
                  </a:moveTo>
                  <a:lnTo>
                    <a:pt x="3297" y="10014"/>
                  </a:lnTo>
                  <a:lnTo>
                    <a:pt x="3346" y="10087"/>
                  </a:lnTo>
                  <a:lnTo>
                    <a:pt x="3542" y="10527"/>
                  </a:lnTo>
                  <a:lnTo>
                    <a:pt x="3566" y="10625"/>
                  </a:lnTo>
                  <a:lnTo>
                    <a:pt x="3566" y="10722"/>
                  </a:lnTo>
                  <a:lnTo>
                    <a:pt x="3517" y="10796"/>
                  </a:lnTo>
                  <a:lnTo>
                    <a:pt x="3444" y="10844"/>
                  </a:lnTo>
                  <a:lnTo>
                    <a:pt x="3322" y="10869"/>
                  </a:lnTo>
                  <a:lnTo>
                    <a:pt x="3273" y="10869"/>
                  </a:lnTo>
                  <a:lnTo>
                    <a:pt x="3200" y="10844"/>
                  </a:lnTo>
                  <a:lnTo>
                    <a:pt x="3151" y="10796"/>
                  </a:lnTo>
                  <a:lnTo>
                    <a:pt x="3102" y="10747"/>
                  </a:lnTo>
                  <a:lnTo>
                    <a:pt x="2907" y="10258"/>
                  </a:lnTo>
                  <a:lnTo>
                    <a:pt x="2882" y="10161"/>
                  </a:lnTo>
                  <a:lnTo>
                    <a:pt x="2907" y="10087"/>
                  </a:lnTo>
                  <a:lnTo>
                    <a:pt x="2955" y="10014"/>
                  </a:lnTo>
                  <a:lnTo>
                    <a:pt x="3029" y="9941"/>
                  </a:lnTo>
                  <a:close/>
                  <a:moveTo>
                    <a:pt x="3761" y="11089"/>
                  </a:moveTo>
                  <a:lnTo>
                    <a:pt x="3835" y="11137"/>
                  </a:lnTo>
                  <a:lnTo>
                    <a:pt x="3908" y="11211"/>
                  </a:lnTo>
                  <a:lnTo>
                    <a:pt x="4177" y="11577"/>
                  </a:lnTo>
                  <a:lnTo>
                    <a:pt x="4225" y="11675"/>
                  </a:lnTo>
                  <a:lnTo>
                    <a:pt x="4250" y="11748"/>
                  </a:lnTo>
                  <a:lnTo>
                    <a:pt x="4201" y="11846"/>
                  </a:lnTo>
                  <a:lnTo>
                    <a:pt x="4152" y="11919"/>
                  </a:lnTo>
                  <a:lnTo>
                    <a:pt x="4079" y="11968"/>
                  </a:lnTo>
                  <a:lnTo>
                    <a:pt x="3884" y="11968"/>
                  </a:lnTo>
                  <a:lnTo>
                    <a:pt x="3810" y="11895"/>
                  </a:lnTo>
                  <a:lnTo>
                    <a:pt x="3664" y="11675"/>
                  </a:lnTo>
                  <a:lnTo>
                    <a:pt x="3493" y="11455"/>
                  </a:lnTo>
                  <a:lnTo>
                    <a:pt x="3468" y="11382"/>
                  </a:lnTo>
                  <a:lnTo>
                    <a:pt x="3468" y="11284"/>
                  </a:lnTo>
                  <a:lnTo>
                    <a:pt x="3517" y="11186"/>
                  </a:lnTo>
                  <a:lnTo>
                    <a:pt x="3566" y="11137"/>
                  </a:lnTo>
                  <a:lnTo>
                    <a:pt x="3664" y="11089"/>
                  </a:lnTo>
                  <a:close/>
                  <a:moveTo>
                    <a:pt x="4616" y="12041"/>
                  </a:moveTo>
                  <a:lnTo>
                    <a:pt x="4714" y="12090"/>
                  </a:lnTo>
                  <a:lnTo>
                    <a:pt x="4909" y="12212"/>
                  </a:lnTo>
                  <a:lnTo>
                    <a:pt x="5105" y="12334"/>
                  </a:lnTo>
                  <a:lnTo>
                    <a:pt x="5178" y="12383"/>
                  </a:lnTo>
                  <a:lnTo>
                    <a:pt x="5227" y="12481"/>
                  </a:lnTo>
                  <a:lnTo>
                    <a:pt x="5227" y="12554"/>
                  </a:lnTo>
                  <a:lnTo>
                    <a:pt x="5202" y="12652"/>
                  </a:lnTo>
                  <a:lnTo>
                    <a:pt x="5154" y="12725"/>
                  </a:lnTo>
                  <a:lnTo>
                    <a:pt x="5105" y="12749"/>
                  </a:lnTo>
                  <a:lnTo>
                    <a:pt x="5056" y="12774"/>
                  </a:lnTo>
                  <a:lnTo>
                    <a:pt x="4983" y="12798"/>
                  </a:lnTo>
                  <a:lnTo>
                    <a:pt x="4885" y="12774"/>
                  </a:lnTo>
                  <a:lnTo>
                    <a:pt x="4641" y="12627"/>
                  </a:lnTo>
                  <a:lnTo>
                    <a:pt x="4421" y="12481"/>
                  </a:lnTo>
                  <a:lnTo>
                    <a:pt x="4348" y="12407"/>
                  </a:lnTo>
                  <a:lnTo>
                    <a:pt x="4323" y="12310"/>
                  </a:lnTo>
                  <a:lnTo>
                    <a:pt x="4323" y="12236"/>
                  </a:lnTo>
                  <a:lnTo>
                    <a:pt x="4372" y="12139"/>
                  </a:lnTo>
                  <a:lnTo>
                    <a:pt x="4445" y="12066"/>
                  </a:lnTo>
                  <a:lnTo>
                    <a:pt x="4543" y="12041"/>
                  </a:lnTo>
                  <a:close/>
                  <a:moveTo>
                    <a:pt x="0" y="1"/>
                  </a:moveTo>
                  <a:lnTo>
                    <a:pt x="0" y="5325"/>
                  </a:lnTo>
                  <a:lnTo>
                    <a:pt x="74" y="5349"/>
                  </a:lnTo>
                  <a:lnTo>
                    <a:pt x="147" y="5422"/>
                  </a:lnTo>
                  <a:lnTo>
                    <a:pt x="171" y="5496"/>
                  </a:lnTo>
                  <a:lnTo>
                    <a:pt x="171" y="5569"/>
                  </a:lnTo>
                  <a:lnTo>
                    <a:pt x="171" y="5642"/>
                  </a:lnTo>
                  <a:lnTo>
                    <a:pt x="122" y="5716"/>
                  </a:lnTo>
                  <a:lnTo>
                    <a:pt x="74" y="5764"/>
                  </a:lnTo>
                  <a:lnTo>
                    <a:pt x="0" y="5789"/>
                  </a:lnTo>
                  <a:lnTo>
                    <a:pt x="0" y="13360"/>
                  </a:lnTo>
                  <a:lnTo>
                    <a:pt x="6179" y="16486"/>
                  </a:lnTo>
                  <a:lnTo>
                    <a:pt x="6179" y="13116"/>
                  </a:lnTo>
                  <a:lnTo>
                    <a:pt x="5935" y="13091"/>
                  </a:lnTo>
                  <a:lnTo>
                    <a:pt x="5691" y="13042"/>
                  </a:lnTo>
                  <a:lnTo>
                    <a:pt x="5593" y="12994"/>
                  </a:lnTo>
                  <a:lnTo>
                    <a:pt x="5520" y="12945"/>
                  </a:lnTo>
                  <a:lnTo>
                    <a:pt x="5495" y="12847"/>
                  </a:lnTo>
                  <a:lnTo>
                    <a:pt x="5495" y="12749"/>
                  </a:lnTo>
                  <a:lnTo>
                    <a:pt x="5520" y="12676"/>
                  </a:lnTo>
                  <a:lnTo>
                    <a:pt x="5593" y="12603"/>
                  </a:lnTo>
                  <a:lnTo>
                    <a:pt x="5691" y="12554"/>
                  </a:lnTo>
                  <a:lnTo>
                    <a:pt x="5789" y="12554"/>
                  </a:lnTo>
                  <a:lnTo>
                    <a:pt x="6179" y="12627"/>
                  </a:lnTo>
                  <a:lnTo>
                    <a:pt x="6179" y="3127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/>
            </a:p>
          </p:txBody>
        </p:sp>
        <p:sp>
          <p:nvSpPr>
            <p:cNvPr id="23" name="Shape 281"/>
            <p:cNvSpPr/>
            <p:nvPr/>
          </p:nvSpPr>
          <p:spPr>
            <a:xfrm>
              <a:off x="3918650" y="293075"/>
              <a:ext cx="153900" cy="407275"/>
            </a:xfrm>
            <a:custGeom>
              <a:avLst/>
              <a:gdLst/>
              <a:ahLst/>
              <a:cxnLst/>
              <a:rect l="0" t="0" r="0" b="0"/>
              <a:pathLst>
                <a:path w="6156" h="16291" extrusionOk="0">
                  <a:moveTo>
                    <a:pt x="5349" y="5495"/>
                  </a:moveTo>
                  <a:lnTo>
                    <a:pt x="5447" y="5520"/>
                  </a:lnTo>
                  <a:lnTo>
                    <a:pt x="5520" y="5569"/>
                  </a:lnTo>
                  <a:lnTo>
                    <a:pt x="5569" y="5666"/>
                  </a:lnTo>
                  <a:lnTo>
                    <a:pt x="5569" y="5764"/>
                  </a:lnTo>
                  <a:lnTo>
                    <a:pt x="5545" y="5837"/>
                  </a:lnTo>
                  <a:lnTo>
                    <a:pt x="5496" y="5935"/>
                  </a:lnTo>
                  <a:lnTo>
                    <a:pt x="5423" y="5984"/>
                  </a:lnTo>
                  <a:lnTo>
                    <a:pt x="5203" y="6057"/>
                  </a:lnTo>
                  <a:lnTo>
                    <a:pt x="5008" y="6155"/>
                  </a:lnTo>
                  <a:lnTo>
                    <a:pt x="4934" y="6179"/>
                  </a:lnTo>
                  <a:lnTo>
                    <a:pt x="4812" y="6179"/>
                  </a:lnTo>
                  <a:lnTo>
                    <a:pt x="4763" y="6155"/>
                  </a:lnTo>
                  <a:lnTo>
                    <a:pt x="4714" y="6106"/>
                  </a:lnTo>
                  <a:lnTo>
                    <a:pt x="4666" y="6057"/>
                  </a:lnTo>
                  <a:lnTo>
                    <a:pt x="4641" y="5959"/>
                  </a:lnTo>
                  <a:lnTo>
                    <a:pt x="4641" y="5862"/>
                  </a:lnTo>
                  <a:lnTo>
                    <a:pt x="4690" y="5788"/>
                  </a:lnTo>
                  <a:lnTo>
                    <a:pt x="4763" y="5740"/>
                  </a:lnTo>
                  <a:lnTo>
                    <a:pt x="5008" y="5617"/>
                  </a:lnTo>
                  <a:lnTo>
                    <a:pt x="5252" y="5520"/>
                  </a:lnTo>
                  <a:lnTo>
                    <a:pt x="5349" y="5495"/>
                  </a:lnTo>
                  <a:close/>
                  <a:moveTo>
                    <a:pt x="4250" y="6155"/>
                  </a:moveTo>
                  <a:lnTo>
                    <a:pt x="4348" y="6179"/>
                  </a:lnTo>
                  <a:lnTo>
                    <a:pt x="4421" y="6252"/>
                  </a:lnTo>
                  <a:lnTo>
                    <a:pt x="4470" y="6326"/>
                  </a:lnTo>
                  <a:lnTo>
                    <a:pt x="4470" y="6423"/>
                  </a:lnTo>
                  <a:lnTo>
                    <a:pt x="4446" y="6497"/>
                  </a:lnTo>
                  <a:lnTo>
                    <a:pt x="4397" y="6594"/>
                  </a:lnTo>
                  <a:lnTo>
                    <a:pt x="4226" y="6741"/>
                  </a:lnTo>
                  <a:lnTo>
                    <a:pt x="4079" y="6912"/>
                  </a:lnTo>
                  <a:lnTo>
                    <a:pt x="3982" y="6985"/>
                  </a:lnTo>
                  <a:lnTo>
                    <a:pt x="3884" y="7010"/>
                  </a:lnTo>
                  <a:lnTo>
                    <a:pt x="3811" y="6985"/>
                  </a:lnTo>
                  <a:lnTo>
                    <a:pt x="3738" y="6936"/>
                  </a:lnTo>
                  <a:lnTo>
                    <a:pt x="3664" y="6863"/>
                  </a:lnTo>
                  <a:lnTo>
                    <a:pt x="3640" y="6790"/>
                  </a:lnTo>
                  <a:lnTo>
                    <a:pt x="3664" y="6692"/>
                  </a:lnTo>
                  <a:lnTo>
                    <a:pt x="3713" y="6594"/>
                  </a:lnTo>
                  <a:lnTo>
                    <a:pt x="3884" y="6399"/>
                  </a:lnTo>
                  <a:lnTo>
                    <a:pt x="4079" y="6228"/>
                  </a:lnTo>
                  <a:lnTo>
                    <a:pt x="4153" y="6179"/>
                  </a:lnTo>
                  <a:lnTo>
                    <a:pt x="4250" y="6155"/>
                  </a:lnTo>
                  <a:close/>
                  <a:moveTo>
                    <a:pt x="3469" y="7156"/>
                  </a:moveTo>
                  <a:lnTo>
                    <a:pt x="3542" y="7205"/>
                  </a:lnTo>
                  <a:lnTo>
                    <a:pt x="3615" y="7254"/>
                  </a:lnTo>
                  <a:lnTo>
                    <a:pt x="3664" y="7351"/>
                  </a:lnTo>
                  <a:lnTo>
                    <a:pt x="3664" y="7449"/>
                  </a:lnTo>
                  <a:lnTo>
                    <a:pt x="3640" y="7547"/>
                  </a:lnTo>
                  <a:lnTo>
                    <a:pt x="3396" y="7962"/>
                  </a:lnTo>
                  <a:lnTo>
                    <a:pt x="3371" y="8011"/>
                  </a:lnTo>
                  <a:lnTo>
                    <a:pt x="3298" y="8060"/>
                  </a:lnTo>
                  <a:lnTo>
                    <a:pt x="3249" y="8084"/>
                  </a:lnTo>
                  <a:lnTo>
                    <a:pt x="3176" y="8084"/>
                  </a:lnTo>
                  <a:lnTo>
                    <a:pt x="3078" y="8060"/>
                  </a:lnTo>
                  <a:lnTo>
                    <a:pt x="3005" y="8011"/>
                  </a:lnTo>
                  <a:lnTo>
                    <a:pt x="2956" y="7913"/>
                  </a:lnTo>
                  <a:lnTo>
                    <a:pt x="2932" y="7840"/>
                  </a:lnTo>
                  <a:lnTo>
                    <a:pt x="2956" y="7742"/>
                  </a:lnTo>
                  <a:lnTo>
                    <a:pt x="3225" y="7278"/>
                  </a:lnTo>
                  <a:lnTo>
                    <a:pt x="3273" y="7205"/>
                  </a:lnTo>
                  <a:lnTo>
                    <a:pt x="3371" y="7180"/>
                  </a:lnTo>
                  <a:lnTo>
                    <a:pt x="3469" y="7156"/>
                  </a:lnTo>
                  <a:close/>
                  <a:moveTo>
                    <a:pt x="2858" y="8328"/>
                  </a:moveTo>
                  <a:lnTo>
                    <a:pt x="2956" y="8353"/>
                  </a:lnTo>
                  <a:lnTo>
                    <a:pt x="3029" y="8402"/>
                  </a:lnTo>
                  <a:lnTo>
                    <a:pt x="3078" y="8475"/>
                  </a:lnTo>
                  <a:lnTo>
                    <a:pt x="3103" y="8573"/>
                  </a:lnTo>
                  <a:lnTo>
                    <a:pt x="3103" y="8670"/>
                  </a:lnTo>
                  <a:lnTo>
                    <a:pt x="2932" y="9110"/>
                  </a:lnTo>
                  <a:lnTo>
                    <a:pt x="2907" y="9183"/>
                  </a:lnTo>
                  <a:lnTo>
                    <a:pt x="2858" y="9232"/>
                  </a:lnTo>
                  <a:lnTo>
                    <a:pt x="2785" y="9281"/>
                  </a:lnTo>
                  <a:lnTo>
                    <a:pt x="2638" y="9281"/>
                  </a:lnTo>
                  <a:lnTo>
                    <a:pt x="2541" y="9232"/>
                  </a:lnTo>
                  <a:lnTo>
                    <a:pt x="2492" y="9159"/>
                  </a:lnTo>
                  <a:lnTo>
                    <a:pt x="2468" y="9061"/>
                  </a:lnTo>
                  <a:lnTo>
                    <a:pt x="2468" y="8963"/>
                  </a:lnTo>
                  <a:lnTo>
                    <a:pt x="2638" y="8499"/>
                  </a:lnTo>
                  <a:lnTo>
                    <a:pt x="2687" y="8402"/>
                  </a:lnTo>
                  <a:lnTo>
                    <a:pt x="2761" y="8353"/>
                  </a:lnTo>
                  <a:lnTo>
                    <a:pt x="2858" y="8328"/>
                  </a:lnTo>
                  <a:close/>
                  <a:moveTo>
                    <a:pt x="2541" y="9574"/>
                  </a:moveTo>
                  <a:lnTo>
                    <a:pt x="2638" y="9623"/>
                  </a:lnTo>
                  <a:lnTo>
                    <a:pt x="2712" y="9696"/>
                  </a:lnTo>
                  <a:lnTo>
                    <a:pt x="2736" y="9769"/>
                  </a:lnTo>
                  <a:lnTo>
                    <a:pt x="2736" y="9867"/>
                  </a:lnTo>
                  <a:lnTo>
                    <a:pt x="2638" y="10355"/>
                  </a:lnTo>
                  <a:lnTo>
                    <a:pt x="2590" y="10429"/>
                  </a:lnTo>
                  <a:lnTo>
                    <a:pt x="2541" y="10502"/>
                  </a:lnTo>
                  <a:lnTo>
                    <a:pt x="2468" y="10526"/>
                  </a:lnTo>
                  <a:lnTo>
                    <a:pt x="2394" y="10551"/>
                  </a:lnTo>
                  <a:lnTo>
                    <a:pt x="2345" y="10551"/>
                  </a:lnTo>
                  <a:lnTo>
                    <a:pt x="2248" y="10502"/>
                  </a:lnTo>
                  <a:lnTo>
                    <a:pt x="2199" y="10429"/>
                  </a:lnTo>
                  <a:lnTo>
                    <a:pt x="2150" y="10355"/>
                  </a:lnTo>
                  <a:lnTo>
                    <a:pt x="2150" y="10258"/>
                  </a:lnTo>
                  <a:lnTo>
                    <a:pt x="2248" y="9769"/>
                  </a:lnTo>
                  <a:lnTo>
                    <a:pt x="2297" y="9672"/>
                  </a:lnTo>
                  <a:lnTo>
                    <a:pt x="2370" y="9598"/>
                  </a:lnTo>
                  <a:lnTo>
                    <a:pt x="2443" y="9574"/>
                  </a:lnTo>
                  <a:close/>
                  <a:moveTo>
                    <a:pt x="2297" y="10844"/>
                  </a:moveTo>
                  <a:lnTo>
                    <a:pt x="2394" y="10868"/>
                  </a:lnTo>
                  <a:lnTo>
                    <a:pt x="2468" y="10942"/>
                  </a:lnTo>
                  <a:lnTo>
                    <a:pt x="2516" y="11015"/>
                  </a:lnTo>
                  <a:lnTo>
                    <a:pt x="2516" y="11113"/>
                  </a:lnTo>
                  <a:lnTo>
                    <a:pt x="2492" y="11357"/>
                  </a:lnTo>
                  <a:lnTo>
                    <a:pt x="2468" y="11430"/>
                  </a:lnTo>
                  <a:lnTo>
                    <a:pt x="2419" y="11503"/>
                  </a:lnTo>
                  <a:lnTo>
                    <a:pt x="2345" y="11552"/>
                  </a:lnTo>
                  <a:lnTo>
                    <a:pt x="2248" y="11577"/>
                  </a:lnTo>
                  <a:lnTo>
                    <a:pt x="2223" y="11577"/>
                  </a:lnTo>
                  <a:lnTo>
                    <a:pt x="2126" y="11552"/>
                  </a:lnTo>
                  <a:lnTo>
                    <a:pt x="2052" y="11503"/>
                  </a:lnTo>
                  <a:lnTo>
                    <a:pt x="2028" y="11406"/>
                  </a:lnTo>
                  <a:lnTo>
                    <a:pt x="2003" y="11308"/>
                  </a:lnTo>
                  <a:lnTo>
                    <a:pt x="2028" y="11064"/>
                  </a:lnTo>
                  <a:lnTo>
                    <a:pt x="2052" y="10966"/>
                  </a:lnTo>
                  <a:lnTo>
                    <a:pt x="2126" y="10893"/>
                  </a:lnTo>
                  <a:lnTo>
                    <a:pt x="2199" y="10844"/>
                  </a:lnTo>
                  <a:close/>
                  <a:moveTo>
                    <a:pt x="6155" y="0"/>
                  </a:moveTo>
                  <a:lnTo>
                    <a:pt x="538" y="2858"/>
                  </a:lnTo>
                  <a:lnTo>
                    <a:pt x="416" y="2906"/>
                  </a:lnTo>
                  <a:lnTo>
                    <a:pt x="318" y="3004"/>
                  </a:lnTo>
                  <a:lnTo>
                    <a:pt x="221" y="3102"/>
                  </a:lnTo>
                  <a:lnTo>
                    <a:pt x="147" y="3224"/>
                  </a:lnTo>
                  <a:lnTo>
                    <a:pt x="74" y="3322"/>
                  </a:lnTo>
                  <a:lnTo>
                    <a:pt x="25" y="3444"/>
                  </a:lnTo>
                  <a:lnTo>
                    <a:pt x="1" y="3566"/>
                  </a:lnTo>
                  <a:lnTo>
                    <a:pt x="1" y="3688"/>
                  </a:lnTo>
                  <a:lnTo>
                    <a:pt x="1" y="15924"/>
                  </a:lnTo>
                  <a:lnTo>
                    <a:pt x="1" y="16046"/>
                  </a:lnTo>
                  <a:lnTo>
                    <a:pt x="50" y="16119"/>
                  </a:lnTo>
                  <a:lnTo>
                    <a:pt x="98" y="16193"/>
                  </a:lnTo>
                  <a:lnTo>
                    <a:pt x="172" y="16241"/>
                  </a:lnTo>
                  <a:lnTo>
                    <a:pt x="245" y="16266"/>
                  </a:lnTo>
                  <a:lnTo>
                    <a:pt x="343" y="16290"/>
                  </a:lnTo>
                  <a:lnTo>
                    <a:pt x="465" y="16266"/>
                  </a:lnTo>
                  <a:lnTo>
                    <a:pt x="563" y="16217"/>
                  </a:lnTo>
                  <a:lnTo>
                    <a:pt x="6155" y="13360"/>
                  </a:lnTo>
                  <a:lnTo>
                    <a:pt x="6155" y="5813"/>
                  </a:lnTo>
                  <a:lnTo>
                    <a:pt x="6009" y="5813"/>
                  </a:lnTo>
                  <a:lnTo>
                    <a:pt x="5936" y="5764"/>
                  </a:lnTo>
                  <a:lnTo>
                    <a:pt x="5887" y="5691"/>
                  </a:lnTo>
                  <a:lnTo>
                    <a:pt x="5862" y="5593"/>
                  </a:lnTo>
                  <a:lnTo>
                    <a:pt x="5887" y="5495"/>
                  </a:lnTo>
                  <a:lnTo>
                    <a:pt x="5936" y="5422"/>
                  </a:lnTo>
                  <a:lnTo>
                    <a:pt x="6009" y="5373"/>
                  </a:lnTo>
                  <a:lnTo>
                    <a:pt x="6082" y="5349"/>
                  </a:lnTo>
                  <a:lnTo>
                    <a:pt x="6155" y="5324"/>
                  </a:lnTo>
                  <a:lnTo>
                    <a:pt x="615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/>
            </a:p>
          </p:txBody>
        </p:sp>
        <p:sp>
          <p:nvSpPr>
            <p:cNvPr id="24" name="Shape 282"/>
            <p:cNvSpPr/>
            <p:nvPr/>
          </p:nvSpPr>
          <p:spPr>
            <a:xfrm>
              <a:off x="4253250" y="298550"/>
              <a:ext cx="153900" cy="406675"/>
            </a:xfrm>
            <a:custGeom>
              <a:avLst/>
              <a:gdLst/>
              <a:ahLst/>
              <a:cxnLst/>
              <a:rect l="0" t="0" r="0" b="0"/>
              <a:pathLst>
                <a:path w="6156" h="16267" extrusionOk="0">
                  <a:moveTo>
                    <a:pt x="3713" y="4348"/>
                  </a:moveTo>
                  <a:lnTo>
                    <a:pt x="3737" y="4373"/>
                  </a:lnTo>
                  <a:lnTo>
                    <a:pt x="3786" y="4397"/>
                  </a:lnTo>
                  <a:lnTo>
                    <a:pt x="3811" y="4421"/>
                  </a:lnTo>
                  <a:lnTo>
                    <a:pt x="3835" y="4544"/>
                  </a:lnTo>
                  <a:lnTo>
                    <a:pt x="3811" y="4666"/>
                  </a:lnTo>
                  <a:lnTo>
                    <a:pt x="3737" y="4812"/>
                  </a:lnTo>
                  <a:lnTo>
                    <a:pt x="3224" y="5716"/>
                  </a:lnTo>
                  <a:lnTo>
                    <a:pt x="3762" y="6009"/>
                  </a:lnTo>
                  <a:lnTo>
                    <a:pt x="3786" y="6033"/>
                  </a:lnTo>
                  <a:lnTo>
                    <a:pt x="3811" y="6082"/>
                  </a:lnTo>
                  <a:lnTo>
                    <a:pt x="3835" y="6180"/>
                  </a:lnTo>
                  <a:lnTo>
                    <a:pt x="3811" y="6326"/>
                  </a:lnTo>
                  <a:lnTo>
                    <a:pt x="3762" y="6473"/>
                  </a:lnTo>
                  <a:lnTo>
                    <a:pt x="3664" y="6595"/>
                  </a:lnTo>
                  <a:lnTo>
                    <a:pt x="3566" y="6668"/>
                  </a:lnTo>
                  <a:lnTo>
                    <a:pt x="3444" y="6717"/>
                  </a:lnTo>
                  <a:lnTo>
                    <a:pt x="3395" y="6717"/>
                  </a:lnTo>
                  <a:lnTo>
                    <a:pt x="3371" y="6693"/>
                  </a:lnTo>
                  <a:lnTo>
                    <a:pt x="2834" y="6400"/>
                  </a:lnTo>
                  <a:lnTo>
                    <a:pt x="2321" y="7303"/>
                  </a:lnTo>
                  <a:lnTo>
                    <a:pt x="2223" y="7426"/>
                  </a:lnTo>
                  <a:lnTo>
                    <a:pt x="2125" y="7499"/>
                  </a:lnTo>
                  <a:lnTo>
                    <a:pt x="2003" y="7548"/>
                  </a:lnTo>
                  <a:lnTo>
                    <a:pt x="1954" y="7548"/>
                  </a:lnTo>
                  <a:lnTo>
                    <a:pt x="1930" y="7523"/>
                  </a:lnTo>
                  <a:lnTo>
                    <a:pt x="1881" y="7499"/>
                  </a:lnTo>
                  <a:lnTo>
                    <a:pt x="1857" y="7450"/>
                  </a:lnTo>
                  <a:lnTo>
                    <a:pt x="1832" y="7352"/>
                  </a:lnTo>
                  <a:lnTo>
                    <a:pt x="1857" y="7206"/>
                  </a:lnTo>
                  <a:lnTo>
                    <a:pt x="1930" y="7059"/>
                  </a:lnTo>
                  <a:lnTo>
                    <a:pt x="2443" y="6156"/>
                  </a:lnTo>
                  <a:lnTo>
                    <a:pt x="1906" y="5862"/>
                  </a:lnTo>
                  <a:lnTo>
                    <a:pt x="1881" y="5838"/>
                  </a:lnTo>
                  <a:lnTo>
                    <a:pt x="1857" y="5789"/>
                  </a:lnTo>
                  <a:lnTo>
                    <a:pt x="1832" y="5691"/>
                  </a:lnTo>
                  <a:lnTo>
                    <a:pt x="1857" y="5569"/>
                  </a:lnTo>
                  <a:lnTo>
                    <a:pt x="1906" y="5423"/>
                  </a:lnTo>
                  <a:lnTo>
                    <a:pt x="2003" y="5301"/>
                  </a:lnTo>
                  <a:lnTo>
                    <a:pt x="2101" y="5203"/>
                  </a:lnTo>
                  <a:lnTo>
                    <a:pt x="2223" y="5179"/>
                  </a:lnTo>
                  <a:lnTo>
                    <a:pt x="2272" y="5179"/>
                  </a:lnTo>
                  <a:lnTo>
                    <a:pt x="2296" y="5203"/>
                  </a:lnTo>
                  <a:lnTo>
                    <a:pt x="2834" y="5496"/>
                  </a:lnTo>
                  <a:lnTo>
                    <a:pt x="3347" y="4592"/>
                  </a:lnTo>
                  <a:lnTo>
                    <a:pt x="3444" y="4470"/>
                  </a:lnTo>
                  <a:lnTo>
                    <a:pt x="3542" y="4373"/>
                  </a:lnTo>
                  <a:lnTo>
                    <a:pt x="3664" y="4348"/>
                  </a:lnTo>
                  <a:close/>
                  <a:moveTo>
                    <a:pt x="3176" y="7303"/>
                  </a:moveTo>
                  <a:lnTo>
                    <a:pt x="3249" y="7328"/>
                  </a:lnTo>
                  <a:lnTo>
                    <a:pt x="3322" y="7401"/>
                  </a:lnTo>
                  <a:lnTo>
                    <a:pt x="3371" y="7474"/>
                  </a:lnTo>
                  <a:lnTo>
                    <a:pt x="3420" y="7743"/>
                  </a:lnTo>
                  <a:lnTo>
                    <a:pt x="3420" y="7841"/>
                  </a:lnTo>
                  <a:lnTo>
                    <a:pt x="3371" y="7914"/>
                  </a:lnTo>
                  <a:lnTo>
                    <a:pt x="3298" y="7987"/>
                  </a:lnTo>
                  <a:lnTo>
                    <a:pt x="3224" y="8012"/>
                  </a:lnTo>
                  <a:lnTo>
                    <a:pt x="3102" y="8012"/>
                  </a:lnTo>
                  <a:lnTo>
                    <a:pt x="3029" y="7963"/>
                  </a:lnTo>
                  <a:lnTo>
                    <a:pt x="2956" y="7914"/>
                  </a:lnTo>
                  <a:lnTo>
                    <a:pt x="2931" y="7816"/>
                  </a:lnTo>
                  <a:lnTo>
                    <a:pt x="2883" y="7596"/>
                  </a:lnTo>
                  <a:lnTo>
                    <a:pt x="2883" y="7499"/>
                  </a:lnTo>
                  <a:lnTo>
                    <a:pt x="2907" y="7426"/>
                  </a:lnTo>
                  <a:lnTo>
                    <a:pt x="2980" y="7352"/>
                  </a:lnTo>
                  <a:lnTo>
                    <a:pt x="3078" y="7303"/>
                  </a:lnTo>
                  <a:close/>
                  <a:moveTo>
                    <a:pt x="3249" y="8354"/>
                  </a:moveTo>
                  <a:lnTo>
                    <a:pt x="3347" y="8378"/>
                  </a:lnTo>
                  <a:lnTo>
                    <a:pt x="3444" y="8427"/>
                  </a:lnTo>
                  <a:lnTo>
                    <a:pt x="3493" y="8500"/>
                  </a:lnTo>
                  <a:lnTo>
                    <a:pt x="3518" y="8598"/>
                  </a:lnTo>
                  <a:lnTo>
                    <a:pt x="3542" y="9013"/>
                  </a:lnTo>
                  <a:lnTo>
                    <a:pt x="3518" y="9111"/>
                  </a:lnTo>
                  <a:lnTo>
                    <a:pt x="3518" y="9208"/>
                  </a:lnTo>
                  <a:lnTo>
                    <a:pt x="3469" y="9282"/>
                  </a:lnTo>
                  <a:lnTo>
                    <a:pt x="3371" y="9331"/>
                  </a:lnTo>
                  <a:lnTo>
                    <a:pt x="3273" y="9355"/>
                  </a:lnTo>
                  <a:lnTo>
                    <a:pt x="3176" y="9331"/>
                  </a:lnTo>
                  <a:lnTo>
                    <a:pt x="3102" y="9282"/>
                  </a:lnTo>
                  <a:lnTo>
                    <a:pt x="3054" y="9184"/>
                  </a:lnTo>
                  <a:lnTo>
                    <a:pt x="3029" y="9086"/>
                  </a:lnTo>
                  <a:lnTo>
                    <a:pt x="3054" y="9013"/>
                  </a:lnTo>
                  <a:lnTo>
                    <a:pt x="3029" y="8622"/>
                  </a:lnTo>
                  <a:lnTo>
                    <a:pt x="3054" y="8525"/>
                  </a:lnTo>
                  <a:lnTo>
                    <a:pt x="3102" y="8451"/>
                  </a:lnTo>
                  <a:lnTo>
                    <a:pt x="3176" y="8378"/>
                  </a:lnTo>
                  <a:lnTo>
                    <a:pt x="3249" y="8354"/>
                  </a:lnTo>
                  <a:close/>
                  <a:moveTo>
                    <a:pt x="3249" y="9648"/>
                  </a:moveTo>
                  <a:lnTo>
                    <a:pt x="3347" y="9697"/>
                  </a:lnTo>
                  <a:lnTo>
                    <a:pt x="3420" y="9746"/>
                  </a:lnTo>
                  <a:lnTo>
                    <a:pt x="3469" y="9843"/>
                  </a:lnTo>
                  <a:lnTo>
                    <a:pt x="3469" y="9941"/>
                  </a:lnTo>
                  <a:lnTo>
                    <a:pt x="3347" y="10454"/>
                  </a:lnTo>
                  <a:lnTo>
                    <a:pt x="3322" y="10527"/>
                  </a:lnTo>
                  <a:lnTo>
                    <a:pt x="3273" y="10576"/>
                  </a:lnTo>
                  <a:lnTo>
                    <a:pt x="3200" y="10601"/>
                  </a:lnTo>
                  <a:lnTo>
                    <a:pt x="3127" y="10625"/>
                  </a:lnTo>
                  <a:lnTo>
                    <a:pt x="3054" y="10625"/>
                  </a:lnTo>
                  <a:lnTo>
                    <a:pt x="2956" y="10576"/>
                  </a:lnTo>
                  <a:lnTo>
                    <a:pt x="2907" y="10503"/>
                  </a:lnTo>
                  <a:lnTo>
                    <a:pt x="2883" y="10405"/>
                  </a:lnTo>
                  <a:lnTo>
                    <a:pt x="2883" y="10307"/>
                  </a:lnTo>
                  <a:lnTo>
                    <a:pt x="2980" y="9868"/>
                  </a:lnTo>
                  <a:lnTo>
                    <a:pt x="3005" y="9770"/>
                  </a:lnTo>
                  <a:lnTo>
                    <a:pt x="3078" y="9697"/>
                  </a:lnTo>
                  <a:lnTo>
                    <a:pt x="3151" y="9648"/>
                  </a:lnTo>
                  <a:close/>
                  <a:moveTo>
                    <a:pt x="2858" y="10869"/>
                  </a:moveTo>
                  <a:lnTo>
                    <a:pt x="2931" y="10894"/>
                  </a:lnTo>
                  <a:lnTo>
                    <a:pt x="3005" y="10967"/>
                  </a:lnTo>
                  <a:lnTo>
                    <a:pt x="3054" y="11040"/>
                  </a:lnTo>
                  <a:lnTo>
                    <a:pt x="3078" y="11138"/>
                  </a:lnTo>
                  <a:lnTo>
                    <a:pt x="3029" y="11236"/>
                  </a:lnTo>
                  <a:lnTo>
                    <a:pt x="2907" y="11480"/>
                  </a:lnTo>
                  <a:lnTo>
                    <a:pt x="2736" y="11700"/>
                  </a:lnTo>
                  <a:lnTo>
                    <a:pt x="2663" y="11748"/>
                  </a:lnTo>
                  <a:lnTo>
                    <a:pt x="2565" y="11773"/>
                  </a:lnTo>
                  <a:lnTo>
                    <a:pt x="2467" y="11773"/>
                  </a:lnTo>
                  <a:lnTo>
                    <a:pt x="2394" y="11724"/>
                  </a:lnTo>
                  <a:lnTo>
                    <a:pt x="2345" y="11651"/>
                  </a:lnTo>
                  <a:lnTo>
                    <a:pt x="2321" y="11577"/>
                  </a:lnTo>
                  <a:lnTo>
                    <a:pt x="2321" y="11480"/>
                  </a:lnTo>
                  <a:lnTo>
                    <a:pt x="2370" y="11382"/>
                  </a:lnTo>
                  <a:lnTo>
                    <a:pt x="2492" y="11211"/>
                  </a:lnTo>
                  <a:lnTo>
                    <a:pt x="2614" y="11016"/>
                  </a:lnTo>
                  <a:lnTo>
                    <a:pt x="2663" y="10918"/>
                  </a:lnTo>
                  <a:lnTo>
                    <a:pt x="2760" y="10894"/>
                  </a:lnTo>
                  <a:lnTo>
                    <a:pt x="2858" y="10869"/>
                  </a:lnTo>
                  <a:close/>
                  <a:moveTo>
                    <a:pt x="2028" y="11846"/>
                  </a:moveTo>
                  <a:lnTo>
                    <a:pt x="2101" y="11871"/>
                  </a:lnTo>
                  <a:lnTo>
                    <a:pt x="2174" y="11944"/>
                  </a:lnTo>
                  <a:lnTo>
                    <a:pt x="2223" y="12041"/>
                  </a:lnTo>
                  <a:lnTo>
                    <a:pt x="2223" y="12115"/>
                  </a:lnTo>
                  <a:lnTo>
                    <a:pt x="2174" y="12212"/>
                  </a:lnTo>
                  <a:lnTo>
                    <a:pt x="2125" y="12286"/>
                  </a:lnTo>
                  <a:lnTo>
                    <a:pt x="1881" y="12432"/>
                  </a:lnTo>
                  <a:lnTo>
                    <a:pt x="1661" y="12554"/>
                  </a:lnTo>
                  <a:lnTo>
                    <a:pt x="1539" y="12579"/>
                  </a:lnTo>
                  <a:lnTo>
                    <a:pt x="1490" y="12554"/>
                  </a:lnTo>
                  <a:lnTo>
                    <a:pt x="1417" y="12530"/>
                  </a:lnTo>
                  <a:lnTo>
                    <a:pt x="1368" y="12481"/>
                  </a:lnTo>
                  <a:lnTo>
                    <a:pt x="1319" y="12432"/>
                  </a:lnTo>
                  <a:lnTo>
                    <a:pt x="1295" y="12335"/>
                  </a:lnTo>
                  <a:lnTo>
                    <a:pt x="1319" y="12237"/>
                  </a:lnTo>
                  <a:lnTo>
                    <a:pt x="1368" y="12164"/>
                  </a:lnTo>
                  <a:lnTo>
                    <a:pt x="1442" y="12115"/>
                  </a:lnTo>
                  <a:lnTo>
                    <a:pt x="1637" y="11993"/>
                  </a:lnTo>
                  <a:lnTo>
                    <a:pt x="1832" y="11871"/>
                  </a:lnTo>
                  <a:lnTo>
                    <a:pt x="1930" y="11846"/>
                  </a:lnTo>
                  <a:close/>
                  <a:moveTo>
                    <a:pt x="831" y="12335"/>
                  </a:moveTo>
                  <a:lnTo>
                    <a:pt x="929" y="12383"/>
                  </a:lnTo>
                  <a:lnTo>
                    <a:pt x="1002" y="12432"/>
                  </a:lnTo>
                  <a:lnTo>
                    <a:pt x="1026" y="12530"/>
                  </a:lnTo>
                  <a:lnTo>
                    <a:pt x="1026" y="12628"/>
                  </a:lnTo>
                  <a:lnTo>
                    <a:pt x="1002" y="12701"/>
                  </a:lnTo>
                  <a:lnTo>
                    <a:pt x="929" y="12774"/>
                  </a:lnTo>
                  <a:lnTo>
                    <a:pt x="855" y="12823"/>
                  </a:lnTo>
                  <a:lnTo>
                    <a:pt x="318" y="12896"/>
                  </a:lnTo>
                  <a:lnTo>
                    <a:pt x="294" y="12896"/>
                  </a:lnTo>
                  <a:lnTo>
                    <a:pt x="220" y="12872"/>
                  </a:lnTo>
                  <a:lnTo>
                    <a:pt x="147" y="12823"/>
                  </a:lnTo>
                  <a:lnTo>
                    <a:pt x="74" y="12774"/>
                  </a:lnTo>
                  <a:lnTo>
                    <a:pt x="49" y="12676"/>
                  </a:lnTo>
                  <a:lnTo>
                    <a:pt x="74" y="12579"/>
                  </a:lnTo>
                  <a:lnTo>
                    <a:pt x="123" y="12506"/>
                  </a:lnTo>
                  <a:lnTo>
                    <a:pt x="196" y="12432"/>
                  </a:lnTo>
                  <a:lnTo>
                    <a:pt x="269" y="12408"/>
                  </a:lnTo>
                  <a:lnTo>
                    <a:pt x="733" y="12335"/>
                  </a:lnTo>
                  <a:close/>
                  <a:moveTo>
                    <a:pt x="5691" y="1"/>
                  </a:moveTo>
                  <a:lnTo>
                    <a:pt x="5593" y="50"/>
                  </a:lnTo>
                  <a:lnTo>
                    <a:pt x="1" y="2907"/>
                  </a:lnTo>
                  <a:lnTo>
                    <a:pt x="1" y="16267"/>
                  </a:lnTo>
                  <a:lnTo>
                    <a:pt x="5618" y="13409"/>
                  </a:lnTo>
                  <a:lnTo>
                    <a:pt x="5740" y="13360"/>
                  </a:lnTo>
                  <a:lnTo>
                    <a:pt x="5838" y="13263"/>
                  </a:lnTo>
                  <a:lnTo>
                    <a:pt x="5935" y="13165"/>
                  </a:lnTo>
                  <a:lnTo>
                    <a:pt x="6009" y="13067"/>
                  </a:lnTo>
                  <a:lnTo>
                    <a:pt x="6082" y="12945"/>
                  </a:lnTo>
                  <a:lnTo>
                    <a:pt x="6131" y="12823"/>
                  </a:lnTo>
                  <a:lnTo>
                    <a:pt x="6155" y="12701"/>
                  </a:lnTo>
                  <a:lnTo>
                    <a:pt x="6155" y="12579"/>
                  </a:lnTo>
                  <a:lnTo>
                    <a:pt x="6155" y="343"/>
                  </a:lnTo>
                  <a:lnTo>
                    <a:pt x="6155" y="221"/>
                  </a:lnTo>
                  <a:lnTo>
                    <a:pt x="6106" y="147"/>
                  </a:lnTo>
                  <a:lnTo>
                    <a:pt x="6058" y="74"/>
                  </a:lnTo>
                  <a:lnTo>
                    <a:pt x="5984" y="25"/>
                  </a:lnTo>
                  <a:lnTo>
                    <a:pt x="591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508127" y="4793060"/>
            <a:ext cx="3229423" cy="784705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  <a:prstDash val="sysDash"/>
          </a:ln>
        </p:spPr>
        <p:txBody>
          <a:bodyPr wrap="square" lIns="91305" tIns="45658" rIns="91305" bIns="45658" rtlCol="0">
            <a:spAutoFit/>
          </a:bodyPr>
          <a:lstStyle/>
          <a:p>
            <a:pPr algn="ctr">
              <a:buClr>
                <a:srgbClr val="BC0487"/>
              </a:buClr>
            </a:pPr>
            <a:r>
              <a:rPr lang="en-GB" sz="1500" dirty="0">
                <a:solidFill>
                  <a:schemeClr val="tx1"/>
                </a:solidFill>
              </a:rPr>
              <a:t>"</a:t>
            </a:r>
            <a:r>
              <a:rPr lang="en-GB" sz="1500" i="1" dirty="0">
                <a:solidFill>
                  <a:schemeClr val="tx1"/>
                </a:solidFill>
              </a:rPr>
              <a:t>A remarkable publication"</a:t>
            </a:r>
          </a:p>
          <a:p>
            <a:pPr algn="ctr">
              <a:buClr>
                <a:srgbClr val="BC0487"/>
              </a:buClr>
            </a:pPr>
            <a:endParaRPr lang="en-GB" sz="1500" i="1" dirty="0"/>
          </a:p>
          <a:p>
            <a:pPr algn="ctr">
              <a:buClr>
                <a:srgbClr val="BC0487"/>
              </a:buClr>
            </a:pPr>
            <a:r>
              <a:rPr lang="en-GB" sz="1500" i="1" dirty="0">
                <a:solidFill>
                  <a:srgbClr val="F58220"/>
                </a:solidFill>
              </a:rPr>
              <a:t>The Budapest Observatory</a:t>
            </a:r>
            <a:r>
              <a:rPr lang="en-GB" sz="1500" dirty="0">
                <a:solidFill>
                  <a:srgbClr val="F58220"/>
                </a:solidFill>
              </a:rPr>
              <a:t> </a:t>
            </a:r>
            <a:endParaRPr lang="x-none" sz="1500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170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10401" y="4221107"/>
            <a:ext cx="1665997" cy="800094"/>
          </a:xfrm>
          <a:prstGeom prst="rect">
            <a:avLst/>
          </a:prstGeom>
          <a:solidFill>
            <a:srgbClr val="F58220"/>
          </a:solidFill>
        </p:spPr>
        <p:txBody>
          <a:bodyPr wrap="square" lIns="91305" tIns="45658" rIns="91305" bIns="45658" rtlCol="0">
            <a:spAutoFit/>
          </a:bodyPr>
          <a:lstStyle>
            <a:defPPr>
              <a:defRPr lang="en-GB"/>
            </a:defPPr>
            <a:lvl1pPr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endParaRPr lang="en-GB" dirty="0" smtClean="0"/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Protection</a:t>
            </a:r>
          </a:p>
          <a:p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10402" y="2924965"/>
            <a:ext cx="1753293" cy="769441"/>
          </a:xfrm>
          <a:prstGeom prst="rect">
            <a:avLst/>
          </a:prstGeom>
          <a:solidFill>
            <a:srgbClr val="F58220"/>
          </a:solidFill>
        </p:spPr>
        <p:txBody>
          <a:bodyPr wrap="square" lIns="91305" tIns="45658" rIns="91305" bIns="45658" rtlCol="0">
            <a:spAutoFit/>
          </a:bodyPr>
          <a:lstStyle>
            <a:defPPr>
              <a:defRPr lang="en-GB"/>
            </a:defPPr>
            <a:lvl1pPr>
              <a:defRPr sz="1600" b="1">
                <a:solidFill>
                  <a:schemeClr val="tx1"/>
                </a:solidFill>
                <a:latin typeface="+mn-lt"/>
              </a:defRPr>
            </a:lvl1pPr>
          </a:lstStyle>
          <a:p>
            <a:pPr algn="ctr"/>
            <a:endParaRPr lang="en-GB" dirty="0"/>
          </a:p>
          <a:p>
            <a:pPr algn="ctr"/>
            <a:r>
              <a:rPr lang="en-GB" sz="1400" dirty="0">
                <a:solidFill>
                  <a:schemeClr val="bg1"/>
                </a:solidFill>
              </a:rPr>
              <a:t>Sustainability</a:t>
            </a:r>
          </a:p>
          <a:p>
            <a:endParaRPr lang="en-GB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10404" y="1628815"/>
            <a:ext cx="1665997" cy="800094"/>
          </a:xfrm>
          <a:prstGeom prst="rect">
            <a:avLst/>
          </a:prstGeom>
          <a:solidFill>
            <a:srgbClr val="F58220"/>
          </a:solidFill>
        </p:spPr>
        <p:txBody>
          <a:bodyPr wrap="square" lIns="91305" tIns="45658" rIns="91305" bIns="45658" rtlCol="0">
            <a:spAutoFit/>
          </a:bodyPr>
          <a:lstStyle/>
          <a:p>
            <a:endParaRPr lang="en-GB" sz="1600" dirty="0">
              <a:solidFill>
                <a:schemeClr val="tx1"/>
              </a:solidFill>
              <a:latin typeface="+mn-lt"/>
            </a:endParaRP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+mn-lt"/>
              </a:rPr>
              <a:t>Engagement </a:t>
            </a:r>
          </a:p>
          <a:p>
            <a:endParaRPr lang="en-GB" sz="1600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0402" y="1340768"/>
            <a:ext cx="9043313" cy="5373216"/>
            <a:chOff x="-1" y="1310050"/>
            <a:chExt cx="9043313" cy="5143286"/>
          </a:xfrm>
        </p:grpSpPr>
        <p:sp>
          <p:nvSpPr>
            <p:cNvPr id="21" name="Chevron 4"/>
            <p:cNvSpPr/>
            <p:nvPr/>
          </p:nvSpPr>
          <p:spPr>
            <a:xfrm>
              <a:off x="-1" y="5375600"/>
              <a:ext cx="1589081" cy="795437"/>
            </a:xfrm>
            <a:prstGeom prst="rect">
              <a:avLst/>
            </a:prstGeom>
            <a:solidFill>
              <a:srgbClr val="F58220"/>
            </a:solidFill>
          </p:spPr>
          <p:txBody>
            <a:bodyPr wrap="square" rtlCol="0">
              <a:spAutoFit/>
            </a:bodyPr>
            <a:lstStyle/>
            <a:p>
              <a:endParaRPr lang="fr-FR" sz="1600" dirty="0">
                <a:solidFill>
                  <a:schemeClr val="tx1"/>
                </a:solidFill>
              </a:endParaRPr>
            </a:p>
            <a:p>
              <a:pPr algn="ctr"/>
              <a:r>
                <a:rPr lang="en-GB" sz="1400" dirty="0">
                  <a:solidFill>
                    <a:schemeClr val="bg1"/>
                  </a:solidFill>
                  <a:latin typeface="+mn-lt"/>
                </a:rPr>
                <a:t>Innovation</a:t>
              </a:r>
            </a:p>
            <a:p>
              <a:r>
                <a:rPr lang="fr-FR" sz="1600" dirty="0">
                  <a:solidFill>
                    <a:schemeClr val="bg1"/>
                  </a:solidFill>
                  <a:latin typeface="+mn-lt"/>
                </a:rPr>
                <a:t> 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610273" y="1310050"/>
              <a:ext cx="7433039" cy="5143286"/>
              <a:chOff x="1610273" y="1310050"/>
              <a:chExt cx="7433039" cy="5143286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1665997" y="3830332"/>
                <a:ext cx="7377315" cy="1398759"/>
                <a:chOff x="1208848" y="2966479"/>
                <a:chExt cx="7377315" cy="1062803"/>
              </a:xfrm>
            </p:grpSpPr>
            <p:sp>
              <p:nvSpPr>
                <p:cNvPr id="31" name="Round Same Side Corner Rectangle 30"/>
                <p:cNvSpPr/>
                <p:nvPr/>
              </p:nvSpPr>
              <p:spPr>
                <a:xfrm rot="5400000">
                  <a:off x="4452719" y="-277392"/>
                  <a:ext cx="848936" cy="7336677"/>
                </a:xfrm>
                <a:prstGeom prst="round2SameRect">
                  <a:avLst/>
                </a:prstGeom>
                <a:ln w="5334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</p:sp>
            <p:sp>
              <p:nvSpPr>
                <p:cNvPr id="32" name="Round Same Side Corner Rectangle 4"/>
                <p:cNvSpPr/>
                <p:nvPr/>
              </p:nvSpPr>
              <p:spPr>
                <a:xfrm>
                  <a:off x="1208848" y="3016373"/>
                  <a:ext cx="7377315" cy="1012909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13792" tIns="10160" rIns="10160" bIns="10160" numCol="1" spcCol="1270" anchor="ctr" anchorCtr="0">
                  <a:noAutofit/>
                </a:bodyPr>
                <a:lstStyle/>
                <a:p>
                  <a:pPr marL="342406" lvl="2" indent="-171200" defTabSz="710179">
                    <a:lnSpc>
                      <a:spcPct val="90000"/>
                    </a:lnSpc>
                    <a:spcAft>
                      <a:spcPct val="15000"/>
                    </a:spcAft>
                    <a:buChar char="••"/>
                  </a:pPr>
                  <a:endParaRPr lang="en-GB" sz="1600" dirty="0"/>
                </a:p>
              </p:txBody>
            </p:sp>
          </p:grpSp>
          <p:sp>
            <p:nvSpPr>
              <p:cNvPr id="23" name="Rectangle 22"/>
              <p:cNvSpPr/>
              <p:nvPr/>
            </p:nvSpPr>
            <p:spPr>
              <a:xfrm>
                <a:off x="1625885" y="3941490"/>
                <a:ext cx="7400215" cy="943684"/>
              </a:xfrm>
              <a:prstGeom prst="rect">
                <a:avLst/>
              </a:prstGeom>
              <a:ln w="27940">
                <a:noFill/>
              </a:ln>
            </p:spPr>
            <p:txBody>
              <a:bodyPr wrap="square">
                <a:spAutoFit/>
              </a:bodyPr>
              <a:lstStyle/>
              <a:p>
                <a:pPr marL="285339" indent="-285339">
                  <a:buSzPct val="100000"/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/>
                    </a:solidFill>
                  </a:rPr>
                  <a:t>Cherishing heritage: </a:t>
                </a:r>
                <a:r>
                  <a:rPr lang="en-GB" sz="1400" b="0" dirty="0">
                    <a:solidFill>
                      <a:schemeClr val="tx1"/>
                    </a:solidFill>
                  </a:rPr>
                  <a:t>developing quality standards for interventions on cultural heritage</a:t>
                </a:r>
              </a:p>
              <a:p>
                <a:pPr marL="285339" indent="-285339">
                  <a:buSzPct val="100000"/>
                  <a:buFont typeface="Arial" panose="020B0604020202020204" pitchFamily="34" charset="0"/>
                  <a:buChar char="•"/>
                </a:pPr>
                <a:r>
                  <a:rPr lang="en-GB" sz="1400" dirty="0">
                    <a:solidFill>
                      <a:schemeClr val="tx1"/>
                    </a:solidFill>
                  </a:rPr>
                  <a:t>Heritage at risk: </a:t>
                </a:r>
                <a:r>
                  <a:rPr lang="en-GB" sz="1400" b="0" dirty="0">
                    <a:solidFill>
                      <a:schemeClr val="tx1"/>
                    </a:solidFill>
                  </a:rPr>
                  <a:t>fighting against illicit trade in cultural goods and managing risks for cultural heritage</a:t>
                </a:r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1610273" y="1310050"/>
                <a:ext cx="7392402" cy="5143286"/>
                <a:chOff x="1610273" y="1310050"/>
                <a:chExt cx="7392402" cy="5143286"/>
              </a:xfrm>
            </p:grpSpPr>
            <p:sp>
              <p:nvSpPr>
                <p:cNvPr id="26" name="Freeform 25"/>
                <p:cNvSpPr/>
                <p:nvPr/>
              </p:nvSpPr>
              <p:spPr>
                <a:xfrm>
                  <a:off x="1610273" y="1310050"/>
                  <a:ext cx="7383002" cy="1147725"/>
                </a:xfrm>
                <a:custGeom>
                  <a:avLst/>
                  <a:gdLst>
                    <a:gd name="connsiteX0" fmla="*/ 142685 w 856095"/>
                    <a:gd name="connsiteY0" fmla="*/ 0 h 7286741"/>
                    <a:gd name="connsiteX1" fmla="*/ 713410 w 856095"/>
                    <a:gd name="connsiteY1" fmla="*/ 0 h 7286741"/>
                    <a:gd name="connsiteX2" fmla="*/ 856095 w 856095"/>
                    <a:gd name="connsiteY2" fmla="*/ 142685 h 7286741"/>
                    <a:gd name="connsiteX3" fmla="*/ 856095 w 856095"/>
                    <a:gd name="connsiteY3" fmla="*/ 7286741 h 7286741"/>
                    <a:gd name="connsiteX4" fmla="*/ 856095 w 856095"/>
                    <a:gd name="connsiteY4" fmla="*/ 7286741 h 7286741"/>
                    <a:gd name="connsiteX5" fmla="*/ 0 w 856095"/>
                    <a:gd name="connsiteY5" fmla="*/ 7286741 h 7286741"/>
                    <a:gd name="connsiteX6" fmla="*/ 0 w 856095"/>
                    <a:gd name="connsiteY6" fmla="*/ 7286741 h 7286741"/>
                    <a:gd name="connsiteX7" fmla="*/ 0 w 856095"/>
                    <a:gd name="connsiteY7" fmla="*/ 142685 h 7286741"/>
                    <a:gd name="connsiteX8" fmla="*/ 142685 w 856095"/>
                    <a:gd name="connsiteY8" fmla="*/ 0 h 72867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56095" h="7286741">
                      <a:moveTo>
                        <a:pt x="856095" y="1214481"/>
                      </a:moveTo>
                      <a:lnTo>
                        <a:pt x="856095" y="6072260"/>
                      </a:lnTo>
                      <a:cubicBezTo>
                        <a:pt x="856095" y="6742999"/>
                        <a:pt x="848590" y="7286737"/>
                        <a:pt x="839331" y="7286737"/>
                      </a:cubicBezTo>
                      <a:lnTo>
                        <a:pt x="0" y="7286737"/>
                      </a:lnTo>
                      <a:lnTo>
                        <a:pt x="0" y="7286737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839331" y="4"/>
                      </a:lnTo>
                      <a:cubicBezTo>
                        <a:pt x="848590" y="4"/>
                        <a:pt x="856095" y="543742"/>
                        <a:pt x="856095" y="1214481"/>
                      </a:cubicBezTo>
                      <a:close/>
                    </a:path>
                  </a:pathLst>
                </a:custGeom>
                <a:ln w="5334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13793" tIns="51950" rIns="51950" bIns="51952" numCol="1" spcCol="1270" anchor="ctr" anchorCtr="0">
                  <a:noAutofit/>
                </a:bodyPr>
                <a:lstStyle/>
                <a:p>
                  <a:pPr marL="57065" lvl="1" defTabSz="266302" fontAlgn="auto">
                    <a:lnSpc>
                      <a:spcPct val="90000"/>
                    </a:lnSpc>
                    <a:spcAft>
                      <a:spcPct val="15000"/>
                    </a:spcAft>
                    <a:buFontTx/>
                    <a:buChar char="••"/>
                    <a:defRPr/>
                  </a:pPr>
                  <a:endParaRPr lang="fr-FR" sz="1400" b="0" dirty="0"/>
                </a:p>
                <a:p>
                  <a:pPr marL="285339" lvl="1" indent="-285339" defTabSz="665784">
                    <a:lnSpc>
                      <a:spcPct val="90000"/>
                    </a:lnSpc>
                    <a:spcAft>
                      <a:spcPct val="150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/>
                    <a:t>Shared heritage: </a:t>
                  </a:r>
                  <a:r>
                    <a:rPr lang="en-GB" sz="1400" b="0" dirty="0"/>
                    <a:t>cultural heritage belongs to us all  </a:t>
                  </a:r>
                  <a:endParaRPr lang="fr-FR" sz="1400" b="0" dirty="0"/>
                </a:p>
                <a:p>
                  <a:pPr marL="285339" lvl="1" indent="-285339" defTabSz="665784">
                    <a:lnSpc>
                      <a:spcPct val="90000"/>
                    </a:lnSpc>
                    <a:spcAft>
                      <a:spcPct val="150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/>
                    <a:t>Heritage at school: </a:t>
                  </a:r>
                  <a:r>
                    <a:rPr lang="en-GB" sz="1400" b="0" dirty="0"/>
                    <a:t>children discovering Europe's most precious treasures and traditions </a:t>
                  </a:r>
                </a:p>
                <a:p>
                  <a:pPr marL="285339" lvl="1" indent="-285339" defTabSz="665784">
                    <a:lnSpc>
                      <a:spcPct val="90000"/>
                    </a:lnSpc>
                    <a:spcAft>
                      <a:spcPct val="150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/>
                    <a:t>Youth for heritage: </a:t>
                  </a:r>
                  <a:r>
                    <a:rPr lang="en-GB" sz="1400" b="0" dirty="0"/>
                    <a:t>young people bringing new life to heritage</a:t>
                  </a:r>
                  <a:endParaRPr lang="fr-FR" sz="1400" b="0" dirty="0"/>
                </a:p>
                <a:p>
                  <a:pPr marL="57065" lvl="1" defTabSz="266302">
                    <a:lnSpc>
                      <a:spcPct val="90000"/>
                    </a:lnSpc>
                    <a:spcAft>
                      <a:spcPct val="15000"/>
                    </a:spcAft>
                    <a:buChar char="••"/>
                  </a:pPr>
                  <a:endParaRPr lang="fr-FR" sz="1500" b="0" dirty="0"/>
                </a:p>
              </p:txBody>
            </p:sp>
            <p:sp>
              <p:nvSpPr>
                <p:cNvPr id="28" name="Freeform 27"/>
                <p:cNvSpPr/>
                <p:nvPr/>
              </p:nvSpPr>
              <p:spPr>
                <a:xfrm>
                  <a:off x="1610273" y="2636912"/>
                  <a:ext cx="7383002" cy="1029618"/>
                </a:xfrm>
                <a:custGeom>
                  <a:avLst/>
                  <a:gdLst>
                    <a:gd name="connsiteX0" fmla="*/ 207611 w 1245644"/>
                    <a:gd name="connsiteY0" fmla="*/ 0 h 7383002"/>
                    <a:gd name="connsiteX1" fmla="*/ 1038033 w 1245644"/>
                    <a:gd name="connsiteY1" fmla="*/ 0 h 7383002"/>
                    <a:gd name="connsiteX2" fmla="*/ 1245644 w 1245644"/>
                    <a:gd name="connsiteY2" fmla="*/ 207611 h 7383002"/>
                    <a:gd name="connsiteX3" fmla="*/ 1245644 w 1245644"/>
                    <a:gd name="connsiteY3" fmla="*/ 7383002 h 7383002"/>
                    <a:gd name="connsiteX4" fmla="*/ 1245644 w 1245644"/>
                    <a:gd name="connsiteY4" fmla="*/ 7383002 h 7383002"/>
                    <a:gd name="connsiteX5" fmla="*/ 0 w 1245644"/>
                    <a:gd name="connsiteY5" fmla="*/ 7383002 h 7383002"/>
                    <a:gd name="connsiteX6" fmla="*/ 0 w 1245644"/>
                    <a:gd name="connsiteY6" fmla="*/ 7383002 h 7383002"/>
                    <a:gd name="connsiteX7" fmla="*/ 0 w 1245644"/>
                    <a:gd name="connsiteY7" fmla="*/ 207611 h 7383002"/>
                    <a:gd name="connsiteX8" fmla="*/ 207611 w 1245644"/>
                    <a:gd name="connsiteY8" fmla="*/ 0 h 7383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45644" h="7383002">
                      <a:moveTo>
                        <a:pt x="1245644" y="1230522"/>
                      </a:moveTo>
                      <a:lnTo>
                        <a:pt x="1245644" y="6152480"/>
                      </a:lnTo>
                      <a:cubicBezTo>
                        <a:pt x="1245644" y="6832076"/>
                        <a:pt x="1229962" y="7383002"/>
                        <a:pt x="1210616" y="7383002"/>
                      </a:cubicBezTo>
                      <a:lnTo>
                        <a:pt x="0" y="7383002"/>
                      </a:lnTo>
                      <a:lnTo>
                        <a:pt x="0" y="738300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210616" y="0"/>
                      </a:lnTo>
                      <a:cubicBezTo>
                        <a:pt x="1229962" y="0"/>
                        <a:pt x="1245644" y="550926"/>
                        <a:pt x="1245644" y="1230522"/>
                      </a:cubicBezTo>
                      <a:close/>
                    </a:path>
                  </a:pathLst>
                </a:custGeom>
                <a:ln w="5334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6681" tIns="70331" rIns="70331" bIns="70333" numCol="1" spcCol="1270" anchor="ctr" anchorCtr="0">
                  <a:noAutofit/>
                </a:bodyPr>
                <a:lstStyle/>
                <a:p>
                  <a:pPr marL="114135" lvl="1" indent="-114135" defTabSz="665784">
                    <a:lnSpc>
                      <a:spcPct val="90000"/>
                    </a:lnSpc>
                    <a:spcAft>
                      <a:spcPct val="15000"/>
                    </a:spcAft>
                    <a:buChar char="••"/>
                  </a:pPr>
                  <a:endParaRPr lang="fr-FR" sz="1500" dirty="0"/>
                </a:p>
                <a:p>
                  <a:pPr marL="285339" lvl="1" indent="-285339" defTabSz="665784">
                    <a:lnSpc>
                      <a:spcPct val="90000"/>
                    </a:lnSpc>
                    <a:spcAft>
                      <a:spcPct val="150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/>
                    <a:t>Heritage in transition</a:t>
                  </a:r>
                  <a:r>
                    <a:rPr lang="en-GB" sz="1400" b="0" dirty="0"/>
                    <a:t>: re-imagining industrial, religious, military sites and landscapes</a:t>
                  </a:r>
                  <a:endParaRPr lang="fr-FR" sz="1400" b="0" dirty="0"/>
                </a:p>
                <a:p>
                  <a:pPr marL="285339" lvl="1" indent="-285339" defTabSz="665784">
                    <a:lnSpc>
                      <a:spcPct val="90000"/>
                    </a:lnSpc>
                    <a:spcAft>
                      <a:spcPct val="15000"/>
                    </a:spcAft>
                    <a:buFont typeface="Arial" panose="020B0604020202020204" pitchFamily="34" charset="0"/>
                    <a:buChar char="•"/>
                  </a:pPr>
                  <a:r>
                    <a:rPr lang="en-GB" sz="1400" dirty="0"/>
                    <a:t>Tourism and heritage</a:t>
                  </a:r>
                  <a:r>
                    <a:rPr lang="en-GB" sz="1400" b="0" dirty="0"/>
                    <a:t>: responsible and sustainable tourism around cultural heritage</a:t>
                  </a:r>
                  <a:endParaRPr lang="fr-FR" sz="1100" dirty="0"/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>
                  <a:off x="1619672" y="5085184"/>
                  <a:ext cx="7383003" cy="1368152"/>
                </a:xfrm>
                <a:custGeom>
                  <a:avLst/>
                  <a:gdLst>
                    <a:gd name="connsiteX0" fmla="*/ 173009 w 1038033"/>
                    <a:gd name="connsiteY0" fmla="*/ 0 h 7383002"/>
                    <a:gd name="connsiteX1" fmla="*/ 865024 w 1038033"/>
                    <a:gd name="connsiteY1" fmla="*/ 0 h 7383002"/>
                    <a:gd name="connsiteX2" fmla="*/ 1038033 w 1038033"/>
                    <a:gd name="connsiteY2" fmla="*/ 173009 h 7383002"/>
                    <a:gd name="connsiteX3" fmla="*/ 1038033 w 1038033"/>
                    <a:gd name="connsiteY3" fmla="*/ 7383002 h 7383002"/>
                    <a:gd name="connsiteX4" fmla="*/ 1038033 w 1038033"/>
                    <a:gd name="connsiteY4" fmla="*/ 7383002 h 7383002"/>
                    <a:gd name="connsiteX5" fmla="*/ 0 w 1038033"/>
                    <a:gd name="connsiteY5" fmla="*/ 7383002 h 7383002"/>
                    <a:gd name="connsiteX6" fmla="*/ 0 w 1038033"/>
                    <a:gd name="connsiteY6" fmla="*/ 7383002 h 7383002"/>
                    <a:gd name="connsiteX7" fmla="*/ 0 w 1038033"/>
                    <a:gd name="connsiteY7" fmla="*/ 173009 h 7383002"/>
                    <a:gd name="connsiteX8" fmla="*/ 173009 w 1038033"/>
                    <a:gd name="connsiteY8" fmla="*/ 0 h 7383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38033" h="7383002">
                      <a:moveTo>
                        <a:pt x="1038033" y="1230528"/>
                      </a:moveTo>
                      <a:lnTo>
                        <a:pt x="1038033" y="6152474"/>
                      </a:lnTo>
                      <a:cubicBezTo>
                        <a:pt x="1038033" y="6832072"/>
                        <a:pt x="1027142" y="7382998"/>
                        <a:pt x="1013708" y="7382998"/>
                      </a:cubicBezTo>
                      <a:lnTo>
                        <a:pt x="0" y="7382998"/>
                      </a:lnTo>
                      <a:lnTo>
                        <a:pt x="0" y="7382998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1013708" y="4"/>
                      </a:lnTo>
                      <a:cubicBezTo>
                        <a:pt x="1027142" y="4"/>
                        <a:pt x="1038033" y="550930"/>
                        <a:pt x="1038033" y="1230528"/>
                      </a:cubicBezTo>
                      <a:close/>
                    </a:path>
                  </a:pathLst>
                </a:custGeom>
                <a:ln w="53340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lt1">
                    <a:alpha val="90000"/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dk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 spcFirstLastPara="0" vert="horz" wrap="square" lIns="106681" tIns="60199" rIns="60198" bIns="60198" numCol="1" spcCol="1270" anchor="ctr" anchorCtr="0">
                  <a:noAutofit/>
                </a:bodyPr>
                <a:lstStyle/>
                <a:p>
                  <a:pPr marL="285339" lvl="1" indent="-285339" fontAlgn="auto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GB" sz="1400" dirty="0">
                      <a:solidFill>
                        <a:schemeClr val="tx1"/>
                      </a:solidFill>
                    </a:rPr>
                    <a:t>Heritage-related skills: </a:t>
                  </a:r>
                  <a:r>
                    <a:rPr lang="en-GB" sz="1400" b="0" dirty="0">
                      <a:solidFill>
                        <a:schemeClr val="tx1"/>
                      </a:solidFill>
                    </a:rPr>
                    <a:t>better education and training for traditional and new professions</a:t>
                  </a:r>
                </a:p>
                <a:p>
                  <a:pPr marL="285339" lvl="1" indent="-285339" fontAlgn="auto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GB" sz="1400" dirty="0"/>
                    <a:t>All for heritage: </a:t>
                  </a:r>
                  <a:r>
                    <a:rPr lang="en-GB" sz="1400" b="0" dirty="0"/>
                    <a:t>fostering social innovation and people's and communities participation </a:t>
                  </a:r>
                </a:p>
                <a:p>
                  <a:pPr marL="285339" lvl="1" indent="-285339" fontAlgn="auto">
                    <a:spcAft>
                      <a:spcPts val="600"/>
                    </a:spcAft>
                    <a:buFont typeface="Arial" panose="020B0604020202020204" pitchFamily="34" charset="0"/>
                    <a:buChar char="•"/>
                    <a:defRPr/>
                  </a:pPr>
                  <a:r>
                    <a:rPr lang="en-GB" sz="1400" dirty="0"/>
                    <a:t>Science for heritage: </a:t>
                  </a:r>
                  <a:r>
                    <a:rPr lang="en-GB" sz="1400" b="0" dirty="0"/>
                    <a:t>research, innovation, science and technology for the benefit of heritage</a:t>
                  </a:r>
                </a:p>
              </p:txBody>
            </p:sp>
          </p:grpSp>
        </p:grpSp>
      </p:grp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1340768"/>
          </a:xfrm>
          <a:noFill/>
        </p:spPr>
        <p:txBody>
          <a:bodyPr/>
          <a:lstStyle/>
          <a:p>
            <a:pPr marL="0" indent="0" algn="ctr">
              <a:buClrTx/>
              <a:buNone/>
            </a:pPr>
            <a:r>
              <a:rPr lang="en-GB" sz="3500" i="0" kern="1200" dirty="0">
                <a:solidFill>
                  <a:srgbClr val="F58220"/>
                </a:solidFill>
              </a:rPr>
              <a:t>Ten European </a:t>
            </a:r>
            <a:r>
              <a:rPr lang="en-GB" sz="3500" i="0" kern="1200" dirty="0" smtClean="0">
                <a:solidFill>
                  <a:srgbClr val="F58220"/>
                </a:solidFill>
              </a:rPr>
              <a:t>initiatives</a:t>
            </a:r>
            <a:endParaRPr lang="en-GB" sz="3500" i="0" kern="1200" dirty="0">
              <a:solidFill>
                <a:srgbClr val="F58220"/>
              </a:solidFill>
            </a:endParaRPr>
          </a:p>
          <a:p>
            <a:pPr marL="0" indent="0" algn="ctr">
              <a:buClrTx/>
              <a:buNone/>
            </a:pPr>
            <a:r>
              <a:rPr lang="en-GB" sz="3500" i="0" kern="1200" dirty="0">
                <a:solidFill>
                  <a:srgbClr val="F58220"/>
                </a:solidFill>
              </a:rPr>
              <a:t>four </a:t>
            </a:r>
            <a:r>
              <a:rPr lang="en-GB" sz="3500" i="0" kern="1200" dirty="0" smtClean="0">
                <a:solidFill>
                  <a:srgbClr val="F58220"/>
                </a:solidFill>
              </a:rPr>
              <a:t>pillars</a:t>
            </a:r>
            <a:endParaRPr lang="fr-BE" sz="3500" i="0" kern="1200" dirty="0">
              <a:solidFill>
                <a:srgbClr val="F582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31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Shape 219"/>
          <p:cNvSpPr txBox="1"/>
          <p:nvPr/>
        </p:nvSpPr>
        <p:spPr>
          <a:xfrm>
            <a:off x="488373" y="1896559"/>
            <a:ext cx="572140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 sz="2800" i="1">
                <a:solidFill>
                  <a:srgbClr val="FF66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Cultural Heritage</a:t>
            </a:r>
            <a:r>
              <a:rPr i="0"/>
              <a:t> and the </a:t>
            </a:r>
            <a:r>
              <a:t>EU</a:t>
            </a:r>
          </a:p>
        </p:txBody>
      </p:sp>
      <p:sp>
        <p:nvSpPr>
          <p:cNvPr id="1965" name="Shape 220"/>
          <p:cNvSpPr txBox="1">
            <a:spLocks noGrp="1"/>
          </p:cNvSpPr>
          <p:nvPr>
            <p:ph type="body" idx="4294967295"/>
          </p:nvPr>
        </p:nvSpPr>
        <p:spPr>
          <a:xfrm>
            <a:off x="471484" y="2431200"/>
            <a:ext cx="6122199" cy="4133363"/>
          </a:xfrm>
          <a:prstGeom prst="rect">
            <a:avLst/>
          </a:prstGeom>
        </p:spPr>
        <p:txBody>
          <a:bodyPr lIns="0" tIns="0" rIns="0" bIns="0"/>
          <a:lstStyle/>
          <a:p>
            <a:pPr marL="150097" indent="-87024" defTabSz="504564">
              <a:lnSpc>
                <a:spcPct val="150000"/>
              </a:lnSpc>
              <a:spcBef>
                <a:spcPts val="300"/>
              </a:spcBef>
              <a:buFontTx/>
              <a:defRPr sz="1500" b="1" i="0"/>
            </a:pPr>
            <a:r>
              <a:t>May 2014 </a:t>
            </a:r>
            <a:r>
              <a:rPr b="0" i="1"/>
              <a:t>Council Conclusions on cultural heritage as a strategic resource for a sustainable Europe</a:t>
            </a:r>
            <a:endParaRPr>
              <a:solidFill>
                <a:srgbClr val="000000"/>
              </a:solidFill>
            </a:endParaRPr>
          </a:p>
          <a:p>
            <a:pPr marL="150097" indent="-87024" defTabSz="504564">
              <a:lnSpc>
                <a:spcPct val="150000"/>
              </a:lnSpc>
              <a:spcBef>
                <a:spcPts val="300"/>
              </a:spcBef>
              <a:buFontTx/>
              <a:defRPr sz="1500" b="1" i="0"/>
            </a:pPr>
            <a:r>
              <a:t>July 2014 </a:t>
            </a:r>
            <a:r>
              <a:rPr b="0" i="1"/>
              <a:t>C</a:t>
            </a:r>
            <a:r>
              <a:rPr b="0"/>
              <a:t>ommission Communication </a:t>
            </a:r>
            <a:r>
              <a:rPr b="0" i="1"/>
              <a:t>Towards an integrated approach to cultural heritage for Europe </a:t>
            </a:r>
            <a:endParaRPr>
              <a:solidFill>
                <a:srgbClr val="000000"/>
              </a:solidFill>
            </a:endParaRPr>
          </a:p>
          <a:p>
            <a:pPr marL="150097" indent="-87024" defTabSz="504564">
              <a:lnSpc>
                <a:spcPct val="150000"/>
              </a:lnSpc>
              <a:spcBef>
                <a:spcPts val="300"/>
              </a:spcBef>
              <a:buFontTx/>
              <a:defRPr sz="1500" b="1" i="0"/>
            </a:pPr>
            <a:r>
              <a:t>November 2014</a:t>
            </a:r>
            <a:r>
              <a:rPr i="1"/>
              <a:t> </a:t>
            </a:r>
            <a:r>
              <a:rPr b="0" i="1"/>
              <a:t>Council Conclusions on participatory governance of cultural heritage</a:t>
            </a:r>
            <a:endParaRPr>
              <a:solidFill>
                <a:srgbClr val="000000"/>
              </a:solidFill>
            </a:endParaRPr>
          </a:p>
          <a:p>
            <a:pPr marL="150097" indent="-87024" defTabSz="504564">
              <a:lnSpc>
                <a:spcPct val="150000"/>
              </a:lnSpc>
              <a:spcBef>
                <a:spcPts val="300"/>
              </a:spcBef>
              <a:buFontTx/>
              <a:defRPr sz="1500" b="1" i="0"/>
            </a:pPr>
            <a:r>
              <a:t>November 2014</a:t>
            </a:r>
            <a:r>
              <a:rPr b="0" i="1"/>
              <a:t> Priority in the Work Plan for Culture 15-18</a:t>
            </a:r>
            <a:endParaRPr>
              <a:solidFill>
                <a:srgbClr val="000000"/>
              </a:solidFill>
            </a:endParaRPr>
          </a:p>
          <a:p>
            <a:pPr marL="150097" indent="-87024" defTabSz="504564">
              <a:lnSpc>
                <a:spcPct val="150000"/>
              </a:lnSpc>
              <a:spcBef>
                <a:spcPts val="300"/>
              </a:spcBef>
              <a:buFontTx/>
              <a:defRPr sz="1500" b="1" i="0"/>
            </a:pPr>
            <a:r>
              <a:t>April 2015</a:t>
            </a:r>
            <a:r>
              <a:rPr b="0"/>
              <a:t> </a:t>
            </a:r>
            <a:r>
              <a:rPr b="0" i="1"/>
              <a:t>Opinion of the Committee of the Regions</a:t>
            </a:r>
            <a:endParaRPr>
              <a:solidFill>
                <a:srgbClr val="000000"/>
              </a:solidFill>
            </a:endParaRPr>
          </a:p>
          <a:p>
            <a:pPr marL="174272" indent="-111202" defTabSz="504564">
              <a:lnSpc>
                <a:spcPct val="150000"/>
              </a:lnSpc>
              <a:spcBef>
                <a:spcPts val="300"/>
              </a:spcBef>
              <a:buFontTx/>
              <a:defRPr sz="1500" b="1" i="0"/>
            </a:pPr>
            <a:r>
              <a:t>September 2015</a:t>
            </a:r>
            <a:r>
              <a:rPr b="0"/>
              <a:t> </a:t>
            </a:r>
            <a:r>
              <a:rPr b="0" i="1"/>
              <a:t>Resolution of the European parliament</a:t>
            </a:r>
          </a:p>
          <a:p>
            <a:pPr marL="166328" indent="-103258" defTabSz="504564">
              <a:lnSpc>
                <a:spcPct val="150000"/>
              </a:lnSpc>
              <a:spcBef>
                <a:spcPts val="300"/>
              </a:spcBef>
              <a:buFontTx/>
              <a:defRPr sz="1800" b="1"/>
            </a:pPr>
            <a:r>
              <a:t>2018 European Year of Cultural Heritage</a:t>
            </a:r>
          </a:p>
        </p:txBody>
      </p:sp>
      <p:pic>
        <p:nvPicPr>
          <p:cNvPr id="1966" name="image6.png" descr="image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1178" y="1569282"/>
            <a:ext cx="1335120" cy="1543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7" name="image7.png" descr="image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76159" y="2225242"/>
            <a:ext cx="1269803" cy="1543559"/>
          </a:xfrm>
          <a:prstGeom prst="rect">
            <a:avLst/>
          </a:prstGeom>
          <a:ln w="12700">
            <a:miter lim="400000"/>
          </a:ln>
          <a:effectLst>
            <a:outerShdw blurRad="50800" dist="38100" dir="2700000" rotWithShape="0">
              <a:srgbClr val="000000">
                <a:alpha val="39999"/>
              </a:srgbClr>
            </a:outerShdw>
          </a:effectLst>
        </p:spPr>
      </p:pic>
      <p:pic>
        <p:nvPicPr>
          <p:cNvPr id="1968" name="image8.png" descr="image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38513" y="3552628"/>
            <a:ext cx="1756852" cy="13414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9" name="image9.png" descr="image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71804" y="4551002"/>
            <a:ext cx="1950703" cy="165029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462150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t="-457" r="-4350" b="457"/>
          <a:stretch/>
        </p:blipFill>
        <p:spPr>
          <a:xfrm>
            <a:off x="0" y="-62016"/>
            <a:ext cx="9559834" cy="691030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 noGrp="1"/>
          </p:cNvSpPr>
          <p:nvPr>
            <p:ph type="title"/>
          </p:nvPr>
        </p:nvSpPr>
        <p:spPr bwMode="auto">
          <a:xfrm>
            <a:off x="0" y="5174509"/>
            <a:ext cx="4239478" cy="864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1422" tIns="45712" rIns="91422" bIns="45712" numCol="1" anchor="t" anchorCtr="0" compatLnSpc="1">
            <a:prstTxWarp prst="textNoShape">
              <a:avLst/>
            </a:prstTxWarp>
          </a:bodyPr>
          <a:lstStyle/>
          <a:p>
            <a:r>
              <a:rPr lang="fr-BE" sz="3600" dirty="0">
                <a:solidFill>
                  <a:schemeClr val="tx1"/>
                </a:solidFill>
              </a:rPr>
              <a:t>Part III</a:t>
            </a:r>
            <a:br>
              <a:rPr lang="fr-BE" sz="3600" dirty="0">
                <a:solidFill>
                  <a:schemeClr val="tx1"/>
                </a:solidFill>
              </a:rPr>
            </a:br>
            <a:endParaRPr lang="en-US" sz="3600" b="0" kern="1200" dirty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  <a:p>
            <a:pPr marL="342832" indent="-342832" defTabSz="914217">
              <a:spcBef>
                <a:spcPct val="20000"/>
              </a:spcBef>
              <a:buClr>
                <a:schemeClr val="bg1"/>
              </a:buClr>
              <a:defRPr/>
            </a:pPr>
            <a:endParaRPr lang="en-US" sz="900" b="0" i="1" kern="1200" dirty="0">
              <a:solidFill>
                <a:srgbClr val="FFC91D"/>
              </a:solidFill>
              <a:latin typeface="Verdana" pitchFamily="34" charset="0"/>
              <a:ea typeface="+mn-ea"/>
              <a:cs typeface="+mn-cs"/>
            </a:endParaRPr>
          </a:p>
          <a:p>
            <a:pPr marL="342832" indent="-342832" defTabSz="914217">
              <a:spcBef>
                <a:spcPct val="20000"/>
              </a:spcBef>
              <a:defRPr/>
            </a:pPr>
            <a:endParaRPr lang="en-US" sz="1800" b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832" indent="-342832" defTabSz="914217">
              <a:spcBef>
                <a:spcPct val="20000"/>
              </a:spcBef>
              <a:buClr>
                <a:schemeClr val="bg1"/>
              </a:buClr>
              <a:defRPr/>
            </a:pPr>
            <a:r>
              <a:rPr lang="en-US" sz="5200" b="0" kern="1200" dirty="0">
                <a:solidFill>
                  <a:srgbClr val="FFC91D"/>
                </a:solidFill>
                <a:latin typeface="Verdana" pitchFamily="34" charset="0"/>
                <a:ea typeface="+mn-ea"/>
                <a:cs typeface="+mn-cs"/>
              </a:rPr>
              <a:t>    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" y="5157193"/>
            <a:ext cx="7010496" cy="1728194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876" tIns="36939" rIns="73876" bIns="36939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en-GB" sz="3600" kern="0" dirty="0" smtClean="0">
                <a:solidFill>
                  <a:srgbClr val="3166CF"/>
                </a:solidFill>
              </a:rPr>
              <a:t>Events and communication</a:t>
            </a:r>
            <a:endParaRPr lang="en-GB" sz="3600" kern="0" dirty="0">
              <a:solidFill>
                <a:srgbClr val="3166CF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4" y="473792"/>
            <a:ext cx="1603706" cy="122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5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67544" y="521396"/>
            <a:ext cx="8352928" cy="103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5200" b="0" i="0" dirty="0">
                <a:solidFill>
                  <a:srgbClr val="FFC91D"/>
                </a:solidFill>
                <a:latin typeface="Verdana" pitchFamily="34" charset="0"/>
              </a:rPr>
              <a:t>       </a:t>
            </a:r>
            <a:r>
              <a:rPr lang="en-US" sz="4600" b="0" i="0" dirty="0">
                <a:solidFill>
                  <a:srgbClr val="F58220"/>
                </a:solidFill>
                <a:latin typeface="Verdana" pitchFamily="34" charset="0"/>
              </a:rPr>
              <a:t>Key events in 2018</a:t>
            </a:r>
          </a:p>
          <a:p>
            <a:pPr>
              <a:buFont typeface="Arial" pitchFamily="34" charset="0"/>
              <a:buNone/>
            </a:pPr>
            <a:endParaRPr lang="en-US" sz="700" b="0" dirty="0">
              <a:solidFill>
                <a:srgbClr val="FFC91D"/>
              </a:solidFill>
              <a:latin typeface="Verdana" pitchFamily="34" charset="0"/>
            </a:endParaRPr>
          </a:p>
          <a:p>
            <a:pPr algn="just">
              <a:buFont typeface="Arial" pitchFamily="34" charset="0"/>
              <a:buNone/>
            </a:pPr>
            <a:endParaRPr lang="en-US" sz="700" i="0" kern="0" dirty="0">
              <a:solidFill>
                <a:schemeClr val="tx1"/>
              </a:solidFill>
            </a:endParaRPr>
          </a:p>
          <a:p>
            <a:pPr marL="0" indent="0" algn="just">
              <a:buClrTx/>
              <a:buNone/>
            </a:pPr>
            <a:endParaRPr lang="fr-BE" sz="2000" i="0" kern="0" dirty="0">
              <a:solidFill>
                <a:srgbClr val="7030A0"/>
              </a:solidFill>
            </a:endParaRPr>
          </a:p>
          <a:p>
            <a:pPr marL="0" indent="0" algn="just">
              <a:buClrTx/>
              <a:buNone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algn="just">
              <a:buClrTx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algn="just">
              <a:buClrTx/>
              <a:defRPr/>
            </a:pPr>
            <a:endParaRPr lang="en-US" sz="2000" b="0" i="0" kern="0" dirty="0">
              <a:solidFill>
                <a:schemeClr val="bg2"/>
              </a:solidFill>
            </a:endParaRPr>
          </a:p>
          <a:p>
            <a:pPr marL="0" indent="0" algn="just">
              <a:buClrTx/>
              <a:buNone/>
              <a:defRPr/>
            </a:pPr>
            <a:r>
              <a:rPr lang="en-GB" sz="2000" dirty="0">
                <a:solidFill>
                  <a:srgbClr val="2D5EC1"/>
                </a:solidFill>
                <a:latin typeface="Verdana" pitchFamily="34" charset="0"/>
              </a:rPr>
              <a:t>College meeting and Launch of the </a:t>
            </a:r>
            <a:endParaRPr lang="en-GB" sz="2000" dirty="0" smtClean="0">
              <a:solidFill>
                <a:srgbClr val="2D5EC1"/>
              </a:solidFill>
              <a:latin typeface="Verdana" pitchFamily="34" charset="0"/>
            </a:endParaRPr>
          </a:p>
          <a:p>
            <a:pPr marL="0" indent="0" algn="just">
              <a:buClrTx/>
              <a:buNone/>
              <a:defRPr/>
            </a:pPr>
            <a:r>
              <a:rPr lang="en-GB" sz="2000" dirty="0" smtClean="0">
                <a:solidFill>
                  <a:srgbClr val="2D5EC1"/>
                </a:solidFill>
                <a:latin typeface="Verdana" pitchFamily="34" charset="0"/>
              </a:rPr>
              <a:t>Year </a:t>
            </a:r>
            <a:r>
              <a:rPr lang="en-GB" sz="2000" dirty="0">
                <a:solidFill>
                  <a:srgbClr val="2D5EC1"/>
                </a:solidFill>
                <a:latin typeface="Verdana" pitchFamily="34" charset="0"/>
              </a:rPr>
              <a:t>by the </a:t>
            </a:r>
            <a:r>
              <a:rPr lang="en-GB" sz="2000" dirty="0">
                <a:solidFill>
                  <a:srgbClr val="2D5EC1"/>
                </a:solidFill>
                <a:latin typeface="Verdana" pitchFamily="34" charset="0"/>
              </a:rPr>
              <a:t>Bulgarian Presidency</a:t>
            </a:r>
          </a:p>
          <a:p>
            <a:pPr algn="just">
              <a:buClrTx/>
              <a:defRPr/>
            </a:pPr>
            <a:r>
              <a:rPr lang="en-GB" sz="1800" b="0" i="0" kern="0" dirty="0" smtClean="0">
                <a:solidFill>
                  <a:schemeClr val="tx1"/>
                </a:solidFill>
              </a:rPr>
              <a:t>11-12 </a:t>
            </a:r>
            <a:r>
              <a:rPr lang="en-GB" sz="1800" b="0" i="0" kern="0" dirty="0">
                <a:solidFill>
                  <a:schemeClr val="tx1"/>
                </a:solidFill>
              </a:rPr>
              <a:t>January 2018, </a:t>
            </a:r>
            <a:r>
              <a:rPr lang="en-GB" sz="1800" b="0" i="0" kern="0" dirty="0" smtClean="0">
                <a:solidFill>
                  <a:schemeClr val="tx1"/>
                </a:solidFill>
              </a:rPr>
              <a:t>Sofia (date tbc)</a:t>
            </a:r>
            <a:endParaRPr lang="en-GB" sz="1800" b="0" i="0" kern="0" dirty="0">
              <a:solidFill>
                <a:schemeClr val="tx1"/>
              </a:solidFill>
            </a:endParaRPr>
          </a:p>
          <a:p>
            <a:pPr algn="just">
              <a:buClrTx/>
              <a:defRPr/>
            </a:pPr>
            <a:endParaRPr lang="en-US" sz="1800" b="0" i="0" kern="0" dirty="0" smtClean="0">
              <a:solidFill>
                <a:schemeClr val="tx1"/>
              </a:solidFill>
            </a:endParaRPr>
          </a:p>
          <a:p>
            <a:pPr algn="just">
              <a:buClrTx/>
              <a:defRPr/>
            </a:pPr>
            <a:endParaRPr lang="en-US" sz="1800" b="0" i="0" kern="0" dirty="0" smtClean="0">
              <a:solidFill>
                <a:schemeClr val="tx1"/>
              </a:solidFill>
            </a:endParaRPr>
          </a:p>
          <a:p>
            <a:pPr marL="0" indent="0" algn="just">
              <a:buClrTx/>
              <a:buNone/>
              <a:defRPr/>
            </a:pPr>
            <a:endParaRPr lang="en-US" sz="1800" b="0" i="0" kern="0" dirty="0">
              <a:solidFill>
                <a:schemeClr val="tx1"/>
              </a:solidFill>
            </a:endParaRPr>
          </a:p>
        </p:txBody>
      </p:sp>
      <p:grpSp>
        <p:nvGrpSpPr>
          <p:cNvPr id="12" name="Shape 327"/>
          <p:cNvGrpSpPr/>
          <p:nvPr/>
        </p:nvGrpSpPr>
        <p:grpSpPr>
          <a:xfrm>
            <a:off x="964482" y="618771"/>
            <a:ext cx="750589" cy="562931"/>
            <a:chOff x="5983625" y="301625"/>
            <a:chExt cx="403000" cy="395050"/>
          </a:xfrm>
          <a:solidFill>
            <a:srgbClr val="F58220"/>
          </a:solidFill>
        </p:grpSpPr>
        <p:sp>
          <p:nvSpPr>
            <p:cNvPr id="13" name="Shape 328"/>
            <p:cNvSpPr/>
            <p:nvPr/>
          </p:nvSpPr>
          <p:spPr>
            <a:xfrm>
              <a:off x="5983625" y="319925"/>
              <a:ext cx="403000" cy="67200"/>
            </a:xfrm>
            <a:custGeom>
              <a:avLst/>
              <a:gdLst/>
              <a:ahLst/>
              <a:cxnLst/>
              <a:rect l="0" t="0" r="0" b="0"/>
              <a:pathLst>
                <a:path w="16120" h="2688" extrusionOk="0">
                  <a:moveTo>
                    <a:pt x="3102" y="416"/>
                  </a:moveTo>
                  <a:lnTo>
                    <a:pt x="3273" y="465"/>
                  </a:lnTo>
                  <a:lnTo>
                    <a:pt x="3444" y="562"/>
                  </a:lnTo>
                  <a:lnTo>
                    <a:pt x="3566" y="660"/>
                  </a:lnTo>
                  <a:lnTo>
                    <a:pt x="3688" y="807"/>
                  </a:lnTo>
                  <a:lnTo>
                    <a:pt x="3762" y="953"/>
                  </a:lnTo>
                  <a:lnTo>
                    <a:pt x="3810" y="1124"/>
                  </a:lnTo>
                  <a:lnTo>
                    <a:pt x="3835" y="1320"/>
                  </a:lnTo>
                  <a:lnTo>
                    <a:pt x="3810" y="1491"/>
                  </a:lnTo>
                  <a:lnTo>
                    <a:pt x="3762" y="1661"/>
                  </a:lnTo>
                  <a:lnTo>
                    <a:pt x="3688" y="1808"/>
                  </a:lnTo>
                  <a:lnTo>
                    <a:pt x="3566" y="1955"/>
                  </a:lnTo>
                  <a:lnTo>
                    <a:pt x="3444" y="2052"/>
                  </a:lnTo>
                  <a:lnTo>
                    <a:pt x="3273" y="2150"/>
                  </a:lnTo>
                  <a:lnTo>
                    <a:pt x="3102" y="2199"/>
                  </a:lnTo>
                  <a:lnTo>
                    <a:pt x="2931" y="2223"/>
                  </a:lnTo>
                  <a:lnTo>
                    <a:pt x="2760" y="2199"/>
                  </a:lnTo>
                  <a:lnTo>
                    <a:pt x="2589" y="2150"/>
                  </a:lnTo>
                  <a:lnTo>
                    <a:pt x="2418" y="2052"/>
                  </a:lnTo>
                  <a:lnTo>
                    <a:pt x="2296" y="1955"/>
                  </a:lnTo>
                  <a:lnTo>
                    <a:pt x="2174" y="1808"/>
                  </a:lnTo>
                  <a:lnTo>
                    <a:pt x="2101" y="1661"/>
                  </a:lnTo>
                  <a:lnTo>
                    <a:pt x="2052" y="1491"/>
                  </a:lnTo>
                  <a:lnTo>
                    <a:pt x="2028" y="1320"/>
                  </a:lnTo>
                  <a:lnTo>
                    <a:pt x="2052" y="1124"/>
                  </a:lnTo>
                  <a:lnTo>
                    <a:pt x="2101" y="953"/>
                  </a:lnTo>
                  <a:lnTo>
                    <a:pt x="2174" y="807"/>
                  </a:lnTo>
                  <a:lnTo>
                    <a:pt x="2296" y="660"/>
                  </a:lnTo>
                  <a:lnTo>
                    <a:pt x="2418" y="562"/>
                  </a:lnTo>
                  <a:lnTo>
                    <a:pt x="2589" y="465"/>
                  </a:lnTo>
                  <a:lnTo>
                    <a:pt x="2760" y="416"/>
                  </a:lnTo>
                  <a:close/>
                  <a:moveTo>
                    <a:pt x="13360" y="416"/>
                  </a:moveTo>
                  <a:lnTo>
                    <a:pt x="13531" y="465"/>
                  </a:lnTo>
                  <a:lnTo>
                    <a:pt x="13702" y="562"/>
                  </a:lnTo>
                  <a:lnTo>
                    <a:pt x="13824" y="660"/>
                  </a:lnTo>
                  <a:lnTo>
                    <a:pt x="13946" y="807"/>
                  </a:lnTo>
                  <a:lnTo>
                    <a:pt x="14019" y="953"/>
                  </a:lnTo>
                  <a:lnTo>
                    <a:pt x="14068" y="1124"/>
                  </a:lnTo>
                  <a:lnTo>
                    <a:pt x="14093" y="1320"/>
                  </a:lnTo>
                  <a:lnTo>
                    <a:pt x="14068" y="1491"/>
                  </a:lnTo>
                  <a:lnTo>
                    <a:pt x="14019" y="1661"/>
                  </a:lnTo>
                  <a:lnTo>
                    <a:pt x="13946" y="1808"/>
                  </a:lnTo>
                  <a:lnTo>
                    <a:pt x="13824" y="1955"/>
                  </a:lnTo>
                  <a:lnTo>
                    <a:pt x="13702" y="2052"/>
                  </a:lnTo>
                  <a:lnTo>
                    <a:pt x="13531" y="2150"/>
                  </a:lnTo>
                  <a:lnTo>
                    <a:pt x="13360" y="2199"/>
                  </a:lnTo>
                  <a:lnTo>
                    <a:pt x="13189" y="2223"/>
                  </a:lnTo>
                  <a:lnTo>
                    <a:pt x="13018" y="2199"/>
                  </a:lnTo>
                  <a:lnTo>
                    <a:pt x="12847" y="2150"/>
                  </a:lnTo>
                  <a:lnTo>
                    <a:pt x="12676" y="2052"/>
                  </a:lnTo>
                  <a:lnTo>
                    <a:pt x="12554" y="1955"/>
                  </a:lnTo>
                  <a:lnTo>
                    <a:pt x="12432" y="1808"/>
                  </a:lnTo>
                  <a:lnTo>
                    <a:pt x="12359" y="1661"/>
                  </a:lnTo>
                  <a:lnTo>
                    <a:pt x="12310" y="1491"/>
                  </a:lnTo>
                  <a:lnTo>
                    <a:pt x="12285" y="1320"/>
                  </a:lnTo>
                  <a:lnTo>
                    <a:pt x="12310" y="1124"/>
                  </a:lnTo>
                  <a:lnTo>
                    <a:pt x="12359" y="953"/>
                  </a:lnTo>
                  <a:lnTo>
                    <a:pt x="12432" y="807"/>
                  </a:lnTo>
                  <a:lnTo>
                    <a:pt x="12554" y="660"/>
                  </a:lnTo>
                  <a:lnTo>
                    <a:pt x="12676" y="562"/>
                  </a:lnTo>
                  <a:lnTo>
                    <a:pt x="12847" y="465"/>
                  </a:lnTo>
                  <a:lnTo>
                    <a:pt x="13018" y="416"/>
                  </a:lnTo>
                  <a:close/>
                  <a:moveTo>
                    <a:pt x="0" y="1"/>
                  </a:moveTo>
                  <a:lnTo>
                    <a:pt x="0" y="2687"/>
                  </a:lnTo>
                  <a:lnTo>
                    <a:pt x="16120" y="2687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4" name="Shape 329"/>
            <p:cNvSpPr/>
            <p:nvPr/>
          </p:nvSpPr>
          <p:spPr>
            <a:xfrm>
              <a:off x="5983625" y="664900"/>
              <a:ext cx="403000" cy="31775"/>
            </a:xfrm>
            <a:custGeom>
              <a:avLst/>
              <a:gdLst/>
              <a:ahLst/>
              <a:cxnLst/>
              <a:rect l="0" t="0" r="0" b="0"/>
              <a:pathLst>
                <a:path w="16120" h="1271" extrusionOk="0">
                  <a:moveTo>
                    <a:pt x="0" y="1"/>
                  </a:moveTo>
                  <a:lnTo>
                    <a:pt x="0" y="489"/>
                  </a:lnTo>
                  <a:lnTo>
                    <a:pt x="25" y="660"/>
                  </a:lnTo>
                  <a:lnTo>
                    <a:pt x="74" y="807"/>
                  </a:lnTo>
                  <a:lnTo>
                    <a:pt x="147" y="929"/>
                  </a:lnTo>
                  <a:lnTo>
                    <a:pt x="220" y="1051"/>
                  </a:lnTo>
                  <a:lnTo>
                    <a:pt x="342" y="1149"/>
                  </a:lnTo>
                  <a:lnTo>
                    <a:pt x="489" y="1222"/>
                  </a:lnTo>
                  <a:lnTo>
                    <a:pt x="635" y="1271"/>
                  </a:lnTo>
                  <a:lnTo>
                    <a:pt x="15485" y="1271"/>
                  </a:lnTo>
                  <a:lnTo>
                    <a:pt x="15631" y="1222"/>
                  </a:lnTo>
                  <a:lnTo>
                    <a:pt x="15778" y="1149"/>
                  </a:lnTo>
                  <a:lnTo>
                    <a:pt x="15900" y="1051"/>
                  </a:lnTo>
                  <a:lnTo>
                    <a:pt x="15973" y="929"/>
                  </a:lnTo>
                  <a:lnTo>
                    <a:pt x="16046" y="807"/>
                  </a:lnTo>
                  <a:lnTo>
                    <a:pt x="16095" y="660"/>
                  </a:lnTo>
                  <a:lnTo>
                    <a:pt x="16120" y="489"/>
                  </a:lnTo>
                  <a:lnTo>
                    <a:pt x="16120" y="1"/>
                  </a:lnTo>
                  <a:lnTo>
                    <a:pt x="16095" y="172"/>
                  </a:lnTo>
                  <a:lnTo>
                    <a:pt x="16046" y="318"/>
                  </a:lnTo>
                  <a:lnTo>
                    <a:pt x="15973" y="440"/>
                  </a:lnTo>
                  <a:lnTo>
                    <a:pt x="15900" y="562"/>
                  </a:lnTo>
                  <a:lnTo>
                    <a:pt x="15778" y="660"/>
                  </a:lnTo>
                  <a:lnTo>
                    <a:pt x="15631" y="733"/>
                  </a:lnTo>
                  <a:lnTo>
                    <a:pt x="15485" y="782"/>
                  </a:lnTo>
                  <a:lnTo>
                    <a:pt x="635" y="782"/>
                  </a:lnTo>
                  <a:lnTo>
                    <a:pt x="489" y="733"/>
                  </a:lnTo>
                  <a:lnTo>
                    <a:pt x="342" y="660"/>
                  </a:lnTo>
                  <a:lnTo>
                    <a:pt x="220" y="562"/>
                  </a:lnTo>
                  <a:lnTo>
                    <a:pt x="147" y="440"/>
                  </a:lnTo>
                  <a:lnTo>
                    <a:pt x="74" y="318"/>
                  </a:lnTo>
                  <a:lnTo>
                    <a:pt x="25" y="172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5" name="Shape 330"/>
            <p:cNvSpPr/>
            <p:nvPr/>
          </p:nvSpPr>
          <p:spPr>
            <a:xfrm>
              <a:off x="6041025" y="301625"/>
              <a:ext cx="29325" cy="63500"/>
            </a:xfrm>
            <a:custGeom>
              <a:avLst/>
              <a:gdLst/>
              <a:ahLst/>
              <a:cxnLst/>
              <a:rect l="0" t="0" r="0" b="0"/>
              <a:pathLst>
                <a:path w="1173" h="2540" extrusionOk="0">
                  <a:moveTo>
                    <a:pt x="391" y="0"/>
                  </a:moveTo>
                  <a:lnTo>
                    <a:pt x="293" y="49"/>
                  </a:lnTo>
                  <a:lnTo>
                    <a:pt x="220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49" y="293"/>
                  </a:lnTo>
                  <a:lnTo>
                    <a:pt x="0" y="391"/>
                  </a:lnTo>
                  <a:lnTo>
                    <a:pt x="0" y="488"/>
                  </a:lnTo>
                  <a:lnTo>
                    <a:pt x="0" y="2052"/>
                  </a:lnTo>
                  <a:lnTo>
                    <a:pt x="0" y="2149"/>
                  </a:lnTo>
                  <a:lnTo>
                    <a:pt x="49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0" y="2467"/>
                  </a:lnTo>
                  <a:lnTo>
                    <a:pt x="293" y="2491"/>
                  </a:lnTo>
                  <a:lnTo>
                    <a:pt x="391" y="2540"/>
                  </a:lnTo>
                  <a:lnTo>
                    <a:pt x="782" y="2540"/>
                  </a:lnTo>
                  <a:lnTo>
                    <a:pt x="879" y="2491"/>
                  </a:lnTo>
                  <a:lnTo>
                    <a:pt x="953" y="2467"/>
                  </a:lnTo>
                  <a:lnTo>
                    <a:pt x="1026" y="2393"/>
                  </a:lnTo>
                  <a:lnTo>
                    <a:pt x="1099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099" y="220"/>
                  </a:lnTo>
                  <a:lnTo>
                    <a:pt x="1026" y="147"/>
                  </a:lnTo>
                  <a:lnTo>
                    <a:pt x="953" y="73"/>
                  </a:lnTo>
                  <a:lnTo>
                    <a:pt x="879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6" name="Shape 331"/>
            <p:cNvSpPr/>
            <p:nvPr/>
          </p:nvSpPr>
          <p:spPr>
            <a:xfrm>
              <a:off x="6297450" y="301625"/>
              <a:ext cx="29350" cy="63500"/>
            </a:xfrm>
            <a:custGeom>
              <a:avLst/>
              <a:gdLst/>
              <a:ahLst/>
              <a:cxnLst/>
              <a:rect l="0" t="0" r="0" b="0"/>
              <a:pathLst>
                <a:path w="1174" h="2540" extrusionOk="0">
                  <a:moveTo>
                    <a:pt x="392" y="0"/>
                  </a:moveTo>
                  <a:lnTo>
                    <a:pt x="294" y="49"/>
                  </a:lnTo>
                  <a:lnTo>
                    <a:pt x="221" y="73"/>
                  </a:lnTo>
                  <a:lnTo>
                    <a:pt x="147" y="147"/>
                  </a:lnTo>
                  <a:lnTo>
                    <a:pt x="74" y="220"/>
                  </a:lnTo>
                  <a:lnTo>
                    <a:pt x="50" y="293"/>
                  </a:lnTo>
                  <a:lnTo>
                    <a:pt x="1" y="391"/>
                  </a:lnTo>
                  <a:lnTo>
                    <a:pt x="1" y="488"/>
                  </a:lnTo>
                  <a:lnTo>
                    <a:pt x="1" y="2052"/>
                  </a:lnTo>
                  <a:lnTo>
                    <a:pt x="1" y="2149"/>
                  </a:lnTo>
                  <a:lnTo>
                    <a:pt x="50" y="2247"/>
                  </a:lnTo>
                  <a:lnTo>
                    <a:pt x="74" y="2320"/>
                  </a:lnTo>
                  <a:lnTo>
                    <a:pt x="147" y="2393"/>
                  </a:lnTo>
                  <a:lnTo>
                    <a:pt x="221" y="2467"/>
                  </a:lnTo>
                  <a:lnTo>
                    <a:pt x="294" y="2491"/>
                  </a:lnTo>
                  <a:lnTo>
                    <a:pt x="392" y="2540"/>
                  </a:lnTo>
                  <a:lnTo>
                    <a:pt x="782" y="2540"/>
                  </a:lnTo>
                  <a:lnTo>
                    <a:pt x="880" y="2491"/>
                  </a:lnTo>
                  <a:lnTo>
                    <a:pt x="953" y="2467"/>
                  </a:lnTo>
                  <a:lnTo>
                    <a:pt x="1027" y="2393"/>
                  </a:lnTo>
                  <a:lnTo>
                    <a:pt x="1100" y="2320"/>
                  </a:lnTo>
                  <a:lnTo>
                    <a:pt x="1124" y="2247"/>
                  </a:lnTo>
                  <a:lnTo>
                    <a:pt x="1173" y="2149"/>
                  </a:lnTo>
                  <a:lnTo>
                    <a:pt x="1173" y="2052"/>
                  </a:lnTo>
                  <a:lnTo>
                    <a:pt x="1173" y="488"/>
                  </a:lnTo>
                  <a:lnTo>
                    <a:pt x="1173" y="391"/>
                  </a:lnTo>
                  <a:lnTo>
                    <a:pt x="1124" y="293"/>
                  </a:lnTo>
                  <a:lnTo>
                    <a:pt x="1100" y="220"/>
                  </a:lnTo>
                  <a:lnTo>
                    <a:pt x="1027" y="147"/>
                  </a:lnTo>
                  <a:lnTo>
                    <a:pt x="953" y="73"/>
                  </a:lnTo>
                  <a:lnTo>
                    <a:pt x="880" y="49"/>
                  </a:lnTo>
                  <a:lnTo>
                    <a:pt x="78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7" name="Shape 332"/>
            <p:cNvSpPr/>
            <p:nvPr/>
          </p:nvSpPr>
          <p:spPr>
            <a:xfrm>
              <a:off x="609720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7" y="2150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8" name="Shape 333"/>
            <p:cNvSpPr/>
            <p:nvPr/>
          </p:nvSpPr>
          <p:spPr>
            <a:xfrm>
              <a:off x="609720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19" name="Shape 334"/>
            <p:cNvSpPr/>
            <p:nvPr/>
          </p:nvSpPr>
          <p:spPr>
            <a:xfrm>
              <a:off x="609720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7" y="1954"/>
                  </a:lnTo>
                  <a:lnTo>
                    <a:pt x="202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0" name="Shape 335"/>
            <p:cNvSpPr/>
            <p:nvPr/>
          </p:nvSpPr>
          <p:spPr>
            <a:xfrm>
              <a:off x="6160075" y="575150"/>
              <a:ext cx="50100" cy="48875"/>
            </a:xfrm>
            <a:custGeom>
              <a:avLst/>
              <a:gdLst/>
              <a:ahLst/>
              <a:cxnLst/>
              <a:rect l="0" t="0" r="0" b="0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1" name="Shape 336"/>
            <p:cNvSpPr/>
            <p:nvPr/>
          </p:nvSpPr>
          <p:spPr>
            <a:xfrm>
              <a:off x="603430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2" name="Shape 337"/>
            <p:cNvSpPr/>
            <p:nvPr/>
          </p:nvSpPr>
          <p:spPr>
            <a:xfrm>
              <a:off x="603430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3" name="Shape 338"/>
            <p:cNvSpPr/>
            <p:nvPr/>
          </p:nvSpPr>
          <p:spPr>
            <a:xfrm>
              <a:off x="603430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4" name="Shape 339"/>
            <p:cNvSpPr/>
            <p:nvPr/>
          </p:nvSpPr>
          <p:spPr>
            <a:xfrm>
              <a:off x="6160075" y="509200"/>
              <a:ext cx="50100" cy="53775"/>
            </a:xfrm>
            <a:custGeom>
              <a:avLst/>
              <a:gdLst/>
              <a:ahLst/>
              <a:cxnLst/>
              <a:rect l="0" t="0" r="0" b="0"/>
              <a:pathLst>
                <a:path w="2004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03" y="2150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5" name="Shape 340"/>
            <p:cNvSpPr/>
            <p:nvPr/>
          </p:nvSpPr>
          <p:spPr>
            <a:xfrm>
              <a:off x="5983625" y="399300"/>
              <a:ext cx="403000" cy="272950"/>
            </a:xfrm>
            <a:custGeom>
              <a:avLst/>
              <a:gdLst/>
              <a:ahLst/>
              <a:cxnLst/>
              <a:rect l="0" t="0" r="0" b="0"/>
              <a:pathLst>
                <a:path w="16120" h="10918" extrusionOk="0">
                  <a:moveTo>
                    <a:pt x="14434" y="1466"/>
                  </a:moveTo>
                  <a:lnTo>
                    <a:pt x="14508" y="1515"/>
                  </a:lnTo>
                  <a:lnTo>
                    <a:pt x="14557" y="1613"/>
                  </a:lnTo>
                  <a:lnTo>
                    <a:pt x="14581" y="1710"/>
                  </a:lnTo>
                  <a:lnTo>
                    <a:pt x="14581" y="9233"/>
                  </a:lnTo>
                  <a:lnTo>
                    <a:pt x="14557" y="9330"/>
                  </a:lnTo>
                  <a:lnTo>
                    <a:pt x="14508" y="9404"/>
                  </a:lnTo>
                  <a:lnTo>
                    <a:pt x="14434" y="9452"/>
                  </a:lnTo>
                  <a:lnTo>
                    <a:pt x="14337" y="9477"/>
                  </a:lnTo>
                  <a:lnTo>
                    <a:pt x="1783" y="9477"/>
                  </a:lnTo>
                  <a:lnTo>
                    <a:pt x="1686" y="9452"/>
                  </a:lnTo>
                  <a:lnTo>
                    <a:pt x="1612" y="9404"/>
                  </a:lnTo>
                  <a:lnTo>
                    <a:pt x="1564" y="9330"/>
                  </a:lnTo>
                  <a:lnTo>
                    <a:pt x="1539" y="9233"/>
                  </a:lnTo>
                  <a:lnTo>
                    <a:pt x="1539" y="1710"/>
                  </a:lnTo>
                  <a:lnTo>
                    <a:pt x="1564" y="1613"/>
                  </a:lnTo>
                  <a:lnTo>
                    <a:pt x="1612" y="1515"/>
                  </a:lnTo>
                  <a:lnTo>
                    <a:pt x="1686" y="1466"/>
                  </a:lnTo>
                  <a:close/>
                  <a:moveTo>
                    <a:pt x="0" y="1"/>
                  </a:moveTo>
                  <a:lnTo>
                    <a:pt x="0" y="10332"/>
                  </a:lnTo>
                  <a:lnTo>
                    <a:pt x="25" y="10429"/>
                  </a:lnTo>
                  <a:lnTo>
                    <a:pt x="74" y="10527"/>
                  </a:lnTo>
                  <a:lnTo>
                    <a:pt x="147" y="10625"/>
                  </a:lnTo>
                  <a:lnTo>
                    <a:pt x="220" y="10722"/>
                  </a:lnTo>
                  <a:lnTo>
                    <a:pt x="342" y="10796"/>
                  </a:lnTo>
                  <a:lnTo>
                    <a:pt x="489" y="10869"/>
                  </a:lnTo>
                  <a:lnTo>
                    <a:pt x="635" y="10918"/>
                  </a:lnTo>
                  <a:lnTo>
                    <a:pt x="15485" y="10918"/>
                  </a:lnTo>
                  <a:lnTo>
                    <a:pt x="15631" y="10869"/>
                  </a:lnTo>
                  <a:lnTo>
                    <a:pt x="15778" y="10796"/>
                  </a:lnTo>
                  <a:lnTo>
                    <a:pt x="15900" y="10698"/>
                  </a:lnTo>
                  <a:lnTo>
                    <a:pt x="15973" y="10576"/>
                  </a:lnTo>
                  <a:lnTo>
                    <a:pt x="16046" y="10454"/>
                  </a:lnTo>
                  <a:lnTo>
                    <a:pt x="16095" y="10307"/>
                  </a:lnTo>
                  <a:lnTo>
                    <a:pt x="16120" y="10136"/>
                  </a:lnTo>
                  <a:lnTo>
                    <a:pt x="1612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6" name="Shape 341"/>
            <p:cNvSpPr/>
            <p:nvPr/>
          </p:nvSpPr>
          <p:spPr>
            <a:xfrm>
              <a:off x="628525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7" name="Shape 342"/>
            <p:cNvSpPr/>
            <p:nvPr/>
          </p:nvSpPr>
          <p:spPr>
            <a:xfrm>
              <a:off x="628525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0" y="1"/>
                  </a:moveTo>
                  <a:lnTo>
                    <a:pt x="0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8" name="Shape 343"/>
            <p:cNvSpPr/>
            <p:nvPr/>
          </p:nvSpPr>
          <p:spPr>
            <a:xfrm>
              <a:off x="628525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0" y="1"/>
                  </a:moveTo>
                  <a:lnTo>
                    <a:pt x="0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29" name="Shape 344"/>
            <p:cNvSpPr/>
            <p:nvPr/>
          </p:nvSpPr>
          <p:spPr>
            <a:xfrm>
              <a:off x="6222350" y="575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0" name="Shape 345"/>
            <p:cNvSpPr/>
            <p:nvPr/>
          </p:nvSpPr>
          <p:spPr>
            <a:xfrm>
              <a:off x="6160075" y="448150"/>
              <a:ext cx="50100" cy="48875"/>
            </a:xfrm>
            <a:custGeom>
              <a:avLst/>
              <a:gdLst/>
              <a:ahLst/>
              <a:cxnLst/>
              <a:rect l="0" t="0" r="0" b="0"/>
              <a:pathLst>
                <a:path w="2004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03" y="1954"/>
                  </a:lnTo>
                  <a:lnTo>
                    <a:pt x="200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1" name="Shape 346"/>
            <p:cNvSpPr/>
            <p:nvPr/>
          </p:nvSpPr>
          <p:spPr>
            <a:xfrm>
              <a:off x="6222350" y="509200"/>
              <a:ext cx="50700" cy="53775"/>
            </a:xfrm>
            <a:custGeom>
              <a:avLst/>
              <a:gdLst/>
              <a:ahLst/>
              <a:cxnLst/>
              <a:rect l="0" t="0" r="0" b="0"/>
              <a:pathLst>
                <a:path w="2028" h="2151" extrusionOk="0">
                  <a:moveTo>
                    <a:pt x="1" y="1"/>
                  </a:moveTo>
                  <a:lnTo>
                    <a:pt x="1" y="2150"/>
                  </a:lnTo>
                  <a:lnTo>
                    <a:pt x="2028" y="2150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  <p:sp>
          <p:nvSpPr>
            <p:cNvPr id="32" name="Shape 347"/>
            <p:cNvSpPr/>
            <p:nvPr/>
          </p:nvSpPr>
          <p:spPr>
            <a:xfrm>
              <a:off x="6222350" y="448150"/>
              <a:ext cx="50700" cy="48875"/>
            </a:xfrm>
            <a:custGeom>
              <a:avLst/>
              <a:gdLst/>
              <a:ahLst/>
              <a:cxnLst/>
              <a:rect l="0" t="0" r="0" b="0"/>
              <a:pathLst>
                <a:path w="2028" h="1955" extrusionOk="0">
                  <a:moveTo>
                    <a:pt x="1" y="1"/>
                  </a:moveTo>
                  <a:lnTo>
                    <a:pt x="1" y="1954"/>
                  </a:lnTo>
                  <a:lnTo>
                    <a:pt x="2028" y="1954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67547" y="4370453"/>
            <a:ext cx="5904657" cy="1938867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pPr>
              <a:buClrTx/>
            </a:pPr>
            <a:r>
              <a:rPr lang="en-GB" sz="2000" dirty="0">
                <a:solidFill>
                  <a:srgbClr val="2D5EC1"/>
                </a:solidFill>
              </a:rPr>
              <a:t>European Heritage Days</a:t>
            </a:r>
          </a:p>
          <a:p>
            <a:pPr>
              <a:buClrTx/>
            </a:pPr>
            <a:endParaRPr lang="en-GB" sz="2000" dirty="0">
              <a:solidFill>
                <a:srgbClr val="2D5EC1"/>
              </a:solidFill>
            </a:endParaRP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</a:rPr>
              <a:t>September 2018</a:t>
            </a:r>
            <a:endParaRPr lang="en-GB" sz="2000" b="0" dirty="0">
              <a:solidFill>
                <a:schemeClr val="tx1"/>
              </a:solidFill>
            </a:endParaRPr>
          </a:p>
          <a:p>
            <a:pPr>
              <a:buClrTx/>
            </a:pPr>
            <a:endParaRPr lang="en-GB" sz="2000" b="0" dirty="0">
              <a:solidFill>
                <a:schemeClr val="tx1"/>
              </a:solidFill>
            </a:endParaRP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</a:rPr>
              <a:t>Thousands of events and access to rarely opened </a:t>
            </a:r>
            <a:r>
              <a:rPr lang="en-GB" sz="2000" b="0" dirty="0" smtClean="0">
                <a:solidFill>
                  <a:schemeClr val="tx1"/>
                </a:solidFill>
              </a:rPr>
              <a:t>sites; over </a:t>
            </a:r>
            <a:r>
              <a:rPr lang="en-GB" sz="2000" b="0" dirty="0">
                <a:solidFill>
                  <a:schemeClr val="tx1"/>
                </a:solidFill>
              </a:rPr>
              <a:t>30 million participants </a:t>
            </a:r>
            <a:endParaRPr lang="en-GB" sz="2000" b="0" dirty="0" smtClean="0">
              <a:solidFill>
                <a:schemeClr val="tx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537" t="341" r="17177"/>
          <a:stretch/>
        </p:blipFill>
        <p:spPr>
          <a:xfrm>
            <a:off x="6516218" y="4325708"/>
            <a:ext cx="2198634" cy="1789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0" name="Rectangle 39"/>
          <p:cNvSpPr/>
          <p:nvPr/>
        </p:nvSpPr>
        <p:spPr>
          <a:xfrm>
            <a:off x="395536" y="1660754"/>
            <a:ext cx="5328592" cy="399984"/>
          </a:xfrm>
          <a:prstGeom prst="rect">
            <a:avLst/>
          </a:prstGeom>
        </p:spPr>
        <p:txBody>
          <a:bodyPr wrap="square" lIns="91305" tIns="45658" rIns="91305" bIns="45658">
            <a:spAutoFit/>
          </a:bodyPr>
          <a:lstStyle/>
          <a:p>
            <a:pPr>
              <a:buClrTx/>
            </a:pPr>
            <a:r>
              <a:rPr lang="en-GB" sz="2000" dirty="0">
                <a:solidFill>
                  <a:srgbClr val="2D5EC1"/>
                </a:solidFill>
              </a:rPr>
              <a:t>European Culture Forum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67545" y="2157836"/>
            <a:ext cx="5544617" cy="707761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chemeClr val="tx1"/>
                </a:solidFill>
              </a:rPr>
              <a:t>Launch </a:t>
            </a:r>
            <a:r>
              <a:rPr lang="en-GB" sz="2000" b="0" dirty="0">
                <a:solidFill>
                  <a:schemeClr val="tx1"/>
                </a:solidFill>
              </a:rPr>
              <a:t>of the </a:t>
            </a:r>
            <a:r>
              <a:rPr lang="en-GB" sz="2000" b="0" dirty="0" smtClean="0">
                <a:solidFill>
                  <a:schemeClr val="tx1"/>
                </a:solidFill>
              </a:rPr>
              <a:t>Year, 07-08 December 2017, Milan</a:t>
            </a:r>
            <a:endParaRPr lang="en-GB" sz="2000" b="0" dirty="0">
              <a:solidFill>
                <a:schemeClr val="tx1"/>
              </a:solidFill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60" t="7002" r="13881" b="16789"/>
          <a:stretch/>
        </p:blipFill>
        <p:spPr>
          <a:xfrm>
            <a:off x="6616966" y="1879430"/>
            <a:ext cx="2173046" cy="162626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6541804" y="3551609"/>
            <a:ext cx="2422684" cy="399984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r>
              <a:rPr lang="en-GB" sz="1000" b="0" dirty="0">
                <a:solidFill>
                  <a:schemeClr val="tx1"/>
                </a:solidFill>
              </a:rPr>
              <a:t>http://ec.europa.eu/culture/forum/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92538" y="6251264"/>
            <a:ext cx="2751462" cy="399984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r>
              <a:rPr lang="en-GB" sz="1000" b="0" dirty="0">
                <a:solidFill>
                  <a:schemeClr val="tx1"/>
                </a:solidFill>
              </a:rPr>
              <a:t>http://www.europeanheritagedays.com/</a:t>
            </a:r>
          </a:p>
        </p:txBody>
      </p:sp>
    </p:spTree>
    <p:extLst>
      <p:ext uri="{BB962C8B-B14F-4D97-AF65-F5344CB8AC3E}">
        <p14:creationId xmlns:p14="http://schemas.microsoft.com/office/powerpoint/2010/main" val="1404612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300" y="404664"/>
            <a:ext cx="8229600" cy="936625"/>
          </a:xfrm>
        </p:spPr>
        <p:txBody>
          <a:bodyPr/>
          <a:lstStyle/>
          <a:p>
            <a:r>
              <a:rPr lang="en-GB" sz="2500" dirty="0">
                <a:solidFill>
                  <a:srgbClr val="7030A0"/>
                </a:solidFill>
              </a:rPr>
              <a:t>Key events at European level</a:t>
            </a:r>
            <a:r>
              <a:rPr lang="en-GB" sz="2500" dirty="0">
                <a:solidFill>
                  <a:srgbClr val="7030A0"/>
                </a:solidFill>
              </a:rPr>
              <a:t/>
            </a:r>
            <a:br>
              <a:rPr lang="en-GB" sz="2500" dirty="0">
                <a:solidFill>
                  <a:srgbClr val="7030A0"/>
                </a:solidFill>
              </a:rPr>
            </a:br>
            <a:endParaRPr lang="en-GB" sz="25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4899" y="6670658"/>
            <a:ext cx="476404" cy="156966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GB" sz="600" i="1" dirty="0">
                <a:solidFill>
                  <a:srgbClr val="FFC000"/>
                </a:solidFill>
              </a:rPr>
              <a:t>Culture</a:t>
            </a:r>
            <a:endParaRPr lang="en-GB" sz="600" i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875" y="1834444"/>
            <a:ext cx="8586452" cy="594009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1" rIns="91440" bIns="45721" rtlCol="0">
            <a:spAutoFit/>
          </a:bodyPr>
          <a:lstStyle/>
          <a:p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Wingdings" panose="05000000000000000000" pitchFamily="2" charset="2"/>
              <a:buChar char="ü"/>
            </a:pPr>
            <a:r>
              <a:rPr lang="nl-NL" sz="2000" dirty="0">
                <a:solidFill>
                  <a:srgbClr val="BC0487"/>
                </a:solidFill>
              </a:rPr>
              <a:t>Opening </a:t>
            </a:r>
            <a:r>
              <a:rPr lang="nl-NL" sz="2000" dirty="0" err="1">
                <a:solidFill>
                  <a:srgbClr val="BC0487"/>
                </a:solidFill>
              </a:rPr>
              <a:t>Ceremony</a:t>
            </a:r>
            <a:r>
              <a:rPr lang="nl-NL" sz="2000" dirty="0">
                <a:solidFill>
                  <a:srgbClr val="BC0487"/>
                </a:solidFill>
              </a:rPr>
              <a:t> </a:t>
            </a:r>
            <a:r>
              <a:rPr lang="nl-NL" sz="2000" dirty="0">
                <a:solidFill>
                  <a:srgbClr val="BC0487"/>
                </a:solidFill>
              </a:rPr>
              <a:t>of </a:t>
            </a:r>
            <a:r>
              <a:rPr lang="nl-NL" sz="2000" dirty="0" err="1">
                <a:solidFill>
                  <a:srgbClr val="BC0487"/>
                </a:solidFill>
              </a:rPr>
              <a:t>ECoC</a:t>
            </a:r>
            <a:r>
              <a:rPr lang="nl-NL" sz="2000" dirty="0">
                <a:solidFill>
                  <a:srgbClr val="BC0487"/>
                </a:solidFill>
              </a:rPr>
              <a:t> Leeuwarden </a:t>
            </a:r>
            <a:r>
              <a:rPr lang="nl-NL" sz="2000" dirty="0">
                <a:solidFill>
                  <a:srgbClr val="BC0487"/>
                </a:solidFill>
              </a:rPr>
              <a:t>2018</a:t>
            </a: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nl-NL" sz="2000" dirty="0">
                <a:solidFill>
                  <a:schemeClr val="tx1"/>
                </a:solidFill>
              </a:rPr>
              <a:t>27 </a:t>
            </a:r>
            <a:r>
              <a:rPr lang="nl-NL" sz="2000" dirty="0" err="1">
                <a:solidFill>
                  <a:schemeClr val="tx1"/>
                </a:solidFill>
              </a:rPr>
              <a:t>January</a:t>
            </a:r>
            <a:r>
              <a:rPr lang="nl-NL" sz="2000" dirty="0">
                <a:solidFill>
                  <a:schemeClr val="tx1"/>
                </a:solidFill>
              </a:rPr>
              <a:t> </a:t>
            </a:r>
            <a:r>
              <a:rPr lang="nl-NL" sz="2000" dirty="0">
                <a:solidFill>
                  <a:schemeClr val="tx1"/>
                </a:solidFill>
              </a:rPr>
              <a:t>2018</a:t>
            </a:r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BC0487"/>
                </a:solidFill>
              </a:rPr>
              <a:t>Joint </a:t>
            </a:r>
            <a:r>
              <a:rPr lang="en-GB" sz="2000" dirty="0">
                <a:solidFill>
                  <a:srgbClr val="BC0487"/>
                </a:solidFill>
              </a:rPr>
              <a:t>RTD -EAC high level Conference on European Research for Cultural heritage</a:t>
            </a: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20 March </a:t>
            </a:r>
            <a:r>
              <a:rPr lang="en-GB" sz="2000" dirty="0">
                <a:solidFill>
                  <a:schemeClr val="tx1"/>
                </a:solidFill>
              </a:rPr>
              <a:t>2018, Brussels </a:t>
            </a:r>
            <a:endParaRPr lang="en-GB" sz="20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BC0487"/>
                </a:solidFill>
              </a:rPr>
              <a:t>Bulgarian Presidency </a:t>
            </a:r>
            <a:r>
              <a:rPr lang="en-GB" sz="2000" dirty="0">
                <a:solidFill>
                  <a:srgbClr val="BC0487"/>
                </a:solidFill>
              </a:rPr>
              <a:t>conference on Cultural </a:t>
            </a:r>
            <a:r>
              <a:rPr lang="en-GB" sz="2000" dirty="0">
                <a:solidFill>
                  <a:srgbClr val="BC0487"/>
                </a:solidFill>
              </a:rPr>
              <a:t>heritage</a:t>
            </a: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tx1"/>
                </a:solidFill>
              </a:rPr>
              <a:t>End of March 2018, </a:t>
            </a:r>
            <a:r>
              <a:rPr lang="en-US" sz="2000" dirty="0">
                <a:solidFill>
                  <a:schemeClr val="tx1"/>
                </a:solidFill>
              </a:rPr>
              <a:t>Bulgaria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r>
              <a:rPr lang="it-IT" sz="2000" dirty="0">
                <a:solidFill>
                  <a:srgbClr val="BC0487"/>
                </a:solidFill>
              </a:rPr>
              <a:t> </a:t>
            </a:r>
            <a:r>
              <a:rPr lang="fr-BE" sz="2000" dirty="0">
                <a:solidFill>
                  <a:srgbClr val="BC0487"/>
                </a:solidFill>
              </a:rPr>
              <a:t> </a:t>
            </a:r>
          </a:p>
          <a:p>
            <a:endParaRPr lang="en-GB" sz="2000" dirty="0">
              <a:solidFill>
                <a:srgbClr val="BC0487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0834" y="5384911"/>
            <a:ext cx="8544533" cy="1015665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pPr marL="360045" indent="-360045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rgbClr val="BC0487"/>
                </a:solidFill>
              </a:rPr>
              <a:t>European Heritage Label Ceremony </a:t>
            </a:r>
            <a:r>
              <a:rPr lang="en-US" sz="2000" dirty="0">
                <a:solidFill>
                  <a:srgbClr val="BC0487"/>
                </a:solidFill>
              </a:rPr>
              <a:t>2018</a:t>
            </a:r>
          </a:p>
          <a:p>
            <a:pPr marL="360045" indent="-360045">
              <a:buFont typeface="Arial" panose="020B0604020202020204" pitchFamily="34" charset="0"/>
              <a:buChar char="•"/>
            </a:pPr>
            <a:r>
              <a:rPr lang="fr-BE" sz="2000" dirty="0">
                <a:solidFill>
                  <a:schemeClr val="tx1"/>
                </a:solidFill>
              </a:rPr>
              <a:t>April 2018, Brussels</a:t>
            </a:r>
          </a:p>
          <a:p>
            <a:pPr>
              <a:buClrTx/>
            </a:pPr>
            <a:endParaRPr lang="en-US" sz="2000" dirty="0">
              <a:solidFill>
                <a:srgbClr val="BC0487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836712"/>
            <a:ext cx="10350288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800" b="1" dirty="0">
              <a:solidFill>
                <a:srgbClr val="BC0487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GB" sz="2000" b="1" dirty="0">
                <a:solidFill>
                  <a:srgbClr val="BC0487"/>
                </a:solidFill>
              </a:rPr>
              <a:t>Opening Ceremony of </a:t>
            </a:r>
            <a:r>
              <a:rPr lang="en-GB" sz="2000" b="1" dirty="0" err="1">
                <a:solidFill>
                  <a:srgbClr val="BC0487"/>
                </a:solidFill>
              </a:rPr>
              <a:t>ECoC</a:t>
            </a:r>
            <a:r>
              <a:rPr lang="en-GB" sz="2000" b="1" dirty="0">
                <a:solidFill>
                  <a:srgbClr val="BC0487"/>
                </a:solidFill>
              </a:rPr>
              <a:t> Valletta 2018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20 January 2018 </a:t>
            </a:r>
          </a:p>
        </p:txBody>
      </p:sp>
    </p:spTree>
    <p:extLst>
      <p:ext uri="{BB962C8B-B14F-4D97-AF65-F5344CB8AC3E}">
        <p14:creationId xmlns:p14="http://schemas.microsoft.com/office/powerpoint/2010/main" val="2039986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09" y="1358250"/>
            <a:ext cx="8229600" cy="936625"/>
          </a:xfrm>
        </p:spPr>
        <p:txBody>
          <a:bodyPr/>
          <a:lstStyle/>
          <a:p>
            <a:r>
              <a:rPr lang="en-GB" sz="2500" dirty="0">
                <a:solidFill>
                  <a:srgbClr val="7030A0"/>
                </a:solidFill>
              </a:rPr>
              <a:t>Key events at European level</a:t>
            </a:r>
            <a:r>
              <a:rPr lang="en-GB" sz="2500" dirty="0">
                <a:solidFill>
                  <a:srgbClr val="7030A0"/>
                </a:solidFill>
              </a:rPr>
              <a:t/>
            </a:r>
            <a:br>
              <a:rPr lang="en-GB" sz="2500" dirty="0">
                <a:solidFill>
                  <a:srgbClr val="7030A0"/>
                </a:solidFill>
              </a:rPr>
            </a:br>
            <a:endParaRPr lang="en-GB" sz="25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94899" y="6670658"/>
            <a:ext cx="476404" cy="156966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GB" sz="600" i="1" dirty="0">
                <a:solidFill>
                  <a:srgbClr val="FFC000"/>
                </a:solidFill>
              </a:rPr>
              <a:t>Culture</a:t>
            </a:r>
            <a:endParaRPr lang="en-GB" sz="600" i="1" dirty="0">
              <a:solidFill>
                <a:srgbClr val="FFC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9875" y="1754814"/>
            <a:ext cx="8586452" cy="6247866"/>
          </a:xfrm>
          <a:prstGeom prst="rect">
            <a:avLst/>
          </a:prstGeom>
          <a:noFill/>
        </p:spPr>
        <p:txBody>
          <a:bodyPr wrap="square" lIns="91440" tIns="45721" rIns="91440" bIns="45721" rtlCol="0">
            <a:spAutoFit/>
          </a:bodyPr>
          <a:lstStyle/>
          <a:p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Wingdings" panose="05000000000000000000" pitchFamily="2" charset="2"/>
              <a:buChar char="ü"/>
            </a:pPr>
            <a:r>
              <a:rPr lang="fr-BE" sz="2000" dirty="0">
                <a:solidFill>
                  <a:srgbClr val="BC0487"/>
                </a:solidFill>
              </a:rPr>
              <a:t>European </a:t>
            </a:r>
            <a:r>
              <a:rPr lang="fr-BE" sz="2000" dirty="0" err="1">
                <a:solidFill>
                  <a:srgbClr val="BC0487"/>
                </a:solidFill>
              </a:rPr>
              <a:t>Summit</a:t>
            </a:r>
            <a:r>
              <a:rPr lang="fr-BE" sz="2000" dirty="0">
                <a:solidFill>
                  <a:srgbClr val="BC0487"/>
                </a:solidFill>
              </a:rPr>
              <a:t> of Cultural </a:t>
            </a:r>
            <a:r>
              <a:rPr lang="fr-BE" sz="2000" dirty="0" err="1">
                <a:solidFill>
                  <a:srgbClr val="BC0487"/>
                </a:solidFill>
              </a:rPr>
              <a:t>Heritage</a:t>
            </a:r>
            <a:r>
              <a:rPr lang="fr-BE" sz="2000" dirty="0">
                <a:solidFill>
                  <a:srgbClr val="BC0487"/>
                </a:solidFill>
              </a:rPr>
              <a:t>/</a:t>
            </a:r>
            <a:r>
              <a:rPr lang="en-GB" sz="2000" dirty="0"/>
              <a:t>European </a:t>
            </a:r>
            <a:r>
              <a:rPr lang="en-GB" sz="2000" dirty="0"/>
              <a:t>Union Prize for Cultural Heritage / Europa Nostra </a:t>
            </a:r>
            <a:r>
              <a:rPr lang="en-GB" sz="2000" dirty="0"/>
              <a:t>Awards </a:t>
            </a:r>
            <a:r>
              <a:rPr lang="it-IT" sz="2000" dirty="0"/>
              <a:t>2018 </a:t>
            </a:r>
            <a:r>
              <a:rPr lang="it-IT" sz="2000" dirty="0" err="1"/>
              <a:t>Ceremony</a:t>
            </a:r>
            <a:endParaRPr lang="it-IT" sz="2000" dirty="0"/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20-24 June 2018, Berlin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BC0487"/>
                </a:solidFill>
              </a:rPr>
              <a:t>European Heritage </a:t>
            </a:r>
            <a:r>
              <a:rPr lang="en-GB" sz="2000" dirty="0">
                <a:solidFill>
                  <a:srgbClr val="BC0487"/>
                </a:solidFill>
              </a:rPr>
              <a:t>Days 2018 </a:t>
            </a: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August- September 2018, throughout Europe </a:t>
            </a: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BC0487"/>
                </a:solidFill>
              </a:rPr>
              <a:t>Congress on Cultural </a:t>
            </a:r>
            <a:r>
              <a:rPr lang="en-GB" sz="2000" dirty="0">
                <a:solidFill>
                  <a:srgbClr val="BC0487"/>
                </a:solidFill>
              </a:rPr>
              <a:t>Heritage</a:t>
            </a: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18-19 October 2018, Vienna</a:t>
            </a: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Wingdings" panose="05000000000000000000" pitchFamily="2" charset="2"/>
              <a:buChar char="ü"/>
            </a:pPr>
            <a:r>
              <a:rPr lang="en-GB" sz="2000" dirty="0">
                <a:solidFill>
                  <a:srgbClr val="BC0487"/>
                </a:solidFill>
              </a:rPr>
              <a:t>Closing conference by Austrian Presidency </a:t>
            </a:r>
            <a:endParaRPr lang="it-IT" sz="2000" dirty="0">
              <a:solidFill>
                <a:srgbClr val="BC0487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/>
                </a:solidFill>
              </a:rPr>
              <a:t>11-12 December 2018, Vienna</a:t>
            </a:r>
          </a:p>
          <a:p>
            <a:endParaRPr lang="en-GB" sz="20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pPr marL="320040" indent="-320040">
              <a:buFont typeface="Arial" panose="020B0604020202020204" pitchFamily="34" charset="0"/>
              <a:buChar char="•"/>
            </a:pPr>
            <a:endParaRPr lang="en-GB" sz="2000" dirty="0">
              <a:solidFill>
                <a:schemeClr val="tx1"/>
              </a:solidFill>
            </a:endParaRPr>
          </a:p>
          <a:p>
            <a:r>
              <a:rPr lang="it-IT" sz="2000" dirty="0">
                <a:solidFill>
                  <a:srgbClr val="BC0487"/>
                </a:solidFill>
              </a:rPr>
              <a:t> </a:t>
            </a:r>
            <a:r>
              <a:rPr lang="fr-BE" sz="2000" dirty="0">
                <a:solidFill>
                  <a:srgbClr val="BC0487"/>
                </a:solidFill>
              </a:rPr>
              <a:t> </a:t>
            </a:r>
          </a:p>
          <a:p>
            <a:endParaRPr lang="en-GB" sz="2000" dirty="0">
              <a:solidFill>
                <a:srgbClr val="BC04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87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3541" y="1842369"/>
            <a:ext cx="7488832" cy="11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endParaRPr lang="en-GB" sz="2000" i="0" dirty="0">
              <a:solidFill>
                <a:schemeClr val="tx1"/>
              </a:solidFill>
              <a:latin typeface="Verdana" pitchFamily="34" charset="0"/>
            </a:endParaRP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r>
              <a:rPr lang="en-GB" kern="0" dirty="0" smtClean="0"/>
              <a:t> </a:t>
            </a: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A list of planned events in </a:t>
            </a:r>
            <a:r>
              <a:rPr lang="en-GB" sz="2000" i="0" dirty="0">
                <a:solidFill>
                  <a:srgbClr val="BC0487"/>
                </a:solidFill>
                <a:latin typeface="Verdana" pitchFamily="34" charset="0"/>
              </a:rPr>
              <a:t>Member </a:t>
            </a:r>
            <a:r>
              <a:rPr lang="en-GB" sz="2000" i="0" dirty="0">
                <a:solidFill>
                  <a:srgbClr val="BC0487"/>
                </a:solidFill>
                <a:latin typeface="Verdana" pitchFamily="34" charset="0"/>
              </a:rPr>
              <a:t>States</a:t>
            </a:r>
            <a:endParaRPr lang="en-GB" sz="2000" i="0" dirty="0">
              <a:solidFill>
                <a:schemeClr val="tx1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None/>
            </a:pPr>
            <a:r>
              <a:rPr lang="en-GB" sz="2000" i="0" dirty="0">
                <a:solidFill>
                  <a:srgbClr val="BC0487"/>
                </a:solidFill>
                <a:latin typeface="Verdana" pitchFamily="34" charset="0"/>
              </a:rPr>
              <a:t> </a:t>
            </a:r>
          </a:p>
          <a:p>
            <a:pPr>
              <a:buClr>
                <a:srgbClr val="BC0487"/>
              </a:buClr>
              <a:buFont typeface="Arial" panose="020B0604020202020204" pitchFamily="34" charset="0"/>
              <a:buChar char="•"/>
            </a:pPr>
            <a:endParaRPr lang="en-GB" sz="2000" i="0" dirty="0">
              <a:solidFill>
                <a:srgbClr val="BC0487"/>
              </a:solidFill>
              <a:latin typeface="Verdana" pitchFamily="34" charset="0"/>
            </a:endParaRP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endParaRPr lang="en-GB" sz="2000" i="0" dirty="0">
              <a:solidFill>
                <a:srgbClr val="BC0487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None/>
            </a:pPr>
            <a:r>
              <a:rPr lang="en-GB" sz="2000" i="0" dirty="0">
                <a:solidFill>
                  <a:srgbClr val="BC0487"/>
                </a:solidFill>
                <a:latin typeface="Verdana" pitchFamily="34" charset="0"/>
              </a:rPr>
              <a:t> </a:t>
            </a: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    </a:t>
            </a:r>
            <a:endParaRPr lang="en-GB" sz="2000" i="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9276" b="76"/>
          <a:stretch/>
        </p:blipFill>
        <p:spPr>
          <a:xfrm rot="1441795">
            <a:off x="4640662" y="1252308"/>
            <a:ext cx="4016147" cy="50395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83701" y="3320988"/>
            <a:ext cx="4889263" cy="2280624"/>
          </a:xfrm>
          <a:prstGeom prst="rect">
            <a:avLst/>
          </a:prstGeom>
          <a:solidFill>
            <a:schemeClr val="bg1">
              <a:lumMod val="85000"/>
              <a:alpha val="55000"/>
            </a:schemeClr>
          </a:solidFill>
          <a:ln>
            <a:noFill/>
            <a:prstDash val="sysDash"/>
          </a:ln>
        </p:spPr>
        <p:txBody>
          <a:bodyPr wrap="square" lIns="64008" tIns="32004" rIns="64008" bIns="32004" rtlCol="0">
            <a:spAutoFit/>
          </a:bodyPr>
          <a:lstStyle/>
          <a:p>
            <a:pPr algn="ctr">
              <a:buClr>
                <a:srgbClr val="BC0487"/>
              </a:buClr>
            </a:pPr>
            <a:r>
              <a:rPr lang="en-GB" sz="4900" kern="0" dirty="0">
                <a:solidFill>
                  <a:srgbClr val="000000"/>
                </a:solidFill>
                <a:latin typeface="Cabin"/>
                <a:ea typeface="Cabin"/>
                <a:cs typeface="Cabin"/>
              </a:rPr>
              <a:t>19</a:t>
            </a:r>
            <a:r>
              <a:rPr lang="en-GB" sz="6300" kern="0" dirty="0">
                <a:solidFill>
                  <a:srgbClr val="000000"/>
                </a:solidFill>
                <a:latin typeface="Cabin"/>
                <a:ea typeface="Cabin"/>
                <a:cs typeface="Cabin"/>
              </a:rPr>
              <a:t> </a:t>
            </a:r>
            <a:r>
              <a:rPr lang="en-GB" sz="2100" dirty="0">
                <a:solidFill>
                  <a:schemeClr val="tx1"/>
                </a:solidFill>
              </a:rPr>
              <a:t>Member states</a:t>
            </a:r>
          </a:p>
          <a:p>
            <a:pPr algn="ctr">
              <a:buClr>
                <a:srgbClr val="BC0487"/>
              </a:buClr>
            </a:pPr>
            <a:endParaRPr lang="en-GB" sz="100" dirty="0">
              <a:solidFill>
                <a:schemeClr val="tx1"/>
              </a:solidFill>
            </a:endParaRPr>
          </a:p>
          <a:p>
            <a:pPr algn="ctr">
              <a:buClr>
                <a:srgbClr val="BC0487"/>
              </a:buClr>
            </a:pPr>
            <a:r>
              <a:rPr lang="en-GB" sz="2100" dirty="0">
                <a:solidFill>
                  <a:schemeClr val="tx1"/>
                </a:solidFill>
              </a:rPr>
              <a:t>Over </a:t>
            </a:r>
            <a:r>
              <a:rPr lang="en-GB" sz="4900" kern="0" dirty="0">
                <a:solidFill>
                  <a:srgbClr val="000000"/>
                </a:solidFill>
                <a:latin typeface="Cabin"/>
                <a:ea typeface="Cabin"/>
                <a:cs typeface="Cabin"/>
              </a:rPr>
              <a:t>230</a:t>
            </a:r>
            <a:r>
              <a:rPr lang="en-GB" sz="2000" kern="0" dirty="0">
                <a:solidFill>
                  <a:srgbClr val="000000"/>
                </a:solidFill>
                <a:latin typeface="Cabin"/>
                <a:ea typeface="Cabin"/>
                <a:cs typeface="Cabin"/>
              </a:rPr>
              <a:t> </a:t>
            </a:r>
            <a:r>
              <a:rPr lang="en-GB" sz="2100" dirty="0">
                <a:solidFill>
                  <a:schemeClr val="tx1"/>
                </a:solidFill>
              </a:rPr>
              <a:t>events</a:t>
            </a:r>
          </a:p>
          <a:p>
            <a:pPr algn="ctr">
              <a:buClr>
                <a:srgbClr val="BC0487"/>
              </a:buClr>
            </a:pPr>
            <a:endParaRPr lang="en-GB" sz="100" dirty="0">
              <a:solidFill>
                <a:srgbClr val="BC0487"/>
              </a:solidFill>
            </a:endParaRPr>
          </a:p>
          <a:p>
            <a:pPr algn="ctr">
              <a:buClr>
                <a:srgbClr val="BC0487"/>
              </a:buClr>
            </a:pPr>
            <a:r>
              <a:rPr lang="en-GB" sz="1500" dirty="0">
                <a:solidFill>
                  <a:srgbClr val="BC0487"/>
                </a:solidFill>
              </a:rPr>
              <a:t>(as of 4 September)</a:t>
            </a:r>
          </a:p>
          <a:p>
            <a:pPr algn="ctr">
              <a:buClr>
                <a:srgbClr val="BC0487"/>
              </a:buClr>
            </a:pPr>
            <a:endParaRPr lang="en-GB" sz="1500" dirty="0">
              <a:solidFill>
                <a:srgbClr val="BC0487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899" y="6670658"/>
            <a:ext cx="476404" cy="156966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GB" sz="600" i="1" dirty="0">
                <a:solidFill>
                  <a:srgbClr val="FFC000"/>
                </a:solidFill>
              </a:rPr>
              <a:t>Culture</a:t>
            </a:r>
            <a:endParaRPr lang="en-GB" sz="600" i="1" dirty="0">
              <a:solidFill>
                <a:srgbClr val="FFC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6190" y="1429834"/>
            <a:ext cx="5114605" cy="449354"/>
          </a:xfrm>
          <a:prstGeom prst="rect">
            <a:avLst/>
          </a:prstGeom>
        </p:spPr>
        <p:txBody>
          <a:bodyPr wrap="none" lIns="64008" tIns="32004" rIns="64008" bIns="32004">
            <a:spAutoFit/>
          </a:bodyPr>
          <a:lstStyle/>
          <a:p>
            <a:r>
              <a:rPr lang="en-GB" sz="25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Key events </a:t>
            </a:r>
            <a:r>
              <a:rPr lang="en-GB" sz="25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at national level</a:t>
            </a:r>
            <a:endParaRPr lang="en-GB" sz="25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1676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5562" y="1430778"/>
            <a:ext cx="7680854" cy="834074"/>
          </a:xfrm>
          <a:prstGeom prst="rect">
            <a:avLst/>
          </a:prstGeom>
        </p:spPr>
        <p:txBody>
          <a:bodyPr wrap="square" lIns="64008" tIns="32004" rIns="64008" bIns="32004">
            <a:spAutoFit/>
          </a:bodyPr>
          <a:lstStyle/>
          <a:p>
            <a:pPr algn="ctr"/>
            <a:r>
              <a:rPr lang="en-GB" sz="2500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Highlighted events in EYCH campaign website</a:t>
            </a:r>
            <a:endParaRPr lang="en-GB" sz="2500" dirty="0">
              <a:solidFill>
                <a:srgbClr val="7030A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2393" y="2753265"/>
            <a:ext cx="3840427" cy="115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buNone/>
            </a:pPr>
            <a:endParaRPr lang="en-GB" sz="2000" i="0" dirty="0">
              <a:solidFill>
                <a:schemeClr val="tx1"/>
              </a:solidFill>
              <a:latin typeface="Verdana" pitchFamily="34" charset="0"/>
            </a:endParaRP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 Up </a:t>
            </a: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to </a:t>
            </a:r>
            <a:r>
              <a:rPr lang="en-GB" sz="2000" i="0" dirty="0">
                <a:solidFill>
                  <a:srgbClr val="BC0487"/>
                </a:solidFill>
                <a:latin typeface="Verdana" pitchFamily="34" charset="0"/>
              </a:rPr>
              <a:t>5 events per Member State </a:t>
            </a: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will </a:t>
            </a: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be flagged </a:t>
            </a:r>
            <a:endParaRPr lang="en-GB" sz="2000" i="0" dirty="0">
              <a:solidFill>
                <a:schemeClr val="tx1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None/>
            </a:pPr>
            <a:endParaRPr lang="en-GB" sz="2000" i="0" dirty="0">
              <a:solidFill>
                <a:schemeClr val="tx1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None/>
            </a:pPr>
            <a:endParaRPr lang="en-GB" sz="2000" i="0" dirty="0">
              <a:solidFill>
                <a:schemeClr val="tx1"/>
              </a:solidFill>
              <a:latin typeface="Verdana" pitchFamily="34" charset="0"/>
            </a:endParaRP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The selection will aim at </a:t>
            </a: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showcasing </a:t>
            </a:r>
            <a:r>
              <a:rPr lang="en-GB" sz="2000" i="0" dirty="0">
                <a:solidFill>
                  <a:srgbClr val="BC0487"/>
                </a:solidFill>
                <a:latin typeface="Verdana" pitchFamily="34" charset="0"/>
              </a:rPr>
              <a:t>inspiring events </a:t>
            </a: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taking place across </a:t>
            </a: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Europe  </a:t>
            </a:r>
            <a:endParaRPr lang="en-GB" sz="2000" i="0" dirty="0">
              <a:solidFill>
                <a:schemeClr val="tx1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None/>
            </a:pPr>
            <a:r>
              <a:rPr lang="en-GB" sz="2000" i="0" dirty="0">
                <a:solidFill>
                  <a:schemeClr val="tx1"/>
                </a:solidFill>
                <a:latin typeface="Verdana" pitchFamily="34" charset="0"/>
              </a:rPr>
              <a:t> </a:t>
            </a:r>
          </a:p>
          <a:p>
            <a:pPr marL="0" indent="0">
              <a:buClr>
                <a:srgbClr val="BC0487"/>
              </a:buClr>
              <a:buNone/>
            </a:pPr>
            <a:endParaRPr lang="en-GB" sz="2000" i="0" dirty="0">
              <a:solidFill>
                <a:srgbClr val="BC0487"/>
              </a:solidFill>
              <a:latin typeface="Verdana" pitchFamily="34" charset="0"/>
            </a:endParaRPr>
          </a:p>
          <a:p>
            <a:pPr>
              <a:buClr>
                <a:srgbClr val="BC0487"/>
              </a:buClr>
              <a:buFont typeface="Arial" panose="020B0604020202020204" pitchFamily="34" charset="0"/>
              <a:buChar char="•"/>
            </a:pPr>
            <a:endParaRPr lang="en-GB" sz="800" i="0" dirty="0">
              <a:solidFill>
                <a:srgbClr val="BC0487"/>
              </a:solidFill>
              <a:latin typeface="Verdana" pitchFamily="34" charset="0"/>
            </a:endParaRP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endParaRPr lang="en-GB" sz="800" i="0" dirty="0">
              <a:solidFill>
                <a:srgbClr val="BC0487"/>
              </a:solidFill>
              <a:latin typeface="Verdana" pitchFamily="34" charset="0"/>
            </a:endParaRPr>
          </a:p>
          <a:p>
            <a:pPr marL="0" indent="0">
              <a:buClr>
                <a:srgbClr val="BC0487"/>
              </a:buClr>
              <a:buNone/>
            </a:pPr>
            <a:r>
              <a:rPr lang="en-GB" sz="800" i="0" dirty="0">
                <a:solidFill>
                  <a:srgbClr val="BC0487"/>
                </a:solidFill>
                <a:latin typeface="Verdana" pitchFamily="34" charset="0"/>
              </a:rPr>
              <a:t> </a:t>
            </a:r>
            <a:r>
              <a:rPr lang="en-GB" sz="800" i="0" dirty="0">
                <a:solidFill>
                  <a:schemeClr val="tx1"/>
                </a:solidFill>
                <a:latin typeface="Verdana" pitchFamily="34" charset="0"/>
              </a:rPr>
              <a:t>    </a:t>
            </a:r>
            <a:endParaRPr lang="en-GB" sz="800" i="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899" y="6670658"/>
            <a:ext cx="476404" cy="156966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GB" sz="600" i="1" dirty="0">
                <a:solidFill>
                  <a:srgbClr val="FFC000"/>
                </a:solidFill>
              </a:rPr>
              <a:t>Culture</a:t>
            </a:r>
            <a:endParaRPr lang="en-GB" sz="600" i="1" dirty="0">
              <a:solidFill>
                <a:srgbClr val="FFC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87" t="51782" r="24738" b="44063"/>
          <a:stretch/>
        </p:blipFill>
        <p:spPr bwMode="auto">
          <a:xfrm>
            <a:off x="4422307" y="5408054"/>
            <a:ext cx="4312587" cy="70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99" t="23343" r="24538" b="63870"/>
          <a:stretch/>
        </p:blipFill>
        <p:spPr bwMode="auto">
          <a:xfrm>
            <a:off x="4707803" y="3050958"/>
            <a:ext cx="3911600" cy="2367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217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hape 373"/>
          <p:cNvGrpSpPr/>
          <p:nvPr/>
        </p:nvGrpSpPr>
        <p:grpSpPr>
          <a:xfrm>
            <a:off x="936702" y="532722"/>
            <a:ext cx="670791" cy="712900"/>
            <a:chOff x="6625350" y="1613750"/>
            <a:chExt cx="480525" cy="438400"/>
          </a:xfrm>
          <a:solidFill>
            <a:srgbClr val="F58220"/>
          </a:solidFill>
        </p:grpSpPr>
        <p:sp>
          <p:nvSpPr>
            <p:cNvPr id="5" name="Shape 37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0" t="0" r="0" b="0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6" name="Shape 375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0" t="0" r="0" b="0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7" name="Shape 376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0" t="0" r="0" b="0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8" name="Shape 377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0" t="0" r="0" b="0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9" name="Shape 378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0" t="0" r="0" b="0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</p:grp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1287017" y="393455"/>
            <a:ext cx="839755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sz="5200" i="0" dirty="0">
                <a:solidFill>
                  <a:srgbClr val="FFC91D"/>
                </a:solidFill>
                <a:latin typeface="Verdana" pitchFamily="34" charset="0"/>
              </a:rPr>
              <a:t> </a:t>
            </a:r>
            <a:r>
              <a:rPr lang="en-US" sz="5200" i="0" dirty="0" smtClean="0">
                <a:solidFill>
                  <a:srgbClr val="FFC91D"/>
                </a:solidFill>
                <a:latin typeface="Verdana" pitchFamily="34" charset="0"/>
              </a:rPr>
              <a:t> </a:t>
            </a:r>
            <a:r>
              <a:rPr lang="en-US" sz="3600" i="0" dirty="0" smtClean="0">
                <a:solidFill>
                  <a:srgbClr val="F58220"/>
                </a:solidFill>
              </a:rPr>
              <a:t>Communication campaign</a:t>
            </a:r>
            <a:endParaRPr lang="fr-BE" sz="3600" i="0" dirty="0">
              <a:solidFill>
                <a:srgbClr val="F58220"/>
              </a:solidFill>
            </a:endParaRP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539552" y="1617594"/>
            <a:ext cx="7488832" cy="4705352"/>
          </a:xfrm>
        </p:spPr>
        <p:txBody>
          <a:bodyPr/>
          <a:lstStyle/>
          <a:p>
            <a:pPr lvl="0">
              <a:buClrTx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 lvl="0">
              <a:buClrTx/>
            </a:pPr>
            <a:r>
              <a:rPr lang="en-GB" sz="2000" i="0" kern="12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sz="2000" b="1" i="0" kern="1200" dirty="0">
                <a:solidFill>
                  <a:srgbClr val="2D5EC1"/>
                </a:solidFill>
                <a:latin typeface="Verdana" pitchFamily="34" charset="0"/>
              </a:rPr>
              <a:t>Visual identity</a:t>
            </a:r>
            <a:r>
              <a:rPr lang="en-GB" sz="2000" i="0" kern="1200" dirty="0">
                <a:solidFill>
                  <a:schemeClr val="tx1"/>
                </a:solidFill>
                <a:latin typeface="Verdana" pitchFamily="34" charset="0"/>
              </a:rPr>
              <a:t>, logo and slogan </a:t>
            </a:r>
          </a:p>
          <a:p>
            <a:pPr lvl="0">
              <a:buClrTx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 lvl="0">
              <a:buClrTx/>
            </a:pPr>
            <a:r>
              <a:rPr lang="en-GB" sz="2000" i="0" kern="1200" dirty="0">
                <a:solidFill>
                  <a:schemeClr val="tx1"/>
                </a:solidFill>
                <a:latin typeface="Verdana" pitchFamily="34" charset="0"/>
              </a:rPr>
              <a:t> PPTs and flyers in </a:t>
            </a:r>
            <a:r>
              <a:rPr lang="en-GB" sz="2000" b="1" i="0" kern="1200" dirty="0">
                <a:solidFill>
                  <a:srgbClr val="2D5EC1"/>
                </a:solidFill>
                <a:latin typeface="Verdana" pitchFamily="34" charset="0"/>
              </a:rPr>
              <a:t>all EU languages</a:t>
            </a:r>
          </a:p>
          <a:p>
            <a:pPr lvl="0">
              <a:buClrTx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 lvl="0">
              <a:buClrTx/>
            </a:pPr>
            <a:r>
              <a:rPr lang="en-GB" sz="2000" b="1" i="0" kern="1200" dirty="0">
                <a:solidFill>
                  <a:srgbClr val="2D5EC1"/>
                </a:solidFill>
                <a:latin typeface="Verdana" pitchFamily="34" charset="0"/>
              </a:rPr>
              <a:t> Website  </a:t>
            </a:r>
          </a:p>
          <a:p>
            <a:pPr lvl="0">
              <a:buClrTx/>
            </a:pPr>
            <a:endParaRPr lang="en-GB" sz="2000" b="1" i="0" kern="1200" dirty="0">
              <a:solidFill>
                <a:srgbClr val="2D5EC1"/>
              </a:solidFill>
              <a:latin typeface="Verdana" pitchFamily="34" charset="0"/>
            </a:endParaRPr>
          </a:p>
          <a:p>
            <a:pPr>
              <a:buClrTx/>
            </a:pPr>
            <a:r>
              <a:rPr lang="en-GB" sz="2800" i="0" kern="120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GB" sz="2000" i="0" kern="1200" dirty="0">
                <a:solidFill>
                  <a:schemeClr val="tx1"/>
                </a:solidFill>
                <a:latin typeface="Verdana" pitchFamily="34" charset="0"/>
              </a:rPr>
              <a:t>EYCH </a:t>
            </a:r>
            <a:r>
              <a:rPr lang="en-GB" sz="2000" b="1" i="0" kern="1200" dirty="0">
                <a:solidFill>
                  <a:srgbClr val="2D5EC1"/>
                </a:solidFill>
                <a:latin typeface="Verdana" pitchFamily="34" charset="0"/>
              </a:rPr>
              <a:t>communication toolkits</a:t>
            </a:r>
          </a:p>
          <a:p>
            <a:pPr lvl="0">
              <a:buClrTx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>
              <a:buClrTx/>
            </a:pPr>
            <a:r>
              <a:rPr lang="en-GB" sz="2000" b="1" i="0" kern="1200" dirty="0">
                <a:solidFill>
                  <a:srgbClr val="2D5EC1"/>
                </a:solidFill>
                <a:latin typeface="Verdana" pitchFamily="34" charset="0"/>
              </a:rPr>
              <a:t> Newsletter  </a:t>
            </a:r>
          </a:p>
          <a:p>
            <a:pPr lvl="0">
              <a:buClrTx/>
            </a:pPr>
            <a:endParaRPr lang="en-GB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>
              <a:buClr>
                <a:srgbClr val="3166CF"/>
              </a:buClr>
            </a:pPr>
            <a:endParaRPr lang="en-GB" sz="2000" kern="1200" dirty="0">
              <a:solidFill>
                <a:schemeClr val="tx1"/>
              </a:solidFill>
              <a:latin typeface="Verdana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65580" t="15547" r="18924" b="43110"/>
          <a:stretch>
            <a:fillRect/>
          </a:stretch>
        </p:blipFill>
        <p:spPr bwMode="auto">
          <a:xfrm>
            <a:off x="6372218" y="1988840"/>
            <a:ext cx="1872459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51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95536" y="388877"/>
            <a:ext cx="8820472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sz="5200" i="0" dirty="0">
                <a:solidFill>
                  <a:srgbClr val="FFC91D"/>
                </a:solidFill>
                <a:latin typeface="Verdana" pitchFamily="34" charset="0"/>
              </a:rPr>
              <a:t>     </a:t>
            </a:r>
            <a:r>
              <a:rPr lang="en-US" sz="4500" b="0" i="0" dirty="0">
                <a:solidFill>
                  <a:srgbClr val="F58220"/>
                </a:solidFill>
              </a:rPr>
              <a:t>  </a:t>
            </a:r>
            <a:r>
              <a:rPr lang="en-US" sz="4500" b="0" i="0" dirty="0" smtClean="0">
                <a:solidFill>
                  <a:srgbClr val="F58220"/>
                </a:solidFill>
              </a:rPr>
              <a:t>Labelling of events</a:t>
            </a:r>
            <a:endParaRPr lang="fr-BE" sz="4500" b="0" i="0" dirty="0">
              <a:solidFill>
                <a:srgbClr val="F58220"/>
              </a:solidFill>
            </a:endParaRPr>
          </a:p>
        </p:txBody>
      </p:sp>
      <p:grpSp>
        <p:nvGrpSpPr>
          <p:cNvPr id="5" name="Shape 373"/>
          <p:cNvGrpSpPr/>
          <p:nvPr/>
        </p:nvGrpSpPr>
        <p:grpSpPr>
          <a:xfrm>
            <a:off x="963806" y="548908"/>
            <a:ext cx="670791" cy="712900"/>
            <a:chOff x="6625350" y="1613750"/>
            <a:chExt cx="480525" cy="438400"/>
          </a:xfrm>
          <a:solidFill>
            <a:srgbClr val="F58220"/>
          </a:solidFill>
        </p:grpSpPr>
        <p:sp>
          <p:nvSpPr>
            <p:cNvPr id="6" name="Shape 37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0" t="0" r="0" b="0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7" name="Shape 375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0" t="0" r="0" b="0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8" name="Shape 376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0" t="0" r="0" b="0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9" name="Shape 377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0" t="0" r="0" b="0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10" name="Shape 378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0" t="0" r="0" b="0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139952" y="1700808"/>
            <a:ext cx="4400119" cy="3384376"/>
          </a:xfrm>
        </p:spPr>
        <p:txBody>
          <a:bodyPr/>
          <a:lstStyle/>
          <a:p>
            <a:pPr>
              <a:buClrTx/>
              <a:defRPr/>
            </a:pPr>
            <a:r>
              <a:rPr lang="en-US" sz="1600" b="1" i="0" dirty="0" smtClean="0">
                <a:solidFill>
                  <a:schemeClr val="tx1"/>
                </a:solidFill>
              </a:rPr>
              <a:t>National coordinators </a:t>
            </a:r>
            <a:r>
              <a:rPr lang="en-US" sz="1600" b="1" i="0" dirty="0">
                <a:solidFill>
                  <a:schemeClr val="tx1"/>
                </a:solidFill>
              </a:rPr>
              <a:t> </a:t>
            </a:r>
            <a:r>
              <a:rPr lang="en-US" sz="1600" i="0" dirty="0" smtClean="0">
                <a:solidFill>
                  <a:schemeClr val="tx1"/>
                </a:solidFill>
              </a:rPr>
              <a:t>will award the label to projects and initiatives taking place in Member States</a:t>
            </a:r>
          </a:p>
          <a:p>
            <a:pPr>
              <a:buClrTx/>
              <a:defRPr/>
            </a:pPr>
            <a:r>
              <a:rPr lang="en-US" sz="1600" b="1" i="0" dirty="0" smtClean="0">
                <a:solidFill>
                  <a:schemeClr val="tx1"/>
                </a:solidFill>
              </a:rPr>
              <a:t>Commission and the members of the stakeholders' committee</a:t>
            </a:r>
            <a:r>
              <a:rPr lang="en-US" sz="1600" i="0" dirty="0" smtClean="0">
                <a:solidFill>
                  <a:schemeClr val="tx1"/>
                </a:solidFill>
              </a:rPr>
              <a:t> will award the label to cross-border projects and EU funded projects </a:t>
            </a:r>
          </a:p>
          <a:p>
            <a:pPr marL="0" lvl="0" indent="0">
              <a:buClrTx/>
              <a:buNone/>
              <a:defRPr/>
            </a:pPr>
            <a:endParaRPr lang="en-US" sz="1600" i="0" dirty="0" smtClean="0">
              <a:solidFill>
                <a:schemeClr val="tx1"/>
              </a:solidFill>
            </a:endParaRPr>
          </a:p>
          <a:p>
            <a:pPr marL="0" lvl="0" indent="0" algn="ctr">
              <a:buClrTx/>
              <a:buNone/>
              <a:defRPr/>
            </a:pPr>
            <a:r>
              <a:rPr lang="en-GB" sz="2000" i="0" kern="1200" dirty="0" smtClean="0">
                <a:solidFill>
                  <a:srgbClr val="F58220"/>
                </a:solidFill>
              </a:rPr>
              <a:t>IMPORTANT</a:t>
            </a:r>
            <a:r>
              <a:rPr lang="en-GB" sz="2000" i="0" kern="1200" dirty="0">
                <a:solidFill>
                  <a:srgbClr val="F58220"/>
                </a:solidFill>
              </a:rPr>
              <a:t>: </a:t>
            </a:r>
            <a:r>
              <a:rPr lang="en-GB" sz="1600" i="0" dirty="0">
                <a:solidFill>
                  <a:schemeClr val="tx1"/>
                </a:solidFill>
              </a:rPr>
              <a:t>all projects and events have to respond to one of the objectives of the Year </a:t>
            </a:r>
            <a:endParaRPr lang="en-US" sz="1600" i="0" dirty="0">
              <a:solidFill>
                <a:schemeClr val="tx1"/>
              </a:solidFill>
            </a:endParaRPr>
          </a:p>
          <a:p>
            <a:pPr>
              <a:buClrTx/>
              <a:defRPr/>
            </a:pPr>
            <a:endParaRPr lang="en-US" sz="1600" i="0" dirty="0">
              <a:solidFill>
                <a:schemeClr val="tx1"/>
              </a:solidFill>
            </a:endParaRPr>
          </a:p>
          <a:p>
            <a:pPr marL="0" indent="0">
              <a:spcBef>
                <a:spcPts val="350"/>
              </a:spcBef>
              <a:buClrTx/>
              <a:buNone/>
              <a:defRPr/>
            </a:pPr>
            <a:endParaRPr lang="en-US" sz="2000" i="0" dirty="0">
              <a:solidFill>
                <a:schemeClr val="tx1"/>
              </a:solidFill>
            </a:endParaRPr>
          </a:p>
          <a:p>
            <a:pPr lvl="0">
              <a:buClrTx/>
              <a:defRPr/>
            </a:pPr>
            <a:endParaRPr lang="en-GB" sz="2000" i="0" dirty="0" smtClean="0">
              <a:solidFill>
                <a:schemeClr val="tx1"/>
              </a:solidFill>
            </a:endParaRPr>
          </a:p>
          <a:p>
            <a:pPr lvl="0">
              <a:buClrTx/>
              <a:defRPr/>
            </a:pPr>
            <a:endParaRPr lang="en-GB" sz="2000" i="0" dirty="0">
              <a:solidFill>
                <a:schemeClr val="tx1"/>
              </a:solidFill>
            </a:endParaRPr>
          </a:p>
          <a:p>
            <a:pPr lvl="0">
              <a:buClrTx/>
              <a:defRPr/>
            </a:pPr>
            <a:endParaRPr lang="en-GB" sz="2000" i="0" dirty="0" smtClean="0">
              <a:solidFill>
                <a:schemeClr val="tx1"/>
              </a:solidFill>
            </a:endParaRPr>
          </a:p>
          <a:p>
            <a:pPr marL="0" lvl="0" indent="0">
              <a:buClrTx/>
              <a:buNone/>
              <a:defRPr/>
            </a:pPr>
            <a:endParaRPr lang="en-GB" sz="2800" i="0" kern="1200" dirty="0" smtClean="0">
              <a:solidFill>
                <a:srgbClr val="F58220"/>
              </a:solidFill>
            </a:endParaRPr>
          </a:p>
        </p:txBody>
      </p:sp>
      <p:pic>
        <p:nvPicPr>
          <p:cNvPr id="1026" name="Picture 2" descr="\\net1.cec.eu.int\EAC\D\Common\2018 EYCH\COMMUNICATION\Framework Contract\LOGO\EYCH2018_LogosSignature_Yello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226" y="4891298"/>
            <a:ext cx="4351927" cy="123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1935" y="1557674"/>
            <a:ext cx="4355712" cy="4674215"/>
            <a:chOff x="4117023" y="1384440"/>
            <a:chExt cx="4685558" cy="4996888"/>
          </a:xfrm>
        </p:grpSpPr>
        <p:pic>
          <p:nvPicPr>
            <p:cNvPr id="12" name="Picture 11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098" t="12327" r="18962" b="68494"/>
            <a:stretch/>
          </p:blipFill>
          <p:spPr bwMode="auto">
            <a:xfrm>
              <a:off x="4117023" y="1384440"/>
              <a:ext cx="4631441" cy="192908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3" name="Picture 12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193" t="69042" r="18656" b="14121"/>
            <a:stretch/>
          </p:blipFill>
          <p:spPr bwMode="auto">
            <a:xfrm>
              <a:off x="4117023" y="4769288"/>
              <a:ext cx="4685558" cy="16120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4" name="Picture 13"/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77" t="40063" r="19481" b="40868"/>
            <a:stretch/>
          </p:blipFill>
          <p:spPr bwMode="auto">
            <a:xfrm>
              <a:off x="4285141" y="3090080"/>
              <a:ext cx="4350495" cy="1727972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07699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2660" y="1610797"/>
            <a:ext cx="3337239" cy="4842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4008" tIns="32004" rIns="64008" bIns="32004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ClrTx/>
              <a:defRPr/>
            </a:pPr>
            <a:endParaRPr lang="en-GB" sz="2000" i="0" kern="0" dirty="0">
              <a:solidFill>
                <a:schemeClr val="tx1"/>
              </a:solidFill>
            </a:endParaRPr>
          </a:p>
          <a:p>
            <a:pPr>
              <a:buClrTx/>
              <a:defRPr/>
            </a:pPr>
            <a:r>
              <a:rPr lang="en-GB" sz="2000" i="0" kern="0" dirty="0">
                <a:solidFill>
                  <a:schemeClr val="tx1"/>
                </a:solidFill>
              </a:rPr>
              <a:t>Fill-in the online form and request the EYCH label:  </a:t>
            </a:r>
          </a:p>
          <a:p>
            <a:pPr>
              <a:buClrTx/>
              <a:defRPr/>
            </a:pPr>
            <a:endParaRPr lang="en-GB" sz="2000" i="0" kern="0" dirty="0">
              <a:solidFill>
                <a:schemeClr val="tx1"/>
              </a:solidFill>
            </a:endParaRPr>
          </a:p>
          <a:p>
            <a:pPr marL="0" indent="0">
              <a:buClrTx/>
              <a:buNone/>
              <a:defRPr/>
            </a:pPr>
            <a:endParaRPr lang="en-GB" sz="2000" i="0" kern="0" dirty="0">
              <a:solidFill>
                <a:schemeClr val="tx1"/>
              </a:solidFill>
            </a:endParaRPr>
          </a:p>
          <a:p>
            <a:pPr marL="0" indent="0">
              <a:buClrTx/>
              <a:buNone/>
              <a:defRPr/>
            </a:pPr>
            <a:r>
              <a:rPr lang="en-GB" sz="2000" i="0" dirty="0">
                <a:solidFill>
                  <a:srgbClr val="BC0487"/>
                </a:solidFill>
              </a:rPr>
              <a:t>https://ec.europa.eu/eusurvey/runner/RequestLabelEYCH2018</a:t>
            </a:r>
          </a:p>
          <a:p>
            <a:pPr>
              <a:buClrTx/>
              <a:defRPr/>
            </a:pPr>
            <a:endParaRPr lang="en-US" sz="2000" i="0" dirty="0">
              <a:solidFill>
                <a:srgbClr val="BC0487"/>
              </a:solidFill>
            </a:endParaRPr>
          </a:p>
          <a:p>
            <a:pPr marL="0" indent="0">
              <a:buClrTx/>
              <a:buNone/>
              <a:defRPr/>
            </a:pPr>
            <a:endParaRPr lang="en-US" sz="700" i="0" kern="0" dirty="0">
              <a:solidFill>
                <a:schemeClr val="tx1"/>
              </a:solidFill>
            </a:endParaRPr>
          </a:p>
          <a:p>
            <a:pPr marL="0" indent="0">
              <a:buClrTx/>
              <a:buNone/>
              <a:defRPr/>
            </a:pPr>
            <a:endParaRPr lang="en-GB" sz="2800" i="0" dirty="0">
              <a:solidFill>
                <a:srgbClr val="F58220"/>
              </a:solidFill>
            </a:endParaRPr>
          </a:p>
          <a:p>
            <a:pPr marL="0" indent="0">
              <a:buClrTx/>
              <a:buNone/>
              <a:defRPr/>
            </a:pPr>
            <a:endParaRPr lang="en-GB" sz="2800" i="0" dirty="0">
              <a:solidFill>
                <a:srgbClr val="F58220"/>
              </a:solidFill>
            </a:endParaRPr>
          </a:p>
          <a:p>
            <a:pPr marL="0" indent="0">
              <a:buClrTx/>
              <a:buNone/>
              <a:defRPr/>
            </a:pPr>
            <a:endParaRPr lang="en-GB" sz="2800" i="0" dirty="0">
              <a:solidFill>
                <a:srgbClr val="F5822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48" t="12059" r="18563" b="14423"/>
          <a:stretch/>
        </p:blipFill>
        <p:spPr bwMode="auto">
          <a:xfrm>
            <a:off x="4091947" y="1808821"/>
            <a:ext cx="4318484" cy="4091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294899" y="6670658"/>
            <a:ext cx="476404" cy="156966"/>
          </a:xfrm>
          <a:prstGeom prst="rect">
            <a:avLst/>
          </a:prstGeom>
          <a:noFill/>
        </p:spPr>
        <p:txBody>
          <a:bodyPr wrap="square" lIns="64008" tIns="32004" rIns="64008" bIns="32004" rtlCol="0">
            <a:spAutoFit/>
          </a:bodyPr>
          <a:lstStyle/>
          <a:p>
            <a:r>
              <a:rPr lang="en-GB" sz="600" i="1" dirty="0">
                <a:solidFill>
                  <a:srgbClr val="FFC000"/>
                </a:solidFill>
              </a:rPr>
              <a:t>Culture</a:t>
            </a:r>
            <a:endParaRPr lang="en-GB" sz="6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25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>
          <a:xfrm>
            <a:off x="274948" y="2348881"/>
            <a:ext cx="8640960" cy="3972254"/>
          </a:xfrm>
        </p:spPr>
        <p:txBody>
          <a:bodyPr/>
          <a:lstStyle/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Make </a:t>
            </a: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use of </a:t>
            </a: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these materials </a:t>
            </a: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in your communication and promotional activities including:</a:t>
            </a: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endParaRPr lang="en-GB" altLang="en-US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 lvl="1">
              <a:buClr>
                <a:srgbClr val="BC0487"/>
              </a:buClr>
              <a:buFont typeface="Arial" panose="020B0604020202020204" pitchFamily="34" charset="0"/>
              <a:buChar char="•"/>
            </a:pPr>
            <a:r>
              <a:rPr lang="en-GB" altLang="en-US" sz="18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 Online </a:t>
            </a:r>
            <a:r>
              <a:rPr lang="en-GB" altLang="en-US" sz="1800" b="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(via your website, social media channels and newsletters)</a:t>
            </a:r>
          </a:p>
          <a:p>
            <a:pPr lvl="1">
              <a:buClr>
                <a:srgbClr val="BC0487"/>
              </a:buClr>
              <a:buFont typeface="Arial" panose="020B0604020202020204" pitchFamily="34" charset="0"/>
              <a:buChar char="•"/>
            </a:pPr>
            <a:r>
              <a:rPr lang="en-GB" altLang="en-US" sz="18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Offline </a:t>
            </a:r>
            <a:r>
              <a:rPr lang="en-GB" altLang="en-US" sz="1800" b="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(organising events and meetings, print publications)</a:t>
            </a:r>
          </a:p>
          <a:p>
            <a:pPr lvl="1">
              <a:buClr>
                <a:srgbClr val="BC0487"/>
              </a:buClr>
              <a:buFont typeface="Arial" panose="020B0604020202020204" pitchFamily="34" charset="0"/>
              <a:buChar char="•"/>
            </a:pPr>
            <a:r>
              <a:rPr lang="en-GB" altLang="en-US" sz="1800" kern="1200" dirty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rPr>
              <a:t>And sharing within your networks!</a:t>
            </a:r>
          </a:p>
          <a:p>
            <a:pPr marL="320040" lvl="1" indent="0">
              <a:buClr>
                <a:srgbClr val="BC0487"/>
              </a:buClr>
              <a:buNone/>
            </a:pPr>
            <a:endParaRPr lang="en-GB" altLang="en-US" kern="1200" dirty="0">
              <a:solidFill>
                <a:schemeClr val="tx1"/>
              </a:solidFill>
              <a:latin typeface="Verdana" pitchFamily="34" charset="0"/>
              <a:ea typeface="+mn-ea"/>
              <a:cs typeface="+mn-cs"/>
            </a:endParaRP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 Use </a:t>
            </a: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the </a:t>
            </a:r>
            <a:r>
              <a:rPr lang="en-GB" altLang="en-US" sz="2000" b="1" i="0" kern="1200" dirty="0">
                <a:solidFill>
                  <a:srgbClr val="BC0487"/>
                </a:solidFill>
                <a:latin typeface="Verdana" pitchFamily="34" charset="0"/>
              </a:rPr>
              <a:t>visual identity of the Year </a:t>
            </a: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(please see the guidelines</a:t>
            </a: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)</a:t>
            </a:r>
          </a:p>
          <a:p>
            <a:pPr marL="0" indent="0">
              <a:buClr>
                <a:srgbClr val="BC0487"/>
              </a:buClr>
              <a:buNone/>
            </a:pPr>
            <a:endParaRPr lang="en-GB" altLang="en-US" sz="2000" i="0" kern="1200" dirty="0">
              <a:solidFill>
                <a:schemeClr val="tx1"/>
              </a:solidFill>
              <a:latin typeface="Verdana" pitchFamily="34" charset="0"/>
            </a:endParaRP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Use </a:t>
            </a:r>
            <a:r>
              <a:rPr lang="en-GB" altLang="en-US" sz="2000" i="0" kern="1200" dirty="0">
                <a:solidFill>
                  <a:schemeClr val="tx1"/>
                </a:solidFill>
                <a:latin typeface="Verdana" pitchFamily="34" charset="0"/>
              </a:rPr>
              <a:t>the hashtag </a:t>
            </a:r>
            <a:r>
              <a:rPr lang="en-GB" altLang="en-US" sz="2000" b="1" i="0" kern="1200" dirty="0">
                <a:solidFill>
                  <a:srgbClr val="BC0487"/>
                </a:solidFill>
                <a:latin typeface="Verdana" pitchFamily="34" charset="0"/>
              </a:rPr>
              <a:t>#</a:t>
            </a:r>
            <a:r>
              <a:rPr lang="en-GB" altLang="en-US" sz="2000" b="1" i="0" kern="1200" dirty="0" err="1">
                <a:solidFill>
                  <a:srgbClr val="BC0487"/>
                </a:solidFill>
                <a:latin typeface="Verdana" pitchFamily="34" charset="0"/>
              </a:rPr>
              <a:t>EuropeForCulture</a:t>
            </a:r>
            <a:endParaRPr lang="en-GB" altLang="en-US" sz="2000" b="1" i="0" kern="1200" dirty="0">
              <a:solidFill>
                <a:srgbClr val="BC0487"/>
              </a:solidFill>
              <a:latin typeface="Verdana" pitchFamily="34" charset="0"/>
            </a:endParaRPr>
          </a:p>
          <a:p>
            <a:pPr>
              <a:buClr>
                <a:srgbClr val="BC0487"/>
              </a:buClr>
              <a:buFont typeface="Wingdings" panose="05000000000000000000" pitchFamily="2" charset="2"/>
              <a:buChar char="ü"/>
            </a:pPr>
            <a:endParaRPr lang="en-GB" altLang="en-US" sz="2000" i="0" kern="1200" dirty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58816" y="6627169"/>
            <a:ext cx="673224" cy="215440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800" i="1" dirty="0">
                <a:solidFill>
                  <a:srgbClr val="FFC91D"/>
                </a:solidFill>
              </a:rPr>
              <a:t>Culture</a:t>
            </a:r>
          </a:p>
        </p:txBody>
      </p:sp>
      <p:pic>
        <p:nvPicPr>
          <p:cNvPr id="1026" name="Picture 2" descr="C:\Program Files (x86)\Microsoft Office\MEDIA\OFFICE14\Bullets\j0115868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371850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51520" y="1214754"/>
            <a:ext cx="8640960" cy="936625"/>
          </a:xfrm>
        </p:spPr>
        <p:txBody>
          <a:bodyPr/>
          <a:lstStyle/>
          <a:p>
            <a:r>
              <a:rPr lang="en-GB" sz="2400" kern="1200" dirty="0">
                <a:solidFill>
                  <a:srgbClr val="7030A0"/>
                </a:solidFill>
                <a:latin typeface="Verdana" pitchFamily="34" charset="0"/>
                <a:ea typeface="+mn-ea"/>
                <a:cs typeface="+mn-cs"/>
              </a:rPr>
              <a:t>Your role as multipliers in the Communication Campaign</a:t>
            </a:r>
            <a:endParaRPr lang="en-GB" sz="2400" kern="1200" dirty="0">
              <a:solidFill>
                <a:srgbClr val="7030A0"/>
              </a:solidFill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60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Shape 264"/>
          <p:cNvSpPr txBox="1">
            <a:spLocks noGrp="1"/>
          </p:cNvSpPr>
          <p:nvPr>
            <p:ph type="title" idx="4294967295"/>
          </p:nvPr>
        </p:nvSpPr>
        <p:spPr>
          <a:xfrm>
            <a:off x="-18747" y="1597605"/>
            <a:ext cx="9144001" cy="824403"/>
          </a:xfrm>
          <a:prstGeom prst="rect">
            <a:avLst/>
          </a:prstGeom>
        </p:spPr>
        <p:txBody>
          <a:bodyPr lIns="0" tIns="0" rIns="0" bIns="0"/>
          <a:lstStyle>
            <a:lvl1pPr marL="0" indent="114300" algn="ctr">
              <a:defRPr sz="2400">
                <a:solidFill>
                  <a:srgbClr val="FF6600"/>
                </a:solidFill>
              </a:defRPr>
            </a:lvl1pPr>
          </a:lstStyle>
          <a:p>
            <a:r>
              <a:t>Holistic / Cross-cutting nature of heritage</a:t>
            </a:r>
          </a:p>
        </p:txBody>
      </p:sp>
      <p:sp>
        <p:nvSpPr>
          <p:cNvPr id="1972" name="Shape 265"/>
          <p:cNvSpPr txBox="1"/>
          <p:nvPr/>
        </p:nvSpPr>
        <p:spPr>
          <a:xfrm>
            <a:off x="6785502" y="3896762"/>
            <a:ext cx="2447932" cy="27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>
            <a:lvl1pPr>
              <a:defRPr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Cultural dialogue</a:t>
            </a:r>
          </a:p>
        </p:txBody>
      </p:sp>
      <p:sp>
        <p:nvSpPr>
          <p:cNvPr id="1973" name="Shape 266"/>
          <p:cNvSpPr/>
          <p:nvPr/>
        </p:nvSpPr>
        <p:spPr>
          <a:xfrm>
            <a:off x="6020918" y="4195400"/>
            <a:ext cx="2552726" cy="2308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ctr">
              <a:spcBef>
                <a:spcPts val="1000"/>
              </a:spcBef>
              <a:defRPr sz="15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974" name="image19.png" descr="image1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9511" y="2399919"/>
            <a:ext cx="4190471" cy="4052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5" name="image32.png" descr="image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65487" y="2853946"/>
            <a:ext cx="3707120" cy="29137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8964361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87016" y="1916831"/>
            <a:ext cx="7141368" cy="4464499"/>
          </a:xfrm>
          <a:prstGeom prst="rect">
            <a:avLst/>
          </a:prstGeom>
        </p:spPr>
        <p:txBody>
          <a:bodyPr/>
          <a:lstStyle/>
          <a:p>
            <a:pPr marL="342404" indent="-342404">
              <a:buSzTx/>
              <a:buNone/>
              <a:defRPr sz="2000" i="0">
                <a:solidFill>
                  <a:srgbClr val="000000"/>
                </a:solidFill>
              </a:defRPr>
            </a:pPr>
            <a:endParaRPr/>
          </a:p>
          <a:p>
            <a:pPr marL="342404" indent="-342404" algn="just">
              <a:spcBef>
                <a:spcPts val="400"/>
              </a:spcBef>
              <a:buClrTx/>
              <a:defRPr sz="2000" i="0">
                <a:solidFill>
                  <a:srgbClr val="000000"/>
                </a:solidFill>
              </a:defRPr>
            </a:pPr>
            <a:r>
              <a:t>To encourage the </a:t>
            </a:r>
            <a:r>
              <a:rPr b="1">
                <a:solidFill>
                  <a:srgbClr val="2D5EC1"/>
                </a:solidFill>
              </a:rPr>
              <a:t>sharing and appreciation</a:t>
            </a:r>
            <a:r>
              <a:rPr b="1">
                <a:solidFill>
                  <a:srgbClr val="7030A0"/>
                </a:solidFill>
              </a:rPr>
              <a:t> </a:t>
            </a:r>
            <a:r>
              <a:t>of Europe's cultural heritage as a </a:t>
            </a:r>
            <a:r>
              <a:rPr b="1">
                <a:solidFill>
                  <a:srgbClr val="2D5EC1"/>
                </a:solidFill>
              </a:rPr>
              <a:t>shared resource; </a:t>
            </a:r>
          </a:p>
          <a:p>
            <a:pPr marL="342404" indent="-342404" algn="just">
              <a:spcBef>
                <a:spcPts val="400"/>
              </a:spcBef>
              <a:buClrTx/>
              <a:defRPr sz="2000" i="0">
                <a:solidFill>
                  <a:srgbClr val="000000"/>
                </a:solidFill>
              </a:defRPr>
            </a:pPr>
            <a:r>
              <a:t>To raise awareness of </a:t>
            </a:r>
            <a:r>
              <a:rPr b="1">
                <a:solidFill>
                  <a:srgbClr val="2D5EC1"/>
                </a:solidFill>
              </a:rPr>
              <a:t>common history and values; </a:t>
            </a:r>
          </a:p>
          <a:p>
            <a:pPr marL="342404" indent="-342404" algn="just">
              <a:spcBef>
                <a:spcPts val="400"/>
              </a:spcBef>
              <a:buClrTx/>
              <a:defRPr sz="2000" i="0">
                <a:solidFill>
                  <a:srgbClr val="000000"/>
                </a:solidFill>
              </a:defRPr>
            </a:pPr>
            <a:r>
              <a:t>To reinforce a sense of belonging to </a:t>
            </a:r>
            <a:r>
              <a:rPr b="1">
                <a:solidFill>
                  <a:srgbClr val="2D5EC1"/>
                </a:solidFill>
              </a:rPr>
              <a:t>Europe;</a:t>
            </a:r>
            <a:r>
              <a:t> and</a:t>
            </a:r>
            <a:endParaRPr b="1">
              <a:solidFill>
                <a:srgbClr val="2D5EC1"/>
              </a:solidFill>
            </a:endParaRPr>
          </a:p>
          <a:p>
            <a:pPr marL="342404" indent="-342404" algn="just">
              <a:spcBef>
                <a:spcPts val="400"/>
              </a:spcBef>
              <a:buClrTx/>
              <a:defRPr sz="2000" i="0">
                <a:solidFill>
                  <a:srgbClr val="000000"/>
                </a:solidFill>
              </a:defRPr>
            </a:pPr>
            <a:r>
              <a:t>To better </a:t>
            </a:r>
            <a:r>
              <a:rPr b="1">
                <a:solidFill>
                  <a:srgbClr val="2D5EC1"/>
                </a:solidFill>
              </a:rPr>
              <a:t>protect, safeguard, reuse, enhance, valorise </a:t>
            </a:r>
            <a:r>
              <a:t>and </a:t>
            </a:r>
            <a:r>
              <a:rPr b="1">
                <a:solidFill>
                  <a:srgbClr val="2D5EC1"/>
                </a:solidFill>
              </a:rPr>
              <a:t>promote </a:t>
            </a:r>
            <a:r>
              <a:t>Europe's cultural heritage. </a:t>
            </a:r>
          </a:p>
        </p:txBody>
      </p:sp>
      <p:sp>
        <p:nvSpPr>
          <p:cNvPr id="1992" name="TextBox 28"/>
          <p:cNvSpPr txBox="1"/>
          <p:nvPr/>
        </p:nvSpPr>
        <p:spPr>
          <a:xfrm>
            <a:off x="2051719" y="332668"/>
            <a:ext cx="7416825" cy="15645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56" tIns="45656" rIns="45656" bIns="45656">
            <a:spAutoFit/>
          </a:bodyPr>
          <a:lstStyle/>
          <a:p>
            <a:pPr>
              <a:defRPr sz="4800" b="0">
                <a:solidFill>
                  <a:srgbClr val="F5822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Why a Year for </a:t>
            </a:r>
            <a:endParaRPr>
              <a:solidFill>
                <a:srgbClr val="FFD624"/>
              </a:solidFill>
            </a:endParaRPr>
          </a:p>
          <a:p>
            <a:pPr>
              <a:defRPr sz="4800" b="0">
                <a:solidFill>
                  <a:srgbClr val="F5822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Cultural Heritage?</a:t>
            </a:r>
          </a:p>
        </p:txBody>
      </p:sp>
      <p:grpSp>
        <p:nvGrpSpPr>
          <p:cNvPr id="1998" name="Shape 400"/>
          <p:cNvGrpSpPr/>
          <p:nvPr/>
        </p:nvGrpSpPr>
        <p:grpSpPr>
          <a:xfrm>
            <a:off x="1043660" y="523084"/>
            <a:ext cx="538740" cy="817689"/>
            <a:chOff x="0" y="0"/>
            <a:chExt cx="538739" cy="817687"/>
          </a:xfrm>
        </p:grpSpPr>
        <p:sp>
          <p:nvSpPr>
            <p:cNvPr id="1993" name="Shape 401"/>
            <p:cNvSpPr/>
            <p:nvPr/>
          </p:nvSpPr>
          <p:spPr>
            <a:xfrm>
              <a:off x="162154" y="691698"/>
              <a:ext cx="214483" cy="43993"/>
            </a:xfrm>
            <a:prstGeom prst="rect">
              <a:avLst/>
            </a:pr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7030A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994" name="Shape 402"/>
            <p:cNvSpPr/>
            <p:nvPr/>
          </p:nvSpPr>
          <p:spPr>
            <a:xfrm>
              <a:off x="162154" y="623959"/>
              <a:ext cx="214483" cy="43993"/>
            </a:xfrm>
            <a:prstGeom prst="rect">
              <a:avLst/>
            </a:pr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7030A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995" name="Shape 403"/>
            <p:cNvSpPr/>
            <p:nvPr/>
          </p:nvSpPr>
          <p:spPr>
            <a:xfrm>
              <a:off x="162154" y="759437"/>
              <a:ext cx="214483" cy="58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3086"/>
                  </a:lnTo>
                  <a:lnTo>
                    <a:pt x="126" y="5738"/>
                  </a:lnTo>
                  <a:lnTo>
                    <a:pt x="511" y="8373"/>
                  </a:lnTo>
                  <a:lnTo>
                    <a:pt x="1027" y="10574"/>
                  </a:lnTo>
                  <a:lnTo>
                    <a:pt x="1800" y="11910"/>
                  </a:lnTo>
                  <a:lnTo>
                    <a:pt x="9897" y="21149"/>
                  </a:lnTo>
                  <a:lnTo>
                    <a:pt x="10797" y="21600"/>
                  </a:lnTo>
                  <a:lnTo>
                    <a:pt x="11698" y="21149"/>
                  </a:lnTo>
                  <a:lnTo>
                    <a:pt x="19800" y="11910"/>
                  </a:lnTo>
                  <a:lnTo>
                    <a:pt x="20568" y="10574"/>
                  </a:lnTo>
                  <a:lnTo>
                    <a:pt x="21084" y="8373"/>
                  </a:lnTo>
                  <a:lnTo>
                    <a:pt x="21468" y="5738"/>
                  </a:lnTo>
                  <a:lnTo>
                    <a:pt x="21600" y="3086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7030A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996" name="Shape 404"/>
            <p:cNvSpPr/>
            <p:nvPr/>
          </p:nvSpPr>
          <p:spPr>
            <a:xfrm>
              <a:off x="169786" y="287599"/>
              <a:ext cx="199167" cy="312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5261" y="2795"/>
                  </a:lnTo>
                  <a:lnTo>
                    <a:pt x="4847" y="2956"/>
                  </a:lnTo>
                  <a:lnTo>
                    <a:pt x="4433" y="3040"/>
                  </a:lnTo>
                  <a:lnTo>
                    <a:pt x="3878" y="2956"/>
                  </a:lnTo>
                  <a:lnTo>
                    <a:pt x="3464" y="2795"/>
                  </a:lnTo>
                  <a:lnTo>
                    <a:pt x="0" y="1069"/>
                  </a:lnTo>
                  <a:lnTo>
                    <a:pt x="7478" y="21600"/>
                  </a:lnTo>
                  <a:lnTo>
                    <a:pt x="14122" y="21600"/>
                  </a:lnTo>
                  <a:lnTo>
                    <a:pt x="21600" y="1069"/>
                  </a:lnTo>
                  <a:lnTo>
                    <a:pt x="18142" y="2795"/>
                  </a:lnTo>
                  <a:lnTo>
                    <a:pt x="17722" y="2956"/>
                  </a:lnTo>
                  <a:lnTo>
                    <a:pt x="17172" y="3040"/>
                  </a:lnTo>
                  <a:lnTo>
                    <a:pt x="16753" y="2956"/>
                  </a:lnTo>
                  <a:lnTo>
                    <a:pt x="16339" y="2795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7030A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  <p:sp>
          <p:nvSpPr>
            <p:cNvPr id="1997" name="Shape 405"/>
            <p:cNvSpPr/>
            <p:nvPr/>
          </p:nvSpPr>
          <p:spPr>
            <a:xfrm>
              <a:off x="-1" y="0"/>
              <a:ext cx="538741" cy="600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9675" y="42"/>
                  </a:lnTo>
                  <a:lnTo>
                    <a:pt x="8650" y="170"/>
                  </a:lnTo>
                  <a:lnTo>
                    <a:pt x="7574" y="427"/>
                  </a:lnTo>
                  <a:lnTo>
                    <a:pt x="6602" y="727"/>
                  </a:lnTo>
                  <a:lnTo>
                    <a:pt x="5682" y="1112"/>
                  </a:lnTo>
                  <a:lnTo>
                    <a:pt x="4760" y="1539"/>
                  </a:lnTo>
                  <a:lnTo>
                    <a:pt x="3940" y="2053"/>
                  </a:lnTo>
                  <a:lnTo>
                    <a:pt x="3173" y="2652"/>
                  </a:lnTo>
                  <a:lnTo>
                    <a:pt x="2509" y="3293"/>
                  </a:lnTo>
                  <a:lnTo>
                    <a:pt x="1842" y="3977"/>
                  </a:lnTo>
                  <a:lnTo>
                    <a:pt x="1331" y="4704"/>
                  </a:lnTo>
                  <a:lnTo>
                    <a:pt x="870" y="5517"/>
                  </a:lnTo>
                  <a:lnTo>
                    <a:pt x="511" y="6330"/>
                  </a:lnTo>
                  <a:lnTo>
                    <a:pt x="256" y="7186"/>
                  </a:lnTo>
                  <a:lnTo>
                    <a:pt x="103" y="8084"/>
                  </a:lnTo>
                  <a:lnTo>
                    <a:pt x="0" y="9025"/>
                  </a:lnTo>
                  <a:lnTo>
                    <a:pt x="50" y="9496"/>
                  </a:lnTo>
                  <a:lnTo>
                    <a:pt x="103" y="9965"/>
                  </a:lnTo>
                  <a:lnTo>
                    <a:pt x="256" y="10864"/>
                  </a:lnTo>
                  <a:lnTo>
                    <a:pt x="511" y="11720"/>
                  </a:lnTo>
                  <a:lnTo>
                    <a:pt x="870" y="12489"/>
                  </a:lnTo>
                  <a:lnTo>
                    <a:pt x="1331" y="13260"/>
                  </a:lnTo>
                  <a:lnTo>
                    <a:pt x="1792" y="13945"/>
                  </a:lnTo>
                  <a:lnTo>
                    <a:pt x="2303" y="14628"/>
                  </a:lnTo>
                  <a:lnTo>
                    <a:pt x="2867" y="15312"/>
                  </a:lnTo>
                  <a:lnTo>
                    <a:pt x="3993" y="16682"/>
                  </a:lnTo>
                  <a:lnTo>
                    <a:pt x="5015" y="18136"/>
                  </a:lnTo>
                  <a:lnTo>
                    <a:pt x="5476" y="18906"/>
                  </a:lnTo>
                  <a:lnTo>
                    <a:pt x="5887" y="19761"/>
                  </a:lnTo>
                  <a:lnTo>
                    <a:pt x="6244" y="20659"/>
                  </a:lnTo>
                  <a:lnTo>
                    <a:pt x="6501" y="21600"/>
                  </a:lnTo>
                  <a:lnTo>
                    <a:pt x="8547" y="21600"/>
                  </a:lnTo>
                  <a:lnTo>
                    <a:pt x="6807" y="14885"/>
                  </a:lnTo>
                  <a:lnTo>
                    <a:pt x="5579" y="9880"/>
                  </a:lnTo>
                  <a:lnTo>
                    <a:pt x="5579" y="9666"/>
                  </a:lnTo>
                  <a:lnTo>
                    <a:pt x="5682" y="9496"/>
                  </a:lnTo>
                  <a:lnTo>
                    <a:pt x="5835" y="9410"/>
                  </a:lnTo>
                  <a:lnTo>
                    <a:pt x="6040" y="9366"/>
                  </a:lnTo>
                  <a:lnTo>
                    <a:pt x="6193" y="9366"/>
                  </a:lnTo>
                  <a:lnTo>
                    <a:pt x="6399" y="9452"/>
                  </a:lnTo>
                  <a:lnTo>
                    <a:pt x="8446" y="10950"/>
                  </a:lnTo>
                  <a:lnTo>
                    <a:pt x="10442" y="9452"/>
                  </a:lnTo>
                  <a:lnTo>
                    <a:pt x="10647" y="9366"/>
                  </a:lnTo>
                  <a:lnTo>
                    <a:pt x="10953" y="9366"/>
                  </a:lnTo>
                  <a:lnTo>
                    <a:pt x="11158" y="9452"/>
                  </a:lnTo>
                  <a:lnTo>
                    <a:pt x="13156" y="10950"/>
                  </a:lnTo>
                  <a:lnTo>
                    <a:pt x="15201" y="9452"/>
                  </a:lnTo>
                  <a:lnTo>
                    <a:pt x="15407" y="9366"/>
                  </a:lnTo>
                  <a:lnTo>
                    <a:pt x="15560" y="9366"/>
                  </a:lnTo>
                  <a:lnTo>
                    <a:pt x="15765" y="9410"/>
                  </a:lnTo>
                  <a:lnTo>
                    <a:pt x="15918" y="9496"/>
                  </a:lnTo>
                  <a:lnTo>
                    <a:pt x="16021" y="9666"/>
                  </a:lnTo>
                  <a:lnTo>
                    <a:pt x="16021" y="9880"/>
                  </a:lnTo>
                  <a:lnTo>
                    <a:pt x="14793" y="14885"/>
                  </a:lnTo>
                  <a:lnTo>
                    <a:pt x="13053" y="21600"/>
                  </a:lnTo>
                  <a:lnTo>
                    <a:pt x="15101" y="21600"/>
                  </a:lnTo>
                  <a:lnTo>
                    <a:pt x="15356" y="20659"/>
                  </a:lnTo>
                  <a:lnTo>
                    <a:pt x="15715" y="19761"/>
                  </a:lnTo>
                  <a:lnTo>
                    <a:pt x="16124" y="18906"/>
                  </a:lnTo>
                  <a:lnTo>
                    <a:pt x="16585" y="18136"/>
                  </a:lnTo>
                  <a:lnTo>
                    <a:pt x="17607" y="16682"/>
                  </a:lnTo>
                  <a:lnTo>
                    <a:pt x="18735" y="15312"/>
                  </a:lnTo>
                  <a:lnTo>
                    <a:pt x="19297" y="14628"/>
                  </a:lnTo>
                  <a:lnTo>
                    <a:pt x="19810" y="13945"/>
                  </a:lnTo>
                  <a:lnTo>
                    <a:pt x="20269" y="13260"/>
                  </a:lnTo>
                  <a:lnTo>
                    <a:pt x="20730" y="12489"/>
                  </a:lnTo>
                  <a:lnTo>
                    <a:pt x="21089" y="11720"/>
                  </a:lnTo>
                  <a:lnTo>
                    <a:pt x="21344" y="10864"/>
                  </a:lnTo>
                  <a:lnTo>
                    <a:pt x="21499" y="9965"/>
                  </a:lnTo>
                  <a:lnTo>
                    <a:pt x="21550" y="9496"/>
                  </a:lnTo>
                  <a:lnTo>
                    <a:pt x="21600" y="9025"/>
                  </a:lnTo>
                  <a:lnTo>
                    <a:pt x="21499" y="8084"/>
                  </a:lnTo>
                  <a:lnTo>
                    <a:pt x="21344" y="7186"/>
                  </a:lnTo>
                  <a:lnTo>
                    <a:pt x="21089" y="6330"/>
                  </a:lnTo>
                  <a:lnTo>
                    <a:pt x="20730" y="5517"/>
                  </a:lnTo>
                  <a:lnTo>
                    <a:pt x="20269" y="4704"/>
                  </a:lnTo>
                  <a:lnTo>
                    <a:pt x="19758" y="3977"/>
                  </a:lnTo>
                  <a:lnTo>
                    <a:pt x="19093" y="3293"/>
                  </a:lnTo>
                  <a:lnTo>
                    <a:pt x="18427" y="2652"/>
                  </a:lnTo>
                  <a:lnTo>
                    <a:pt x="17660" y="2053"/>
                  </a:lnTo>
                  <a:lnTo>
                    <a:pt x="16840" y="1539"/>
                  </a:lnTo>
                  <a:lnTo>
                    <a:pt x="15918" y="1112"/>
                  </a:lnTo>
                  <a:lnTo>
                    <a:pt x="14998" y="727"/>
                  </a:lnTo>
                  <a:lnTo>
                    <a:pt x="14026" y="427"/>
                  </a:lnTo>
                  <a:lnTo>
                    <a:pt x="12950" y="170"/>
                  </a:lnTo>
                  <a:lnTo>
                    <a:pt x="11925" y="42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rgbClr val="F58220"/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>
                <a:defRPr>
                  <a:solidFill>
                    <a:srgbClr val="7030A0"/>
                  </a:solidFill>
                  <a:latin typeface="Verdana"/>
                  <a:ea typeface="Verdana"/>
                  <a:cs typeface="Verdana"/>
                  <a:sym typeface="Verdana"/>
                </a:defRPr>
              </a:pPr>
              <a:endParaRPr/>
            </a:p>
          </p:txBody>
        </p:sp>
      </p:grpSp>
      <p:sp>
        <p:nvSpPr>
          <p:cNvPr id="1999" name="TextBox 26"/>
          <p:cNvSpPr txBox="1"/>
          <p:nvPr/>
        </p:nvSpPr>
        <p:spPr>
          <a:xfrm>
            <a:off x="6820348" y="6608395"/>
            <a:ext cx="2016226" cy="243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656" tIns="45656" rIns="45656" bIns="45656">
            <a:spAutoFit/>
          </a:bodyPr>
          <a:lstStyle>
            <a:lvl1pPr>
              <a:defRPr sz="1000" b="0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r>
              <a:t>© European Heritage Label</a:t>
            </a:r>
          </a:p>
        </p:txBody>
      </p:sp>
      <p:pic>
        <p:nvPicPr>
          <p:cNvPr id="2000" name="images.jpg" descr="imag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34565" y="4937666"/>
            <a:ext cx="5015861" cy="1920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1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t="144"/>
          <a:stretch>
            <a:fillRect/>
          </a:stretch>
        </p:blipFill>
        <p:spPr>
          <a:xfrm>
            <a:off x="4706141" y="4919507"/>
            <a:ext cx="2575123" cy="19571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2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rcRect l="16793" t="382" b="19433"/>
          <a:stretch>
            <a:fillRect/>
          </a:stretch>
        </p:blipFill>
        <p:spPr>
          <a:xfrm>
            <a:off x="7059475" y="4910671"/>
            <a:ext cx="2802683" cy="19569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01730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689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0" y="5013176"/>
            <a:ext cx="9144000" cy="1464366"/>
          </a:xfrm>
          <a:custGeom>
            <a:avLst/>
            <a:gdLst>
              <a:gd name="connsiteX0" fmla="*/ 0 w 2583543"/>
              <a:gd name="connsiteY0" fmla="*/ 246743 h 972457"/>
              <a:gd name="connsiteX1" fmla="*/ 333829 w 2583543"/>
              <a:gd name="connsiteY1" fmla="*/ 972457 h 972457"/>
              <a:gd name="connsiteX2" fmla="*/ 2583543 w 2583543"/>
              <a:gd name="connsiteY2" fmla="*/ 856343 h 972457"/>
              <a:gd name="connsiteX3" fmla="*/ 2191657 w 2583543"/>
              <a:gd name="connsiteY3" fmla="*/ 0 h 972457"/>
              <a:gd name="connsiteX4" fmla="*/ 0 w 2583543"/>
              <a:gd name="connsiteY4" fmla="*/ 246743 h 972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3543" h="972457">
                <a:moveTo>
                  <a:pt x="0" y="246743"/>
                </a:moveTo>
                <a:lnTo>
                  <a:pt x="333829" y="972457"/>
                </a:lnTo>
                <a:lnTo>
                  <a:pt x="2583543" y="856343"/>
                </a:lnTo>
                <a:lnTo>
                  <a:pt x="2191657" y="0"/>
                </a:lnTo>
                <a:lnTo>
                  <a:pt x="0" y="246743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864" tIns="45452" rIns="90864" bIns="45452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dirty="0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9512" y="5373242"/>
            <a:ext cx="8324330" cy="799678"/>
          </a:xfrm>
          <a:prstGeom prst="rect">
            <a:avLst/>
          </a:prstGeom>
        </p:spPr>
        <p:txBody>
          <a:bodyPr wrap="square" lIns="90864" tIns="45452" rIns="90864" bIns="45452">
            <a:spAutoFit/>
          </a:bodyPr>
          <a:lstStyle/>
          <a:p>
            <a:pPr algn="ctr"/>
            <a:r>
              <a:rPr lang="en-GB" sz="2300" dirty="0">
                <a:solidFill>
                  <a:srgbClr val="FFFFFF"/>
                </a:solidFill>
              </a:rPr>
              <a:t>Our cultural heritage: </a:t>
            </a:r>
          </a:p>
          <a:p>
            <a:pPr algn="ctr"/>
            <a:r>
              <a:rPr lang="en-GB" sz="2300" dirty="0">
                <a:solidFill>
                  <a:srgbClr val="FFFFFF"/>
                </a:solidFill>
              </a:rPr>
              <a:t>where the past meets the future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" y="40068"/>
            <a:ext cx="2480077" cy="245680"/>
          </a:xfrm>
          <a:prstGeom prst="rect">
            <a:avLst/>
          </a:prstGeom>
          <a:noFill/>
        </p:spPr>
        <p:txBody>
          <a:bodyPr wrap="square" lIns="90864" tIns="45452" rIns="90864" bIns="45452" rtlCol="0">
            <a:spAutoFit/>
          </a:bodyPr>
          <a:lstStyle/>
          <a:p>
            <a:r>
              <a:rPr lang="en-GB" sz="1000" b="0" dirty="0">
                <a:solidFill>
                  <a:srgbClr val="FFFFFF"/>
                </a:solidFill>
              </a:rPr>
              <a:t>© European Heritage Label</a:t>
            </a:r>
          </a:p>
        </p:txBody>
      </p:sp>
    </p:spTree>
    <p:extLst>
      <p:ext uri="{BB962C8B-B14F-4D97-AF65-F5344CB8AC3E}">
        <p14:creationId xmlns:p14="http://schemas.microsoft.com/office/powerpoint/2010/main" val="88998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-36506" y="1340769"/>
            <a:ext cx="2952329" cy="1872208"/>
          </a:xfrm>
        </p:spPr>
        <p:txBody>
          <a:bodyPr/>
          <a:lstStyle/>
          <a:p>
            <a:pPr>
              <a:buNone/>
            </a:pPr>
            <a:r>
              <a:rPr lang="x-none" sz="19000" b="1" i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x-none" sz="19000" b="1" i="0">
                <a:solidFill>
                  <a:srgbClr val="FFC91D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9000" b="1" i="0" dirty="0">
              <a:solidFill>
                <a:srgbClr val="FFC91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Content Placeholder 2"/>
          <p:cNvSpPr txBox="1">
            <a:spLocks/>
          </p:cNvSpPr>
          <p:nvPr/>
        </p:nvSpPr>
        <p:spPr bwMode="auto">
          <a:xfrm>
            <a:off x="-252536" y="548680"/>
            <a:ext cx="8136904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/>
          <a:p>
            <a:pPr marL="342406" indent="-342406" algn="ctr" defTabSz="913077">
              <a:spcBef>
                <a:spcPct val="20000"/>
              </a:spcBef>
              <a:buClr>
                <a:schemeClr val="bg1"/>
              </a:buClr>
              <a:defRPr/>
            </a:pPr>
            <a:r>
              <a:rPr lang="en-US" sz="5200" b="0" dirty="0">
                <a:solidFill>
                  <a:srgbClr val="FF0000"/>
                </a:solidFill>
              </a:rPr>
              <a:t>      </a:t>
            </a:r>
            <a:r>
              <a:rPr lang="en-US" sz="4800" b="0" dirty="0">
                <a:solidFill>
                  <a:srgbClr val="F58220"/>
                </a:solidFill>
              </a:rPr>
              <a:t>What is cultural heritage?</a:t>
            </a:r>
          </a:p>
          <a:p>
            <a:pPr marL="342406" indent="-342406" defTabSz="913077">
              <a:spcBef>
                <a:spcPct val="20000"/>
              </a:spcBef>
              <a:buClr>
                <a:schemeClr val="bg1"/>
              </a:buClr>
              <a:defRPr/>
            </a:pPr>
            <a:endParaRPr lang="en-US" sz="900" b="0" i="1" dirty="0">
              <a:solidFill>
                <a:srgbClr val="FFC91D"/>
              </a:solidFill>
            </a:endParaRPr>
          </a:p>
          <a:p>
            <a:pPr marL="342406" indent="-342406" defTabSz="913077">
              <a:spcBef>
                <a:spcPct val="20000"/>
              </a:spcBef>
              <a:defRPr/>
            </a:pPr>
            <a:endParaRPr lang="en-US" sz="18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27584" y="2060861"/>
            <a:ext cx="7848872" cy="1015537"/>
          </a:xfrm>
          <a:prstGeom prst="rect">
            <a:avLst/>
          </a:prstGeom>
        </p:spPr>
        <p:txBody>
          <a:bodyPr wrap="square" lIns="91305" tIns="45658" rIns="91305" bIns="45658">
            <a:spAutoFit/>
          </a:bodyPr>
          <a:lstStyle/>
          <a:p>
            <a:pPr lvl="0"/>
            <a:endParaRPr lang="en-GB" sz="2000" b="0" kern="0" dirty="0">
              <a:solidFill>
                <a:schemeClr val="tx1"/>
              </a:solidFill>
              <a:latin typeface="+mn-lt"/>
            </a:endParaRPr>
          </a:p>
          <a:p>
            <a:pPr lvl="0"/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Resources inherited from the past in all forms and aspects: </a:t>
            </a:r>
            <a:r>
              <a:rPr lang="en-GB" sz="2000" kern="0" dirty="0">
                <a:solidFill>
                  <a:srgbClr val="2D5EC1"/>
                </a:solidFill>
                <a:latin typeface="+mn-lt"/>
              </a:rPr>
              <a:t>tangible, intangible and digital</a:t>
            </a: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. Including:  </a:t>
            </a:r>
          </a:p>
        </p:txBody>
      </p:sp>
      <p:grpSp>
        <p:nvGrpSpPr>
          <p:cNvPr id="13" name="Shape 373"/>
          <p:cNvGrpSpPr/>
          <p:nvPr/>
        </p:nvGrpSpPr>
        <p:grpSpPr>
          <a:xfrm>
            <a:off x="948896" y="555861"/>
            <a:ext cx="670791" cy="712900"/>
            <a:chOff x="6625350" y="1613750"/>
            <a:chExt cx="480525" cy="438400"/>
          </a:xfrm>
          <a:solidFill>
            <a:srgbClr val="F58220"/>
          </a:solidFill>
        </p:grpSpPr>
        <p:sp>
          <p:nvSpPr>
            <p:cNvPr id="14" name="Shape 374"/>
            <p:cNvSpPr/>
            <p:nvPr/>
          </p:nvSpPr>
          <p:spPr>
            <a:xfrm>
              <a:off x="6670525" y="1887275"/>
              <a:ext cx="117875" cy="164875"/>
            </a:xfrm>
            <a:custGeom>
              <a:avLst/>
              <a:gdLst/>
              <a:ahLst/>
              <a:cxnLst/>
              <a:rect l="0" t="0" r="0" b="0"/>
              <a:pathLst>
                <a:path w="4715" h="6595" extrusionOk="0">
                  <a:moveTo>
                    <a:pt x="0" y="1"/>
                  </a:moveTo>
                  <a:lnTo>
                    <a:pt x="538" y="6058"/>
                  </a:lnTo>
                  <a:lnTo>
                    <a:pt x="562" y="6180"/>
                  </a:lnTo>
                  <a:lnTo>
                    <a:pt x="587" y="6277"/>
                  </a:lnTo>
                  <a:lnTo>
                    <a:pt x="660" y="6351"/>
                  </a:lnTo>
                  <a:lnTo>
                    <a:pt x="733" y="6448"/>
                  </a:lnTo>
                  <a:lnTo>
                    <a:pt x="806" y="6497"/>
                  </a:lnTo>
                  <a:lnTo>
                    <a:pt x="904" y="6546"/>
                  </a:lnTo>
                  <a:lnTo>
                    <a:pt x="1002" y="6571"/>
                  </a:lnTo>
                  <a:lnTo>
                    <a:pt x="1124" y="6595"/>
                  </a:lnTo>
                  <a:lnTo>
                    <a:pt x="4128" y="6595"/>
                  </a:lnTo>
                  <a:lnTo>
                    <a:pt x="4274" y="6571"/>
                  </a:lnTo>
                  <a:lnTo>
                    <a:pt x="4397" y="6522"/>
                  </a:lnTo>
                  <a:lnTo>
                    <a:pt x="4494" y="6473"/>
                  </a:lnTo>
                  <a:lnTo>
                    <a:pt x="4592" y="6375"/>
                  </a:lnTo>
                  <a:lnTo>
                    <a:pt x="4665" y="6253"/>
                  </a:lnTo>
                  <a:lnTo>
                    <a:pt x="4714" y="6155"/>
                  </a:lnTo>
                  <a:lnTo>
                    <a:pt x="4714" y="6009"/>
                  </a:lnTo>
                  <a:lnTo>
                    <a:pt x="4714" y="5887"/>
                  </a:lnTo>
                  <a:lnTo>
                    <a:pt x="3713" y="123"/>
                  </a:lnTo>
                  <a:lnTo>
                    <a:pt x="2589" y="50"/>
                  </a:lnTo>
                  <a:lnTo>
                    <a:pt x="1637" y="25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15" name="Shape 375"/>
            <p:cNvSpPr/>
            <p:nvPr/>
          </p:nvSpPr>
          <p:spPr>
            <a:xfrm>
              <a:off x="7075950" y="1754175"/>
              <a:ext cx="29925" cy="99550"/>
            </a:xfrm>
            <a:custGeom>
              <a:avLst/>
              <a:gdLst/>
              <a:ahLst/>
              <a:cxnLst/>
              <a:rect l="0" t="0" r="0" b="0"/>
              <a:pathLst>
                <a:path w="1197" h="3982" extrusionOk="0">
                  <a:moveTo>
                    <a:pt x="0" y="1"/>
                  </a:moveTo>
                  <a:lnTo>
                    <a:pt x="0" y="3981"/>
                  </a:lnTo>
                  <a:lnTo>
                    <a:pt x="269" y="3811"/>
                  </a:lnTo>
                  <a:lnTo>
                    <a:pt x="489" y="3615"/>
                  </a:lnTo>
                  <a:lnTo>
                    <a:pt x="684" y="3420"/>
                  </a:lnTo>
                  <a:lnTo>
                    <a:pt x="855" y="3176"/>
                  </a:lnTo>
                  <a:lnTo>
                    <a:pt x="1002" y="2907"/>
                  </a:lnTo>
                  <a:lnTo>
                    <a:pt x="1099" y="2614"/>
                  </a:lnTo>
                  <a:lnTo>
                    <a:pt x="1173" y="2296"/>
                  </a:lnTo>
                  <a:lnTo>
                    <a:pt x="1197" y="1979"/>
                  </a:lnTo>
                  <a:lnTo>
                    <a:pt x="1173" y="1661"/>
                  </a:lnTo>
                  <a:lnTo>
                    <a:pt x="1099" y="1368"/>
                  </a:lnTo>
                  <a:lnTo>
                    <a:pt x="1002" y="1075"/>
                  </a:lnTo>
                  <a:lnTo>
                    <a:pt x="855" y="806"/>
                  </a:lnTo>
                  <a:lnTo>
                    <a:pt x="684" y="562"/>
                  </a:lnTo>
                  <a:lnTo>
                    <a:pt x="489" y="342"/>
                  </a:lnTo>
                  <a:lnTo>
                    <a:pt x="269" y="171"/>
                  </a:lnTo>
                  <a:lnTo>
                    <a:pt x="0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16" name="Shape 376"/>
            <p:cNvSpPr/>
            <p:nvPr/>
          </p:nvSpPr>
          <p:spPr>
            <a:xfrm>
              <a:off x="6625350" y="1729750"/>
              <a:ext cx="97700" cy="147175"/>
            </a:xfrm>
            <a:custGeom>
              <a:avLst/>
              <a:gdLst/>
              <a:ahLst/>
              <a:cxnLst/>
              <a:rect l="0" t="0" r="0" b="0"/>
              <a:pathLst>
                <a:path w="3908" h="5887" extrusionOk="0">
                  <a:moveTo>
                    <a:pt x="3908" y="1"/>
                  </a:moveTo>
                  <a:lnTo>
                    <a:pt x="2711" y="25"/>
                  </a:lnTo>
                  <a:lnTo>
                    <a:pt x="1759" y="25"/>
                  </a:lnTo>
                  <a:lnTo>
                    <a:pt x="1588" y="49"/>
                  </a:lnTo>
                  <a:lnTo>
                    <a:pt x="1417" y="74"/>
                  </a:lnTo>
                  <a:lnTo>
                    <a:pt x="1246" y="123"/>
                  </a:lnTo>
                  <a:lnTo>
                    <a:pt x="1099" y="172"/>
                  </a:lnTo>
                  <a:lnTo>
                    <a:pt x="953" y="245"/>
                  </a:lnTo>
                  <a:lnTo>
                    <a:pt x="806" y="343"/>
                  </a:lnTo>
                  <a:lnTo>
                    <a:pt x="660" y="440"/>
                  </a:lnTo>
                  <a:lnTo>
                    <a:pt x="537" y="562"/>
                  </a:lnTo>
                  <a:lnTo>
                    <a:pt x="415" y="684"/>
                  </a:lnTo>
                  <a:lnTo>
                    <a:pt x="318" y="831"/>
                  </a:lnTo>
                  <a:lnTo>
                    <a:pt x="220" y="978"/>
                  </a:lnTo>
                  <a:lnTo>
                    <a:pt x="147" y="1124"/>
                  </a:lnTo>
                  <a:lnTo>
                    <a:pt x="73" y="1295"/>
                  </a:lnTo>
                  <a:lnTo>
                    <a:pt x="49" y="1442"/>
                  </a:lnTo>
                  <a:lnTo>
                    <a:pt x="0" y="1613"/>
                  </a:lnTo>
                  <a:lnTo>
                    <a:pt x="0" y="1783"/>
                  </a:lnTo>
                  <a:lnTo>
                    <a:pt x="0" y="4128"/>
                  </a:lnTo>
                  <a:lnTo>
                    <a:pt x="0" y="4299"/>
                  </a:lnTo>
                  <a:lnTo>
                    <a:pt x="49" y="4446"/>
                  </a:lnTo>
                  <a:lnTo>
                    <a:pt x="73" y="4617"/>
                  </a:lnTo>
                  <a:lnTo>
                    <a:pt x="147" y="4763"/>
                  </a:lnTo>
                  <a:lnTo>
                    <a:pt x="220" y="4934"/>
                  </a:lnTo>
                  <a:lnTo>
                    <a:pt x="318" y="5081"/>
                  </a:lnTo>
                  <a:lnTo>
                    <a:pt x="415" y="5203"/>
                  </a:lnTo>
                  <a:lnTo>
                    <a:pt x="537" y="5325"/>
                  </a:lnTo>
                  <a:lnTo>
                    <a:pt x="660" y="5447"/>
                  </a:lnTo>
                  <a:lnTo>
                    <a:pt x="806" y="5545"/>
                  </a:lnTo>
                  <a:lnTo>
                    <a:pt x="953" y="5642"/>
                  </a:lnTo>
                  <a:lnTo>
                    <a:pt x="1099" y="5716"/>
                  </a:lnTo>
                  <a:lnTo>
                    <a:pt x="1246" y="5789"/>
                  </a:lnTo>
                  <a:lnTo>
                    <a:pt x="1417" y="5838"/>
                  </a:lnTo>
                  <a:lnTo>
                    <a:pt x="1588" y="5862"/>
                  </a:lnTo>
                  <a:lnTo>
                    <a:pt x="1759" y="5862"/>
                  </a:lnTo>
                  <a:lnTo>
                    <a:pt x="2711" y="5887"/>
                  </a:lnTo>
                  <a:lnTo>
                    <a:pt x="3908" y="5887"/>
                  </a:lnTo>
                  <a:lnTo>
                    <a:pt x="3908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17" name="Shape 377"/>
            <p:cNvSpPr/>
            <p:nvPr/>
          </p:nvSpPr>
          <p:spPr>
            <a:xfrm>
              <a:off x="6736475" y="1638175"/>
              <a:ext cx="279650" cy="330325"/>
            </a:xfrm>
            <a:custGeom>
              <a:avLst/>
              <a:gdLst/>
              <a:ahLst/>
              <a:cxnLst/>
              <a:rect l="0" t="0" r="0" b="0"/>
              <a:pathLst>
                <a:path w="11186" h="13213" extrusionOk="0">
                  <a:moveTo>
                    <a:pt x="11186" y="0"/>
                  </a:moveTo>
                  <a:lnTo>
                    <a:pt x="10771" y="342"/>
                  </a:lnTo>
                  <a:lnTo>
                    <a:pt x="10380" y="635"/>
                  </a:lnTo>
                  <a:lnTo>
                    <a:pt x="9940" y="904"/>
                  </a:lnTo>
                  <a:lnTo>
                    <a:pt x="9525" y="1172"/>
                  </a:lnTo>
                  <a:lnTo>
                    <a:pt x="9110" y="1417"/>
                  </a:lnTo>
                  <a:lnTo>
                    <a:pt x="8695" y="1661"/>
                  </a:lnTo>
                  <a:lnTo>
                    <a:pt x="7840" y="2052"/>
                  </a:lnTo>
                  <a:lnTo>
                    <a:pt x="7034" y="2418"/>
                  </a:lnTo>
                  <a:lnTo>
                    <a:pt x="6228" y="2687"/>
                  </a:lnTo>
                  <a:lnTo>
                    <a:pt x="5471" y="2931"/>
                  </a:lnTo>
                  <a:lnTo>
                    <a:pt x="4763" y="3126"/>
                  </a:lnTo>
                  <a:lnTo>
                    <a:pt x="4225" y="3248"/>
                  </a:lnTo>
                  <a:lnTo>
                    <a:pt x="3664" y="3346"/>
                  </a:lnTo>
                  <a:lnTo>
                    <a:pt x="3077" y="3419"/>
                  </a:lnTo>
                  <a:lnTo>
                    <a:pt x="2467" y="3493"/>
                  </a:lnTo>
                  <a:lnTo>
                    <a:pt x="1221" y="3590"/>
                  </a:lnTo>
                  <a:lnTo>
                    <a:pt x="0" y="3664"/>
                  </a:lnTo>
                  <a:lnTo>
                    <a:pt x="0" y="9574"/>
                  </a:lnTo>
                  <a:lnTo>
                    <a:pt x="1221" y="9623"/>
                  </a:lnTo>
                  <a:lnTo>
                    <a:pt x="2467" y="9721"/>
                  </a:lnTo>
                  <a:lnTo>
                    <a:pt x="3077" y="9794"/>
                  </a:lnTo>
                  <a:lnTo>
                    <a:pt x="3664" y="9891"/>
                  </a:lnTo>
                  <a:lnTo>
                    <a:pt x="4225" y="9989"/>
                  </a:lnTo>
                  <a:lnTo>
                    <a:pt x="4763" y="10111"/>
                  </a:lnTo>
                  <a:lnTo>
                    <a:pt x="5471" y="10307"/>
                  </a:lnTo>
                  <a:lnTo>
                    <a:pt x="6228" y="10526"/>
                  </a:lnTo>
                  <a:lnTo>
                    <a:pt x="7034" y="10820"/>
                  </a:lnTo>
                  <a:lnTo>
                    <a:pt x="7840" y="11161"/>
                  </a:lnTo>
                  <a:lnTo>
                    <a:pt x="8695" y="11577"/>
                  </a:lnTo>
                  <a:lnTo>
                    <a:pt x="9110" y="11796"/>
                  </a:lnTo>
                  <a:lnTo>
                    <a:pt x="9525" y="12041"/>
                  </a:lnTo>
                  <a:lnTo>
                    <a:pt x="9940" y="12309"/>
                  </a:lnTo>
                  <a:lnTo>
                    <a:pt x="10380" y="12602"/>
                  </a:lnTo>
                  <a:lnTo>
                    <a:pt x="10771" y="12896"/>
                  </a:lnTo>
                  <a:lnTo>
                    <a:pt x="11186" y="13213"/>
                  </a:lnTo>
                  <a:lnTo>
                    <a:pt x="1118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  <p:sp>
          <p:nvSpPr>
            <p:cNvPr id="18" name="Shape 378"/>
            <p:cNvSpPr/>
            <p:nvPr/>
          </p:nvSpPr>
          <p:spPr>
            <a:xfrm>
              <a:off x="7029550" y="1613750"/>
              <a:ext cx="34200" cy="379800"/>
            </a:xfrm>
            <a:custGeom>
              <a:avLst/>
              <a:gdLst/>
              <a:ahLst/>
              <a:cxnLst/>
              <a:rect l="0" t="0" r="0" b="0"/>
              <a:pathLst>
                <a:path w="1368" h="15192" extrusionOk="0">
                  <a:moveTo>
                    <a:pt x="684" y="0"/>
                  </a:moveTo>
                  <a:lnTo>
                    <a:pt x="562" y="25"/>
                  </a:lnTo>
                  <a:lnTo>
                    <a:pt x="464" y="98"/>
                  </a:lnTo>
                  <a:lnTo>
                    <a:pt x="366" y="171"/>
                  </a:lnTo>
                  <a:lnTo>
                    <a:pt x="0" y="513"/>
                  </a:lnTo>
                  <a:lnTo>
                    <a:pt x="0" y="14654"/>
                  </a:lnTo>
                  <a:lnTo>
                    <a:pt x="366" y="15020"/>
                  </a:lnTo>
                  <a:lnTo>
                    <a:pt x="464" y="15094"/>
                  </a:lnTo>
                  <a:lnTo>
                    <a:pt x="562" y="15143"/>
                  </a:lnTo>
                  <a:lnTo>
                    <a:pt x="684" y="15191"/>
                  </a:lnTo>
                  <a:lnTo>
                    <a:pt x="904" y="15191"/>
                  </a:lnTo>
                  <a:lnTo>
                    <a:pt x="1001" y="15143"/>
                  </a:lnTo>
                  <a:lnTo>
                    <a:pt x="1148" y="15045"/>
                  </a:lnTo>
                  <a:lnTo>
                    <a:pt x="1270" y="14923"/>
                  </a:lnTo>
                  <a:lnTo>
                    <a:pt x="1343" y="14776"/>
                  </a:lnTo>
                  <a:lnTo>
                    <a:pt x="1368" y="14605"/>
                  </a:lnTo>
                  <a:lnTo>
                    <a:pt x="1368" y="586"/>
                  </a:lnTo>
                  <a:lnTo>
                    <a:pt x="1343" y="415"/>
                  </a:lnTo>
                  <a:lnTo>
                    <a:pt x="1270" y="244"/>
                  </a:lnTo>
                  <a:lnTo>
                    <a:pt x="1148" y="122"/>
                  </a:lnTo>
                  <a:lnTo>
                    <a:pt x="1001" y="25"/>
                  </a:lnTo>
                  <a:lnTo>
                    <a:pt x="90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</a:pPr>
              <a:endParaRPr dirty="0">
                <a:solidFill>
                  <a:srgbClr val="7030A0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27584" y="3501024"/>
            <a:ext cx="4389782" cy="2923752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Monuments and sites</a:t>
            </a:r>
          </a:p>
          <a:p>
            <a:pPr lvl="0"/>
            <a:endParaRPr lang="en-GB" sz="2000" b="0" kern="0" dirty="0">
              <a:solidFill>
                <a:schemeClr val="tx1"/>
              </a:solidFill>
              <a:latin typeface="+mn-lt"/>
            </a:endParaRP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Landscapes and natural sites</a:t>
            </a:r>
          </a:p>
          <a:p>
            <a:pPr lvl="0"/>
            <a:endParaRPr lang="en-GB" sz="2000" b="0" kern="0" dirty="0">
              <a:solidFill>
                <a:schemeClr val="tx1"/>
              </a:solidFill>
              <a:latin typeface="+mn-lt"/>
            </a:endParaRP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Skills, knowledge and expressions of human creativity (oral traditions, festivals, songs, etc.)</a:t>
            </a:r>
          </a:p>
          <a:p>
            <a:endParaRPr lang="en-GB" sz="2400" b="0" dirty="0" err="1">
              <a:solidFill>
                <a:srgbClr val="0F5494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64088" y="3501026"/>
            <a:ext cx="3312368" cy="2862197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b="0" kern="0" dirty="0">
                <a:solidFill>
                  <a:schemeClr val="tx1"/>
                </a:solidFill>
                <a:latin typeface="+mn-lt"/>
              </a:rPr>
              <a:t>Collections in museums, libraries and archives (paintings, books, artefacts, etc.) </a:t>
            </a:r>
          </a:p>
          <a:p>
            <a:pPr lvl="0"/>
            <a:endParaRPr lang="en-GB" sz="2000" b="0" kern="0" dirty="0">
              <a:solidFill>
                <a:schemeClr val="tx1"/>
              </a:solidFill>
              <a:latin typeface="+mn-lt"/>
            </a:endParaRPr>
          </a:p>
          <a:p>
            <a:pPr lvl="0"/>
            <a:endParaRPr lang="en-GB" sz="2000" b="0" kern="0" dirty="0" smtClean="0">
              <a:solidFill>
                <a:schemeClr val="tx1"/>
              </a:solidFill>
              <a:latin typeface="+mn-lt"/>
            </a:endParaRPr>
          </a:p>
          <a:p>
            <a:pPr marL="342406" indent="-342406">
              <a:buFont typeface="Arial" panose="020B0604020202020204" pitchFamily="34" charset="0"/>
              <a:buChar char="•"/>
            </a:pPr>
            <a:r>
              <a:rPr lang="en-GB" sz="2000" kern="0" dirty="0" smtClean="0">
                <a:solidFill>
                  <a:srgbClr val="2D5EC1"/>
                </a:solidFill>
                <a:latin typeface="+mn-lt"/>
              </a:rPr>
              <a:t> </a:t>
            </a:r>
            <a:r>
              <a:rPr lang="en-GB" sz="2000" kern="0" dirty="0">
                <a:solidFill>
                  <a:srgbClr val="2D5EC1"/>
                </a:solidFill>
                <a:latin typeface="+mn-lt"/>
              </a:rPr>
              <a:t>Film </a:t>
            </a:r>
            <a:r>
              <a:rPr lang="en-GB" sz="2000" kern="0" dirty="0" smtClean="0">
                <a:solidFill>
                  <a:srgbClr val="2D5EC1"/>
                </a:solidFill>
                <a:latin typeface="+mn-lt"/>
              </a:rPr>
              <a:t>heritage</a:t>
            </a:r>
            <a:r>
              <a:rPr lang="en-US" sz="2000" kern="0" dirty="0" smtClean="0">
                <a:solidFill>
                  <a:srgbClr val="2D5EC1"/>
                </a:solidFill>
                <a:latin typeface="+mn-lt"/>
              </a:rPr>
              <a:t> </a:t>
            </a:r>
            <a:endParaRPr lang="en-US" sz="2000" kern="0" dirty="0">
              <a:solidFill>
                <a:srgbClr val="2D5EC1"/>
              </a:solidFill>
              <a:latin typeface="+mn-lt"/>
            </a:endParaRPr>
          </a:p>
          <a:p>
            <a:endParaRPr lang="en-GB" sz="2000" b="0" kern="0" dirty="0" err="1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825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279"/>
          <a:stretch/>
        </p:blipFill>
        <p:spPr>
          <a:xfrm>
            <a:off x="0" y="-4495"/>
            <a:ext cx="9144000" cy="68898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7"/>
            <a:ext cx="2016224" cy="276874"/>
          </a:xfrm>
          <a:prstGeom prst="rect">
            <a:avLst/>
          </a:prstGeom>
          <a:noFill/>
        </p:spPr>
        <p:txBody>
          <a:bodyPr wrap="square" lIns="91304" tIns="45658" rIns="91304" bIns="45658" rtlCol="0">
            <a:spAutoFit/>
          </a:bodyPr>
          <a:lstStyle/>
          <a:p>
            <a:r>
              <a:rPr lang="en-GB" sz="1200" b="0" dirty="0">
                <a:solidFill>
                  <a:srgbClr val="FFFFFF"/>
                </a:solidFill>
              </a:rPr>
              <a:t>© </a:t>
            </a:r>
            <a:r>
              <a:rPr lang="en-GB" sz="1200" b="0" dirty="0" err="1">
                <a:solidFill>
                  <a:srgbClr val="FFFFFF"/>
                </a:solidFill>
              </a:rPr>
              <a:t>Shutterstock</a:t>
            </a:r>
            <a:endParaRPr lang="en-GB" sz="1200" b="0" dirty="0">
              <a:solidFill>
                <a:srgbClr val="FFFFFF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0" y="5174509"/>
            <a:ext cx="4239478" cy="45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4" tIns="45658" rIns="91304" bIns="45658" numCol="1" anchor="t" anchorCtr="0" compatLnSpc="1">
            <a:prstTxWarp prst="textNoShape">
              <a:avLst/>
            </a:prstTxWarp>
          </a:bodyPr>
          <a:lstStyle>
            <a:lvl1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+mj-lt"/>
                <a:ea typeface="+mj-ea"/>
                <a:cs typeface="+mj-cs"/>
              </a:defRPr>
            </a:lvl1pPr>
            <a:lvl2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2pPr>
            <a:lvl3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3pPr>
            <a:lvl4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4pPr>
            <a:lvl5pPr marL="3587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5pPr>
            <a:lvl6pPr marL="8159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6pPr>
            <a:lvl7pPr marL="12731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7pPr>
            <a:lvl8pPr marL="17303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8pPr>
            <a:lvl9pPr marL="2187575" algn="l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F5494"/>
                </a:solidFill>
                <a:latin typeface="Verdana" pitchFamily="34" charset="0"/>
              </a:defRPr>
            </a:lvl9pPr>
          </a:lstStyle>
          <a:p>
            <a:r>
              <a:rPr lang="fr-BE" sz="3600" kern="0" dirty="0">
                <a:solidFill>
                  <a:srgbClr val="000000"/>
                </a:solidFill>
              </a:rPr>
              <a:t>Part I</a:t>
            </a:r>
            <a:br>
              <a:rPr lang="fr-BE" sz="3600" kern="0" dirty="0">
                <a:solidFill>
                  <a:srgbClr val="000000"/>
                </a:solidFill>
              </a:rPr>
            </a:br>
            <a:endParaRPr lang="en-US" sz="3600" b="0" dirty="0">
              <a:solidFill>
                <a:srgbClr val="000000"/>
              </a:solidFill>
            </a:endParaRPr>
          </a:p>
          <a:p>
            <a:pPr marL="342388" indent="-342388" defTabSz="913029">
              <a:spcBef>
                <a:spcPct val="20000"/>
              </a:spcBef>
              <a:buClr>
                <a:srgbClr val="FFFFFF"/>
              </a:buClr>
              <a:defRPr/>
            </a:pPr>
            <a:endParaRPr lang="en-US" sz="900" b="0" i="1" dirty="0">
              <a:solidFill>
                <a:srgbClr val="FFC91D"/>
              </a:solidFill>
            </a:endParaRPr>
          </a:p>
          <a:p>
            <a:pPr marL="342388" indent="-342388" defTabSz="913029">
              <a:spcBef>
                <a:spcPct val="20000"/>
              </a:spcBef>
              <a:defRPr/>
            </a:pPr>
            <a:endParaRPr lang="en-US" sz="1800" b="0" kern="0" dirty="0">
              <a:solidFill>
                <a:srgbClr val="000000"/>
              </a:solidFill>
            </a:endParaRPr>
          </a:p>
          <a:p>
            <a:pPr marL="342388" indent="-342388" defTabSz="913029">
              <a:spcBef>
                <a:spcPct val="20000"/>
              </a:spcBef>
              <a:buClr>
                <a:srgbClr val="FFFFFF"/>
              </a:buClr>
              <a:defRPr/>
            </a:pPr>
            <a:r>
              <a:rPr lang="en-US" sz="5200" b="0" dirty="0">
                <a:solidFill>
                  <a:srgbClr val="FFC91D"/>
                </a:solidFill>
              </a:rPr>
              <a:t>    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0" y="5174512"/>
            <a:ext cx="5724128" cy="900463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73778" tIns="36888" rIns="73778" bIns="36888" numCol="1" anchor="t" anchorCtr="0" compatLnSpc="1">
            <a:prstTxWarp prst="textNoShape">
              <a:avLst/>
            </a:prstTxWarp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Tx/>
              <a:buNone/>
              <a:defRPr sz="3000" b="1" i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Clr>
                <a:srgbClr val="FFFFFF"/>
              </a:buClr>
            </a:pPr>
            <a:r>
              <a:rPr lang="en-GB" sz="3200" kern="0" dirty="0" smtClean="0">
                <a:solidFill>
                  <a:srgbClr val="3166CF"/>
                </a:solidFill>
              </a:rPr>
              <a:t>Where and for whom? </a:t>
            </a:r>
            <a:endParaRPr lang="en-GB" sz="3200" kern="0" dirty="0">
              <a:solidFill>
                <a:srgbClr val="3166CF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14" y="473792"/>
            <a:ext cx="1603706" cy="1227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26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63080" y="548680"/>
            <a:ext cx="8173417" cy="972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305" tIns="45658" rIns="91305" bIns="4565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9FBA"/>
              </a:buClr>
              <a:buChar char="•"/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None/>
            </a:pPr>
            <a:r>
              <a:rPr lang="en-US" sz="5200" i="0" dirty="0">
                <a:solidFill>
                  <a:srgbClr val="FFC91D"/>
                </a:solidFill>
                <a:latin typeface="Verdana" pitchFamily="34" charset="0"/>
              </a:rPr>
              <a:t>     </a:t>
            </a:r>
            <a:r>
              <a:rPr lang="en-US" sz="4800" b="0" i="0" dirty="0">
                <a:solidFill>
                  <a:srgbClr val="F58220"/>
                </a:solidFill>
                <a:latin typeface="Verdana" pitchFamily="34" charset="0"/>
              </a:rPr>
              <a:t>Where?</a:t>
            </a:r>
          </a:p>
          <a:p>
            <a:pPr marL="0" indent="0">
              <a:buClrTx/>
              <a:buSzPct val="159000"/>
              <a:buNone/>
            </a:pPr>
            <a:endParaRPr lang="en-US" sz="1800" i="0" kern="0" dirty="0">
              <a:solidFill>
                <a:schemeClr val="tx1"/>
              </a:solidFill>
            </a:endParaRPr>
          </a:p>
          <a:p>
            <a:pPr marL="0" indent="0">
              <a:buClrTx/>
              <a:buSzPct val="159000"/>
              <a:buNone/>
            </a:pPr>
            <a:endParaRPr lang="en-US" sz="1800" i="0" kern="0" dirty="0">
              <a:solidFill>
                <a:schemeClr val="tx1"/>
              </a:solidFill>
            </a:endParaRPr>
          </a:p>
        </p:txBody>
      </p:sp>
      <p:sp>
        <p:nvSpPr>
          <p:cNvPr id="5" name="Shape 499"/>
          <p:cNvSpPr/>
          <p:nvPr/>
        </p:nvSpPr>
        <p:spPr>
          <a:xfrm>
            <a:off x="971600" y="548680"/>
            <a:ext cx="648072" cy="710640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lIns="91291" tIns="91291" rIns="91291" bIns="91291" anchor="ctr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3" name="TextBox 2"/>
          <p:cNvSpPr txBox="1"/>
          <p:nvPr/>
        </p:nvSpPr>
        <p:spPr>
          <a:xfrm>
            <a:off x="827584" y="1916842"/>
            <a:ext cx="7344816" cy="1754201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pPr marL="342406" indent="-342406" algn="just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latin typeface="+mn-lt"/>
              </a:rPr>
              <a:t>Projects and events will take place </a:t>
            </a:r>
            <a:r>
              <a:rPr lang="en-US" sz="2000" dirty="0">
                <a:solidFill>
                  <a:srgbClr val="2D5EC1"/>
                </a:solidFill>
                <a:latin typeface="+mn-lt"/>
              </a:rPr>
              <a:t>all across Europe</a:t>
            </a: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342406" indent="-342406" algn="just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endParaRPr lang="en-US" sz="2000" b="0" dirty="0">
              <a:solidFill>
                <a:schemeClr val="tx1"/>
              </a:solidFill>
              <a:latin typeface="+mn-lt"/>
            </a:endParaRPr>
          </a:p>
          <a:p>
            <a:pPr marL="342406" indent="-342406" algn="just" eaLnBrk="0" hangingPunct="0">
              <a:spcBef>
                <a:spcPct val="20000"/>
              </a:spcBef>
              <a:buSzPct val="100000"/>
              <a:buFont typeface="Arial" pitchFamily="34" charset="0"/>
              <a:buChar char="•"/>
            </a:pPr>
            <a:r>
              <a:rPr lang="en-GB" sz="2000" b="0" dirty="0">
                <a:solidFill>
                  <a:schemeClr val="tx1"/>
                </a:solidFill>
                <a:latin typeface="+mn-lt"/>
              </a:rPr>
              <a:t>EU delegations will also help promote the Year </a:t>
            </a:r>
            <a:r>
              <a:rPr lang="en-GB" sz="2000" dirty="0">
                <a:solidFill>
                  <a:srgbClr val="2D5EC1"/>
                </a:solidFill>
                <a:latin typeface="+mn-lt"/>
              </a:rPr>
              <a:t>outside the EU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113"/>
          <a:stretch/>
        </p:blipFill>
        <p:spPr>
          <a:xfrm>
            <a:off x="0" y="3993497"/>
            <a:ext cx="9144000" cy="28918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581009"/>
            <a:ext cx="2353951" cy="276874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r>
              <a:rPr lang="en-GB" sz="1200" b="0" dirty="0">
                <a:solidFill>
                  <a:schemeClr val="bg1"/>
                </a:solidFill>
              </a:rPr>
              <a:t>© </a:t>
            </a:r>
            <a:r>
              <a:rPr lang="en-GB" sz="1000" b="0" dirty="0">
                <a:solidFill>
                  <a:schemeClr val="bg1"/>
                </a:solidFill>
              </a:rPr>
              <a:t>European Heritage Label</a:t>
            </a:r>
          </a:p>
        </p:txBody>
      </p:sp>
    </p:spTree>
    <p:extLst>
      <p:ext uri="{BB962C8B-B14F-4D97-AF65-F5344CB8AC3E}">
        <p14:creationId xmlns:p14="http://schemas.microsoft.com/office/powerpoint/2010/main" val="9618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danlo\AppData\Local\Temp\1\7zE851127FF\shutterstock_12017860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3314" y="4734087"/>
            <a:ext cx="2978164" cy="2151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ldanlo\AppData\Local\Temp\1\7zE851D7720\shutterstock_432834616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4" t="7712" r="4181" b="5503"/>
          <a:stretch/>
        </p:blipFill>
        <p:spPr bwMode="auto">
          <a:xfrm>
            <a:off x="-36510" y="4701093"/>
            <a:ext cx="3024336" cy="218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hape 396"/>
          <p:cNvSpPr/>
          <p:nvPr/>
        </p:nvSpPr>
        <p:spPr>
          <a:xfrm>
            <a:off x="983810" y="602866"/>
            <a:ext cx="576063" cy="665894"/>
          </a:xfrm>
          <a:custGeom>
            <a:avLst/>
            <a:gdLst/>
            <a:ahLst/>
            <a:cxnLst/>
            <a:rect l="0" t="0" r="0" b="0"/>
            <a:pathLst>
              <a:path w="15290" h="16120" extrusionOk="0">
                <a:moveTo>
                  <a:pt x="7645" y="1"/>
                </a:moveTo>
                <a:lnTo>
                  <a:pt x="7303" y="25"/>
                </a:lnTo>
                <a:lnTo>
                  <a:pt x="7010" y="98"/>
                </a:lnTo>
                <a:lnTo>
                  <a:pt x="6766" y="172"/>
                </a:lnTo>
                <a:lnTo>
                  <a:pt x="6546" y="294"/>
                </a:lnTo>
                <a:lnTo>
                  <a:pt x="6351" y="391"/>
                </a:lnTo>
                <a:lnTo>
                  <a:pt x="6204" y="538"/>
                </a:lnTo>
                <a:lnTo>
                  <a:pt x="6058" y="660"/>
                </a:lnTo>
                <a:lnTo>
                  <a:pt x="5960" y="782"/>
                </a:lnTo>
                <a:lnTo>
                  <a:pt x="5569" y="856"/>
                </a:lnTo>
                <a:lnTo>
                  <a:pt x="5203" y="978"/>
                </a:lnTo>
                <a:lnTo>
                  <a:pt x="4885" y="1149"/>
                </a:lnTo>
                <a:lnTo>
                  <a:pt x="4617" y="1320"/>
                </a:lnTo>
                <a:lnTo>
                  <a:pt x="4372" y="1539"/>
                </a:lnTo>
                <a:lnTo>
                  <a:pt x="4177" y="1759"/>
                </a:lnTo>
                <a:lnTo>
                  <a:pt x="4030" y="2028"/>
                </a:lnTo>
                <a:lnTo>
                  <a:pt x="3908" y="2296"/>
                </a:lnTo>
                <a:lnTo>
                  <a:pt x="3811" y="2565"/>
                </a:lnTo>
                <a:lnTo>
                  <a:pt x="3737" y="2834"/>
                </a:lnTo>
                <a:lnTo>
                  <a:pt x="3689" y="3127"/>
                </a:lnTo>
                <a:lnTo>
                  <a:pt x="3640" y="3420"/>
                </a:lnTo>
                <a:lnTo>
                  <a:pt x="3640" y="3713"/>
                </a:lnTo>
                <a:lnTo>
                  <a:pt x="3640" y="3982"/>
                </a:lnTo>
                <a:lnTo>
                  <a:pt x="3689" y="4495"/>
                </a:lnTo>
                <a:lnTo>
                  <a:pt x="3689" y="4519"/>
                </a:lnTo>
                <a:lnTo>
                  <a:pt x="3566" y="4568"/>
                </a:lnTo>
                <a:lnTo>
                  <a:pt x="3469" y="4666"/>
                </a:lnTo>
                <a:lnTo>
                  <a:pt x="3395" y="4812"/>
                </a:lnTo>
                <a:lnTo>
                  <a:pt x="3322" y="4983"/>
                </a:lnTo>
                <a:lnTo>
                  <a:pt x="3273" y="5178"/>
                </a:lnTo>
                <a:lnTo>
                  <a:pt x="3249" y="5398"/>
                </a:lnTo>
                <a:lnTo>
                  <a:pt x="3224" y="5642"/>
                </a:lnTo>
                <a:lnTo>
                  <a:pt x="3249" y="5887"/>
                </a:lnTo>
                <a:lnTo>
                  <a:pt x="3298" y="6155"/>
                </a:lnTo>
                <a:lnTo>
                  <a:pt x="3347" y="6400"/>
                </a:lnTo>
                <a:lnTo>
                  <a:pt x="3444" y="6619"/>
                </a:lnTo>
                <a:lnTo>
                  <a:pt x="3542" y="6790"/>
                </a:lnTo>
                <a:lnTo>
                  <a:pt x="3640" y="6961"/>
                </a:lnTo>
                <a:lnTo>
                  <a:pt x="3762" y="7059"/>
                </a:lnTo>
                <a:lnTo>
                  <a:pt x="3884" y="7132"/>
                </a:lnTo>
                <a:lnTo>
                  <a:pt x="4030" y="7132"/>
                </a:lnTo>
                <a:lnTo>
                  <a:pt x="4104" y="7108"/>
                </a:lnTo>
                <a:lnTo>
                  <a:pt x="4275" y="7523"/>
                </a:lnTo>
                <a:lnTo>
                  <a:pt x="4494" y="7889"/>
                </a:lnTo>
                <a:lnTo>
                  <a:pt x="4714" y="8256"/>
                </a:lnTo>
                <a:lnTo>
                  <a:pt x="4983" y="8598"/>
                </a:lnTo>
                <a:lnTo>
                  <a:pt x="5252" y="8891"/>
                </a:lnTo>
                <a:lnTo>
                  <a:pt x="5545" y="9159"/>
                </a:lnTo>
                <a:lnTo>
                  <a:pt x="5862" y="9404"/>
                </a:lnTo>
                <a:lnTo>
                  <a:pt x="6180" y="9623"/>
                </a:lnTo>
                <a:lnTo>
                  <a:pt x="6180" y="10698"/>
                </a:lnTo>
                <a:lnTo>
                  <a:pt x="5667" y="10747"/>
                </a:lnTo>
                <a:lnTo>
                  <a:pt x="5081" y="10845"/>
                </a:lnTo>
                <a:lnTo>
                  <a:pt x="4519" y="10967"/>
                </a:lnTo>
                <a:lnTo>
                  <a:pt x="3957" y="11089"/>
                </a:lnTo>
                <a:lnTo>
                  <a:pt x="3420" y="11260"/>
                </a:lnTo>
                <a:lnTo>
                  <a:pt x="2931" y="11455"/>
                </a:lnTo>
                <a:lnTo>
                  <a:pt x="2467" y="11675"/>
                </a:lnTo>
                <a:lnTo>
                  <a:pt x="2028" y="11919"/>
                </a:lnTo>
                <a:lnTo>
                  <a:pt x="1637" y="12188"/>
                </a:lnTo>
                <a:lnTo>
                  <a:pt x="1271" y="12456"/>
                </a:lnTo>
                <a:lnTo>
                  <a:pt x="953" y="12774"/>
                </a:lnTo>
                <a:lnTo>
                  <a:pt x="684" y="13116"/>
                </a:lnTo>
                <a:lnTo>
                  <a:pt x="440" y="13458"/>
                </a:lnTo>
                <a:lnTo>
                  <a:pt x="269" y="13849"/>
                </a:lnTo>
                <a:lnTo>
                  <a:pt x="123" y="14239"/>
                </a:lnTo>
                <a:lnTo>
                  <a:pt x="49" y="14679"/>
                </a:lnTo>
                <a:lnTo>
                  <a:pt x="1" y="15119"/>
                </a:lnTo>
                <a:lnTo>
                  <a:pt x="49" y="15167"/>
                </a:lnTo>
                <a:lnTo>
                  <a:pt x="245" y="15265"/>
                </a:lnTo>
                <a:lnTo>
                  <a:pt x="416" y="15338"/>
                </a:lnTo>
                <a:lnTo>
                  <a:pt x="636" y="15436"/>
                </a:lnTo>
                <a:lnTo>
                  <a:pt x="904" y="15534"/>
                </a:lnTo>
                <a:lnTo>
                  <a:pt x="1271" y="15607"/>
                </a:lnTo>
                <a:lnTo>
                  <a:pt x="1710" y="15705"/>
                </a:lnTo>
                <a:lnTo>
                  <a:pt x="2223" y="15802"/>
                </a:lnTo>
                <a:lnTo>
                  <a:pt x="2834" y="15876"/>
                </a:lnTo>
                <a:lnTo>
                  <a:pt x="3566" y="15973"/>
                </a:lnTo>
                <a:lnTo>
                  <a:pt x="4397" y="16022"/>
                </a:lnTo>
                <a:lnTo>
                  <a:pt x="5325" y="16071"/>
                </a:lnTo>
                <a:lnTo>
                  <a:pt x="6399" y="16096"/>
                </a:lnTo>
                <a:lnTo>
                  <a:pt x="7621" y="16120"/>
                </a:lnTo>
                <a:lnTo>
                  <a:pt x="8817" y="16096"/>
                </a:lnTo>
                <a:lnTo>
                  <a:pt x="9892" y="16071"/>
                </a:lnTo>
                <a:lnTo>
                  <a:pt x="10844" y="16022"/>
                </a:lnTo>
                <a:lnTo>
                  <a:pt x="11675" y="15973"/>
                </a:lnTo>
                <a:lnTo>
                  <a:pt x="12408" y="15876"/>
                </a:lnTo>
                <a:lnTo>
                  <a:pt x="13018" y="15802"/>
                </a:lnTo>
                <a:lnTo>
                  <a:pt x="13555" y="15705"/>
                </a:lnTo>
                <a:lnTo>
                  <a:pt x="13995" y="15607"/>
                </a:lnTo>
                <a:lnTo>
                  <a:pt x="14361" y="15534"/>
                </a:lnTo>
                <a:lnTo>
                  <a:pt x="14654" y="15436"/>
                </a:lnTo>
                <a:lnTo>
                  <a:pt x="14874" y="15338"/>
                </a:lnTo>
                <a:lnTo>
                  <a:pt x="15045" y="15265"/>
                </a:lnTo>
                <a:lnTo>
                  <a:pt x="15216" y="15167"/>
                </a:lnTo>
                <a:lnTo>
                  <a:pt x="15289" y="15119"/>
                </a:lnTo>
                <a:lnTo>
                  <a:pt x="15241" y="14655"/>
                </a:lnTo>
                <a:lnTo>
                  <a:pt x="15167" y="14215"/>
                </a:lnTo>
                <a:lnTo>
                  <a:pt x="15045" y="13800"/>
                </a:lnTo>
                <a:lnTo>
                  <a:pt x="14874" y="13409"/>
                </a:lnTo>
                <a:lnTo>
                  <a:pt x="14630" y="13043"/>
                </a:lnTo>
                <a:lnTo>
                  <a:pt x="14361" y="12701"/>
                </a:lnTo>
                <a:lnTo>
                  <a:pt x="14044" y="12408"/>
                </a:lnTo>
                <a:lnTo>
                  <a:pt x="13678" y="12115"/>
                </a:lnTo>
                <a:lnTo>
                  <a:pt x="13287" y="11846"/>
                </a:lnTo>
                <a:lnTo>
                  <a:pt x="12847" y="11626"/>
                </a:lnTo>
                <a:lnTo>
                  <a:pt x="12359" y="11406"/>
                </a:lnTo>
                <a:lnTo>
                  <a:pt x="11846" y="11235"/>
                </a:lnTo>
                <a:lnTo>
                  <a:pt x="11284" y="11064"/>
                </a:lnTo>
                <a:lnTo>
                  <a:pt x="10698" y="10942"/>
                </a:lnTo>
                <a:lnTo>
                  <a:pt x="10063" y="10820"/>
                </a:lnTo>
                <a:lnTo>
                  <a:pt x="9428" y="10747"/>
                </a:lnTo>
                <a:lnTo>
                  <a:pt x="9110" y="10722"/>
                </a:lnTo>
                <a:lnTo>
                  <a:pt x="9110" y="9623"/>
                </a:lnTo>
                <a:lnTo>
                  <a:pt x="9428" y="9404"/>
                </a:lnTo>
                <a:lnTo>
                  <a:pt x="9745" y="9159"/>
                </a:lnTo>
                <a:lnTo>
                  <a:pt x="10039" y="8891"/>
                </a:lnTo>
                <a:lnTo>
                  <a:pt x="10332" y="8598"/>
                </a:lnTo>
                <a:lnTo>
                  <a:pt x="10576" y="8256"/>
                </a:lnTo>
                <a:lnTo>
                  <a:pt x="10796" y="7889"/>
                </a:lnTo>
                <a:lnTo>
                  <a:pt x="11015" y="7523"/>
                </a:lnTo>
                <a:lnTo>
                  <a:pt x="11186" y="7108"/>
                </a:lnTo>
                <a:lnTo>
                  <a:pt x="11260" y="7132"/>
                </a:lnTo>
                <a:lnTo>
                  <a:pt x="11406" y="7132"/>
                </a:lnTo>
                <a:lnTo>
                  <a:pt x="11528" y="7059"/>
                </a:lnTo>
                <a:lnTo>
                  <a:pt x="11650" y="6961"/>
                </a:lnTo>
                <a:lnTo>
                  <a:pt x="11748" y="6790"/>
                </a:lnTo>
                <a:lnTo>
                  <a:pt x="11846" y="6619"/>
                </a:lnTo>
                <a:lnTo>
                  <a:pt x="11944" y="6400"/>
                </a:lnTo>
                <a:lnTo>
                  <a:pt x="11992" y="6155"/>
                </a:lnTo>
                <a:lnTo>
                  <a:pt x="12041" y="5887"/>
                </a:lnTo>
                <a:lnTo>
                  <a:pt x="12066" y="5642"/>
                </a:lnTo>
                <a:lnTo>
                  <a:pt x="12041" y="5398"/>
                </a:lnTo>
                <a:lnTo>
                  <a:pt x="12017" y="5203"/>
                </a:lnTo>
                <a:lnTo>
                  <a:pt x="11968" y="5007"/>
                </a:lnTo>
                <a:lnTo>
                  <a:pt x="11919" y="4836"/>
                </a:lnTo>
                <a:lnTo>
                  <a:pt x="11846" y="4690"/>
                </a:lnTo>
                <a:lnTo>
                  <a:pt x="11748" y="4592"/>
                </a:lnTo>
                <a:lnTo>
                  <a:pt x="11626" y="4519"/>
                </a:lnTo>
                <a:lnTo>
                  <a:pt x="11699" y="4153"/>
                </a:lnTo>
                <a:lnTo>
                  <a:pt x="11724" y="3811"/>
                </a:lnTo>
                <a:lnTo>
                  <a:pt x="11724" y="3493"/>
                </a:lnTo>
                <a:lnTo>
                  <a:pt x="11724" y="3200"/>
                </a:lnTo>
                <a:lnTo>
                  <a:pt x="11699" y="2907"/>
                </a:lnTo>
                <a:lnTo>
                  <a:pt x="11650" y="2638"/>
                </a:lnTo>
                <a:lnTo>
                  <a:pt x="11577" y="2394"/>
                </a:lnTo>
                <a:lnTo>
                  <a:pt x="11504" y="2150"/>
                </a:lnTo>
                <a:lnTo>
                  <a:pt x="11406" y="1930"/>
                </a:lnTo>
                <a:lnTo>
                  <a:pt x="11309" y="1710"/>
                </a:lnTo>
                <a:lnTo>
                  <a:pt x="11186" y="1515"/>
                </a:lnTo>
                <a:lnTo>
                  <a:pt x="11040" y="1344"/>
                </a:lnTo>
                <a:lnTo>
                  <a:pt x="10893" y="1173"/>
                </a:lnTo>
                <a:lnTo>
                  <a:pt x="10747" y="1026"/>
                </a:lnTo>
                <a:lnTo>
                  <a:pt x="10429" y="758"/>
                </a:lnTo>
                <a:lnTo>
                  <a:pt x="10063" y="562"/>
                </a:lnTo>
                <a:lnTo>
                  <a:pt x="9697" y="367"/>
                </a:lnTo>
                <a:lnTo>
                  <a:pt x="9330" y="245"/>
                </a:lnTo>
                <a:lnTo>
                  <a:pt x="8964" y="147"/>
                </a:lnTo>
                <a:lnTo>
                  <a:pt x="8598" y="74"/>
                </a:lnTo>
                <a:lnTo>
                  <a:pt x="8256" y="25"/>
                </a:lnTo>
                <a:lnTo>
                  <a:pt x="7938" y="1"/>
                </a:lnTo>
                <a:close/>
              </a:path>
            </a:pathLst>
          </a:custGeom>
          <a:solidFill>
            <a:srgbClr val="F58220"/>
          </a:solidFill>
          <a:ln>
            <a:noFill/>
          </a:ln>
        </p:spPr>
        <p:txBody>
          <a:bodyPr lIns="91291" tIns="91291" rIns="91291" bIns="91291" anchor="ctr" anchorCtr="0">
            <a:noAutofit/>
          </a:bodyPr>
          <a:lstStyle/>
          <a:p>
            <a:pPr>
              <a:spcBef>
                <a:spcPts val="0"/>
              </a:spcBef>
            </a:pPr>
            <a:endParaRPr dirty="0"/>
          </a:p>
        </p:txBody>
      </p:sp>
      <p:sp>
        <p:nvSpPr>
          <p:cNvPr id="4" name="TextBox 3"/>
          <p:cNvSpPr txBox="1"/>
          <p:nvPr/>
        </p:nvSpPr>
        <p:spPr>
          <a:xfrm>
            <a:off x="4499994" y="1916844"/>
            <a:ext cx="3645269" cy="769316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pPr marL="342406" indent="-342406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kern="0" dirty="0">
                <a:solidFill>
                  <a:schemeClr val="tx1"/>
                </a:solidFill>
              </a:rPr>
              <a:t>The wider public</a:t>
            </a:r>
          </a:p>
          <a:p>
            <a:pPr marL="342406" indent="-342406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0" kern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0313" y="1917410"/>
            <a:ext cx="3209640" cy="4093303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pPr marL="342406" indent="-342406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Children (10-15)</a:t>
            </a:r>
          </a:p>
          <a:p>
            <a:pPr lvl="0">
              <a:spcBef>
                <a:spcPct val="20000"/>
              </a:spcBef>
              <a:defRPr/>
            </a:pPr>
            <a:endParaRPr lang="en-US" sz="2000" b="0" kern="0" dirty="0">
              <a:solidFill>
                <a:schemeClr val="tx1"/>
              </a:solidFill>
              <a:latin typeface="+mj-lt"/>
            </a:endParaRPr>
          </a:p>
          <a:p>
            <a:pPr marL="342406" indent="-342406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kern="0" dirty="0">
                <a:solidFill>
                  <a:schemeClr val="tx1"/>
                </a:solidFill>
                <a:latin typeface="+mj-lt"/>
              </a:rPr>
              <a:t>Young people (15-25)</a:t>
            </a:r>
          </a:p>
          <a:p>
            <a:pPr marL="342406" indent="-342406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0" kern="0" dirty="0">
              <a:solidFill>
                <a:schemeClr val="tx1"/>
              </a:solidFill>
              <a:latin typeface="+mj-lt"/>
            </a:endParaRPr>
          </a:p>
          <a:p>
            <a:pPr marL="342406" indent="-342406">
              <a:spcBef>
                <a:spcPct val="20000"/>
              </a:spcBef>
              <a:buFontTx/>
              <a:buChar char="•"/>
              <a:defRPr/>
            </a:pPr>
            <a:endParaRPr lang="en-US" sz="2000" b="0" kern="0" dirty="0">
              <a:solidFill>
                <a:schemeClr val="tx1"/>
              </a:solidFill>
              <a:latin typeface="+mj-lt"/>
            </a:endParaRPr>
          </a:p>
          <a:p>
            <a:pPr lvl="0">
              <a:spcBef>
                <a:spcPct val="20000"/>
              </a:spcBef>
              <a:defRPr/>
            </a:pPr>
            <a:endParaRPr lang="en-US" sz="2000" kern="0" dirty="0">
              <a:solidFill>
                <a:schemeClr val="tx1"/>
              </a:solidFill>
            </a:endParaRPr>
          </a:p>
          <a:p>
            <a:pPr lvl="0">
              <a:spcBef>
                <a:spcPct val="20000"/>
              </a:spcBef>
              <a:defRPr/>
            </a:pPr>
            <a:endParaRPr lang="en-US" sz="2000" kern="0" dirty="0">
              <a:solidFill>
                <a:schemeClr val="tx1"/>
              </a:solidFill>
            </a:endParaRPr>
          </a:p>
          <a:p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3131859" y="6581009"/>
            <a:ext cx="2353951" cy="276874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r>
              <a:rPr lang="en-GB" sz="1200" b="0" dirty="0">
                <a:solidFill>
                  <a:schemeClr val="bg1"/>
                </a:solidFill>
              </a:rPr>
              <a:t>© European Heritage Label</a:t>
            </a:r>
          </a:p>
        </p:txBody>
      </p:sp>
      <p:sp>
        <p:nvSpPr>
          <p:cNvPr id="2" name="Rectangle 1"/>
          <p:cNvSpPr/>
          <p:nvPr/>
        </p:nvSpPr>
        <p:spPr>
          <a:xfrm>
            <a:off x="2026725" y="620695"/>
            <a:ext cx="6721745" cy="830872"/>
          </a:xfrm>
          <a:prstGeom prst="rect">
            <a:avLst/>
          </a:prstGeom>
        </p:spPr>
        <p:txBody>
          <a:bodyPr wrap="square" lIns="91305" tIns="45658" rIns="91305" bIns="45658">
            <a:spAutoFit/>
          </a:bodyPr>
          <a:lstStyle/>
          <a:p>
            <a:pPr marL="342406" indent="-342406">
              <a:spcBef>
                <a:spcPct val="20000"/>
              </a:spcBef>
              <a:buClr>
                <a:schemeClr val="bg1"/>
              </a:buClr>
              <a:defRPr/>
            </a:pPr>
            <a:r>
              <a:rPr lang="en-US" sz="4800" b="0" dirty="0">
                <a:solidFill>
                  <a:srgbClr val="F58220"/>
                </a:solidFill>
              </a:rPr>
              <a:t>For whom?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36511" y="6605696"/>
            <a:ext cx="2016224" cy="276874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r>
              <a:rPr lang="en-GB" sz="1200" b="0" dirty="0">
                <a:solidFill>
                  <a:schemeClr val="bg1"/>
                </a:solidFill>
              </a:rPr>
              <a:t>© </a:t>
            </a:r>
            <a:r>
              <a:rPr lang="en-GB" sz="1200" b="0" dirty="0" err="1">
                <a:solidFill>
                  <a:schemeClr val="bg1"/>
                </a:solidFill>
              </a:rPr>
              <a:t>Shutterstock</a:t>
            </a:r>
            <a:endParaRPr lang="en-GB" sz="1200" b="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26677" y="6605696"/>
            <a:ext cx="2016224" cy="276874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r>
              <a:rPr lang="en-GB" sz="1200" b="0" dirty="0">
                <a:solidFill>
                  <a:schemeClr val="bg1"/>
                </a:solidFill>
              </a:rPr>
              <a:t>© </a:t>
            </a:r>
            <a:r>
              <a:rPr lang="en-GB" sz="1200" b="0" dirty="0" err="1">
                <a:solidFill>
                  <a:schemeClr val="bg1"/>
                </a:solidFill>
              </a:rPr>
              <a:t>Shutterstock</a:t>
            </a:r>
            <a:endParaRPr lang="en-GB" sz="1200" b="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620" y="3853489"/>
            <a:ext cx="8937349" cy="553873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pPr algn="ctr"/>
            <a:r>
              <a:rPr lang="en-US" sz="3000" dirty="0">
                <a:solidFill>
                  <a:srgbClr val="2D5EC1"/>
                </a:solidFill>
              </a:rPr>
              <a:t>And all curious people!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086" t="27399" r="-1" b="16073"/>
          <a:stretch/>
        </p:blipFill>
        <p:spPr>
          <a:xfrm>
            <a:off x="2987826" y="4701094"/>
            <a:ext cx="3240900" cy="21753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131840" y="6597362"/>
            <a:ext cx="2016224" cy="276874"/>
          </a:xfrm>
          <a:prstGeom prst="rect">
            <a:avLst/>
          </a:prstGeom>
          <a:noFill/>
        </p:spPr>
        <p:txBody>
          <a:bodyPr wrap="square" lIns="91305" tIns="45658" rIns="91305" bIns="45658" rtlCol="0">
            <a:spAutoFit/>
          </a:bodyPr>
          <a:lstStyle/>
          <a:p>
            <a:r>
              <a:rPr lang="en-GB" sz="1200" b="0" dirty="0">
                <a:solidFill>
                  <a:schemeClr val="bg1"/>
                </a:solidFill>
              </a:rPr>
              <a:t>© Javier Rodríguez</a:t>
            </a:r>
          </a:p>
        </p:txBody>
      </p:sp>
      <p:sp>
        <p:nvSpPr>
          <p:cNvPr id="5" name="Rectangle 4"/>
          <p:cNvSpPr/>
          <p:nvPr/>
        </p:nvSpPr>
        <p:spPr>
          <a:xfrm>
            <a:off x="4499992" y="2636924"/>
            <a:ext cx="4104456" cy="1077093"/>
          </a:xfrm>
          <a:prstGeom prst="rect">
            <a:avLst/>
          </a:prstGeom>
        </p:spPr>
        <p:txBody>
          <a:bodyPr wrap="square" lIns="91305" tIns="45658" rIns="91305" bIns="45658">
            <a:spAutoFit/>
          </a:bodyPr>
          <a:lstStyle/>
          <a:p>
            <a:pPr marL="342406" indent="-342406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2000" b="0" kern="0" dirty="0">
                <a:solidFill>
                  <a:srgbClr val="000000"/>
                </a:solidFill>
              </a:rPr>
              <a:t>Cultural heritage professionals</a:t>
            </a:r>
          </a:p>
          <a:p>
            <a:pPr marL="342406" indent="-342406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en-US" sz="2000" b="0" kern="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3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33176"/>
        </a:solidFill>
        <a:ln>
          <a:solidFill>
            <a:srgbClr val="133176"/>
          </a:solidFill>
        </a:ln>
      </a:spPr>
      <a:bodyPr anchor="ctr"/>
      <a:lstStyle>
        <a:defPPr algn="ctr" defTabSz="457200" fontAlgn="auto">
          <a:spcBef>
            <a:spcPts val="0"/>
          </a:spcBef>
          <a:spcAft>
            <a:spcPts val="0"/>
          </a:spcAft>
          <a:defRPr sz="1800" b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7600" b="1" i="0" u="none" strike="noStrike" cap="none" normalizeH="0" baseline="0" smtClean="0">
            <a:ln>
              <a:noFill/>
            </a:ln>
            <a:solidFill>
              <a:srgbClr val="FFD624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2400" b="0" dirty="0" err="1" smtClean="0">
            <a:solidFill>
              <a:srgbClr val="0F5494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2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Blank">
  <a:themeElements>
    <a:clrScheme name="Slide_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_Maste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3175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1200" b="0" i="0" u="none" strike="noStrike" cap="none" normalizeH="0" baseline="0" smtClean="0">
            <a:ln>
              <a:noFill/>
            </a:ln>
            <a:solidFill>
              <a:srgbClr val="0F5494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Slide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_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_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3EA7AC638CE64C8B9FC78CA6751058" ma:contentTypeVersion="1" ma:contentTypeDescription="Create a new document." ma:contentTypeScope="" ma:versionID="6dcc386b8b333bd5ccc8cb7d6902946f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f2aa9ed40e72a78c3822fc753b43e8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1CD93C4-B33B-4EB2-B478-6B880492E3D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6DF0E4D-DA3A-441A-8921-4D5687033CC6}">
  <ds:schemaRefs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  <ds:schemaRef ds:uri="http://purl.org/dc/dcmitype/"/>
    <ds:schemaRef ds:uri="http://schemas.microsoft.com/sharepoint/v3"/>
    <ds:schemaRef ds:uri="http://schemas.openxmlformats.org/package/2006/metadata/core-properties"/>
    <ds:schemaRef ds:uri="http://schemas.microsoft.com/office/infopath/2007/PartnerControl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1396AEF-E505-4D42-A921-B35DF020F0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1347</Words>
  <Application>Microsoft Office PowerPoint</Application>
  <PresentationFormat>On-screen Show (4:3)</PresentationFormat>
  <Paragraphs>364</Paragraphs>
  <Slides>29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Default Design</vt:lpstr>
      <vt:lpstr>1_Blank</vt:lpstr>
      <vt:lpstr>4_Blank</vt:lpstr>
      <vt:lpstr>5_Blank</vt:lpstr>
      <vt:lpstr>6_Blank</vt:lpstr>
      <vt:lpstr>11_Blank</vt:lpstr>
      <vt:lpstr>12_Blank</vt:lpstr>
      <vt:lpstr>7_Blank</vt:lpstr>
      <vt:lpstr>PowerPoint Presentation</vt:lpstr>
      <vt:lpstr>PowerPoint Presentation</vt:lpstr>
      <vt:lpstr>Holistic / Cross-cutting nature of heritage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Creative Europe call dedicated to the EYCH</vt:lpstr>
      <vt:lpstr>Creative Europe call dedicated to the EYCH 2018 </vt:lpstr>
      <vt:lpstr>PowerPoint Presentation</vt:lpstr>
      <vt:lpstr>PowerPoint Presentation</vt:lpstr>
      <vt:lpstr>PowerPoint Presentation</vt:lpstr>
      <vt:lpstr>Part III         </vt:lpstr>
      <vt:lpstr>PowerPoint Presentation</vt:lpstr>
      <vt:lpstr>Key events at European level </vt:lpstr>
      <vt:lpstr>Key events at European level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role as multipliers in the Communication Campaign</vt:lpstr>
    </vt:vector>
  </TitlesOfParts>
  <Company>European Commission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turneem</dc:creator>
  <cp:lastModifiedBy>SCIACCHITANO Erminia (EAC)</cp:lastModifiedBy>
  <cp:revision>228</cp:revision>
  <cp:lastPrinted>2017-09-18T16:10:05Z</cp:lastPrinted>
  <dcterms:created xsi:type="dcterms:W3CDTF">2011-10-28T10:25:18Z</dcterms:created>
  <dcterms:modified xsi:type="dcterms:W3CDTF">2017-10-24T11:51:52Z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0x0101007C3EA7AC638CE64C8B9FC78CA6751058</vt:lpwstr>
  </property>
</Properties>
</file>