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Roboto"/>
      <p:regular r:id="rId28"/>
      <p:bold r:id="rId29"/>
      <p:italic r:id="rId30"/>
      <p:boldItalic r:id="rId31"/>
    </p:embeddedFont>
    <p:embeddedFont>
      <p:font typeface="Arial Black"/>
      <p:regular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2C53960-EEDA-4747-B029-450756DD6631}">
  <a:tblStyle styleId="{32C53960-EEDA-4747-B029-450756DD6631}"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5.xml"/><Relationship Id="rId33" Type="http://schemas.openxmlformats.org/officeDocument/2006/relationships/font" Target="fonts/OpenSans-regular.fntdata"/><Relationship Id="rId10" Type="http://schemas.openxmlformats.org/officeDocument/2006/relationships/slide" Target="slides/slide4.xml"/><Relationship Id="rId32" Type="http://schemas.openxmlformats.org/officeDocument/2006/relationships/font" Target="fonts/ArialBlack-regular.fntdata"/><Relationship Id="rId13" Type="http://schemas.openxmlformats.org/officeDocument/2006/relationships/slide" Target="slides/slide7.xml"/><Relationship Id="rId35" Type="http://schemas.openxmlformats.org/officeDocument/2006/relationships/font" Target="fonts/OpenSans-italic.fntdata"/><Relationship Id="rId12" Type="http://schemas.openxmlformats.org/officeDocument/2006/relationships/slide" Target="slides/slide6.xml"/><Relationship Id="rId34" Type="http://schemas.openxmlformats.org/officeDocument/2006/relationships/font" Target="fonts/OpenSans-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Open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000000"/>
              </a:buClr>
              <a:buSzPct val="116666"/>
              <a:buFont typeface="Arial"/>
              <a:buNone/>
              <a:defRPr b="0" i="0" sz="12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rIns="91425" wrap="square" tIns="91425"/>
          <a:lstStyle>
            <a:lvl1pPr indent="0" lvl="0" marL="0" marR="0" rtl="0" algn="r">
              <a:lnSpc>
                <a:spcPct val="100000"/>
              </a:lnSpc>
              <a:spcBef>
                <a:spcPts val="0"/>
              </a:spcBef>
              <a:spcAft>
                <a:spcPts val="0"/>
              </a:spcAft>
              <a:buClr>
                <a:srgbClr val="000000"/>
              </a:buClr>
              <a:buSzPct val="116666"/>
              <a:buFont typeface="Arial"/>
              <a:buNone/>
              <a:defRPr b="0" i="0" sz="12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rIns="91425" wrap="square" tIns="91425"/>
          <a:lstStyle>
            <a:lvl1pPr indent="0" lvl="0" marL="0" marR="0" rtl="0" algn="l">
              <a:spcBef>
                <a:spcPts val="0"/>
              </a:spcBef>
              <a:buSzPct val="116666"/>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SzPct val="116666"/>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SzPct val="116666"/>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SzPct val="116666"/>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SzPct val="116666"/>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SzPct val="116666"/>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SzPct val="116666"/>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SzPct val="116666"/>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SzPct val="116666"/>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rgbClr val="000000"/>
              </a:buClr>
              <a:buSzPct val="116666"/>
              <a:buFont typeface="Arial"/>
              <a:buNone/>
              <a:defRPr b="0" i="0" sz="12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ct val="100000"/>
              <a:buFont typeface="Arial"/>
              <a:buNone/>
              <a:defRPr b="0" i="0" sz="1400" u="none" cap="none" strike="noStrike">
                <a:solidFill>
                  <a:srgbClr val="000000"/>
                </a:solidFill>
                <a:latin typeface="Arial"/>
                <a:ea typeface="Arial"/>
                <a:cs typeface="Arial"/>
                <a:sym typeface="Arial"/>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57" name="Shape 25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37" name="Shape 33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406400" y="696913"/>
            <a:ext cx="61977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4" name="Shape 34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345" name="Shape 345"/>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52" name="Shape 352"/>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59" name="Shape 359"/>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65" name="Shape 3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74" name="Shape 374"/>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80" name="Shape 380"/>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81" name="Shape 381"/>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87" name="Shape 387"/>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406400" y="696913"/>
            <a:ext cx="61977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92" name="Shape 392"/>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393" name="Shape 39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01" name="Shape 401"/>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69" name="Shape 26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sz="1200">
              <a:solidFill>
                <a:schemeClr val="dk1"/>
              </a:solidFill>
              <a:latin typeface="Calibri"/>
              <a:ea typeface="Calibri"/>
              <a:cs typeface="Calibri"/>
              <a:sym typeface="Calibri"/>
            </a:endParaRPr>
          </a:p>
        </p:txBody>
      </p:sp>
      <p:sp>
        <p:nvSpPr>
          <p:cNvPr id="270" name="Shape 27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07" name="Shape 407"/>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408" name="Shape 408"/>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txBox="1"/>
          <p:nvPr>
            <p:ph idx="1" type="body"/>
          </p:nvPr>
        </p:nvSpPr>
        <p:spPr>
          <a:xfrm>
            <a:off x="701040" y="4415790"/>
            <a:ext cx="5608320" cy="4183380"/>
          </a:xfrm>
          <a:prstGeom prst="rect">
            <a:avLst/>
          </a:prstGeom>
          <a:noFill/>
          <a:ln>
            <a:noFill/>
          </a:ln>
        </p:spPr>
        <p:txBody>
          <a:bodyPr anchorCtr="0" anchor="t" bIns="93150" lIns="93150" rIns="93150" wrap="square" tIns="9315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414" name="Shape 414"/>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88" name="Shape 28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95" name="Shape 29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02" name="Shape 302"/>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10" name="Shape 31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16" name="Shape 31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22" name="Shape 32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29" name="Shape 329"/>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Divider Slide_1">
    <p:spTree>
      <p:nvGrpSpPr>
        <p:cNvPr id="15"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Shape 17"/>
          <p:cNvSpPr txBox="1"/>
          <p:nvPr>
            <p:ph type="title"/>
          </p:nvPr>
        </p:nvSpPr>
        <p:spPr>
          <a:xfrm>
            <a:off x="963083" y="3886201"/>
            <a:ext cx="10363200" cy="1200329"/>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lt1"/>
              </a:buClr>
              <a:buSzPct val="29166"/>
              <a:buFont typeface="Arial Black"/>
              <a:buNone/>
              <a:defRPr b="1" i="0" sz="4800" u="none" cap="none" strike="noStrike">
                <a:solidFill>
                  <a:schemeClr val="lt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18" name="Shape 18"/>
          <p:cNvSpPr txBox="1"/>
          <p:nvPr>
            <p:ph idx="1" type="body"/>
          </p:nvPr>
        </p:nvSpPr>
        <p:spPr>
          <a:xfrm>
            <a:off x="963083" y="5086529"/>
            <a:ext cx="10363200" cy="280719"/>
          </a:xfrm>
          <a:prstGeom prst="rect">
            <a:avLst/>
          </a:prstGeom>
          <a:noFill/>
          <a:ln>
            <a:noFill/>
          </a:ln>
        </p:spPr>
        <p:txBody>
          <a:bodyPr anchorCtr="0" anchor="t" bIns="91425" lIns="91425" rIns="91425" wrap="square" tIns="91425"/>
          <a:lstStyle>
            <a:lvl1pPr indent="0" lvl="0" marL="0" marR="0" rtl="0" algn="l">
              <a:lnSpc>
                <a:spcPct val="114000"/>
              </a:lnSpc>
              <a:spcBef>
                <a:spcPts val="427"/>
              </a:spcBef>
              <a:spcAft>
                <a:spcPts val="0"/>
              </a:spcAft>
              <a:buClr>
                <a:schemeClr val="lt1"/>
              </a:buClr>
              <a:buSzPct val="65635"/>
              <a:buFont typeface="Calibri"/>
              <a:buNone/>
              <a:defRPr b="1" i="0" sz="2133" u="none" cap="none" strike="noStrike">
                <a:solidFill>
                  <a:schemeClr val="lt1"/>
                </a:solidFill>
                <a:latin typeface="Calibri"/>
                <a:ea typeface="Calibri"/>
                <a:cs typeface="Calibri"/>
                <a:sym typeface="Calibri"/>
              </a:defRPr>
            </a:lvl1pPr>
            <a:lvl2pPr indent="-12684" lvl="1" marL="609585" marR="0" rtl="0" algn="l">
              <a:lnSpc>
                <a:spcPct val="100000"/>
              </a:lnSpc>
              <a:spcBef>
                <a:spcPts val="480"/>
              </a:spcBef>
              <a:spcAft>
                <a:spcPts val="0"/>
              </a:spcAft>
              <a:buClr>
                <a:srgbClr val="8C8C8C"/>
              </a:buClr>
              <a:buSzPct val="116666"/>
              <a:buFont typeface="Noto Sans Symbols"/>
              <a:buNone/>
              <a:defRPr b="0" i="0" sz="2400" u="none" cap="none" strike="noStrike">
                <a:solidFill>
                  <a:srgbClr val="8C8C8C"/>
                </a:solidFill>
                <a:latin typeface="Calibri"/>
                <a:ea typeface="Calibri"/>
                <a:cs typeface="Calibri"/>
                <a:sym typeface="Calibri"/>
              </a:defRPr>
            </a:lvl2pPr>
            <a:lvl3pPr indent="-12669" lvl="2" marL="1219170" marR="0" rtl="0" algn="l">
              <a:lnSpc>
                <a:spcPct val="100000"/>
              </a:lnSpc>
              <a:spcBef>
                <a:spcPts val="427"/>
              </a:spcBef>
              <a:spcAft>
                <a:spcPts val="0"/>
              </a:spcAft>
              <a:buClr>
                <a:srgbClr val="8C8C8C"/>
              </a:buClr>
              <a:buSzPct val="112517"/>
              <a:buFont typeface="Arial"/>
              <a:buNone/>
              <a:defRPr b="0" i="0" sz="2133" u="none" cap="none" strike="noStrike">
                <a:solidFill>
                  <a:srgbClr val="8C8C8C"/>
                </a:solidFill>
                <a:latin typeface="Calibri"/>
                <a:ea typeface="Calibri"/>
                <a:cs typeface="Calibri"/>
                <a:sym typeface="Calibri"/>
              </a:defRPr>
            </a:lvl3pPr>
            <a:lvl4pPr indent="-12654" lvl="3" marL="1828754" marR="0" rtl="0" algn="l">
              <a:lnSpc>
                <a:spcPct val="100000"/>
              </a:lnSpc>
              <a:spcBef>
                <a:spcPts val="373"/>
              </a:spcBef>
              <a:spcAft>
                <a:spcPts val="0"/>
              </a:spcAft>
              <a:buClr>
                <a:srgbClr val="8C8C8C"/>
              </a:buClr>
              <a:buSzPct val="107123"/>
              <a:buFont typeface="Arial"/>
              <a:buNone/>
              <a:defRPr b="0" i="0" sz="1867" u="none" cap="none" strike="noStrike">
                <a:solidFill>
                  <a:srgbClr val="8C8C8C"/>
                </a:solidFill>
                <a:latin typeface="Calibri"/>
                <a:ea typeface="Calibri"/>
                <a:cs typeface="Calibri"/>
                <a:sym typeface="Calibri"/>
              </a:defRPr>
            </a:lvl4pPr>
            <a:lvl5pPr indent="-12638" lvl="4" marL="2438339" marR="0" rtl="0" algn="l">
              <a:lnSpc>
                <a:spcPct val="100000"/>
              </a:lnSpc>
              <a:spcBef>
                <a:spcPts val="373"/>
              </a:spcBef>
              <a:spcAft>
                <a:spcPts val="0"/>
              </a:spcAft>
              <a:buClr>
                <a:srgbClr val="8C8C8C"/>
              </a:buClr>
              <a:buSzPct val="107123"/>
              <a:buFont typeface="Arial"/>
              <a:buNone/>
              <a:defRPr b="0" i="0" sz="1867" u="none" cap="none" strike="noStrike">
                <a:solidFill>
                  <a:srgbClr val="8C8C8C"/>
                </a:solidFill>
                <a:latin typeface="Calibri"/>
                <a:ea typeface="Calibri"/>
                <a:cs typeface="Calibri"/>
                <a:sym typeface="Calibri"/>
              </a:defRPr>
            </a:lvl5pPr>
            <a:lvl6pPr indent="-12624" lvl="5" marL="3047924" marR="0" rtl="0" algn="l">
              <a:lnSpc>
                <a:spcPct val="100000"/>
              </a:lnSpc>
              <a:spcBef>
                <a:spcPts val="373"/>
              </a:spcBef>
              <a:spcAft>
                <a:spcPts val="0"/>
              </a:spcAft>
              <a:buClr>
                <a:srgbClr val="8C8C8C"/>
              </a:buClr>
              <a:buSzPct val="107123"/>
              <a:buFont typeface="Arial"/>
              <a:buNone/>
              <a:defRPr b="0" i="0" sz="1867" u="none" cap="none" strike="noStrike">
                <a:solidFill>
                  <a:srgbClr val="8C8C8C"/>
                </a:solidFill>
                <a:latin typeface="Calibri"/>
                <a:ea typeface="Calibri"/>
                <a:cs typeface="Calibri"/>
                <a:sym typeface="Calibri"/>
              </a:defRPr>
            </a:lvl6pPr>
            <a:lvl7pPr indent="-12608" lvl="6" marL="3657509" marR="0" rtl="0" algn="l">
              <a:lnSpc>
                <a:spcPct val="100000"/>
              </a:lnSpc>
              <a:spcBef>
                <a:spcPts val="373"/>
              </a:spcBef>
              <a:spcAft>
                <a:spcPts val="0"/>
              </a:spcAft>
              <a:buClr>
                <a:srgbClr val="8C8C8C"/>
              </a:buClr>
              <a:buSzPct val="107123"/>
              <a:buFont typeface="Arial"/>
              <a:buNone/>
              <a:defRPr b="0" i="0" sz="1867" u="none" cap="none" strike="noStrike">
                <a:solidFill>
                  <a:srgbClr val="8C8C8C"/>
                </a:solidFill>
                <a:latin typeface="Calibri"/>
                <a:ea typeface="Calibri"/>
                <a:cs typeface="Calibri"/>
                <a:sym typeface="Calibri"/>
              </a:defRPr>
            </a:lvl7pPr>
            <a:lvl8pPr indent="-12593" lvl="7" marL="4267093" marR="0" rtl="0" algn="l">
              <a:lnSpc>
                <a:spcPct val="100000"/>
              </a:lnSpc>
              <a:spcBef>
                <a:spcPts val="373"/>
              </a:spcBef>
              <a:spcAft>
                <a:spcPts val="0"/>
              </a:spcAft>
              <a:buClr>
                <a:srgbClr val="8C8C8C"/>
              </a:buClr>
              <a:buSzPct val="107123"/>
              <a:buFont typeface="Arial"/>
              <a:buNone/>
              <a:defRPr b="0" i="0" sz="1867" u="none" cap="none" strike="noStrike">
                <a:solidFill>
                  <a:srgbClr val="8C8C8C"/>
                </a:solidFill>
                <a:latin typeface="Calibri"/>
                <a:ea typeface="Calibri"/>
                <a:cs typeface="Calibri"/>
                <a:sym typeface="Calibri"/>
              </a:defRPr>
            </a:lvl8pPr>
            <a:lvl9pPr indent="-12577" lvl="8" marL="4876678" marR="0" rtl="0" algn="l">
              <a:lnSpc>
                <a:spcPct val="100000"/>
              </a:lnSpc>
              <a:spcBef>
                <a:spcPts val="373"/>
              </a:spcBef>
              <a:spcAft>
                <a:spcPts val="0"/>
              </a:spcAft>
              <a:buClr>
                <a:srgbClr val="8C8C8C"/>
              </a:buClr>
              <a:buSzPct val="107123"/>
              <a:buFont typeface="Arial"/>
              <a:buNone/>
              <a:defRPr b="0" i="0" sz="1867" u="none" cap="none" strike="noStrike">
                <a:solidFill>
                  <a:srgbClr val="8C8C8C"/>
                </a:solidFill>
                <a:latin typeface="Calibri"/>
                <a:ea typeface="Calibri"/>
                <a:cs typeface="Calibri"/>
                <a:sym typeface="Calibri"/>
              </a:defRPr>
            </a:lvl9pPr>
          </a:lstStyle>
          <a:p/>
        </p:txBody>
      </p:sp>
      <p:sp>
        <p:nvSpPr>
          <p:cNvPr id="19" name="Shape 19"/>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20" name="Shape 20"/>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21" name="Shape 21"/>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8C8C8C"/>
              </a:buClr>
              <a:buSzPct val="25000"/>
              <a:buFont typeface="Arial"/>
              <a:buNone/>
            </a:pPr>
            <a:fld id="{00000000-1234-1234-1234-123412341234}" type="slidenum">
              <a:rPr b="0" i="0" lang="en-US" sz="1600" u="none" cap="none" strike="noStrike">
                <a:solidFill>
                  <a:srgbClr val="8C8C8C"/>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columns">
    <p:spTree>
      <p:nvGrpSpPr>
        <p:cNvPr id="72" name="Shape 72"/>
        <p:cNvGrpSpPr/>
        <p:nvPr/>
      </p:nvGrpSpPr>
      <p:grpSpPr>
        <a:xfrm>
          <a:off x="0" y="0"/>
          <a:ext cx="0" cy="0"/>
          <a:chOff x="0" y="0"/>
          <a:chExt cx="0" cy="0"/>
        </a:xfrm>
      </p:grpSpPr>
      <p:sp>
        <p:nvSpPr>
          <p:cNvPr id="73" name="Shape 73"/>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2809"/>
              <a:buFont typeface="Arial Black"/>
              <a:buNone/>
              <a:defRPr b="0" i="0" sz="4267"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74" name="Shape 74"/>
          <p:cNvSpPr txBox="1"/>
          <p:nvPr>
            <p:ph idx="1" type="body"/>
          </p:nvPr>
        </p:nvSpPr>
        <p:spPr>
          <a:xfrm>
            <a:off x="609600" y="3962401"/>
            <a:ext cx="3457275" cy="913700"/>
          </a:xfrm>
          <a:prstGeom prst="rect">
            <a:avLst/>
          </a:prstGeom>
          <a:noFill/>
          <a:ln>
            <a:noFill/>
          </a:ln>
        </p:spPr>
        <p:txBody>
          <a:bodyPr anchorCtr="0" anchor="t" bIns="91425" lIns="91425" rIns="91425" wrap="square" tIns="91425"/>
          <a:lstStyle>
            <a:lvl1pPr indent="0" lvl="0" marL="0" marR="0" rtl="0" algn="l">
              <a:lnSpc>
                <a:spcPct val="100000"/>
              </a:lnSpc>
              <a:spcBef>
                <a:spcPts val="480"/>
              </a:spcBef>
              <a:spcAft>
                <a:spcPts val="0"/>
              </a:spcAft>
              <a:buClr>
                <a:srgbClr val="0072B1"/>
              </a:buClr>
              <a:buSzPct val="58333"/>
              <a:buFont typeface="Calibri"/>
              <a:buNone/>
              <a:defRPr b="1" i="0" sz="2400" u="none" cap="none" strike="noStrike">
                <a:solidFill>
                  <a:srgbClr val="0072B1"/>
                </a:solidFill>
                <a:latin typeface="Calibri"/>
                <a:ea typeface="Calibri"/>
                <a:cs typeface="Calibri"/>
                <a:sym typeface="Calibri"/>
              </a:defRPr>
            </a:lvl1pPr>
            <a:lvl2pPr indent="-12684" lvl="1" marL="609585" marR="0" rtl="0" algn="l">
              <a:lnSpc>
                <a:spcPct val="100000"/>
              </a:lnSpc>
              <a:spcBef>
                <a:spcPts val="533"/>
              </a:spcBef>
              <a:spcAft>
                <a:spcPts val="0"/>
              </a:spcAft>
              <a:buClr>
                <a:srgbClr val="404041"/>
              </a:buClr>
              <a:buSzPct val="104986"/>
              <a:buFont typeface="Noto Sans Symbols"/>
              <a:buNone/>
              <a:defRPr b="1" i="0" sz="2667" u="none" cap="none" strike="noStrike">
                <a:solidFill>
                  <a:srgbClr val="404041"/>
                </a:solidFill>
                <a:latin typeface="Calibri"/>
                <a:ea typeface="Calibri"/>
                <a:cs typeface="Calibri"/>
                <a:sym typeface="Calibri"/>
              </a:defRPr>
            </a:lvl2pPr>
            <a:lvl3pPr indent="-12669" lvl="2" marL="1219170" marR="0" rtl="0" algn="l">
              <a:lnSpc>
                <a:spcPct val="100000"/>
              </a:lnSpc>
              <a:spcBef>
                <a:spcPts val="48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654" lvl="3" marL="1828754"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4pPr>
            <a:lvl5pPr indent="-12638" lvl="4" marL="2438339"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5pPr>
            <a:lvl6pPr indent="-12624" lvl="5" marL="3047924"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6pPr>
            <a:lvl7pPr indent="-12608" lvl="6" marL="3657509"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7pPr>
            <a:lvl8pPr indent="-12593" lvl="7" marL="4267093"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8pPr>
            <a:lvl9pPr indent="-12577" lvl="8" marL="4876678"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9pPr>
          </a:lstStyle>
          <a:p/>
        </p:txBody>
      </p:sp>
      <p:sp>
        <p:nvSpPr>
          <p:cNvPr id="75" name="Shape 75"/>
          <p:cNvSpPr txBox="1"/>
          <p:nvPr>
            <p:ph idx="2" type="body"/>
          </p:nvPr>
        </p:nvSpPr>
        <p:spPr>
          <a:xfrm>
            <a:off x="609600" y="4800601"/>
            <a:ext cx="3457275" cy="1676401"/>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42270" lvl="5" marL="335271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6pPr>
            <a:lvl7pPr indent="-42255" lvl="6" marL="3962301"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7pPr>
            <a:lvl8pPr indent="-42240" lvl="7" marL="457188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8pPr>
            <a:lvl9pPr indent="-42224" lvl="8" marL="5181470"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9pPr>
          </a:lstStyle>
          <a:p/>
        </p:txBody>
      </p:sp>
      <p:sp>
        <p:nvSpPr>
          <p:cNvPr id="76" name="Shape 76"/>
          <p:cNvSpPr txBox="1"/>
          <p:nvPr>
            <p:ph idx="3" type="body"/>
          </p:nvPr>
        </p:nvSpPr>
        <p:spPr>
          <a:xfrm>
            <a:off x="4368802" y="3962401"/>
            <a:ext cx="3458633" cy="913700"/>
          </a:xfrm>
          <a:prstGeom prst="rect">
            <a:avLst/>
          </a:prstGeom>
          <a:noFill/>
          <a:ln>
            <a:noFill/>
          </a:ln>
        </p:spPr>
        <p:txBody>
          <a:bodyPr anchorCtr="0" anchor="t" bIns="91425" lIns="91425" rIns="91425" wrap="square" tIns="91425"/>
          <a:lstStyle>
            <a:lvl1pPr indent="0" lvl="0" marL="0" marR="0" rtl="0" algn="l">
              <a:lnSpc>
                <a:spcPct val="100000"/>
              </a:lnSpc>
              <a:spcBef>
                <a:spcPts val="480"/>
              </a:spcBef>
              <a:spcAft>
                <a:spcPts val="0"/>
              </a:spcAft>
              <a:buClr>
                <a:srgbClr val="0072B1"/>
              </a:buClr>
              <a:buSzPct val="58333"/>
              <a:buFont typeface="Calibri"/>
              <a:buNone/>
              <a:defRPr b="1" i="0" sz="2400" u="none" cap="none" strike="noStrike">
                <a:solidFill>
                  <a:srgbClr val="0072B1"/>
                </a:solidFill>
                <a:latin typeface="Calibri"/>
                <a:ea typeface="Calibri"/>
                <a:cs typeface="Calibri"/>
                <a:sym typeface="Calibri"/>
              </a:defRPr>
            </a:lvl1pPr>
            <a:lvl2pPr indent="-12684" lvl="1" marL="609585" marR="0" rtl="0" algn="l">
              <a:lnSpc>
                <a:spcPct val="100000"/>
              </a:lnSpc>
              <a:spcBef>
                <a:spcPts val="533"/>
              </a:spcBef>
              <a:spcAft>
                <a:spcPts val="0"/>
              </a:spcAft>
              <a:buClr>
                <a:srgbClr val="404041"/>
              </a:buClr>
              <a:buSzPct val="104986"/>
              <a:buFont typeface="Noto Sans Symbols"/>
              <a:buNone/>
              <a:defRPr b="1" i="0" sz="2667" u="none" cap="none" strike="noStrike">
                <a:solidFill>
                  <a:srgbClr val="404041"/>
                </a:solidFill>
                <a:latin typeface="Calibri"/>
                <a:ea typeface="Calibri"/>
                <a:cs typeface="Calibri"/>
                <a:sym typeface="Calibri"/>
              </a:defRPr>
            </a:lvl2pPr>
            <a:lvl3pPr indent="-12669" lvl="2" marL="1219170" marR="0" rtl="0" algn="l">
              <a:lnSpc>
                <a:spcPct val="100000"/>
              </a:lnSpc>
              <a:spcBef>
                <a:spcPts val="48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654" lvl="3" marL="1828754"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4pPr>
            <a:lvl5pPr indent="-12638" lvl="4" marL="2438339"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5pPr>
            <a:lvl6pPr indent="-12624" lvl="5" marL="3047924"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6pPr>
            <a:lvl7pPr indent="-12608" lvl="6" marL="3657509"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7pPr>
            <a:lvl8pPr indent="-12593" lvl="7" marL="4267093"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8pPr>
            <a:lvl9pPr indent="-12577" lvl="8" marL="4876678"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9pPr>
          </a:lstStyle>
          <a:p/>
        </p:txBody>
      </p:sp>
      <p:sp>
        <p:nvSpPr>
          <p:cNvPr id="77" name="Shape 77"/>
          <p:cNvSpPr txBox="1"/>
          <p:nvPr>
            <p:ph idx="4" type="body"/>
          </p:nvPr>
        </p:nvSpPr>
        <p:spPr>
          <a:xfrm>
            <a:off x="4368802" y="4800601"/>
            <a:ext cx="3458633" cy="1676401"/>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42270" lvl="5" marL="335271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6pPr>
            <a:lvl7pPr indent="-42255" lvl="6" marL="3962301"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7pPr>
            <a:lvl8pPr indent="-42240" lvl="7" marL="457188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8pPr>
            <a:lvl9pPr indent="-42224" lvl="8" marL="5181470"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9pPr>
          </a:lstStyle>
          <a:p/>
        </p:txBody>
      </p:sp>
      <p:sp>
        <p:nvSpPr>
          <p:cNvPr id="78" name="Shape 78"/>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79" name="Shape 79"/>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80" name="Shape 80"/>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
        <p:nvSpPr>
          <p:cNvPr id="81" name="Shape 81"/>
          <p:cNvSpPr txBox="1"/>
          <p:nvPr>
            <p:ph idx="5" type="body"/>
          </p:nvPr>
        </p:nvSpPr>
        <p:spPr>
          <a:xfrm>
            <a:off x="609600" y="838200"/>
            <a:ext cx="10972800" cy="381000"/>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Arial"/>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82" name="Shape 82"/>
          <p:cNvSpPr txBox="1"/>
          <p:nvPr>
            <p:ph idx="6" type="body"/>
          </p:nvPr>
        </p:nvSpPr>
        <p:spPr>
          <a:xfrm>
            <a:off x="8128002" y="3962401"/>
            <a:ext cx="3458633" cy="913700"/>
          </a:xfrm>
          <a:prstGeom prst="rect">
            <a:avLst/>
          </a:prstGeom>
          <a:noFill/>
          <a:ln>
            <a:noFill/>
          </a:ln>
        </p:spPr>
        <p:txBody>
          <a:bodyPr anchorCtr="0" anchor="t" bIns="91425" lIns="91425" rIns="91425" wrap="square" tIns="91425"/>
          <a:lstStyle>
            <a:lvl1pPr indent="0" lvl="0" marL="0" marR="0" rtl="0" algn="l">
              <a:lnSpc>
                <a:spcPct val="100000"/>
              </a:lnSpc>
              <a:spcBef>
                <a:spcPts val="480"/>
              </a:spcBef>
              <a:spcAft>
                <a:spcPts val="0"/>
              </a:spcAft>
              <a:buClr>
                <a:srgbClr val="0072B1"/>
              </a:buClr>
              <a:buSzPct val="58333"/>
              <a:buFont typeface="Calibri"/>
              <a:buNone/>
              <a:defRPr b="1" i="0" sz="2400" u="none" cap="none" strike="noStrike">
                <a:solidFill>
                  <a:srgbClr val="0072B1"/>
                </a:solidFill>
                <a:latin typeface="Calibri"/>
                <a:ea typeface="Calibri"/>
                <a:cs typeface="Calibri"/>
                <a:sym typeface="Calibri"/>
              </a:defRPr>
            </a:lvl1pPr>
            <a:lvl2pPr indent="-12684" lvl="1" marL="609585" marR="0" rtl="0" algn="l">
              <a:lnSpc>
                <a:spcPct val="100000"/>
              </a:lnSpc>
              <a:spcBef>
                <a:spcPts val="533"/>
              </a:spcBef>
              <a:spcAft>
                <a:spcPts val="0"/>
              </a:spcAft>
              <a:buClr>
                <a:srgbClr val="404041"/>
              </a:buClr>
              <a:buSzPct val="104986"/>
              <a:buFont typeface="Noto Sans Symbols"/>
              <a:buNone/>
              <a:defRPr b="1" i="0" sz="2667" u="none" cap="none" strike="noStrike">
                <a:solidFill>
                  <a:srgbClr val="404041"/>
                </a:solidFill>
                <a:latin typeface="Calibri"/>
                <a:ea typeface="Calibri"/>
                <a:cs typeface="Calibri"/>
                <a:sym typeface="Calibri"/>
              </a:defRPr>
            </a:lvl2pPr>
            <a:lvl3pPr indent="-12669" lvl="2" marL="1219170" marR="0" rtl="0" algn="l">
              <a:lnSpc>
                <a:spcPct val="100000"/>
              </a:lnSpc>
              <a:spcBef>
                <a:spcPts val="48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654" lvl="3" marL="1828754"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4pPr>
            <a:lvl5pPr indent="-12638" lvl="4" marL="2438339"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5pPr>
            <a:lvl6pPr indent="-12624" lvl="5" marL="3047924"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6pPr>
            <a:lvl7pPr indent="-12608" lvl="6" marL="3657509"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7pPr>
            <a:lvl8pPr indent="-12593" lvl="7" marL="4267093"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8pPr>
            <a:lvl9pPr indent="-12577" lvl="8" marL="4876678"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9pPr>
          </a:lstStyle>
          <a:p/>
        </p:txBody>
      </p:sp>
      <p:sp>
        <p:nvSpPr>
          <p:cNvPr id="83" name="Shape 83"/>
          <p:cNvSpPr txBox="1"/>
          <p:nvPr>
            <p:ph idx="7" type="body"/>
          </p:nvPr>
        </p:nvSpPr>
        <p:spPr>
          <a:xfrm>
            <a:off x="8128002" y="4800602"/>
            <a:ext cx="3458633" cy="1676399"/>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42270" lvl="5" marL="335271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6pPr>
            <a:lvl7pPr indent="-42255" lvl="6" marL="3962301"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7pPr>
            <a:lvl8pPr indent="-42240" lvl="7" marL="457188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8pPr>
            <a:lvl9pPr indent="-42224" lvl="8" marL="5181470"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9pPr>
          </a:lstStyle>
          <a:p/>
        </p:txBody>
      </p:sp>
      <p:sp>
        <p:nvSpPr>
          <p:cNvPr id="84" name="Shape 84"/>
          <p:cNvSpPr/>
          <p:nvPr>
            <p:ph idx="8" type="pic"/>
          </p:nvPr>
        </p:nvSpPr>
        <p:spPr>
          <a:xfrm>
            <a:off x="609600" y="1828800"/>
            <a:ext cx="3454400" cy="2057400"/>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0" i="0" sz="2933"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85" name="Shape 85"/>
          <p:cNvSpPr/>
          <p:nvPr>
            <p:ph idx="9" type="pic"/>
          </p:nvPr>
        </p:nvSpPr>
        <p:spPr>
          <a:xfrm>
            <a:off x="4368800" y="1828800"/>
            <a:ext cx="3454400" cy="2057400"/>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0" i="0" sz="2933"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86" name="Shape 86"/>
          <p:cNvSpPr/>
          <p:nvPr>
            <p:ph idx="13" type="pic"/>
          </p:nvPr>
        </p:nvSpPr>
        <p:spPr>
          <a:xfrm>
            <a:off x="8128000" y="1828800"/>
            <a:ext cx="3454400" cy="2057400"/>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0" i="0" sz="2933"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_2">
    <p:spTree>
      <p:nvGrpSpPr>
        <p:cNvPr id="87" name="Shape 87"/>
        <p:cNvGrpSpPr/>
        <p:nvPr/>
      </p:nvGrpSpPr>
      <p:grpSpPr>
        <a:xfrm>
          <a:off x="0" y="0"/>
          <a:ext cx="0" cy="0"/>
          <a:chOff x="0" y="0"/>
          <a:chExt cx="0" cy="0"/>
        </a:xfrm>
      </p:grpSpPr>
      <p:pic>
        <p:nvPicPr>
          <p:cNvPr id="88" name="Shape 8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9" name="Shape 89"/>
          <p:cNvSpPr/>
          <p:nvPr>
            <p:ph idx="2" type="pic"/>
          </p:nvPr>
        </p:nvSpPr>
        <p:spPr>
          <a:xfrm>
            <a:off x="0" y="0"/>
            <a:ext cx="12192000" cy="6858000"/>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0" i="0" sz="2933"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90" name="Shape 90"/>
          <p:cNvSpPr txBox="1"/>
          <p:nvPr>
            <p:ph type="ctrTitle"/>
          </p:nvPr>
        </p:nvSpPr>
        <p:spPr>
          <a:xfrm>
            <a:off x="914400" y="2576293"/>
            <a:ext cx="10363200" cy="646331"/>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lt1"/>
              </a:buClr>
              <a:buSzPct val="29166"/>
              <a:buFont typeface="Arial Black"/>
              <a:buNone/>
              <a:defRPr b="0" i="0" sz="4800" u="none" cap="none" strike="noStrike">
                <a:solidFill>
                  <a:schemeClr val="lt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91" name="Shape 91"/>
          <p:cNvSpPr txBox="1"/>
          <p:nvPr>
            <p:ph idx="1" type="subTitle"/>
          </p:nvPr>
        </p:nvSpPr>
        <p:spPr>
          <a:xfrm>
            <a:off x="1828802" y="3733800"/>
            <a:ext cx="8534399" cy="1752600"/>
          </a:xfrm>
          <a:prstGeom prst="rect">
            <a:avLst/>
          </a:prstGeom>
          <a:noFill/>
          <a:ln>
            <a:noFill/>
          </a:ln>
        </p:spPr>
        <p:txBody>
          <a:bodyPr anchorCtr="0" anchor="t" bIns="91425" lIns="91425" rIns="91425" wrap="square" tIns="91425"/>
          <a:lstStyle>
            <a:lvl1pPr indent="0" lvl="0" marL="0" marR="0" rtl="0" algn="ctr">
              <a:lnSpc>
                <a:spcPct val="100000"/>
              </a:lnSpc>
              <a:spcBef>
                <a:spcPts val="480"/>
              </a:spcBef>
              <a:spcAft>
                <a:spcPts val="0"/>
              </a:spcAft>
              <a:buClr>
                <a:schemeClr val="lt1"/>
              </a:buClr>
              <a:buSzPct val="58333"/>
              <a:buFont typeface="Open Sans"/>
              <a:buNone/>
              <a:defRPr b="0" i="0" sz="2400" u="none" cap="none" strike="noStrike">
                <a:solidFill>
                  <a:schemeClr val="lt1"/>
                </a:solidFill>
                <a:latin typeface="Open Sans"/>
                <a:ea typeface="Open Sans"/>
                <a:cs typeface="Open Sans"/>
                <a:sym typeface="Open Sans"/>
              </a:defRPr>
            </a:lvl1pPr>
            <a:lvl2pPr indent="-12684" lvl="1" marL="609585" marR="0" rtl="0" algn="ctr">
              <a:lnSpc>
                <a:spcPct val="100000"/>
              </a:lnSpc>
              <a:spcBef>
                <a:spcPts val="747"/>
              </a:spcBef>
              <a:spcAft>
                <a:spcPts val="0"/>
              </a:spcAft>
              <a:buClr>
                <a:srgbClr val="8C8C8C"/>
              </a:buClr>
              <a:buSzPct val="75006"/>
              <a:buFont typeface="Noto Sans Symbols"/>
              <a:buNone/>
              <a:defRPr b="0" i="0" sz="3733" u="none" cap="none" strike="noStrike">
                <a:solidFill>
                  <a:srgbClr val="8C8C8C"/>
                </a:solidFill>
                <a:latin typeface="Calibri"/>
                <a:ea typeface="Calibri"/>
                <a:cs typeface="Calibri"/>
                <a:sym typeface="Calibri"/>
              </a:defRPr>
            </a:lvl2pPr>
            <a:lvl3pPr indent="-12669" lvl="2" marL="1219170" marR="0" rtl="0" algn="ctr">
              <a:lnSpc>
                <a:spcPct val="100000"/>
              </a:lnSpc>
              <a:spcBef>
                <a:spcPts val="640"/>
              </a:spcBef>
              <a:spcAft>
                <a:spcPts val="0"/>
              </a:spcAft>
              <a:buClr>
                <a:srgbClr val="8C8C8C"/>
              </a:buClr>
              <a:buSzPct val="75000"/>
              <a:buFont typeface="Arial"/>
              <a:buNone/>
              <a:defRPr b="0" i="0" sz="3200" u="none" cap="none" strike="noStrike">
                <a:solidFill>
                  <a:srgbClr val="8C8C8C"/>
                </a:solidFill>
                <a:latin typeface="Calibri"/>
                <a:ea typeface="Calibri"/>
                <a:cs typeface="Calibri"/>
                <a:sym typeface="Calibri"/>
              </a:defRPr>
            </a:lvl3pPr>
            <a:lvl4pPr indent="-12654" lvl="3" marL="1828754" marR="0" rtl="0" algn="ctr">
              <a:lnSpc>
                <a:spcPct val="100000"/>
              </a:lnSpc>
              <a:spcBef>
                <a:spcPts val="533"/>
              </a:spcBef>
              <a:spcAft>
                <a:spcPts val="0"/>
              </a:spcAft>
              <a:buClr>
                <a:srgbClr val="8C8C8C"/>
              </a:buClr>
              <a:buSzPct val="74990"/>
              <a:buFont typeface="Arial"/>
              <a:buNone/>
              <a:defRPr b="0" i="0" sz="2667" u="none" cap="none" strike="noStrike">
                <a:solidFill>
                  <a:srgbClr val="8C8C8C"/>
                </a:solidFill>
                <a:latin typeface="Calibri"/>
                <a:ea typeface="Calibri"/>
                <a:cs typeface="Calibri"/>
                <a:sym typeface="Calibri"/>
              </a:defRPr>
            </a:lvl4pPr>
            <a:lvl5pPr indent="-12638" lvl="4" marL="2438339" marR="0" rtl="0" algn="ctr">
              <a:lnSpc>
                <a:spcPct val="100000"/>
              </a:lnSpc>
              <a:spcBef>
                <a:spcPts val="533"/>
              </a:spcBef>
              <a:spcAft>
                <a:spcPts val="0"/>
              </a:spcAft>
              <a:buClr>
                <a:srgbClr val="8C8C8C"/>
              </a:buClr>
              <a:buSzPct val="74990"/>
              <a:buFont typeface="Arial"/>
              <a:buNone/>
              <a:defRPr b="0" i="0" sz="2667" u="none" cap="none" strike="noStrike">
                <a:solidFill>
                  <a:srgbClr val="8C8C8C"/>
                </a:solidFill>
                <a:latin typeface="Calibri"/>
                <a:ea typeface="Calibri"/>
                <a:cs typeface="Calibri"/>
                <a:sym typeface="Calibri"/>
              </a:defRPr>
            </a:lvl5pPr>
            <a:lvl6pPr indent="-12624" lvl="5" marL="3047924" marR="0" rtl="0" algn="ctr">
              <a:lnSpc>
                <a:spcPct val="100000"/>
              </a:lnSpc>
              <a:spcBef>
                <a:spcPts val="533"/>
              </a:spcBef>
              <a:spcAft>
                <a:spcPts val="0"/>
              </a:spcAft>
              <a:buClr>
                <a:srgbClr val="8C8C8C"/>
              </a:buClr>
              <a:buSzPct val="74990"/>
              <a:buFont typeface="Arial"/>
              <a:buNone/>
              <a:defRPr b="0" i="0" sz="2667" u="none" cap="none" strike="noStrike">
                <a:solidFill>
                  <a:srgbClr val="8C8C8C"/>
                </a:solidFill>
                <a:latin typeface="Calibri"/>
                <a:ea typeface="Calibri"/>
                <a:cs typeface="Calibri"/>
                <a:sym typeface="Calibri"/>
              </a:defRPr>
            </a:lvl6pPr>
            <a:lvl7pPr indent="-12608" lvl="6" marL="3657509" marR="0" rtl="0" algn="ctr">
              <a:lnSpc>
                <a:spcPct val="100000"/>
              </a:lnSpc>
              <a:spcBef>
                <a:spcPts val="533"/>
              </a:spcBef>
              <a:spcAft>
                <a:spcPts val="0"/>
              </a:spcAft>
              <a:buClr>
                <a:srgbClr val="8C8C8C"/>
              </a:buClr>
              <a:buSzPct val="74990"/>
              <a:buFont typeface="Arial"/>
              <a:buNone/>
              <a:defRPr b="0" i="0" sz="2667" u="none" cap="none" strike="noStrike">
                <a:solidFill>
                  <a:srgbClr val="8C8C8C"/>
                </a:solidFill>
                <a:latin typeface="Calibri"/>
                <a:ea typeface="Calibri"/>
                <a:cs typeface="Calibri"/>
                <a:sym typeface="Calibri"/>
              </a:defRPr>
            </a:lvl7pPr>
            <a:lvl8pPr indent="-12593" lvl="7" marL="4267093" marR="0" rtl="0" algn="ctr">
              <a:lnSpc>
                <a:spcPct val="100000"/>
              </a:lnSpc>
              <a:spcBef>
                <a:spcPts val="533"/>
              </a:spcBef>
              <a:spcAft>
                <a:spcPts val="0"/>
              </a:spcAft>
              <a:buClr>
                <a:srgbClr val="8C8C8C"/>
              </a:buClr>
              <a:buSzPct val="74990"/>
              <a:buFont typeface="Arial"/>
              <a:buNone/>
              <a:defRPr b="0" i="0" sz="2667" u="none" cap="none" strike="noStrike">
                <a:solidFill>
                  <a:srgbClr val="8C8C8C"/>
                </a:solidFill>
                <a:latin typeface="Calibri"/>
                <a:ea typeface="Calibri"/>
                <a:cs typeface="Calibri"/>
                <a:sym typeface="Calibri"/>
              </a:defRPr>
            </a:lvl8pPr>
            <a:lvl9pPr indent="-12577" lvl="8" marL="4876678" marR="0" rtl="0" algn="ctr">
              <a:lnSpc>
                <a:spcPct val="100000"/>
              </a:lnSpc>
              <a:spcBef>
                <a:spcPts val="533"/>
              </a:spcBef>
              <a:spcAft>
                <a:spcPts val="0"/>
              </a:spcAft>
              <a:buClr>
                <a:srgbClr val="8C8C8C"/>
              </a:buClr>
              <a:buSzPct val="74990"/>
              <a:buFont typeface="Arial"/>
              <a:buNone/>
              <a:defRPr b="0" i="0" sz="2667" u="none" cap="none" strike="noStrike">
                <a:solidFill>
                  <a:srgbClr val="8C8C8C"/>
                </a:solidFill>
                <a:latin typeface="Calibri"/>
                <a:ea typeface="Calibri"/>
                <a:cs typeface="Calibri"/>
                <a:sym typeface="Calibri"/>
              </a:defRPr>
            </a:lvl9pPr>
          </a:lstStyle>
          <a:p/>
        </p:txBody>
      </p:sp>
      <p:sp>
        <p:nvSpPr>
          <p:cNvPr id="92" name="Shape 92"/>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93" name="Shape 93"/>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94" name="Shape 94"/>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
        <p:nvSpPr>
          <p:cNvPr id="95" name="Shape 95"/>
          <p:cNvSpPr/>
          <p:nvPr/>
        </p:nvSpPr>
        <p:spPr>
          <a:xfrm>
            <a:off x="5384802" y="3390902"/>
            <a:ext cx="1422399" cy="76199"/>
          </a:xfrm>
          <a:prstGeom prst="rect">
            <a:avLst/>
          </a:prstGeom>
          <a:solidFill>
            <a:srgbClr val="FCE122"/>
          </a:solidFill>
          <a:ln>
            <a:noFill/>
          </a:ln>
        </p:spPr>
        <p:txBody>
          <a:bodyPr anchorCtr="0" anchor="ctr" bIns="60925" lIns="121900" rIns="121900" wrap="square" tIns="60925">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2400" u="none" cap="none" strike="noStrike">
              <a:solidFill>
                <a:srgbClr val="0072B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mparison">
    <p:spTree>
      <p:nvGrpSpPr>
        <p:cNvPr id="96" name="Shape 96"/>
        <p:cNvGrpSpPr/>
        <p:nvPr/>
      </p:nvGrpSpPr>
      <p:grpSpPr>
        <a:xfrm>
          <a:off x="0" y="0"/>
          <a:ext cx="0" cy="0"/>
          <a:chOff x="0" y="0"/>
          <a:chExt cx="0" cy="0"/>
        </a:xfrm>
      </p:grpSpPr>
      <p:sp>
        <p:nvSpPr>
          <p:cNvPr id="97" name="Shape 97"/>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29166"/>
              <a:buFont typeface="Arial Black"/>
              <a:buNone/>
              <a:defRPr b="0" i="0" sz="4800"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98" name="Shape 98"/>
          <p:cNvSpPr txBox="1"/>
          <p:nvPr>
            <p:ph idx="1" type="body"/>
          </p:nvPr>
        </p:nvSpPr>
        <p:spPr>
          <a:xfrm>
            <a:off x="609602" y="1828800"/>
            <a:ext cx="5386916" cy="639763"/>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1" i="0" sz="2933" u="none" cap="none" strike="noStrike">
                <a:solidFill>
                  <a:srgbClr val="404041"/>
                </a:solidFill>
                <a:latin typeface="Calibri"/>
                <a:ea typeface="Calibri"/>
                <a:cs typeface="Calibri"/>
                <a:sym typeface="Calibri"/>
              </a:defRPr>
            </a:lvl1pPr>
            <a:lvl2pPr indent="-12684" lvl="1" marL="609585" marR="0" rtl="0" algn="l">
              <a:lnSpc>
                <a:spcPct val="100000"/>
              </a:lnSpc>
              <a:spcBef>
                <a:spcPts val="533"/>
              </a:spcBef>
              <a:spcAft>
                <a:spcPts val="0"/>
              </a:spcAft>
              <a:buClr>
                <a:srgbClr val="404041"/>
              </a:buClr>
              <a:buSzPct val="104986"/>
              <a:buFont typeface="Noto Sans Symbols"/>
              <a:buNone/>
              <a:defRPr b="1" i="0" sz="2667" u="none" cap="none" strike="noStrike">
                <a:solidFill>
                  <a:srgbClr val="404041"/>
                </a:solidFill>
                <a:latin typeface="Calibri"/>
                <a:ea typeface="Calibri"/>
                <a:cs typeface="Calibri"/>
                <a:sym typeface="Calibri"/>
              </a:defRPr>
            </a:lvl2pPr>
            <a:lvl3pPr indent="-12669" lvl="2" marL="1219170" marR="0" rtl="0" algn="l">
              <a:lnSpc>
                <a:spcPct val="100000"/>
              </a:lnSpc>
              <a:spcBef>
                <a:spcPts val="48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654" lvl="3" marL="1828754"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4pPr>
            <a:lvl5pPr indent="-12638" lvl="4" marL="2438339"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5pPr>
            <a:lvl6pPr indent="-12624" lvl="5" marL="3047924"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6pPr>
            <a:lvl7pPr indent="-12608" lvl="6" marL="3657509"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7pPr>
            <a:lvl8pPr indent="-12593" lvl="7" marL="4267093"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8pPr>
            <a:lvl9pPr indent="-12577" lvl="8" marL="4876678"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9pPr>
          </a:lstStyle>
          <a:p/>
        </p:txBody>
      </p:sp>
      <p:sp>
        <p:nvSpPr>
          <p:cNvPr id="99" name="Shape 99"/>
          <p:cNvSpPr txBox="1"/>
          <p:nvPr>
            <p:ph idx="2" type="body"/>
          </p:nvPr>
        </p:nvSpPr>
        <p:spPr>
          <a:xfrm>
            <a:off x="609602" y="2544762"/>
            <a:ext cx="5386916" cy="3627439"/>
          </a:xfrm>
          <a:prstGeom prst="rect">
            <a:avLst/>
          </a:prstGeom>
          <a:noFill/>
          <a:ln>
            <a:noFill/>
          </a:ln>
        </p:spPr>
        <p:txBody>
          <a:bodyPr anchorCtr="0" anchor="t" bIns="91425" lIns="91425" rIns="91425" wrap="square" tIns="91425"/>
          <a:lstStyle>
            <a:lvl1pPr indent="0" lvl="0" marL="0" marR="0" rtl="0" algn="l">
              <a:lnSpc>
                <a:spcPct val="100000"/>
              </a:lnSpc>
              <a:spcBef>
                <a:spcPts val="533"/>
              </a:spcBef>
              <a:spcAft>
                <a:spcPts val="0"/>
              </a:spcAft>
              <a:buClr>
                <a:srgbClr val="404041"/>
              </a:buClr>
              <a:buSzPct val="52493"/>
              <a:buFont typeface="Calibri"/>
              <a:buNone/>
              <a:defRPr b="0" i="0" sz="2667" u="none" cap="none" strike="noStrike">
                <a:solidFill>
                  <a:srgbClr val="404041"/>
                </a:solidFill>
                <a:latin typeface="Calibri"/>
                <a:ea typeface="Calibri"/>
                <a:cs typeface="Calibri"/>
                <a:sym typeface="Calibri"/>
              </a:defRPr>
            </a:lvl1pPr>
            <a:lvl2pPr indent="-46520" lvl="1" marL="990575" marR="0" rtl="0" algn="l">
              <a:lnSpc>
                <a:spcPct val="100000"/>
              </a:lnSpc>
              <a:spcBef>
                <a:spcPts val="533"/>
              </a:spcBef>
              <a:spcAft>
                <a:spcPts val="0"/>
              </a:spcAft>
              <a:buClr>
                <a:srgbClr val="404041"/>
              </a:buClr>
              <a:buSzPct val="100000"/>
              <a:buFont typeface="Noto Sans Symbols"/>
              <a:buChar char="▪"/>
              <a:defRPr b="0" i="0" sz="2667" u="none" cap="none" strike="noStrike">
                <a:solidFill>
                  <a:srgbClr val="404041"/>
                </a:solidFill>
                <a:latin typeface="Calibri"/>
                <a:ea typeface="Calibri"/>
                <a:cs typeface="Calibri"/>
                <a:sym typeface="Calibri"/>
              </a:defRPr>
            </a:lvl2pPr>
            <a:lvl3pPr indent="-12662" lvl="2" marL="1523962" marR="0" rtl="0" algn="l">
              <a:lnSpc>
                <a:spcPct val="100000"/>
              </a:lnSpc>
              <a:spcBef>
                <a:spcPts val="48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42270" lvl="5" marL="335271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6pPr>
            <a:lvl7pPr indent="-42255" lvl="6" marL="3962301"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7pPr>
            <a:lvl8pPr indent="-42240" lvl="7" marL="457188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8pPr>
            <a:lvl9pPr indent="-42224" lvl="8" marL="5181470"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9pPr>
          </a:lstStyle>
          <a:p/>
        </p:txBody>
      </p:sp>
      <p:sp>
        <p:nvSpPr>
          <p:cNvPr id="100" name="Shape 100"/>
          <p:cNvSpPr txBox="1"/>
          <p:nvPr>
            <p:ph idx="3" type="body"/>
          </p:nvPr>
        </p:nvSpPr>
        <p:spPr>
          <a:xfrm>
            <a:off x="6193367" y="1828800"/>
            <a:ext cx="5389032" cy="639763"/>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1" i="0" sz="2933" u="none" cap="none" strike="noStrike">
                <a:solidFill>
                  <a:srgbClr val="404041"/>
                </a:solidFill>
                <a:latin typeface="Calibri"/>
                <a:ea typeface="Calibri"/>
                <a:cs typeface="Calibri"/>
                <a:sym typeface="Calibri"/>
              </a:defRPr>
            </a:lvl1pPr>
            <a:lvl2pPr indent="-12684" lvl="1" marL="609585" marR="0" rtl="0" algn="l">
              <a:lnSpc>
                <a:spcPct val="100000"/>
              </a:lnSpc>
              <a:spcBef>
                <a:spcPts val="533"/>
              </a:spcBef>
              <a:spcAft>
                <a:spcPts val="0"/>
              </a:spcAft>
              <a:buClr>
                <a:srgbClr val="404041"/>
              </a:buClr>
              <a:buSzPct val="104986"/>
              <a:buFont typeface="Noto Sans Symbols"/>
              <a:buNone/>
              <a:defRPr b="1" i="0" sz="2667" u="none" cap="none" strike="noStrike">
                <a:solidFill>
                  <a:srgbClr val="404041"/>
                </a:solidFill>
                <a:latin typeface="Calibri"/>
                <a:ea typeface="Calibri"/>
                <a:cs typeface="Calibri"/>
                <a:sym typeface="Calibri"/>
              </a:defRPr>
            </a:lvl2pPr>
            <a:lvl3pPr indent="-12669" lvl="2" marL="1219170" marR="0" rtl="0" algn="l">
              <a:lnSpc>
                <a:spcPct val="100000"/>
              </a:lnSpc>
              <a:spcBef>
                <a:spcPts val="48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654" lvl="3" marL="1828754"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4pPr>
            <a:lvl5pPr indent="-12638" lvl="4" marL="2438339" marR="0" rtl="0" algn="l">
              <a:lnSpc>
                <a:spcPct val="100000"/>
              </a:lnSpc>
              <a:spcBef>
                <a:spcPts val="427"/>
              </a:spcBef>
              <a:spcAft>
                <a:spcPts val="0"/>
              </a:spcAft>
              <a:buClr>
                <a:srgbClr val="404041"/>
              </a:buClr>
              <a:buSzPct val="93764"/>
              <a:buFont typeface="Arial"/>
              <a:buNone/>
              <a:defRPr b="1" i="0" sz="2133" u="none" cap="none" strike="noStrike">
                <a:solidFill>
                  <a:srgbClr val="404041"/>
                </a:solidFill>
                <a:latin typeface="Calibri"/>
                <a:ea typeface="Calibri"/>
                <a:cs typeface="Calibri"/>
                <a:sym typeface="Calibri"/>
              </a:defRPr>
            </a:lvl5pPr>
            <a:lvl6pPr indent="-12624" lvl="5" marL="3047924"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6pPr>
            <a:lvl7pPr indent="-12608" lvl="6" marL="3657509"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7pPr>
            <a:lvl8pPr indent="-12593" lvl="7" marL="4267093"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8pPr>
            <a:lvl9pPr indent="-12577" lvl="8" marL="4876678" marR="0" rtl="0" algn="l">
              <a:lnSpc>
                <a:spcPct val="100000"/>
              </a:lnSpc>
              <a:spcBef>
                <a:spcPts val="427"/>
              </a:spcBef>
              <a:spcAft>
                <a:spcPts val="0"/>
              </a:spcAft>
              <a:buClr>
                <a:schemeClr val="dk1"/>
              </a:buClr>
              <a:buSzPct val="93764"/>
              <a:buFont typeface="Arial"/>
              <a:buNone/>
              <a:defRPr b="1" i="0" sz="2133" u="none" cap="none" strike="noStrike">
                <a:solidFill>
                  <a:schemeClr val="dk1"/>
                </a:solidFill>
                <a:latin typeface="Calibri"/>
                <a:ea typeface="Calibri"/>
                <a:cs typeface="Calibri"/>
                <a:sym typeface="Calibri"/>
              </a:defRPr>
            </a:lvl9pPr>
          </a:lstStyle>
          <a:p/>
        </p:txBody>
      </p:sp>
      <p:sp>
        <p:nvSpPr>
          <p:cNvPr id="101" name="Shape 101"/>
          <p:cNvSpPr txBox="1"/>
          <p:nvPr>
            <p:ph idx="4" type="body"/>
          </p:nvPr>
        </p:nvSpPr>
        <p:spPr>
          <a:xfrm>
            <a:off x="6193367" y="2544762"/>
            <a:ext cx="5389032" cy="3627439"/>
          </a:xfrm>
          <a:prstGeom prst="rect">
            <a:avLst/>
          </a:prstGeom>
          <a:noFill/>
          <a:ln>
            <a:noFill/>
          </a:ln>
        </p:spPr>
        <p:txBody>
          <a:bodyPr anchorCtr="0" anchor="t" bIns="91425" lIns="91425" rIns="91425" wrap="square" tIns="91425"/>
          <a:lstStyle>
            <a:lvl1pPr indent="0" lvl="0" marL="0" marR="0" rtl="0" algn="l">
              <a:lnSpc>
                <a:spcPct val="100000"/>
              </a:lnSpc>
              <a:spcBef>
                <a:spcPts val="533"/>
              </a:spcBef>
              <a:spcAft>
                <a:spcPts val="0"/>
              </a:spcAft>
              <a:buClr>
                <a:srgbClr val="404041"/>
              </a:buClr>
              <a:buSzPct val="52493"/>
              <a:buFont typeface="Calibri"/>
              <a:buNone/>
              <a:defRPr b="0" i="0" sz="2667" u="none" cap="none" strike="noStrike">
                <a:solidFill>
                  <a:srgbClr val="404041"/>
                </a:solidFill>
                <a:latin typeface="Calibri"/>
                <a:ea typeface="Calibri"/>
                <a:cs typeface="Calibri"/>
                <a:sym typeface="Calibri"/>
              </a:defRPr>
            </a:lvl1pPr>
            <a:lvl2pPr indent="-46520" lvl="1" marL="990575" marR="0" rtl="0" algn="l">
              <a:lnSpc>
                <a:spcPct val="100000"/>
              </a:lnSpc>
              <a:spcBef>
                <a:spcPts val="533"/>
              </a:spcBef>
              <a:spcAft>
                <a:spcPts val="0"/>
              </a:spcAft>
              <a:buClr>
                <a:srgbClr val="404041"/>
              </a:buClr>
              <a:buSzPct val="100000"/>
              <a:buFont typeface="Noto Sans Symbols"/>
              <a:buChar char="▪"/>
              <a:defRPr b="0" i="0" sz="2667" u="none" cap="none" strike="noStrike">
                <a:solidFill>
                  <a:srgbClr val="404041"/>
                </a:solidFill>
                <a:latin typeface="Calibri"/>
                <a:ea typeface="Calibri"/>
                <a:cs typeface="Calibri"/>
                <a:sym typeface="Calibri"/>
              </a:defRPr>
            </a:lvl2pPr>
            <a:lvl3pPr indent="-12662" lvl="2" marL="1523962" marR="0" rtl="0" algn="l">
              <a:lnSpc>
                <a:spcPct val="100000"/>
              </a:lnSpc>
              <a:spcBef>
                <a:spcPts val="48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42270" lvl="5" marL="335271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6pPr>
            <a:lvl7pPr indent="-42255" lvl="6" marL="3962301"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7pPr>
            <a:lvl8pPr indent="-42240" lvl="7" marL="4571886"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8pPr>
            <a:lvl9pPr indent="-42224" lvl="8" marL="5181470" marR="0" rtl="0" algn="l">
              <a:lnSpc>
                <a:spcPct val="100000"/>
              </a:lnSpc>
              <a:spcBef>
                <a:spcPts val="427"/>
              </a:spcBef>
              <a:spcAft>
                <a:spcPts val="0"/>
              </a:spcAft>
              <a:buClr>
                <a:schemeClr val="dk1"/>
              </a:buClr>
              <a:buSzPct val="100000"/>
              <a:buFont typeface="Arial"/>
              <a:buChar char="•"/>
              <a:defRPr b="0" i="0" sz="2133" u="none" cap="none" strike="noStrike">
                <a:solidFill>
                  <a:schemeClr val="dk1"/>
                </a:solidFill>
                <a:latin typeface="Calibri"/>
                <a:ea typeface="Calibri"/>
                <a:cs typeface="Calibri"/>
                <a:sym typeface="Calibri"/>
              </a:defRPr>
            </a:lvl9pPr>
          </a:lstStyle>
          <a:p/>
        </p:txBody>
      </p:sp>
      <p:sp>
        <p:nvSpPr>
          <p:cNvPr id="102" name="Shape 102"/>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03" name="Shape 103"/>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04" name="Shape 104"/>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
        <p:nvSpPr>
          <p:cNvPr id="105" name="Shape 105"/>
          <p:cNvSpPr txBox="1"/>
          <p:nvPr>
            <p:ph idx="5" type="body"/>
          </p:nvPr>
        </p:nvSpPr>
        <p:spPr>
          <a:xfrm>
            <a:off x="609600" y="838200"/>
            <a:ext cx="10972800" cy="381000"/>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106" name="Shape 106"/>
        <p:cNvGrpSpPr/>
        <p:nvPr/>
      </p:nvGrpSpPr>
      <p:grpSpPr>
        <a:xfrm>
          <a:off x="0" y="0"/>
          <a:ext cx="0" cy="0"/>
          <a:chOff x="0" y="0"/>
          <a:chExt cx="0" cy="0"/>
        </a:xfrm>
      </p:grpSpPr>
      <p:sp>
        <p:nvSpPr>
          <p:cNvPr id="107" name="Shape 107"/>
          <p:cNvSpPr txBox="1"/>
          <p:nvPr>
            <p:ph type="title"/>
          </p:nvPr>
        </p:nvSpPr>
        <p:spPr>
          <a:xfrm>
            <a:off x="609602" y="273052"/>
            <a:ext cx="4011084" cy="1162049"/>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rgbClr val="404041"/>
              </a:buClr>
              <a:buSzPct val="52493"/>
              <a:buFont typeface="Arial Black"/>
              <a:buNone/>
              <a:defRPr b="1" i="0" sz="2667"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108" name="Shape 108"/>
          <p:cNvSpPr txBox="1"/>
          <p:nvPr>
            <p:ph idx="1" type="body"/>
          </p:nvPr>
        </p:nvSpPr>
        <p:spPr>
          <a:xfrm>
            <a:off x="4766733" y="273051"/>
            <a:ext cx="6815667" cy="5853112"/>
          </a:xfrm>
          <a:prstGeom prst="rect">
            <a:avLst/>
          </a:prstGeom>
          <a:noFill/>
          <a:ln>
            <a:noFill/>
          </a:ln>
        </p:spPr>
        <p:txBody>
          <a:bodyPr anchorCtr="0" anchor="t" bIns="91425" lIns="91425" rIns="91425" wrap="square" tIns="91425"/>
          <a:lstStyle>
            <a:lvl1pPr indent="0" lvl="0" marL="0" marR="0" rtl="0" algn="l">
              <a:lnSpc>
                <a:spcPct val="100000"/>
              </a:lnSpc>
              <a:spcBef>
                <a:spcPts val="853"/>
              </a:spcBef>
              <a:spcAft>
                <a:spcPts val="0"/>
              </a:spcAft>
              <a:buClr>
                <a:srgbClr val="404041"/>
              </a:buClr>
              <a:buSzPct val="32809"/>
              <a:buFont typeface="Calibri"/>
              <a:buNone/>
              <a:defRPr b="0" i="0" sz="4267"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109" name="Shape 109"/>
          <p:cNvSpPr txBox="1"/>
          <p:nvPr>
            <p:ph idx="2" type="body"/>
          </p:nvPr>
        </p:nvSpPr>
        <p:spPr>
          <a:xfrm>
            <a:off x="609602" y="1435102"/>
            <a:ext cx="4011084" cy="4691063"/>
          </a:xfrm>
          <a:prstGeom prst="rect">
            <a:avLst/>
          </a:prstGeom>
          <a:noFill/>
          <a:ln>
            <a:noFill/>
          </a:ln>
        </p:spPr>
        <p:txBody>
          <a:bodyPr anchorCtr="0" anchor="t" bIns="91425" lIns="91425" rIns="91425" wrap="square" tIns="91425"/>
          <a:lstStyle>
            <a:lvl1pPr indent="0" lvl="0" marL="0" marR="0" rtl="0" algn="l">
              <a:lnSpc>
                <a:spcPct val="100000"/>
              </a:lnSpc>
              <a:spcBef>
                <a:spcPts val="373"/>
              </a:spcBef>
              <a:spcAft>
                <a:spcPts val="0"/>
              </a:spcAft>
              <a:buClr>
                <a:srgbClr val="404041"/>
              </a:buClr>
              <a:buSzPct val="74986"/>
              <a:buFont typeface="Calibri"/>
              <a:buNone/>
              <a:defRPr b="0" i="0" sz="1867" u="none" cap="none" strike="noStrike">
                <a:solidFill>
                  <a:srgbClr val="404041"/>
                </a:solidFill>
                <a:latin typeface="Calibri"/>
                <a:ea typeface="Calibri"/>
                <a:cs typeface="Calibri"/>
                <a:sym typeface="Calibri"/>
              </a:defRPr>
            </a:lvl1pPr>
            <a:lvl2pPr indent="-12684" lvl="1" marL="609585" marR="0" rtl="0" algn="l">
              <a:lnSpc>
                <a:spcPct val="100000"/>
              </a:lnSpc>
              <a:spcBef>
                <a:spcPts val="320"/>
              </a:spcBef>
              <a:spcAft>
                <a:spcPts val="0"/>
              </a:spcAft>
              <a:buClr>
                <a:srgbClr val="404041"/>
              </a:buClr>
              <a:buSzPct val="175000"/>
              <a:buFont typeface="Noto Sans Symbols"/>
              <a:buNone/>
              <a:defRPr b="0" i="0" sz="1600" u="none" cap="none" strike="noStrike">
                <a:solidFill>
                  <a:srgbClr val="404041"/>
                </a:solidFill>
                <a:latin typeface="Calibri"/>
                <a:ea typeface="Calibri"/>
                <a:cs typeface="Calibri"/>
                <a:sym typeface="Calibri"/>
              </a:defRPr>
            </a:lvl2pPr>
            <a:lvl3pPr indent="-12669" lvl="2" marL="1219170" marR="0" rtl="0" algn="l">
              <a:lnSpc>
                <a:spcPct val="100000"/>
              </a:lnSpc>
              <a:spcBef>
                <a:spcPts val="267"/>
              </a:spcBef>
              <a:spcAft>
                <a:spcPts val="0"/>
              </a:spcAft>
              <a:buClr>
                <a:srgbClr val="404041"/>
              </a:buClr>
              <a:buSzPct val="180045"/>
              <a:buFont typeface="Arial"/>
              <a:buNone/>
              <a:defRPr b="0" i="0" sz="1333" u="none" cap="none" strike="noStrike">
                <a:solidFill>
                  <a:srgbClr val="404041"/>
                </a:solidFill>
                <a:latin typeface="Calibri"/>
                <a:ea typeface="Calibri"/>
                <a:cs typeface="Calibri"/>
                <a:sym typeface="Calibri"/>
              </a:defRPr>
            </a:lvl3pPr>
            <a:lvl4pPr indent="-12654" lvl="3" marL="1828754" marR="0" rtl="0" algn="l">
              <a:lnSpc>
                <a:spcPct val="100000"/>
              </a:lnSpc>
              <a:spcBef>
                <a:spcPts val="24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4pPr>
            <a:lvl5pPr indent="-12638" lvl="4" marL="2438339" marR="0" rtl="0" algn="l">
              <a:lnSpc>
                <a:spcPct val="100000"/>
              </a:lnSpc>
              <a:spcBef>
                <a:spcPts val="24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5pPr>
            <a:lvl6pPr indent="-12624" lvl="5" marL="3047924"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6pPr>
            <a:lvl7pPr indent="-12608" lvl="6" marL="3657509"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7pPr>
            <a:lvl8pPr indent="-12593" lvl="7" marL="4267093"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8pPr>
            <a:lvl9pPr indent="-12577" lvl="8" marL="4876678"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9pPr>
          </a:lstStyle>
          <a:p/>
        </p:txBody>
      </p:sp>
      <p:sp>
        <p:nvSpPr>
          <p:cNvPr id="110" name="Shape 110"/>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113" name="Shape 113"/>
        <p:cNvGrpSpPr/>
        <p:nvPr/>
      </p:nvGrpSpPr>
      <p:grpSpPr>
        <a:xfrm>
          <a:off x="0" y="0"/>
          <a:ext cx="0" cy="0"/>
          <a:chOff x="0" y="0"/>
          <a:chExt cx="0" cy="0"/>
        </a:xfrm>
      </p:grpSpPr>
      <p:sp>
        <p:nvSpPr>
          <p:cNvPr id="114" name="Shape 114"/>
          <p:cNvSpPr txBox="1"/>
          <p:nvPr>
            <p:ph type="title"/>
          </p:nvPr>
        </p:nvSpPr>
        <p:spPr>
          <a:xfrm>
            <a:off x="2389719" y="4800601"/>
            <a:ext cx="7315199" cy="566737"/>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rgbClr val="404041"/>
              </a:buClr>
              <a:buSzPct val="52493"/>
              <a:buFont typeface="Calibri"/>
              <a:buNone/>
              <a:defRPr b="1" i="0" sz="2667" u="none" cap="none" strike="noStrike">
                <a:solidFill>
                  <a:srgbClr val="404041"/>
                </a:solidFill>
                <a:latin typeface="Calibri"/>
                <a:ea typeface="Calibri"/>
                <a:cs typeface="Calibri"/>
                <a:sym typeface="Calibri"/>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115" name="Shape 115"/>
          <p:cNvSpPr/>
          <p:nvPr>
            <p:ph idx="2" type="pic"/>
          </p:nvPr>
        </p:nvSpPr>
        <p:spPr>
          <a:xfrm>
            <a:off x="2389719" y="612775"/>
            <a:ext cx="7315199" cy="4114800"/>
          </a:xfrm>
          <a:prstGeom prst="rect">
            <a:avLst/>
          </a:prstGeom>
          <a:noFill/>
          <a:ln>
            <a:noFill/>
          </a:ln>
        </p:spPr>
        <p:txBody>
          <a:bodyPr anchorCtr="0" anchor="t" bIns="91425" lIns="91425" rIns="91425" wrap="square" tIns="91425"/>
          <a:lstStyle>
            <a:lvl1pPr indent="0" lvl="0" marL="0" marR="0" rtl="0" algn="l">
              <a:lnSpc>
                <a:spcPct val="100000"/>
              </a:lnSpc>
              <a:spcBef>
                <a:spcPts val="853"/>
              </a:spcBef>
              <a:spcAft>
                <a:spcPts val="0"/>
              </a:spcAft>
              <a:buClr>
                <a:srgbClr val="404041"/>
              </a:buClr>
              <a:buSzPct val="32809"/>
              <a:buFont typeface="Calibri"/>
              <a:buNone/>
              <a:defRPr b="0" i="0" sz="4267" u="none" cap="none" strike="noStrike">
                <a:solidFill>
                  <a:srgbClr val="404041"/>
                </a:solidFill>
                <a:latin typeface="Calibri"/>
                <a:ea typeface="Calibri"/>
                <a:cs typeface="Calibri"/>
                <a:sym typeface="Calibri"/>
              </a:defRPr>
            </a:lvl1pPr>
            <a:lvl2pPr indent="-12684" lvl="1" marL="609585" marR="0" rtl="0" algn="l">
              <a:lnSpc>
                <a:spcPct val="100000"/>
              </a:lnSpc>
              <a:spcBef>
                <a:spcPts val="747"/>
              </a:spcBef>
              <a:spcAft>
                <a:spcPts val="0"/>
              </a:spcAft>
              <a:buClr>
                <a:srgbClr val="404041"/>
              </a:buClr>
              <a:buSzPct val="37503"/>
              <a:buFont typeface="Noto Sans Symbols"/>
              <a:buNone/>
              <a:defRPr b="0" i="0" sz="3733" u="none" cap="none" strike="noStrike">
                <a:solidFill>
                  <a:srgbClr val="404041"/>
                </a:solidFill>
                <a:latin typeface="Calibri"/>
                <a:ea typeface="Calibri"/>
                <a:cs typeface="Calibri"/>
                <a:sym typeface="Calibri"/>
              </a:defRPr>
            </a:lvl2pPr>
            <a:lvl3pPr indent="-12669" lvl="2" marL="1219170" marR="0" rtl="0" algn="l">
              <a:lnSpc>
                <a:spcPct val="100000"/>
              </a:lnSpc>
              <a:spcBef>
                <a:spcPts val="640"/>
              </a:spcBef>
              <a:spcAft>
                <a:spcPts val="0"/>
              </a:spcAft>
              <a:buClr>
                <a:srgbClr val="404041"/>
              </a:buClr>
              <a:buSzPct val="43750"/>
              <a:buFont typeface="Arial"/>
              <a:buNone/>
              <a:defRPr b="0" i="0" sz="3200" u="none" cap="none" strike="noStrike">
                <a:solidFill>
                  <a:srgbClr val="404041"/>
                </a:solidFill>
                <a:latin typeface="Calibri"/>
                <a:ea typeface="Calibri"/>
                <a:cs typeface="Calibri"/>
                <a:sym typeface="Calibri"/>
              </a:defRPr>
            </a:lvl3pPr>
            <a:lvl4pPr indent="-12654" lvl="3" marL="1828754" marR="0" rtl="0" algn="l">
              <a:lnSpc>
                <a:spcPct val="100000"/>
              </a:lnSpc>
              <a:spcBef>
                <a:spcPts val="533"/>
              </a:spcBef>
              <a:spcAft>
                <a:spcPts val="0"/>
              </a:spcAft>
              <a:buClr>
                <a:srgbClr val="404041"/>
              </a:buClr>
              <a:buSzPct val="52493"/>
              <a:buFont typeface="Arial"/>
              <a:buNone/>
              <a:defRPr b="0" i="0" sz="2667" u="none" cap="none" strike="noStrike">
                <a:solidFill>
                  <a:srgbClr val="404041"/>
                </a:solidFill>
                <a:latin typeface="Calibri"/>
                <a:ea typeface="Calibri"/>
                <a:cs typeface="Calibri"/>
                <a:sym typeface="Calibri"/>
              </a:defRPr>
            </a:lvl4pPr>
            <a:lvl5pPr indent="-12638" lvl="4" marL="2438339" marR="0" rtl="0" algn="l">
              <a:lnSpc>
                <a:spcPct val="100000"/>
              </a:lnSpc>
              <a:spcBef>
                <a:spcPts val="533"/>
              </a:spcBef>
              <a:spcAft>
                <a:spcPts val="0"/>
              </a:spcAft>
              <a:buClr>
                <a:srgbClr val="404041"/>
              </a:buClr>
              <a:buSzPct val="52493"/>
              <a:buFont typeface="Arial"/>
              <a:buNone/>
              <a:defRPr b="0" i="0" sz="2667" u="none" cap="none" strike="noStrike">
                <a:solidFill>
                  <a:srgbClr val="404041"/>
                </a:solidFill>
                <a:latin typeface="Calibri"/>
                <a:ea typeface="Calibri"/>
                <a:cs typeface="Calibri"/>
                <a:sym typeface="Calibri"/>
              </a:defRPr>
            </a:lvl5pPr>
            <a:lvl6pPr indent="-12624" lvl="5" marL="3047924" marR="0" rtl="0" algn="l">
              <a:lnSpc>
                <a:spcPct val="100000"/>
              </a:lnSpc>
              <a:spcBef>
                <a:spcPts val="533"/>
              </a:spcBef>
              <a:spcAft>
                <a:spcPts val="0"/>
              </a:spcAft>
              <a:buClr>
                <a:schemeClr val="dk1"/>
              </a:buClr>
              <a:buSzPct val="52493"/>
              <a:buFont typeface="Arial"/>
              <a:buNone/>
              <a:defRPr b="0" i="0" sz="2667" u="none" cap="none" strike="noStrike">
                <a:solidFill>
                  <a:schemeClr val="dk1"/>
                </a:solidFill>
                <a:latin typeface="Calibri"/>
                <a:ea typeface="Calibri"/>
                <a:cs typeface="Calibri"/>
                <a:sym typeface="Calibri"/>
              </a:defRPr>
            </a:lvl6pPr>
            <a:lvl7pPr indent="-12608" lvl="6" marL="3657509" marR="0" rtl="0" algn="l">
              <a:lnSpc>
                <a:spcPct val="100000"/>
              </a:lnSpc>
              <a:spcBef>
                <a:spcPts val="533"/>
              </a:spcBef>
              <a:spcAft>
                <a:spcPts val="0"/>
              </a:spcAft>
              <a:buClr>
                <a:schemeClr val="dk1"/>
              </a:buClr>
              <a:buSzPct val="52493"/>
              <a:buFont typeface="Arial"/>
              <a:buNone/>
              <a:defRPr b="0" i="0" sz="2667" u="none" cap="none" strike="noStrike">
                <a:solidFill>
                  <a:schemeClr val="dk1"/>
                </a:solidFill>
                <a:latin typeface="Calibri"/>
                <a:ea typeface="Calibri"/>
                <a:cs typeface="Calibri"/>
                <a:sym typeface="Calibri"/>
              </a:defRPr>
            </a:lvl7pPr>
            <a:lvl8pPr indent="-12593" lvl="7" marL="4267093" marR="0" rtl="0" algn="l">
              <a:lnSpc>
                <a:spcPct val="100000"/>
              </a:lnSpc>
              <a:spcBef>
                <a:spcPts val="533"/>
              </a:spcBef>
              <a:spcAft>
                <a:spcPts val="0"/>
              </a:spcAft>
              <a:buClr>
                <a:schemeClr val="dk1"/>
              </a:buClr>
              <a:buSzPct val="52493"/>
              <a:buFont typeface="Arial"/>
              <a:buNone/>
              <a:defRPr b="0" i="0" sz="2667" u="none" cap="none" strike="noStrike">
                <a:solidFill>
                  <a:schemeClr val="dk1"/>
                </a:solidFill>
                <a:latin typeface="Calibri"/>
                <a:ea typeface="Calibri"/>
                <a:cs typeface="Calibri"/>
                <a:sym typeface="Calibri"/>
              </a:defRPr>
            </a:lvl8pPr>
            <a:lvl9pPr indent="-12577" lvl="8" marL="4876678" marR="0" rtl="0" algn="l">
              <a:lnSpc>
                <a:spcPct val="100000"/>
              </a:lnSpc>
              <a:spcBef>
                <a:spcPts val="533"/>
              </a:spcBef>
              <a:spcAft>
                <a:spcPts val="0"/>
              </a:spcAft>
              <a:buClr>
                <a:schemeClr val="dk1"/>
              </a:buClr>
              <a:buSzPct val="52493"/>
              <a:buFont typeface="Arial"/>
              <a:buNone/>
              <a:defRPr b="0" i="0" sz="2667" u="none" cap="none" strike="noStrike">
                <a:solidFill>
                  <a:schemeClr val="dk1"/>
                </a:solidFill>
                <a:latin typeface="Calibri"/>
                <a:ea typeface="Calibri"/>
                <a:cs typeface="Calibri"/>
                <a:sym typeface="Calibri"/>
              </a:defRPr>
            </a:lvl9pPr>
          </a:lstStyle>
          <a:p/>
        </p:txBody>
      </p:sp>
      <p:sp>
        <p:nvSpPr>
          <p:cNvPr id="116" name="Shape 116"/>
          <p:cNvSpPr txBox="1"/>
          <p:nvPr>
            <p:ph idx="1" type="body"/>
          </p:nvPr>
        </p:nvSpPr>
        <p:spPr>
          <a:xfrm>
            <a:off x="2389719" y="5367338"/>
            <a:ext cx="7315199" cy="804861"/>
          </a:xfrm>
          <a:prstGeom prst="rect">
            <a:avLst/>
          </a:prstGeom>
          <a:noFill/>
          <a:ln>
            <a:noFill/>
          </a:ln>
        </p:spPr>
        <p:txBody>
          <a:bodyPr anchorCtr="0" anchor="t" bIns="91425" lIns="91425" rIns="91425" wrap="square" tIns="91425"/>
          <a:lstStyle>
            <a:lvl1pPr indent="0" lvl="0" marL="0" marR="0" rtl="0" algn="l">
              <a:lnSpc>
                <a:spcPct val="100000"/>
              </a:lnSpc>
              <a:spcBef>
                <a:spcPts val="373"/>
              </a:spcBef>
              <a:spcAft>
                <a:spcPts val="0"/>
              </a:spcAft>
              <a:buClr>
                <a:srgbClr val="404041"/>
              </a:buClr>
              <a:buSzPct val="74986"/>
              <a:buFont typeface="Calibri"/>
              <a:buNone/>
              <a:defRPr b="0" i="0" sz="1867" u="none" cap="none" strike="noStrike">
                <a:solidFill>
                  <a:srgbClr val="404041"/>
                </a:solidFill>
                <a:latin typeface="Calibri"/>
                <a:ea typeface="Calibri"/>
                <a:cs typeface="Calibri"/>
                <a:sym typeface="Calibri"/>
              </a:defRPr>
            </a:lvl1pPr>
            <a:lvl2pPr indent="-12684" lvl="1" marL="609585" marR="0" rtl="0" algn="l">
              <a:lnSpc>
                <a:spcPct val="100000"/>
              </a:lnSpc>
              <a:spcBef>
                <a:spcPts val="320"/>
              </a:spcBef>
              <a:spcAft>
                <a:spcPts val="0"/>
              </a:spcAft>
              <a:buClr>
                <a:srgbClr val="404041"/>
              </a:buClr>
              <a:buSzPct val="175000"/>
              <a:buFont typeface="Noto Sans Symbols"/>
              <a:buNone/>
              <a:defRPr b="0" i="0" sz="1600" u="none" cap="none" strike="noStrike">
                <a:solidFill>
                  <a:srgbClr val="404041"/>
                </a:solidFill>
                <a:latin typeface="Calibri"/>
                <a:ea typeface="Calibri"/>
                <a:cs typeface="Calibri"/>
                <a:sym typeface="Calibri"/>
              </a:defRPr>
            </a:lvl2pPr>
            <a:lvl3pPr indent="-12669" lvl="2" marL="1219170" marR="0" rtl="0" algn="l">
              <a:lnSpc>
                <a:spcPct val="100000"/>
              </a:lnSpc>
              <a:spcBef>
                <a:spcPts val="267"/>
              </a:spcBef>
              <a:spcAft>
                <a:spcPts val="0"/>
              </a:spcAft>
              <a:buClr>
                <a:srgbClr val="404041"/>
              </a:buClr>
              <a:buSzPct val="180045"/>
              <a:buFont typeface="Arial"/>
              <a:buNone/>
              <a:defRPr b="0" i="0" sz="1333" u="none" cap="none" strike="noStrike">
                <a:solidFill>
                  <a:srgbClr val="404041"/>
                </a:solidFill>
                <a:latin typeface="Calibri"/>
                <a:ea typeface="Calibri"/>
                <a:cs typeface="Calibri"/>
                <a:sym typeface="Calibri"/>
              </a:defRPr>
            </a:lvl3pPr>
            <a:lvl4pPr indent="-12654" lvl="3" marL="1828754" marR="0" rtl="0" algn="l">
              <a:lnSpc>
                <a:spcPct val="100000"/>
              </a:lnSpc>
              <a:spcBef>
                <a:spcPts val="24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4pPr>
            <a:lvl5pPr indent="-12638" lvl="4" marL="2438339" marR="0" rtl="0" algn="l">
              <a:lnSpc>
                <a:spcPct val="100000"/>
              </a:lnSpc>
              <a:spcBef>
                <a:spcPts val="24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5pPr>
            <a:lvl6pPr indent="-12624" lvl="5" marL="3047924"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6pPr>
            <a:lvl7pPr indent="-12608" lvl="6" marL="3657509"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7pPr>
            <a:lvl8pPr indent="-12593" lvl="7" marL="4267093"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8pPr>
            <a:lvl9pPr indent="-12577" lvl="8" marL="4876678" marR="0" rtl="0" algn="l">
              <a:lnSpc>
                <a:spcPct val="100000"/>
              </a:lnSpc>
              <a:spcBef>
                <a:spcPts val="24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9pPr>
          </a:lstStyle>
          <a:p/>
        </p:txBody>
      </p:sp>
      <p:sp>
        <p:nvSpPr>
          <p:cNvPr id="117" name="Shape 117"/>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18" name="Shape 118"/>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19" name="Shape 119"/>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20" name="Shape 120"/>
        <p:cNvGrpSpPr/>
        <p:nvPr/>
      </p:nvGrpSpPr>
      <p:grpSpPr>
        <a:xfrm>
          <a:off x="0" y="0"/>
          <a:ext cx="0" cy="0"/>
          <a:chOff x="0" y="0"/>
          <a:chExt cx="0" cy="0"/>
        </a:xfrm>
      </p:grpSpPr>
      <p:sp>
        <p:nvSpPr>
          <p:cNvPr id="121" name="Shape 121"/>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29166"/>
              <a:buFont typeface="Arial Black"/>
              <a:buNone/>
              <a:defRPr b="0" i="0" sz="4800"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122" name="Shape 122"/>
          <p:cNvSpPr txBox="1"/>
          <p:nvPr>
            <p:ph idx="1" type="body"/>
          </p:nvPr>
        </p:nvSpPr>
        <p:spPr>
          <a:xfrm rot="5400000">
            <a:off x="3833019" y="-1623219"/>
            <a:ext cx="4525963" cy="10972800"/>
          </a:xfrm>
          <a:prstGeom prst="rect">
            <a:avLst/>
          </a:prstGeom>
          <a:noFill/>
          <a:ln>
            <a:noFill/>
          </a:ln>
        </p:spPr>
        <p:txBody>
          <a:bodyPr anchorCtr="0" anchor="t" bIns="91425" lIns="91425" rIns="91425" wrap="square" tIns="91425"/>
          <a:lstStyle>
            <a:lvl1pPr indent="0" lvl="0" marL="0" marR="0" rtl="0" algn="l">
              <a:lnSpc>
                <a:spcPct val="100000"/>
              </a:lnSpc>
              <a:spcBef>
                <a:spcPts val="853"/>
              </a:spcBef>
              <a:spcAft>
                <a:spcPts val="0"/>
              </a:spcAft>
              <a:buClr>
                <a:srgbClr val="404041"/>
              </a:buClr>
              <a:buSzPct val="32809"/>
              <a:buFont typeface="Calibri"/>
              <a:buNone/>
              <a:defRPr b="0" i="0" sz="4267"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123" name="Shape 123"/>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24" name="Shape 124"/>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25" name="Shape 125"/>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26" name="Shape 126"/>
        <p:cNvGrpSpPr/>
        <p:nvPr/>
      </p:nvGrpSpPr>
      <p:grpSpPr>
        <a:xfrm>
          <a:off x="0" y="0"/>
          <a:ext cx="0" cy="0"/>
          <a:chOff x="0" y="0"/>
          <a:chExt cx="0" cy="0"/>
        </a:xfrm>
      </p:grpSpPr>
      <p:sp>
        <p:nvSpPr>
          <p:cNvPr id="127" name="Shape 127"/>
          <p:cNvSpPr txBox="1"/>
          <p:nvPr>
            <p:ph type="title"/>
          </p:nvPr>
        </p:nvSpPr>
        <p:spPr>
          <a:xfrm rot="5400000">
            <a:off x="7285038" y="1828800"/>
            <a:ext cx="5851525" cy="27432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29166"/>
              <a:buFont typeface="Arial Black"/>
              <a:buNone/>
              <a:defRPr b="0" i="0" sz="4800"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128" name="Shape 128"/>
          <p:cNvSpPr txBox="1"/>
          <p:nvPr>
            <p:ph idx="1" type="body"/>
          </p:nvPr>
        </p:nvSpPr>
        <p:spPr>
          <a:xfrm rot="5400000">
            <a:off x="1697038" y="-812800"/>
            <a:ext cx="5851525" cy="8026399"/>
          </a:xfrm>
          <a:prstGeom prst="rect">
            <a:avLst/>
          </a:prstGeom>
          <a:noFill/>
          <a:ln>
            <a:noFill/>
          </a:ln>
        </p:spPr>
        <p:txBody>
          <a:bodyPr anchorCtr="0" anchor="t" bIns="91425" lIns="91425" rIns="91425" wrap="square" tIns="91425"/>
          <a:lstStyle>
            <a:lvl1pPr indent="0" lvl="0" marL="0" marR="0" rtl="0" algn="l">
              <a:lnSpc>
                <a:spcPct val="100000"/>
              </a:lnSpc>
              <a:spcBef>
                <a:spcPts val="853"/>
              </a:spcBef>
              <a:spcAft>
                <a:spcPts val="0"/>
              </a:spcAft>
              <a:buClr>
                <a:srgbClr val="404041"/>
              </a:buClr>
              <a:buSzPct val="32809"/>
              <a:buFont typeface="Calibri"/>
              <a:buNone/>
              <a:defRPr b="0" i="0" sz="4267"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129" name="Shape 129"/>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30" name="Shape 130"/>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31" name="Shape 131"/>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38" name="Shape 138"/>
        <p:cNvGrpSpPr/>
        <p:nvPr/>
      </p:nvGrpSpPr>
      <p:grpSpPr>
        <a:xfrm>
          <a:off x="0" y="0"/>
          <a:ext cx="0" cy="0"/>
          <a:chOff x="0" y="0"/>
          <a:chExt cx="0" cy="0"/>
        </a:xfrm>
      </p:grpSpPr>
      <p:sp>
        <p:nvSpPr>
          <p:cNvPr id="139" name="Shape 139"/>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1250"/>
              <a:buFont typeface="Arial Black"/>
              <a:buNone/>
              <a:defRPr b="0" i="0" sz="48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140" name="Shape 140"/>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41" name="Shape 141"/>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42" name="Shape 142"/>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Divider Slide_1">
    <p:spTree>
      <p:nvGrpSpPr>
        <p:cNvPr id="143" name="Shape 143"/>
        <p:cNvGrpSpPr/>
        <p:nvPr/>
      </p:nvGrpSpPr>
      <p:grpSpPr>
        <a:xfrm>
          <a:off x="0" y="0"/>
          <a:ext cx="0" cy="0"/>
          <a:chOff x="0" y="0"/>
          <a:chExt cx="0" cy="0"/>
        </a:xfrm>
      </p:grpSpPr>
      <p:pic>
        <p:nvPicPr>
          <p:cNvPr id="144" name="Shape 1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5" name="Shape 145"/>
          <p:cNvSpPr txBox="1"/>
          <p:nvPr>
            <p:ph type="title"/>
          </p:nvPr>
        </p:nvSpPr>
        <p:spPr>
          <a:xfrm>
            <a:off x="963083" y="3886201"/>
            <a:ext cx="10363200" cy="12003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lt1"/>
              </a:buClr>
              <a:buSzPct val="31250"/>
              <a:buFont typeface="Arial Black"/>
              <a:buNone/>
              <a:defRPr b="1" i="0" sz="4800" u="none" cap="none" strike="noStrike">
                <a:solidFill>
                  <a:schemeClr val="lt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146" name="Shape 146"/>
          <p:cNvSpPr txBox="1"/>
          <p:nvPr>
            <p:ph idx="1" type="body"/>
          </p:nvPr>
        </p:nvSpPr>
        <p:spPr>
          <a:xfrm>
            <a:off x="963083" y="5086529"/>
            <a:ext cx="10363200" cy="280800"/>
          </a:xfrm>
          <a:prstGeom prst="rect">
            <a:avLst/>
          </a:prstGeom>
          <a:noFill/>
          <a:ln>
            <a:noFill/>
          </a:ln>
        </p:spPr>
        <p:txBody>
          <a:bodyPr anchorCtr="0" anchor="t" bIns="91425" lIns="91425" rIns="91425" wrap="square" tIns="91425"/>
          <a:lstStyle>
            <a:lvl1pPr indent="0" lvl="0" marL="0" marR="0" rtl="0" algn="l">
              <a:lnSpc>
                <a:spcPct val="114000"/>
              </a:lnSpc>
              <a:spcBef>
                <a:spcPts val="400"/>
              </a:spcBef>
              <a:spcAft>
                <a:spcPts val="0"/>
              </a:spcAft>
              <a:buClr>
                <a:schemeClr val="lt1"/>
              </a:buClr>
              <a:buSzPct val="71428"/>
              <a:buFont typeface="Calibri"/>
              <a:buNone/>
              <a:defRPr b="1" i="0" sz="2100" u="none" cap="none" strike="noStrike">
                <a:solidFill>
                  <a:schemeClr val="lt1"/>
                </a:solidFill>
                <a:latin typeface="Calibri"/>
                <a:ea typeface="Calibri"/>
                <a:cs typeface="Calibri"/>
                <a:sym typeface="Calibri"/>
              </a:defRPr>
            </a:lvl1pPr>
            <a:lvl2pPr indent="-12700" lvl="1" marL="609600" marR="0" rtl="0" algn="l">
              <a:lnSpc>
                <a:spcPct val="100000"/>
              </a:lnSpc>
              <a:spcBef>
                <a:spcPts val="500"/>
              </a:spcBef>
              <a:spcAft>
                <a:spcPts val="0"/>
              </a:spcAft>
              <a:buClr>
                <a:srgbClr val="8C8C8C"/>
              </a:buClr>
              <a:buSzPct val="116666"/>
              <a:buFont typeface="Noto Sans Symbols"/>
              <a:buNone/>
              <a:defRPr b="0" i="0" sz="2400" u="none" cap="none" strike="noStrike">
                <a:solidFill>
                  <a:srgbClr val="8C8C8C"/>
                </a:solidFill>
                <a:latin typeface="Calibri"/>
                <a:ea typeface="Calibri"/>
                <a:cs typeface="Calibri"/>
                <a:sym typeface="Calibri"/>
              </a:defRPr>
            </a:lvl2pPr>
            <a:lvl3pPr indent="-12700" lvl="2" marL="1219200" marR="0" rtl="0" algn="l">
              <a:lnSpc>
                <a:spcPct val="100000"/>
              </a:lnSpc>
              <a:spcBef>
                <a:spcPts val="400"/>
              </a:spcBef>
              <a:spcAft>
                <a:spcPts val="0"/>
              </a:spcAft>
              <a:buClr>
                <a:srgbClr val="8C8C8C"/>
              </a:buClr>
              <a:buSzPct val="114285"/>
              <a:buFont typeface="Arial"/>
              <a:buNone/>
              <a:defRPr b="0" i="0" sz="2100" u="none" cap="none" strike="noStrike">
                <a:solidFill>
                  <a:srgbClr val="8C8C8C"/>
                </a:solidFill>
                <a:latin typeface="Calibri"/>
                <a:ea typeface="Calibri"/>
                <a:cs typeface="Calibri"/>
                <a:sym typeface="Calibri"/>
              </a:defRPr>
            </a:lvl3pPr>
            <a:lvl4pPr indent="-12700" lvl="3" marL="1828800" marR="0" rtl="0" algn="l">
              <a:lnSpc>
                <a:spcPct val="100000"/>
              </a:lnSpc>
              <a:spcBef>
                <a:spcPts val="400"/>
              </a:spcBef>
              <a:spcAft>
                <a:spcPts val="0"/>
              </a:spcAft>
              <a:buClr>
                <a:srgbClr val="8C8C8C"/>
              </a:buClr>
              <a:buSzPct val="105263"/>
              <a:buFont typeface="Arial"/>
              <a:buNone/>
              <a:defRPr b="0" i="0" sz="1900" u="none" cap="none" strike="noStrike">
                <a:solidFill>
                  <a:srgbClr val="8C8C8C"/>
                </a:solidFill>
                <a:latin typeface="Calibri"/>
                <a:ea typeface="Calibri"/>
                <a:cs typeface="Calibri"/>
                <a:sym typeface="Calibri"/>
              </a:defRPr>
            </a:lvl4pPr>
            <a:lvl5pPr indent="-12700" lvl="4" marL="2438400" marR="0" rtl="0" algn="l">
              <a:lnSpc>
                <a:spcPct val="100000"/>
              </a:lnSpc>
              <a:spcBef>
                <a:spcPts val="400"/>
              </a:spcBef>
              <a:spcAft>
                <a:spcPts val="0"/>
              </a:spcAft>
              <a:buClr>
                <a:srgbClr val="8C8C8C"/>
              </a:buClr>
              <a:buSzPct val="105263"/>
              <a:buFont typeface="Arial"/>
              <a:buNone/>
              <a:defRPr b="0" i="0" sz="1900" u="none" cap="none" strike="noStrike">
                <a:solidFill>
                  <a:srgbClr val="8C8C8C"/>
                </a:solidFill>
                <a:latin typeface="Calibri"/>
                <a:ea typeface="Calibri"/>
                <a:cs typeface="Calibri"/>
                <a:sym typeface="Calibri"/>
              </a:defRPr>
            </a:lvl5pPr>
            <a:lvl6pPr indent="-12700" lvl="5" marL="3048000" marR="0" rtl="0" algn="l">
              <a:lnSpc>
                <a:spcPct val="100000"/>
              </a:lnSpc>
              <a:spcBef>
                <a:spcPts val="400"/>
              </a:spcBef>
              <a:spcAft>
                <a:spcPts val="0"/>
              </a:spcAft>
              <a:buClr>
                <a:srgbClr val="8C8C8C"/>
              </a:buClr>
              <a:buSzPct val="105263"/>
              <a:buFont typeface="Arial"/>
              <a:buNone/>
              <a:defRPr b="0" i="0" sz="1900" u="none" cap="none" strike="noStrike">
                <a:solidFill>
                  <a:srgbClr val="8C8C8C"/>
                </a:solidFill>
                <a:latin typeface="Calibri"/>
                <a:ea typeface="Calibri"/>
                <a:cs typeface="Calibri"/>
                <a:sym typeface="Calibri"/>
              </a:defRPr>
            </a:lvl6pPr>
            <a:lvl7pPr indent="-12700" lvl="6" marL="3657600" marR="0" rtl="0" algn="l">
              <a:lnSpc>
                <a:spcPct val="100000"/>
              </a:lnSpc>
              <a:spcBef>
                <a:spcPts val="400"/>
              </a:spcBef>
              <a:spcAft>
                <a:spcPts val="0"/>
              </a:spcAft>
              <a:buClr>
                <a:srgbClr val="8C8C8C"/>
              </a:buClr>
              <a:buSzPct val="105263"/>
              <a:buFont typeface="Arial"/>
              <a:buNone/>
              <a:defRPr b="0" i="0" sz="1900" u="none" cap="none" strike="noStrike">
                <a:solidFill>
                  <a:srgbClr val="8C8C8C"/>
                </a:solidFill>
                <a:latin typeface="Calibri"/>
                <a:ea typeface="Calibri"/>
                <a:cs typeface="Calibri"/>
                <a:sym typeface="Calibri"/>
              </a:defRPr>
            </a:lvl7pPr>
            <a:lvl8pPr indent="-12700" lvl="7" marL="4267200" marR="0" rtl="0" algn="l">
              <a:lnSpc>
                <a:spcPct val="100000"/>
              </a:lnSpc>
              <a:spcBef>
                <a:spcPts val="400"/>
              </a:spcBef>
              <a:spcAft>
                <a:spcPts val="0"/>
              </a:spcAft>
              <a:buClr>
                <a:srgbClr val="8C8C8C"/>
              </a:buClr>
              <a:buSzPct val="105263"/>
              <a:buFont typeface="Arial"/>
              <a:buNone/>
              <a:defRPr b="0" i="0" sz="1900" u="none" cap="none" strike="noStrike">
                <a:solidFill>
                  <a:srgbClr val="8C8C8C"/>
                </a:solidFill>
                <a:latin typeface="Calibri"/>
                <a:ea typeface="Calibri"/>
                <a:cs typeface="Calibri"/>
                <a:sym typeface="Calibri"/>
              </a:defRPr>
            </a:lvl8pPr>
            <a:lvl9pPr indent="-12700" lvl="8" marL="4876800" marR="0" rtl="0" algn="l">
              <a:lnSpc>
                <a:spcPct val="100000"/>
              </a:lnSpc>
              <a:spcBef>
                <a:spcPts val="400"/>
              </a:spcBef>
              <a:spcAft>
                <a:spcPts val="0"/>
              </a:spcAft>
              <a:buClr>
                <a:srgbClr val="8C8C8C"/>
              </a:buClr>
              <a:buSzPct val="105263"/>
              <a:buFont typeface="Arial"/>
              <a:buNone/>
              <a:defRPr b="0" i="0" sz="1900" u="none" cap="none" strike="noStrike">
                <a:solidFill>
                  <a:srgbClr val="8C8C8C"/>
                </a:solidFill>
                <a:latin typeface="Calibri"/>
                <a:ea typeface="Calibri"/>
                <a:cs typeface="Calibri"/>
                <a:sym typeface="Calibri"/>
              </a:defRPr>
            </a:lvl9pPr>
          </a:lstStyle>
          <a:p/>
        </p:txBody>
      </p:sp>
      <p:sp>
        <p:nvSpPr>
          <p:cNvPr id="147" name="Shape 147"/>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48" name="Shape 148"/>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49" name="Shape 149"/>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600">
                <a:solidFill>
                  <a:srgbClr val="8C8C8C"/>
                </a:solidFill>
                <a:latin typeface="Arial"/>
                <a:ea typeface="Arial"/>
                <a:cs typeface="Arial"/>
                <a:sym typeface="Aria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Quote">
    <p:spTree>
      <p:nvGrpSpPr>
        <p:cNvPr id="150" name="Shape 150"/>
        <p:cNvGrpSpPr/>
        <p:nvPr/>
      </p:nvGrpSpPr>
      <p:grpSpPr>
        <a:xfrm>
          <a:off x="0" y="0"/>
          <a:ext cx="0" cy="0"/>
          <a:chOff x="0" y="0"/>
          <a:chExt cx="0" cy="0"/>
        </a:xfrm>
      </p:grpSpPr>
      <p:sp>
        <p:nvSpPr>
          <p:cNvPr id="151" name="Shape 151"/>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4883"/>
              <a:buFont typeface="Arial Black"/>
              <a:buNone/>
              <a:defRPr b="0" i="0" sz="43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152" name="Shape 152"/>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53" name="Shape 153"/>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54" name="Shape 154"/>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
        <p:nvSpPr>
          <p:cNvPr id="155" name="Shape 155"/>
          <p:cNvSpPr txBox="1"/>
          <p:nvPr>
            <p:ph idx="1" type="body"/>
          </p:nvPr>
        </p:nvSpPr>
        <p:spPr>
          <a:xfrm>
            <a:off x="609600" y="838200"/>
            <a:ext cx="10972800" cy="3813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56" name="Shape 156"/>
          <p:cNvSpPr txBox="1"/>
          <p:nvPr>
            <p:ph idx="2" type="body"/>
          </p:nvPr>
        </p:nvSpPr>
        <p:spPr>
          <a:xfrm>
            <a:off x="2743200" y="1752602"/>
            <a:ext cx="8839200" cy="2209500"/>
          </a:xfrm>
          <a:prstGeom prst="rect">
            <a:avLst/>
          </a:prstGeom>
          <a:noFill/>
          <a:ln>
            <a:noFill/>
          </a:ln>
        </p:spPr>
        <p:txBody>
          <a:bodyPr anchorCtr="0" anchor="t" bIns="91425" lIns="91425" rIns="91425" wrap="square" tIns="91425"/>
          <a:lstStyle>
            <a:lvl1pPr indent="0" lvl="0" marL="0" marR="0" rtl="0" algn="l">
              <a:lnSpc>
                <a:spcPct val="100000"/>
              </a:lnSpc>
              <a:spcBef>
                <a:spcPts val="700"/>
              </a:spcBef>
              <a:spcAft>
                <a:spcPts val="0"/>
              </a:spcAft>
              <a:buClr>
                <a:srgbClr val="404041"/>
              </a:buClr>
              <a:buSzPct val="46875"/>
              <a:buFont typeface="Calibri"/>
              <a:buNone/>
              <a:defRPr b="1" i="1" sz="32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57" name="Shape 157"/>
          <p:cNvSpPr txBox="1"/>
          <p:nvPr>
            <p:ph idx="3" type="body"/>
          </p:nvPr>
        </p:nvSpPr>
        <p:spPr>
          <a:xfrm>
            <a:off x="711202" y="4267202"/>
            <a:ext cx="10871100" cy="21336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0" i="0" sz="2900" u="none" cap="none" strike="noStrike">
                <a:solidFill>
                  <a:srgbClr val="404041"/>
                </a:solidFill>
                <a:latin typeface="Calibri"/>
                <a:ea typeface="Calibri"/>
                <a:cs typeface="Calibri"/>
                <a:sym typeface="Calibri"/>
              </a:defRPr>
            </a:lvl1pPr>
            <a:lvl2pPr indent="-12700" lvl="1" marL="977900" marR="0" rtl="0" algn="l">
              <a:lnSpc>
                <a:spcPct val="100000"/>
              </a:lnSpc>
              <a:spcBef>
                <a:spcPts val="500"/>
              </a:spcBef>
              <a:spcAft>
                <a:spcPts val="0"/>
              </a:spcAft>
              <a:buClr>
                <a:srgbClr val="404041"/>
              </a:buClr>
              <a:buSzPct val="100000"/>
              <a:buFont typeface="Noto Sans Symbols"/>
              <a:buChar char="▪"/>
              <a:defRPr b="0" i="0" sz="2900" u="none" cap="none" strike="noStrike">
                <a:solidFill>
                  <a:srgbClr val="404041"/>
                </a:solidFill>
                <a:latin typeface="Calibri"/>
                <a:ea typeface="Calibri"/>
                <a:cs typeface="Calibri"/>
                <a:sym typeface="Calibri"/>
              </a:defRPr>
            </a:lvl2pPr>
            <a:lvl3pPr indent="38100" lvl="2" marL="15240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wo Column+image">
    <p:spTree>
      <p:nvGrpSpPr>
        <p:cNvPr id="22" name="Shape 22"/>
        <p:cNvGrpSpPr/>
        <p:nvPr/>
      </p:nvGrpSpPr>
      <p:grpSpPr>
        <a:xfrm>
          <a:off x="0" y="0"/>
          <a:ext cx="0" cy="0"/>
          <a:chOff x="0" y="0"/>
          <a:chExt cx="0" cy="0"/>
        </a:xfrm>
      </p:grpSpPr>
      <p:sp>
        <p:nvSpPr>
          <p:cNvPr id="23" name="Shape 23"/>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2809"/>
              <a:buFont typeface="Arial Black"/>
              <a:buNone/>
              <a:defRPr b="0" i="0" sz="4267"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24" name="Shape 24"/>
          <p:cNvSpPr txBox="1"/>
          <p:nvPr>
            <p:ph idx="1" type="body"/>
          </p:nvPr>
        </p:nvSpPr>
        <p:spPr>
          <a:xfrm>
            <a:off x="6197602" y="1828800"/>
            <a:ext cx="5384799" cy="4495800"/>
          </a:xfrm>
          <a:prstGeom prst="rect">
            <a:avLst/>
          </a:prstGeom>
          <a:noFill/>
          <a:ln>
            <a:noFill/>
          </a:ln>
        </p:spPr>
        <p:txBody>
          <a:bodyPr anchorCtr="0" anchor="t" bIns="91425" lIns="91425" rIns="91425" wrap="square" tIns="91425"/>
          <a:lstStyle>
            <a:lvl1pPr indent="0" lvl="0" marL="0" marR="0" rtl="0" algn="l">
              <a:lnSpc>
                <a:spcPct val="100000"/>
              </a:lnSpc>
              <a:spcBef>
                <a:spcPts val="533"/>
              </a:spcBef>
              <a:spcAft>
                <a:spcPts val="0"/>
              </a:spcAft>
              <a:buClr>
                <a:srgbClr val="404041"/>
              </a:buClr>
              <a:buSzPct val="52493"/>
              <a:buFont typeface="Calibri"/>
              <a:buNone/>
              <a:defRPr b="0" i="0" sz="2667" u="none" cap="none" strike="noStrike">
                <a:solidFill>
                  <a:srgbClr val="404041"/>
                </a:solidFill>
                <a:latin typeface="Calibri"/>
                <a:ea typeface="Calibri"/>
                <a:cs typeface="Calibri"/>
                <a:sym typeface="Calibri"/>
              </a:defRPr>
            </a:lvl1pPr>
            <a:lvl2pPr indent="-46520" lvl="1" marL="990575" marR="0" rtl="0" algn="l">
              <a:lnSpc>
                <a:spcPct val="100000"/>
              </a:lnSpc>
              <a:spcBef>
                <a:spcPts val="533"/>
              </a:spcBef>
              <a:spcAft>
                <a:spcPts val="0"/>
              </a:spcAft>
              <a:buClr>
                <a:srgbClr val="404041"/>
              </a:buClr>
              <a:buSzPct val="100000"/>
              <a:buFont typeface="Noto Sans Symbols"/>
              <a:buChar char="▪"/>
              <a:defRPr b="0" i="0" sz="2667" u="none" cap="none" strike="noStrike">
                <a:solidFill>
                  <a:srgbClr val="404041"/>
                </a:solidFill>
                <a:latin typeface="Calibri"/>
                <a:ea typeface="Calibri"/>
                <a:cs typeface="Calibri"/>
                <a:sym typeface="Calibri"/>
              </a:defRPr>
            </a:lvl2pPr>
            <a:lvl3pPr indent="-12662" lvl="2" marL="1523962" marR="0" rtl="0" algn="l">
              <a:lnSpc>
                <a:spcPct val="100000"/>
              </a:lnSpc>
              <a:spcBef>
                <a:spcPts val="48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12647" lvl="3" marL="2133547" marR="0" rtl="0" algn="l">
              <a:lnSpc>
                <a:spcPct val="100000"/>
              </a:lnSpc>
              <a:spcBef>
                <a:spcPts val="48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4pPr>
            <a:lvl5pPr indent="-12631" lvl="4" marL="2743131" marR="0" rtl="0" algn="l">
              <a:lnSpc>
                <a:spcPct val="100000"/>
              </a:lnSpc>
              <a:spcBef>
                <a:spcPts val="48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5pPr>
            <a:lvl6pPr indent="-12615" lvl="5" marL="3352716" marR="0" rtl="0" algn="l">
              <a:lnSpc>
                <a:spcPct val="100000"/>
              </a:lnSpc>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6pPr>
            <a:lvl7pPr indent="-12601" lvl="6" marL="3962301" marR="0" rtl="0" algn="l">
              <a:lnSpc>
                <a:spcPct val="100000"/>
              </a:lnSpc>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7pPr>
            <a:lvl8pPr indent="-12586" lvl="7" marL="4571886" marR="0" rtl="0" algn="l">
              <a:lnSpc>
                <a:spcPct val="100000"/>
              </a:lnSpc>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8pPr>
            <a:lvl9pPr indent="-12570" lvl="8" marL="5181470" marR="0" rtl="0" algn="l">
              <a:lnSpc>
                <a:spcPct val="100000"/>
              </a:lnSpc>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9pPr>
          </a:lstStyle>
          <a:p/>
        </p:txBody>
      </p:sp>
      <p:sp>
        <p:nvSpPr>
          <p:cNvPr id="25" name="Shape 25"/>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26" name="Shape 26"/>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27" name="Shape 27"/>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8C8C8C"/>
              </a:buClr>
              <a:buSzPct val="25000"/>
              <a:buFont typeface="Arial"/>
              <a:buNone/>
            </a:pPr>
            <a:fld id="{00000000-1234-1234-1234-123412341234}" type="slidenum">
              <a:rPr b="0" i="0" lang="en-US" sz="1600" u="none" cap="none" strike="noStrike">
                <a:solidFill>
                  <a:srgbClr val="8C8C8C"/>
                </a:solidFill>
                <a:latin typeface="Arial"/>
                <a:ea typeface="Arial"/>
                <a:cs typeface="Arial"/>
                <a:sym typeface="Arial"/>
              </a:rPr>
              <a:t>‹#›</a:t>
            </a:fld>
          </a:p>
        </p:txBody>
      </p:sp>
      <p:sp>
        <p:nvSpPr>
          <p:cNvPr id="28" name="Shape 28"/>
          <p:cNvSpPr txBox="1"/>
          <p:nvPr>
            <p:ph idx="2" type="body"/>
          </p:nvPr>
        </p:nvSpPr>
        <p:spPr>
          <a:xfrm>
            <a:off x="609600" y="838200"/>
            <a:ext cx="10972800" cy="381000"/>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29" name="Shape 29"/>
          <p:cNvSpPr/>
          <p:nvPr>
            <p:ph idx="3" type="pic"/>
          </p:nvPr>
        </p:nvSpPr>
        <p:spPr>
          <a:xfrm>
            <a:off x="609602" y="1828800"/>
            <a:ext cx="5384799" cy="4495800"/>
          </a:xfrm>
          <a:prstGeom prst="rect">
            <a:avLst/>
          </a:prstGeom>
          <a:noFill/>
          <a:ln>
            <a:noFill/>
          </a:ln>
        </p:spPr>
        <p:txBody>
          <a:bodyPr anchorCtr="0" anchor="t" bIns="91425" lIns="91425" rIns="91425" wrap="square" tIns="91425"/>
          <a:lstStyle>
            <a:lvl1pPr indent="0" lvl="0" marL="0" marR="0" rtl="0" algn="l">
              <a:lnSpc>
                <a:spcPct val="100000"/>
              </a:lnSpc>
              <a:spcBef>
                <a:spcPts val="853"/>
              </a:spcBef>
              <a:spcAft>
                <a:spcPts val="0"/>
              </a:spcAft>
              <a:buClr>
                <a:srgbClr val="404041"/>
              </a:buClr>
              <a:buSzPct val="32809"/>
              <a:buFont typeface="Calibri"/>
              <a:buNone/>
              <a:defRPr b="0" i="0" sz="4267"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and Content">
    <p:spTree>
      <p:nvGrpSpPr>
        <p:cNvPr id="158" name="Shape 158"/>
        <p:cNvGrpSpPr/>
        <p:nvPr/>
      </p:nvGrpSpPr>
      <p:grpSpPr>
        <a:xfrm>
          <a:off x="0" y="0"/>
          <a:ext cx="0" cy="0"/>
          <a:chOff x="0" y="0"/>
          <a:chExt cx="0" cy="0"/>
        </a:xfrm>
      </p:grpSpPr>
      <p:sp>
        <p:nvSpPr>
          <p:cNvPr id="159" name="Shape 159"/>
          <p:cNvSpPr/>
          <p:nvPr>
            <p:ph idx="2" type="pic"/>
          </p:nvPr>
        </p:nvSpPr>
        <p:spPr>
          <a:xfrm>
            <a:off x="609600" y="1828802"/>
            <a:ext cx="10972800" cy="25143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0" i="0" sz="29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60" name="Shape 160"/>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4883"/>
              <a:buFont typeface="Arial Black"/>
              <a:buNone/>
              <a:defRPr b="0" i="0" sz="43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161" name="Shape 161"/>
          <p:cNvSpPr txBox="1"/>
          <p:nvPr>
            <p:ph idx="1" type="body"/>
          </p:nvPr>
        </p:nvSpPr>
        <p:spPr>
          <a:xfrm>
            <a:off x="609600" y="4495801"/>
            <a:ext cx="10972800" cy="19053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5555"/>
              <a:buFont typeface="Calibri"/>
              <a:buNone/>
              <a:defRPr b="0" i="0" sz="2700" u="none" cap="none" strike="noStrike">
                <a:solidFill>
                  <a:srgbClr val="404041"/>
                </a:solidFill>
                <a:latin typeface="Calibri"/>
                <a:ea typeface="Calibri"/>
                <a:cs typeface="Calibri"/>
                <a:sym typeface="Calibri"/>
              </a:defRPr>
            </a:lvl1pPr>
            <a:lvl2pPr indent="-25400" lvl="1" marL="977900" marR="0" rtl="0" algn="l">
              <a:lnSpc>
                <a:spcPct val="100000"/>
              </a:lnSpc>
              <a:spcBef>
                <a:spcPts val="500"/>
              </a:spcBef>
              <a:spcAft>
                <a:spcPts val="0"/>
              </a:spcAft>
              <a:buClr>
                <a:srgbClr val="404041"/>
              </a:buClr>
              <a:buSzPct val="100000"/>
              <a:buFont typeface="Noto Sans Symbols"/>
              <a:buChar char="▪"/>
              <a:defRPr b="0" i="0" sz="2700" u="none" cap="none" strike="noStrike">
                <a:solidFill>
                  <a:srgbClr val="404041"/>
                </a:solidFill>
                <a:latin typeface="Calibri"/>
                <a:ea typeface="Calibri"/>
                <a:cs typeface="Calibri"/>
                <a:sym typeface="Calibri"/>
              </a:defRPr>
            </a:lvl2pPr>
            <a:lvl3pPr indent="-12700" lvl="2" marL="1524000" marR="0" rtl="0" algn="l">
              <a:lnSpc>
                <a:spcPct val="100000"/>
              </a:lnSpc>
              <a:spcBef>
                <a:spcPts val="50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62" name="Shape 162"/>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63" name="Shape 163"/>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64" name="Shape 164"/>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
        <p:nvSpPr>
          <p:cNvPr id="165" name="Shape 165"/>
          <p:cNvSpPr txBox="1"/>
          <p:nvPr>
            <p:ph idx="3" type="body"/>
          </p:nvPr>
        </p:nvSpPr>
        <p:spPr>
          <a:xfrm>
            <a:off x="609600" y="838200"/>
            <a:ext cx="10972800" cy="3813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66" name="Shape 166"/>
          <p:cNvSpPr txBox="1"/>
          <p:nvPr>
            <p:ph idx="4" type="body"/>
          </p:nvPr>
        </p:nvSpPr>
        <p:spPr>
          <a:xfrm>
            <a:off x="914400" y="3200402"/>
            <a:ext cx="10363200" cy="9903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chemeClr val="lt1"/>
              </a:buClr>
              <a:buSzPct val="71428"/>
              <a:buFont typeface="Calibri"/>
              <a:buNone/>
              <a:defRPr b="1" i="0" sz="2100" u="none" cap="none" strike="noStrike">
                <a:solidFill>
                  <a:schemeClr val="lt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wo Column+image">
    <p:spTree>
      <p:nvGrpSpPr>
        <p:cNvPr id="167" name="Shape 167"/>
        <p:cNvGrpSpPr/>
        <p:nvPr/>
      </p:nvGrpSpPr>
      <p:grpSpPr>
        <a:xfrm>
          <a:off x="0" y="0"/>
          <a:ext cx="0" cy="0"/>
          <a:chOff x="0" y="0"/>
          <a:chExt cx="0" cy="0"/>
        </a:xfrm>
      </p:grpSpPr>
      <p:sp>
        <p:nvSpPr>
          <p:cNvPr id="168" name="Shape 168"/>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4883"/>
              <a:buFont typeface="Arial Black"/>
              <a:buNone/>
              <a:defRPr b="0" i="0" sz="43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169" name="Shape 169"/>
          <p:cNvSpPr txBox="1"/>
          <p:nvPr>
            <p:ph idx="1" type="body"/>
          </p:nvPr>
        </p:nvSpPr>
        <p:spPr>
          <a:xfrm>
            <a:off x="6197602" y="1828800"/>
            <a:ext cx="5384700" cy="44961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5555"/>
              <a:buFont typeface="Calibri"/>
              <a:buNone/>
              <a:defRPr b="0" i="0" sz="2700" u="none" cap="none" strike="noStrike">
                <a:solidFill>
                  <a:srgbClr val="404041"/>
                </a:solidFill>
                <a:latin typeface="Calibri"/>
                <a:ea typeface="Calibri"/>
                <a:cs typeface="Calibri"/>
                <a:sym typeface="Calibri"/>
              </a:defRPr>
            </a:lvl1pPr>
            <a:lvl2pPr indent="-25400" lvl="1" marL="977900" marR="0" rtl="0" algn="l">
              <a:lnSpc>
                <a:spcPct val="100000"/>
              </a:lnSpc>
              <a:spcBef>
                <a:spcPts val="500"/>
              </a:spcBef>
              <a:spcAft>
                <a:spcPts val="0"/>
              </a:spcAft>
              <a:buClr>
                <a:srgbClr val="404041"/>
              </a:buClr>
              <a:buSzPct val="100000"/>
              <a:buFont typeface="Noto Sans Symbols"/>
              <a:buChar char="▪"/>
              <a:defRPr b="0" i="0" sz="2700" u="none" cap="none" strike="noStrike">
                <a:solidFill>
                  <a:srgbClr val="404041"/>
                </a:solidFill>
                <a:latin typeface="Calibri"/>
                <a:ea typeface="Calibri"/>
                <a:cs typeface="Calibri"/>
                <a:sym typeface="Calibri"/>
              </a:defRPr>
            </a:lvl2pPr>
            <a:lvl3pPr indent="-12700" lvl="2" marL="1524000" marR="0" rtl="0" algn="l">
              <a:lnSpc>
                <a:spcPct val="100000"/>
              </a:lnSpc>
              <a:spcBef>
                <a:spcPts val="50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12700" lvl="3" marL="2133600" marR="0" rtl="0" algn="l">
              <a:lnSpc>
                <a:spcPct val="100000"/>
              </a:lnSpc>
              <a:spcBef>
                <a:spcPts val="50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4pPr>
            <a:lvl5pPr indent="-12700" lvl="4" marL="2743200" marR="0" rtl="0" algn="l">
              <a:lnSpc>
                <a:spcPct val="100000"/>
              </a:lnSpc>
              <a:spcBef>
                <a:spcPts val="50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5pPr>
            <a:lvl6pPr indent="-12700" lvl="5" marL="33528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6pPr>
            <a:lvl7pPr indent="-12700" lvl="6" marL="39624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7pPr>
            <a:lvl8pPr indent="-12700" lvl="7" marL="4572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8pPr>
            <a:lvl9pPr indent="-12700" lvl="8" marL="51816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9pPr>
          </a:lstStyle>
          <a:p/>
        </p:txBody>
      </p:sp>
      <p:sp>
        <p:nvSpPr>
          <p:cNvPr id="170" name="Shape 170"/>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71" name="Shape 171"/>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72" name="Shape 172"/>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600">
                <a:solidFill>
                  <a:srgbClr val="8C8C8C"/>
                </a:solidFill>
                <a:latin typeface="Arial"/>
                <a:ea typeface="Arial"/>
                <a:cs typeface="Arial"/>
                <a:sym typeface="Arial"/>
              </a:rPr>
              <a:t>‹#›</a:t>
            </a:fld>
          </a:p>
        </p:txBody>
      </p:sp>
      <p:sp>
        <p:nvSpPr>
          <p:cNvPr id="173" name="Shape 173"/>
          <p:cNvSpPr txBox="1"/>
          <p:nvPr>
            <p:ph idx="2" type="body"/>
          </p:nvPr>
        </p:nvSpPr>
        <p:spPr>
          <a:xfrm>
            <a:off x="609600" y="838200"/>
            <a:ext cx="10972800" cy="3813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74" name="Shape 174"/>
          <p:cNvSpPr/>
          <p:nvPr>
            <p:ph idx="3" type="pic"/>
          </p:nvPr>
        </p:nvSpPr>
        <p:spPr>
          <a:xfrm>
            <a:off x="609602" y="1828800"/>
            <a:ext cx="5384700" cy="4496100"/>
          </a:xfrm>
          <a:prstGeom prst="rect">
            <a:avLst/>
          </a:prstGeom>
          <a:noFill/>
          <a:ln>
            <a:noFill/>
          </a:ln>
        </p:spPr>
        <p:txBody>
          <a:bodyPr anchorCtr="0" anchor="t" bIns="91425" lIns="91425" rIns="91425" wrap="square" tIns="91425"/>
          <a:lstStyle>
            <a:lvl1pPr indent="0" lvl="0" marL="0" marR="0" rtl="0" algn="l">
              <a:lnSpc>
                <a:spcPct val="100000"/>
              </a:lnSpc>
              <a:spcBef>
                <a:spcPts val="800"/>
              </a:spcBef>
              <a:spcAft>
                <a:spcPts val="0"/>
              </a:spcAft>
              <a:buClr>
                <a:srgbClr val="404041"/>
              </a:buClr>
              <a:buSzPct val="34883"/>
              <a:buFont typeface="Calibri"/>
              <a:buNone/>
              <a:defRPr b="0" i="0" sz="43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columns">
    <p:spTree>
      <p:nvGrpSpPr>
        <p:cNvPr id="175" name="Shape 175"/>
        <p:cNvGrpSpPr/>
        <p:nvPr/>
      </p:nvGrpSpPr>
      <p:grpSpPr>
        <a:xfrm>
          <a:off x="0" y="0"/>
          <a:ext cx="0" cy="0"/>
          <a:chOff x="0" y="0"/>
          <a:chExt cx="0" cy="0"/>
        </a:xfrm>
      </p:grpSpPr>
      <p:sp>
        <p:nvSpPr>
          <p:cNvPr id="176" name="Shape 176"/>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4883"/>
              <a:buFont typeface="Arial Black"/>
              <a:buNone/>
              <a:defRPr b="0" i="0" sz="43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177" name="Shape 177"/>
          <p:cNvSpPr txBox="1"/>
          <p:nvPr>
            <p:ph idx="1" type="body"/>
          </p:nvPr>
        </p:nvSpPr>
        <p:spPr>
          <a:xfrm>
            <a:off x="609600" y="3962401"/>
            <a:ext cx="3457200" cy="9135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0072B1"/>
              </a:buClr>
              <a:buSzPct val="62500"/>
              <a:buFont typeface="Calibri"/>
              <a:buNone/>
              <a:defRPr b="1" i="0" sz="2400" u="none" cap="none" strike="noStrike">
                <a:solidFill>
                  <a:srgbClr val="0072B1"/>
                </a:solidFill>
                <a:latin typeface="Calibri"/>
                <a:ea typeface="Calibri"/>
                <a:cs typeface="Calibri"/>
                <a:sym typeface="Calibri"/>
              </a:defRPr>
            </a:lvl1pPr>
            <a:lvl2pPr indent="-12700" lvl="1" marL="609600" marR="0" rtl="0" algn="l">
              <a:lnSpc>
                <a:spcPct val="100000"/>
              </a:lnSpc>
              <a:spcBef>
                <a:spcPts val="500"/>
              </a:spcBef>
              <a:spcAft>
                <a:spcPts val="0"/>
              </a:spcAft>
              <a:buClr>
                <a:srgbClr val="404041"/>
              </a:buClr>
              <a:buSzPct val="103703"/>
              <a:buFont typeface="Noto Sans Symbols"/>
              <a:buNone/>
              <a:defRPr b="1" i="0" sz="27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50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6pPr>
            <a:lvl7pPr indent="-12700" lvl="6" marL="36576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7pPr>
            <a:lvl8pPr indent="-12700" lvl="7" marL="42672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8pPr>
            <a:lvl9pPr indent="-12700" lvl="8" marL="48768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9pPr>
          </a:lstStyle>
          <a:p/>
        </p:txBody>
      </p:sp>
      <p:sp>
        <p:nvSpPr>
          <p:cNvPr id="178" name="Shape 178"/>
          <p:cNvSpPr txBox="1"/>
          <p:nvPr>
            <p:ph idx="2" type="body"/>
          </p:nvPr>
        </p:nvSpPr>
        <p:spPr>
          <a:xfrm>
            <a:off x="609600" y="4800601"/>
            <a:ext cx="3457200" cy="16764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50800" lvl="5" marL="33528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6pPr>
            <a:lvl7pPr indent="-50800" lvl="6" marL="39624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7pPr>
            <a:lvl8pPr indent="-50800" lvl="7" marL="45720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8pPr>
            <a:lvl9pPr indent="-50800" lvl="8" marL="51816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9pPr>
          </a:lstStyle>
          <a:p/>
        </p:txBody>
      </p:sp>
      <p:sp>
        <p:nvSpPr>
          <p:cNvPr id="179" name="Shape 179"/>
          <p:cNvSpPr txBox="1"/>
          <p:nvPr>
            <p:ph idx="3" type="body"/>
          </p:nvPr>
        </p:nvSpPr>
        <p:spPr>
          <a:xfrm>
            <a:off x="4368802" y="3962401"/>
            <a:ext cx="3458700" cy="9135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0072B1"/>
              </a:buClr>
              <a:buSzPct val="62500"/>
              <a:buFont typeface="Calibri"/>
              <a:buNone/>
              <a:defRPr b="1" i="0" sz="2400" u="none" cap="none" strike="noStrike">
                <a:solidFill>
                  <a:srgbClr val="0072B1"/>
                </a:solidFill>
                <a:latin typeface="Calibri"/>
                <a:ea typeface="Calibri"/>
                <a:cs typeface="Calibri"/>
                <a:sym typeface="Calibri"/>
              </a:defRPr>
            </a:lvl1pPr>
            <a:lvl2pPr indent="-12700" lvl="1" marL="609600" marR="0" rtl="0" algn="l">
              <a:lnSpc>
                <a:spcPct val="100000"/>
              </a:lnSpc>
              <a:spcBef>
                <a:spcPts val="500"/>
              </a:spcBef>
              <a:spcAft>
                <a:spcPts val="0"/>
              </a:spcAft>
              <a:buClr>
                <a:srgbClr val="404041"/>
              </a:buClr>
              <a:buSzPct val="103703"/>
              <a:buFont typeface="Noto Sans Symbols"/>
              <a:buNone/>
              <a:defRPr b="1" i="0" sz="27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50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6pPr>
            <a:lvl7pPr indent="-12700" lvl="6" marL="36576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7pPr>
            <a:lvl8pPr indent="-12700" lvl="7" marL="42672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8pPr>
            <a:lvl9pPr indent="-12700" lvl="8" marL="48768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9pPr>
          </a:lstStyle>
          <a:p/>
        </p:txBody>
      </p:sp>
      <p:sp>
        <p:nvSpPr>
          <p:cNvPr id="180" name="Shape 180"/>
          <p:cNvSpPr txBox="1"/>
          <p:nvPr>
            <p:ph idx="4" type="body"/>
          </p:nvPr>
        </p:nvSpPr>
        <p:spPr>
          <a:xfrm>
            <a:off x="4368802" y="4800601"/>
            <a:ext cx="3458700" cy="16764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50800" lvl="5" marL="33528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6pPr>
            <a:lvl7pPr indent="-50800" lvl="6" marL="39624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7pPr>
            <a:lvl8pPr indent="-50800" lvl="7" marL="45720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8pPr>
            <a:lvl9pPr indent="-50800" lvl="8" marL="51816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9pPr>
          </a:lstStyle>
          <a:p/>
        </p:txBody>
      </p:sp>
      <p:sp>
        <p:nvSpPr>
          <p:cNvPr id="181" name="Shape 181"/>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82" name="Shape 182"/>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83" name="Shape 183"/>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
        <p:nvSpPr>
          <p:cNvPr id="184" name="Shape 184"/>
          <p:cNvSpPr txBox="1"/>
          <p:nvPr>
            <p:ph idx="5" type="body"/>
          </p:nvPr>
        </p:nvSpPr>
        <p:spPr>
          <a:xfrm>
            <a:off x="609600" y="838200"/>
            <a:ext cx="10972800" cy="3813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Arial"/>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85" name="Shape 185"/>
          <p:cNvSpPr txBox="1"/>
          <p:nvPr>
            <p:ph idx="6" type="body"/>
          </p:nvPr>
        </p:nvSpPr>
        <p:spPr>
          <a:xfrm>
            <a:off x="8128002" y="3962401"/>
            <a:ext cx="3458700" cy="9135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0072B1"/>
              </a:buClr>
              <a:buSzPct val="62500"/>
              <a:buFont typeface="Calibri"/>
              <a:buNone/>
              <a:defRPr b="1" i="0" sz="2400" u="none" cap="none" strike="noStrike">
                <a:solidFill>
                  <a:srgbClr val="0072B1"/>
                </a:solidFill>
                <a:latin typeface="Calibri"/>
                <a:ea typeface="Calibri"/>
                <a:cs typeface="Calibri"/>
                <a:sym typeface="Calibri"/>
              </a:defRPr>
            </a:lvl1pPr>
            <a:lvl2pPr indent="-12700" lvl="1" marL="609600" marR="0" rtl="0" algn="l">
              <a:lnSpc>
                <a:spcPct val="100000"/>
              </a:lnSpc>
              <a:spcBef>
                <a:spcPts val="500"/>
              </a:spcBef>
              <a:spcAft>
                <a:spcPts val="0"/>
              </a:spcAft>
              <a:buClr>
                <a:srgbClr val="404041"/>
              </a:buClr>
              <a:buSzPct val="103703"/>
              <a:buFont typeface="Noto Sans Symbols"/>
              <a:buNone/>
              <a:defRPr b="1" i="0" sz="27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50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6pPr>
            <a:lvl7pPr indent="-12700" lvl="6" marL="36576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7pPr>
            <a:lvl8pPr indent="-12700" lvl="7" marL="42672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8pPr>
            <a:lvl9pPr indent="-12700" lvl="8" marL="48768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9pPr>
          </a:lstStyle>
          <a:p/>
        </p:txBody>
      </p:sp>
      <p:sp>
        <p:nvSpPr>
          <p:cNvPr id="186" name="Shape 186"/>
          <p:cNvSpPr txBox="1"/>
          <p:nvPr>
            <p:ph idx="7" type="body"/>
          </p:nvPr>
        </p:nvSpPr>
        <p:spPr>
          <a:xfrm>
            <a:off x="8128002" y="4800602"/>
            <a:ext cx="3458700" cy="16764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50800" lvl="5" marL="33528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6pPr>
            <a:lvl7pPr indent="-50800" lvl="6" marL="39624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7pPr>
            <a:lvl8pPr indent="-50800" lvl="7" marL="45720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8pPr>
            <a:lvl9pPr indent="-50800" lvl="8" marL="51816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9pPr>
          </a:lstStyle>
          <a:p/>
        </p:txBody>
      </p:sp>
      <p:sp>
        <p:nvSpPr>
          <p:cNvPr id="187" name="Shape 187"/>
          <p:cNvSpPr/>
          <p:nvPr>
            <p:ph idx="8" type="pic"/>
          </p:nvPr>
        </p:nvSpPr>
        <p:spPr>
          <a:xfrm>
            <a:off x="609600" y="1828800"/>
            <a:ext cx="3454500" cy="20571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0" i="0" sz="29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88" name="Shape 188"/>
          <p:cNvSpPr/>
          <p:nvPr>
            <p:ph idx="9" type="pic"/>
          </p:nvPr>
        </p:nvSpPr>
        <p:spPr>
          <a:xfrm>
            <a:off x="4368800" y="1828800"/>
            <a:ext cx="3454500" cy="20571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0" i="0" sz="29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89" name="Shape 189"/>
          <p:cNvSpPr/>
          <p:nvPr>
            <p:ph idx="13" type="pic"/>
          </p:nvPr>
        </p:nvSpPr>
        <p:spPr>
          <a:xfrm>
            <a:off x="8128000" y="1828800"/>
            <a:ext cx="3454500" cy="20571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0" i="0" sz="29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_2">
    <p:spTree>
      <p:nvGrpSpPr>
        <p:cNvPr id="190" name="Shape 190"/>
        <p:cNvGrpSpPr/>
        <p:nvPr/>
      </p:nvGrpSpPr>
      <p:grpSpPr>
        <a:xfrm>
          <a:off x="0" y="0"/>
          <a:ext cx="0" cy="0"/>
          <a:chOff x="0" y="0"/>
          <a:chExt cx="0" cy="0"/>
        </a:xfrm>
      </p:grpSpPr>
      <p:pic>
        <p:nvPicPr>
          <p:cNvPr id="191" name="Shape 1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2" name="Shape 192"/>
          <p:cNvSpPr/>
          <p:nvPr>
            <p:ph idx="2" type="pic"/>
          </p:nvPr>
        </p:nvSpPr>
        <p:spPr>
          <a:xfrm>
            <a:off x="0" y="0"/>
            <a:ext cx="12192000" cy="68580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0" i="0" sz="29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193" name="Shape 193"/>
          <p:cNvSpPr txBox="1"/>
          <p:nvPr>
            <p:ph type="ctrTitle"/>
          </p:nvPr>
        </p:nvSpPr>
        <p:spPr>
          <a:xfrm>
            <a:off x="914400" y="2576293"/>
            <a:ext cx="10363200" cy="645900"/>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lt1"/>
              </a:buClr>
              <a:buSzPct val="31250"/>
              <a:buFont typeface="Arial Black"/>
              <a:buNone/>
              <a:defRPr b="0" i="0" sz="4800" u="none" cap="none" strike="noStrike">
                <a:solidFill>
                  <a:schemeClr val="lt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194" name="Shape 194"/>
          <p:cNvSpPr txBox="1"/>
          <p:nvPr>
            <p:ph idx="1" type="subTitle"/>
          </p:nvPr>
        </p:nvSpPr>
        <p:spPr>
          <a:xfrm>
            <a:off x="1828802" y="3733800"/>
            <a:ext cx="8534400" cy="1752900"/>
          </a:xfrm>
          <a:prstGeom prst="rect">
            <a:avLst/>
          </a:prstGeom>
          <a:noFill/>
          <a:ln>
            <a:noFill/>
          </a:ln>
        </p:spPr>
        <p:txBody>
          <a:bodyPr anchorCtr="0" anchor="t" bIns="91425" lIns="91425" rIns="91425" wrap="square" tIns="91425"/>
          <a:lstStyle>
            <a:lvl1pPr indent="0" lvl="0" marL="0" marR="0" rtl="0" algn="ctr">
              <a:lnSpc>
                <a:spcPct val="100000"/>
              </a:lnSpc>
              <a:spcBef>
                <a:spcPts val="500"/>
              </a:spcBef>
              <a:spcAft>
                <a:spcPts val="0"/>
              </a:spcAft>
              <a:buClr>
                <a:schemeClr val="lt1"/>
              </a:buClr>
              <a:buSzPct val="62500"/>
              <a:buFont typeface="Open Sans"/>
              <a:buNone/>
              <a:defRPr b="0" i="0" sz="2400" u="none" cap="none" strike="noStrike">
                <a:solidFill>
                  <a:schemeClr val="lt1"/>
                </a:solidFill>
                <a:latin typeface="Open Sans"/>
                <a:ea typeface="Open Sans"/>
                <a:cs typeface="Open Sans"/>
                <a:sym typeface="Open Sans"/>
              </a:defRPr>
            </a:lvl1pPr>
            <a:lvl2pPr indent="-12700" lvl="1" marL="609600" marR="0" rtl="0" algn="ctr">
              <a:lnSpc>
                <a:spcPct val="100000"/>
              </a:lnSpc>
              <a:spcBef>
                <a:spcPts val="800"/>
              </a:spcBef>
              <a:spcAft>
                <a:spcPts val="0"/>
              </a:spcAft>
              <a:buClr>
                <a:srgbClr val="8C8C8C"/>
              </a:buClr>
              <a:buSzPct val="75675"/>
              <a:buFont typeface="Noto Sans Symbols"/>
              <a:buNone/>
              <a:defRPr b="0" i="0" sz="3700" u="none" cap="none" strike="noStrike">
                <a:solidFill>
                  <a:srgbClr val="8C8C8C"/>
                </a:solidFill>
                <a:latin typeface="Calibri"/>
                <a:ea typeface="Calibri"/>
                <a:cs typeface="Calibri"/>
                <a:sym typeface="Calibri"/>
              </a:defRPr>
            </a:lvl2pPr>
            <a:lvl3pPr indent="-12700" lvl="2" marL="1219200" marR="0" rtl="0" algn="ctr">
              <a:lnSpc>
                <a:spcPct val="100000"/>
              </a:lnSpc>
              <a:spcBef>
                <a:spcPts val="700"/>
              </a:spcBef>
              <a:spcAft>
                <a:spcPts val="0"/>
              </a:spcAft>
              <a:buClr>
                <a:srgbClr val="8C8C8C"/>
              </a:buClr>
              <a:buSzPct val="75000"/>
              <a:buFont typeface="Arial"/>
              <a:buNone/>
              <a:defRPr b="0" i="0" sz="3200" u="none" cap="none" strike="noStrike">
                <a:solidFill>
                  <a:srgbClr val="8C8C8C"/>
                </a:solidFill>
                <a:latin typeface="Calibri"/>
                <a:ea typeface="Calibri"/>
                <a:cs typeface="Calibri"/>
                <a:sym typeface="Calibri"/>
              </a:defRPr>
            </a:lvl3pPr>
            <a:lvl4pPr indent="-12700" lvl="3" marL="1828800" marR="0" rtl="0" algn="ctr">
              <a:lnSpc>
                <a:spcPct val="100000"/>
              </a:lnSpc>
              <a:spcBef>
                <a:spcPts val="500"/>
              </a:spcBef>
              <a:spcAft>
                <a:spcPts val="0"/>
              </a:spcAft>
              <a:buClr>
                <a:srgbClr val="8C8C8C"/>
              </a:buClr>
              <a:buSzPct val="74074"/>
              <a:buFont typeface="Arial"/>
              <a:buNone/>
              <a:defRPr b="0" i="0" sz="2700" u="none" cap="none" strike="noStrike">
                <a:solidFill>
                  <a:srgbClr val="8C8C8C"/>
                </a:solidFill>
                <a:latin typeface="Calibri"/>
                <a:ea typeface="Calibri"/>
                <a:cs typeface="Calibri"/>
                <a:sym typeface="Calibri"/>
              </a:defRPr>
            </a:lvl4pPr>
            <a:lvl5pPr indent="-12700" lvl="4" marL="2438400" marR="0" rtl="0" algn="ctr">
              <a:lnSpc>
                <a:spcPct val="100000"/>
              </a:lnSpc>
              <a:spcBef>
                <a:spcPts val="500"/>
              </a:spcBef>
              <a:spcAft>
                <a:spcPts val="0"/>
              </a:spcAft>
              <a:buClr>
                <a:srgbClr val="8C8C8C"/>
              </a:buClr>
              <a:buSzPct val="74074"/>
              <a:buFont typeface="Arial"/>
              <a:buNone/>
              <a:defRPr b="0" i="0" sz="2700" u="none" cap="none" strike="noStrike">
                <a:solidFill>
                  <a:srgbClr val="8C8C8C"/>
                </a:solidFill>
                <a:latin typeface="Calibri"/>
                <a:ea typeface="Calibri"/>
                <a:cs typeface="Calibri"/>
                <a:sym typeface="Calibri"/>
              </a:defRPr>
            </a:lvl5pPr>
            <a:lvl6pPr indent="-12700" lvl="5" marL="3048000" marR="0" rtl="0" algn="ctr">
              <a:lnSpc>
                <a:spcPct val="100000"/>
              </a:lnSpc>
              <a:spcBef>
                <a:spcPts val="500"/>
              </a:spcBef>
              <a:spcAft>
                <a:spcPts val="0"/>
              </a:spcAft>
              <a:buClr>
                <a:srgbClr val="8C8C8C"/>
              </a:buClr>
              <a:buSzPct val="74074"/>
              <a:buFont typeface="Arial"/>
              <a:buNone/>
              <a:defRPr b="0" i="0" sz="2700" u="none" cap="none" strike="noStrike">
                <a:solidFill>
                  <a:srgbClr val="8C8C8C"/>
                </a:solidFill>
                <a:latin typeface="Calibri"/>
                <a:ea typeface="Calibri"/>
                <a:cs typeface="Calibri"/>
                <a:sym typeface="Calibri"/>
              </a:defRPr>
            </a:lvl6pPr>
            <a:lvl7pPr indent="-12700" lvl="6" marL="3657600" marR="0" rtl="0" algn="ctr">
              <a:lnSpc>
                <a:spcPct val="100000"/>
              </a:lnSpc>
              <a:spcBef>
                <a:spcPts val="500"/>
              </a:spcBef>
              <a:spcAft>
                <a:spcPts val="0"/>
              </a:spcAft>
              <a:buClr>
                <a:srgbClr val="8C8C8C"/>
              </a:buClr>
              <a:buSzPct val="74074"/>
              <a:buFont typeface="Arial"/>
              <a:buNone/>
              <a:defRPr b="0" i="0" sz="2700" u="none" cap="none" strike="noStrike">
                <a:solidFill>
                  <a:srgbClr val="8C8C8C"/>
                </a:solidFill>
                <a:latin typeface="Calibri"/>
                <a:ea typeface="Calibri"/>
                <a:cs typeface="Calibri"/>
                <a:sym typeface="Calibri"/>
              </a:defRPr>
            </a:lvl7pPr>
            <a:lvl8pPr indent="-12700" lvl="7" marL="4267200" marR="0" rtl="0" algn="ctr">
              <a:lnSpc>
                <a:spcPct val="100000"/>
              </a:lnSpc>
              <a:spcBef>
                <a:spcPts val="500"/>
              </a:spcBef>
              <a:spcAft>
                <a:spcPts val="0"/>
              </a:spcAft>
              <a:buClr>
                <a:srgbClr val="8C8C8C"/>
              </a:buClr>
              <a:buSzPct val="74074"/>
              <a:buFont typeface="Arial"/>
              <a:buNone/>
              <a:defRPr b="0" i="0" sz="2700" u="none" cap="none" strike="noStrike">
                <a:solidFill>
                  <a:srgbClr val="8C8C8C"/>
                </a:solidFill>
                <a:latin typeface="Calibri"/>
                <a:ea typeface="Calibri"/>
                <a:cs typeface="Calibri"/>
                <a:sym typeface="Calibri"/>
              </a:defRPr>
            </a:lvl8pPr>
            <a:lvl9pPr indent="-12700" lvl="8" marL="4876800" marR="0" rtl="0" algn="ctr">
              <a:lnSpc>
                <a:spcPct val="100000"/>
              </a:lnSpc>
              <a:spcBef>
                <a:spcPts val="500"/>
              </a:spcBef>
              <a:spcAft>
                <a:spcPts val="0"/>
              </a:spcAft>
              <a:buClr>
                <a:srgbClr val="8C8C8C"/>
              </a:buClr>
              <a:buSzPct val="74074"/>
              <a:buFont typeface="Arial"/>
              <a:buNone/>
              <a:defRPr b="0" i="0" sz="2700" u="none" cap="none" strike="noStrike">
                <a:solidFill>
                  <a:srgbClr val="8C8C8C"/>
                </a:solidFill>
                <a:latin typeface="Calibri"/>
                <a:ea typeface="Calibri"/>
                <a:cs typeface="Calibri"/>
                <a:sym typeface="Calibri"/>
              </a:defRPr>
            </a:lvl9pPr>
          </a:lstStyle>
          <a:p/>
        </p:txBody>
      </p:sp>
      <p:sp>
        <p:nvSpPr>
          <p:cNvPr id="195" name="Shape 195"/>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96" name="Shape 196"/>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97" name="Shape 197"/>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
        <p:nvSpPr>
          <p:cNvPr id="198" name="Shape 198"/>
          <p:cNvSpPr/>
          <p:nvPr/>
        </p:nvSpPr>
        <p:spPr>
          <a:xfrm>
            <a:off x="5384802" y="3390902"/>
            <a:ext cx="1422300" cy="75900"/>
          </a:xfrm>
          <a:prstGeom prst="rect">
            <a:avLst/>
          </a:prstGeom>
          <a:solidFill>
            <a:srgbClr val="FCE122"/>
          </a:solidFill>
          <a:ln>
            <a:noFill/>
          </a:ln>
        </p:spPr>
        <p:txBody>
          <a:bodyPr anchorCtr="0" anchor="ctr" bIns="60925" lIns="121900" rIns="121900" wrap="square" tIns="60925">
            <a:noAutofit/>
          </a:bodyPr>
          <a:lstStyle/>
          <a:p>
            <a:pPr indent="0" lvl="0" marL="0" marR="0" rtl="0" algn="ctr">
              <a:spcBef>
                <a:spcPts val="0"/>
              </a:spcBef>
              <a:buClr>
                <a:schemeClr val="dk1"/>
              </a:buClr>
              <a:buSzPct val="25000"/>
              <a:buFont typeface="Arial"/>
              <a:buNone/>
            </a:pPr>
            <a:r>
              <a:t/>
            </a:r>
            <a:endParaRPr sz="2400">
              <a:solidFill>
                <a:srgbClr val="0072B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mparison">
    <p:spTree>
      <p:nvGrpSpPr>
        <p:cNvPr id="199" name="Shape 199"/>
        <p:cNvGrpSpPr/>
        <p:nvPr/>
      </p:nvGrpSpPr>
      <p:grpSpPr>
        <a:xfrm>
          <a:off x="0" y="0"/>
          <a:ext cx="0" cy="0"/>
          <a:chOff x="0" y="0"/>
          <a:chExt cx="0" cy="0"/>
        </a:xfrm>
      </p:grpSpPr>
      <p:sp>
        <p:nvSpPr>
          <p:cNvPr id="200" name="Shape 200"/>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1250"/>
              <a:buFont typeface="Arial Black"/>
              <a:buNone/>
              <a:defRPr b="0" i="0" sz="48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201" name="Shape 201"/>
          <p:cNvSpPr txBox="1"/>
          <p:nvPr>
            <p:ph idx="1" type="body"/>
          </p:nvPr>
        </p:nvSpPr>
        <p:spPr>
          <a:xfrm>
            <a:off x="609602" y="1828800"/>
            <a:ext cx="5386800" cy="6399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1" i="0" sz="2900" u="none" cap="none" strike="noStrike">
                <a:solidFill>
                  <a:srgbClr val="404041"/>
                </a:solidFill>
                <a:latin typeface="Calibri"/>
                <a:ea typeface="Calibri"/>
                <a:cs typeface="Calibri"/>
                <a:sym typeface="Calibri"/>
              </a:defRPr>
            </a:lvl1pPr>
            <a:lvl2pPr indent="-12700" lvl="1" marL="609600" marR="0" rtl="0" algn="l">
              <a:lnSpc>
                <a:spcPct val="100000"/>
              </a:lnSpc>
              <a:spcBef>
                <a:spcPts val="500"/>
              </a:spcBef>
              <a:spcAft>
                <a:spcPts val="0"/>
              </a:spcAft>
              <a:buClr>
                <a:srgbClr val="404041"/>
              </a:buClr>
              <a:buSzPct val="103703"/>
              <a:buFont typeface="Noto Sans Symbols"/>
              <a:buNone/>
              <a:defRPr b="1" i="0" sz="27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50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6pPr>
            <a:lvl7pPr indent="-12700" lvl="6" marL="36576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7pPr>
            <a:lvl8pPr indent="-12700" lvl="7" marL="42672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8pPr>
            <a:lvl9pPr indent="-12700" lvl="8" marL="48768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9pPr>
          </a:lstStyle>
          <a:p/>
        </p:txBody>
      </p:sp>
      <p:sp>
        <p:nvSpPr>
          <p:cNvPr id="202" name="Shape 202"/>
          <p:cNvSpPr txBox="1"/>
          <p:nvPr>
            <p:ph idx="2" type="body"/>
          </p:nvPr>
        </p:nvSpPr>
        <p:spPr>
          <a:xfrm>
            <a:off x="609602" y="2544762"/>
            <a:ext cx="5386800" cy="36273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5555"/>
              <a:buFont typeface="Calibri"/>
              <a:buNone/>
              <a:defRPr b="0" i="0" sz="2700" u="none" cap="none" strike="noStrike">
                <a:solidFill>
                  <a:srgbClr val="404041"/>
                </a:solidFill>
                <a:latin typeface="Calibri"/>
                <a:ea typeface="Calibri"/>
                <a:cs typeface="Calibri"/>
                <a:sym typeface="Calibri"/>
              </a:defRPr>
            </a:lvl1pPr>
            <a:lvl2pPr indent="-25400" lvl="1" marL="977900" marR="0" rtl="0" algn="l">
              <a:lnSpc>
                <a:spcPct val="100000"/>
              </a:lnSpc>
              <a:spcBef>
                <a:spcPts val="500"/>
              </a:spcBef>
              <a:spcAft>
                <a:spcPts val="0"/>
              </a:spcAft>
              <a:buClr>
                <a:srgbClr val="404041"/>
              </a:buClr>
              <a:buSzPct val="100000"/>
              <a:buFont typeface="Noto Sans Symbols"/>
              <a:buChar char="▪"/>
              <a:defRPr b="0" i="0" sz="2700" u="none" cap="none" strike="noStrike">
                <a:solidFill>
                  <a:srgbClr val="404041"/>
                </a:solidFill>
                <a:latin typeface="Calibri"/>
                <a:ea typeface="Calibri"/>
                <a:cs typeface="Calibri"/>
                <a:sym typeface="Calibri"/>
              </a:defRPr>
            </a:lvl2pPr>
            <a:lvl3pPr indent="-12700" lvl="2" marL="1524000" marR="0" rtl="0" algn="l">
              <a:lnSpc>
                <a:spcPct val="100000"/>
              </a:lnSpc>
              <a:spcBef>
                <a:spcPts val="50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50800" lvl="5" marL="33528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6pPr>
            <a:lvl7pPr indent="-50800" lvl="6" marL="39624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7pPr>
            <a:lvl8pPr indent="-50800" lvl="7" marL="45720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8pPr>
            <a:lvl9pPr indent="-50800" lvl="8" marL="51816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9pPr>
          </a:lstStyle>
          <a:p/>
        </p:txBody>
      </p:sp>
      <p:sp>
        <p:nvSpPr>
          <p:cNvPr id="203" name="Shape 203"/>
          <p:cNvSpPr txBox="1"/>
          <p:nvPr>
            <p:ph idx="3" type="body"/>
          </p:nvPr>
        </p:nvSpPr>
        <p:spPr>
          <a:xfrm>
            <a:off x="6193367" y="1828800"/>
            <a:ext cx="5388900" cy="6399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1724"/>
              <a:buFont typeface="Calibri"/>
              <a:buNone/>
              <a:defRPr b="1" i="0" sz="2900" u="none" cap="none" strike="noStrike">
                <a:solidFill>
                  <a:srgbClr val="404041"/>
                </a:solidFill>
                <a:latin typeface="Calibri"/>
                <a:ea typeface="Calibri"/>
                <a:cs typeface="Calibri"/>
                <a:sym typeface="Calibri"/>
              </a:defRPr>
            </a:lvl1pPr>
            <a:lvl2pPr indent="-12700" lvl="1" marL="609600" marR="0" rtl="0" algn="l">
              <a:lnSpc>
                <a:spcPct val="100000"/>
              </a:lnSpc>
              <a:spcBef>
                <a:spcPts val="500"/>
              </a:spcBef>
              <a:spcAft>
                <a:spcPts val="0"/>
              </a:spcAft>
              <a:buClr>
                <a:srgbClr val="404041"/>
              </a:buClr>
              <a:buSzPct val="103703"/>
              <a:buFont typeface="Noto Sans Symbols"/>
              <a:buNone/>
              <a:defRPr b="1" i="0" sz="27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500"/>
              </a:spcBef>
              <a:spcAft>
                <a:spcPts val="0"/>
              </a:spcAft>
              <a:buClr>
                <a:srgbClr val="404041"/>
              </a:buClr>
              <a:buSzPct val="100000"/>
              <a:buFont typeface="Arial"/>
              <a:buNone/>
              <a:defRPr b="1" i="0" sz="24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400"/>
              </a:spcBef>
              <a:spcAft>
                <a:spcPts val="0"/>
              </a:spcAft>
              <a:buClr>
                <a:srgbClr val="404041"/>
              </a:buClr>
              <a:buSzPct val="95238"/>
              <a:buFont typeface="Arial"/>
              <a:buNone/>
              <a:defRPr b="1" i="0" sz="21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6pPr>
            <a:lvl7pPr indent="-12700" lvl="6" marL="36576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7pPr>
            <a:lvl8pPr indent="-12700" lvl="7" marL="42672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8pPr>
            <a:lvl9pPr indent="-12700" lvl="8" marL="4876800" marR="0" rtl="0" algn="l">
              <a:lnSpc>
                <a:spcPct val="100000"/>
              </a:lnSpc>
              <a:spcBef>
                <a:spcPts val="400"/>
              </a:spcBef>
              <a:spcAft>
                <a:spcPts val="0"/>
              </a:spcAft>
              <a:buClr>
                <a:schemeClr val="dk1"/>
              </a:buClr>
              <a:buSzPct val="95238"/>
              <a:buFont typeface="Arial"/>
              <a:buNone/>
              <a:defRPr b="1" i="0" sz="2100" u="none" cap="none" strike="noStrike">
                <a:solidFill>
                  <a:schemeClr val="dk1"/>
                </a:solidFill>
                <a:latin typeface="Calibri"/>
                <a:ea typeface="Calibri"/>
                <a:cs typeface="Calibri"/>
                <a:sym typeface="Calibri"/>
              </a:defRPr>
            </a:lvl9pPr>
          </a:lstStyle>
          <a:p/>
        </p:txBody>
      </p:sp>
      <p:sp>
        <p:nvSpPr>
          <p:cNvPr id="204" name="Shape 204"/>
          <p:cNvSpPr txBox="1"/>
          <p:nvPr>
            <p:ph idx="4" type="body"/>
          </p:nvPr>
        </p:nvSpPr>
        <p:spPr>
          <a:xfrm>
            <a:off x="6193367" y="2544762"/>
            <a:ext cx="5388900" cy="3627300"/>
          </a:xfrm>
          <a:prstGeom prst="rect">
            <a:avLst/>
          </a:prstGeom>
          <a:noFill/>
          <a:ln>
            <a:noFill/>
          </a:ln>
        </p:spPr>
        <p:txBody>
          <a:bodyPr anchorCtr="0" anchor="t" bIns="91425" lIns="91425" rIns="91425" wrap="square" tIns="91425"/>
          <a:lstStyle>
            <a:lvl1pPr indent="0" lvl="0" marL="0" marR="0" rtl="0" algn="l">
              <a:lnSpc>
                <a:spcPct val="100000"/>
              </a:lnSpc>
              <a:spcBef>
                <a:spcPts val="500"/>
              </a:spcBef>
              <a:spcAft>
                <a:spcPts val="0"/>
              </a:spcAft>
              <a:buClr>
                <a:srgbClr val="404041"/>
              </a:buClr>
              <a:buSzPct val="55555"/>
              <a:buFont typeface="Calibri"/>
              <a:buNone/>
              <a:defRPr b="0" i="0" sz="2700" u="none" cap="none" strike="noStrike">
                <a:solidFill>
                  <a:srgbClr val="404041"/>
                </a:solidFill>
                <a:latin typeface="Calibri"/>
                <a:ea typeface="Calibri"/>
                <a:cs typeface="Calibri"/>
                <a:sym typeface="Calibri"/>
              </a:defRPr>
            </a:lvl1pPr>
            <a:lvl2pPr indent="-25400" lvl="1" marL="977900" marR="0" rtl="0" algn="l">
              <a:lnSpc>
                <a:spcPct val="100000"/>
              </a:lnSpc>
              <a:spcBef>
                <a:spcPts val="500"/>
              </a:spcBef>
              <a:spcAft>
                <a:spcPts val="0"/>
              </a:spcAft>
              <a:buClr>
                <a:srgbClr val="404041"/>
              </a:buClr>
              <a:buSzPct val="100000"/>
              <a:buFont typeface="Noto Sans Symbols"/>
              <a:buChar char="▪"/>
              <a:defRPr b="0" i="0" sz="2700" u="none" cap="none" strike="noStrike">
                <a:solidFill>
                  <a:srgbClr val="404041"/>
                </a:solidFill>
                <a:latin typeface="Calibri"/>
                <a:ea typeface="Calibri"/>
                <a:cs typeface="Calibri"/>
                <a:sym typeface="Calibri"/>
              </a:defRPr>
            </a:lvl2pPr>
            <a:lvl3pPr indent="-12700" lvl="2" marL="1524000" marR="0" rtl="0" algn="l">
              <a:lnSpc>
                <a:spcPct val="100000"/>
              </a:lnSpc>
              <a:spcBef>
                <a:spcPts val="50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50800" lvl="5" marL="33528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6pPr>
            <a:lvl7pPr indent="-50800" lvl="6" marL="39624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7pPr>
            <a:lvl8pPr indent="-50800" lvl="7" marL="45720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8pPr>
            <a:lvl9pPr indent="-50800" lvl="8" marL="5181600" marR="0" rtl="0" algn="l">
              <a:lnSpc>
                <a:spcPct val="100000"/>
              </a:lnSpc>
              <a:spcBef>
                <a:spcPts val="400"/>
              </a:spcBef>
              <a:spcAft>
                <a:spcPts val="0"/>
              </a:spcAft>
              <a:buClr>
                <a:schemeClr val="dk1"/>
              </a:buClr>
              <a:buSzPct val="100000"/>
              <a:buFont typeface="Arial"/>
              <a:buChar char="•"/>
              <a:defRPr b="0" i="0" sz="2100" u="none" cap="none" strike="noStrike">
                <a:solidFill>
                  <a:schemeClr val="dk1"/>
                </a:solidFill>
                <a:latin typeface="Calibri"/>
                <a:ea typeface="Calibri"/>
                <a:cs typeface="Calibri"/>
                <a:sym typeface="Calibri"/>
              </a:defRPr>
            </a:lvl9pPr>
          </a:lstStyle>
          <a:p/>
        </p:txBody>
      </p:sp>
      <p:sp>
        <p:nvSpPr>
          <p:cNvPr id="205" name="Shape 205"/>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06" name="Shape 206"/>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07" name="Shape 207"/>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
        <p:nvSpPr>
          <p:cNvPr id="208" name="Shape 208"/>
          <p:cNvSpPr txBox="1"/>
          <p:nvPr>
            <p:ph idx="5" type="body"/>
          </p:nvPr>
        </p:nvSpPr>
        <p:spPr>
          <a:xfrm>
            <a:off x="609600" y="838200"/>
            <a:ext cx="10972800" cy="3813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14300" lvl="1" marL="977900" marR="0" rtl="0" algn="l">
              <a:lnSpc>
                <a:spcPct val="100000"/>
              </a:lnSpc>
              <a:spcBef>
                <a:spcPts val="40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50800" lvl="2" marL="15240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50800" lvl="3" marL="21336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50800" lvl="4" marL="2743200" marR="0" rtl="0" algn="l">
              <a:lnSpc>
                <a:spcPct val="100000"/>
              </a:lnSpc>
              <a:spcBef>
                <a:spcPts val="40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209" name="Shape 209"/>
        <p:cNvGrpSpPr/>
        <p:nvPr/>
      </p:nvGrpSpPr>
      <p:grpSpPr>
        <a:xfrm>
          <a:off x="0" y="0"/>
          <a:ext cx="0" cy="0"/>
          <a:chOff x="0" y="0"/>
          <a:chExt cx="0" cy="0"/>
        </a:xfrm>
      </p:grpSpPr>
      <p:sp>
        <p:nvSpPr>
          <p:cNvPr id="210" name="Shape 210"/>
          <p:cNvSpPr txBox="1"/>
          <p:nvPr>
            <p:ph type="title"/>
          </p:nvPr>
        </p:nvSpPr>
        <p:spPr>
          <a:xfrm>
            <a:off x="609602" y="273052"/>
            <a:ext cx="4011300" cy="11619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rgbClr val="404041"/>
              </a:buClr>
              <a:buSzPct val="55555"/>
              <a:buFont typeface="Arial Black"/>
              <a:buNone/>
              <a:defRPr b="1" i="0" sz="27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211" name="Shape 211"/>
          <p:cNvSpPr txBox="1"/>
          <p:nvPr>
            <p:ph idx="1" type="body"/>
          </p:nvPr>
        </p:nvSpPr>
        <p:spPr>
          <a:xfrm>
            <a:off x="4766733" y="273051"/>
            <a:ext cx="6815700" cy="5852700"/>
          </a:xfrm>
          <a:prstGeom prst="rect">
            <a:avLst/>
          </a:prstGeom>
          <a:noFill/>
          <a:ln>
            <a:noFill/>
          </a:ln>
        </p:spPr>
        <p:txBody>
          <a:bodyPr anchorCtr="0" anchor="t" bIns="91425" lIns="91425" rIns="91425" wrap="square" tIns="91425"/>
          <a:lstStyle>
            <a:lvl1pPr indent="0" lvl="0" marL="0" marR="0" rtl="0" algn="l">
              <a:lnSpc>
                <a:spcPct val="100000"/>
              </a:lnSpc>
              <a:spcBef>
                <a:spcPts val="800"/>
              </a:spcBef>
              <a:spcAft>
                <a:spcPts val="0"/>
              </a:spcAft>
              <a:buClr>
                <a:srgbClr val="404041"/>
              </a:buClr>
              <a:buSzPct val="34883"/>
              <a:buFont typeface="Calibri"/>
              <a:buNone/>
              <a:defRPr b="0" i="0" sz="43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212" name="Shape 212"/>
          <p:cNvSpPr txBox="1"/>
          <p:nvPr>
            <p:ph idx="2" type="body"/>
          </p:nvPr>
        </p:nvSpPr>
        <p:spPr>
          <a:xfrm>
            <a:off x="609602" y="1435102"/>
            <a:ext cx="4011300" cy="46911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8947"/>
              <a:buFont typeface="Calibri"/>
              <a:buNone/>
              <a:defRPr b="0" i="0" sz="1900" u="none" cap="none" strike="noStrike">
                <a:solidFill>
                  <a:srgbClr val="404041"/>
                </a:solidFill>
                <a:latin typeface="Calibri"/>
                <a:ea typeface="Calibri"/>
                <a:cs typeface="Calibri"/>
                <a:sym typeface="Calibri"/>
              </a:defRPr>
            </a:lvl1pPr>
            <a:lvl2pPr indent="-12700" lvl="1" marL="609600" marR="0" rtl="0" algn="l">
              <a:lnSpc>
                <a:spcPct val="100000"/>
              </a:lnSpc>
              <a:spcBef>
                <a:spcPts val="300"/>
              </a:spcBef>
              <a:spcAft>
                <a:spcPts val="0"/>
              </a:spcAft>
              <a:buClr>
                <a:srgbClr val="404041"/>
              </a:buClr>
              <a:buSzPct val="175000"/>
              <a:buFont typeface="Noto Sans Symbols"/>
              <a:buNone/>
              <a:defRPr b="0" i="0" sz="16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300"/>
              </a:spcBef>
              <a:spcAft>
                <a:spcPts val="0"/>
              </a:spcAft>
              <a:buClr>
                <a:srgbClr val="404041"/>
              </a:buClr>
              <a:buSzPct val="184615"/>
              <a:buFont typeface="Arial"/>
              <a:buNone/>
              <a:defRPr b="0" i="0" sz="13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30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30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6pPr>
            <a:lvl7pPr indent="-12700" lvl="6" marL="36576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7pPr>
            <a:lvl8pPr indent="-12700" lvl="7" marL="42672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8pPr>
            <a:lvl9pPr indent="-12700" lvl="8" marL="48768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9pPr>
          </a:lstStyle>
          <a:p/>
        </p:txBody>
      </p:sp>
      <p:sp>
        <p:nvSpPr>
          <p:cNvPr id="213" name="Shape 213"/>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14" name="Shape 214"/>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15" name="Shape 215"/>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216" name="Shape 216"/>
        <p:cNvGrpSpPr/>
        <p:nvPr/>
      </p:nvGrpSpPr>
      <p:grpSpPr>
        <a:xfrm>
          <a:off x="0" y="0"/>
          <a:ext cx="0" cy="0"/>
          <a:chOff x="0" y="0"/>
          <a:chExt cx="0" cy="0"/>
        </a:xfrm>
      </p:grpSpPr>
      <p:sp>
        <p:nvSpPr>
          <p:cNvPr id="217" name="Shape 217"/>
          <p:cNvSpPr txBox="1"/>
          <p:nvPr>
            <p:ph type="title"/>
          </p:nvPr>
        </p:nvSpPr>
        <p:spPr>
          <a:xfrm>
            <a:off x="2389719" y="4800601"/>
            <a:ext cx="7315200" cy="5667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rgbClr val="404041"/>
              </a:buClr>
              <a:buSzPct val="55555"/>
              <a:buFont typeface="Calibri"/>
              <a:buNone/>
              <a:defRPr b="1" i="0" sz="2700" u="none" cap="none" strike="noStrike">
                <a:solidFill>
                  <a:srgbClr val="404041"/>
                </a:solidFill>
                <a:latin typeface="Calibri"/>
                <a:ea typeface="Calibri"/>
                <a:cs typeface="Calibri"/>
                <a:sym typeface="Calibri"/>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218" name="Shape 218"/>
          <p:cNvSpPr/>
          <p:nvPr>
            <p:ph idx="2" type="pic"/>
          </p:nvPr>
        </p:nvSpPr>
        <p:spPr>
          <a:xfrm>
            <a:off x="2389719" y="612775"/>
            <a:ext cx="7315200" cy="4114800"/>
          </a:xfrm>
          <a:prstGeom prst="rect">
            <a:avLst/>
          </a:prstGeom>
          <a:noFill/>
          <a:ln>
            <a:noFill/>
          </a:ln>
        </p:spPr>
        <p:txBody>
          <a:bodyPr anchorCtr="0" anchor="t" bIns="91425" lIns="91425" rIns="91425" wrap="square" tIns="91425"/>
          <a:lstStyle>
            <a:lvl1pPr indent="0" lvl="0" marL="0" marR="0" rtl="0" algn="l">
              <a:lnSpc>
                <a:spcPct val="100000"/>
              </a:lnSpc>
              <a:spcBef>
                <a:spcPts val="800"/>
              </a:spcBef>
              <a:spcAft>
                <a:spcPts val="0"/>
              </a:spcAft>
              <a:buClr>
                <a:srgbClr val="404041"/>
              </a:buClr>
              <a:buSzPct val="34883"/>
              <a:buFont typeface="Calibri"/>
              <a:buNone/>
              <a:defRPr b="0" i="0" sz="4300" u="none" cap="none" strike="noStrike">
                <a:solidFill>
                  <a:srgbClr val="404041"/>
                </a:solidFill>
                <a:latin typeface="Calibri"/>
                <a:ea typeface="Calibri"/>
                <a:cs typeface="Calibri"/>
                <a:sym typeface="Calibri"/>
              </a:defRPr>
            </a:lvl1pPr>
            <a:lvl2pPr indent="-12700" lvl="1" marL="609600" marR="0" rtl="0" algn="l">
              <a:lnSpc>
                <a:spcPct val="100000"/>
              </a:lnSpc>
              <a:spcBef>
                <a:spcPts val="800"/>
              </a:spcBef>
              <a:spcAft>
                <a:spcPts val="0"/>
              </a:spcAft>
              <a:buClr>
                <a:srgbClr val="404041"/>
              </a:buClr>
              <a:buSzPct val="40540"/>
              <a:buFont typeface="Noto Sans Symbols"/>
              <a:buNone/>
              <a:defRPr b="0" i="0" sz="37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700"/>
              </a:spcBef>
              <a:spcAft>
                <a:spcPts val="0"/>
              </a:spcAft>
              <a:buClr>
                <a:srgbClr val="404041"/>
              </a:buClr>
              <a:buSzPct val="46875"/>
              <a:buFont typeface="Arial"/>
              <a:buNone/>
              <a:defRPr b="0" i="0" sz="32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500"/>
              </a:spcBef>
              <a:spcAft>
                <a:spcPts val="0"/>
              </a:spcAft>
              <a:buClr>
                <a:srgbClr val="404041"/>
              </a:buClr>
              <a:buSzPct val="55555"/>
              <a:buFont typeface="Arial"/>
              <a:buNone/>
              <a:defRPr b="0" i="0" sz="27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500"/>
              </a:spcBef>
              <a:spcAft>
                <a:spcPts val="0"/>
              </a:spcAft>
              <a:buClr>
                <a:srgbClr val="404041"/>
              </a:buClr>
              <a:buSzPct val="55555"/>
              <a:buFont typeface="Arial"/>
              <a:buNone/>
              <a:defRPr b="0" i="0" sz="27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500"/>
              </a:spcBef>
              <a:spcAft>
                <a:spcPts val="0"/>
              </a:spcAft>
              <a:buClr>
                <a:schemeClr val="dk1"/>
              </a:buClr>
              <a:buSzPct val="55555"/>
              <a:buFont typeface="Arial"/>
              <a:buNone/>
              <a:defRPr b="0" i="0" sz="2700" u="none" cap="none" strike="noStrike">
                <a:solidFill>
                  <a:schemeClr val="dk1"/>
                </a:solidFill>
                <a:latin typeface="Calibri"/>
                <a:ea typeface="Calibri"/>
                <a:cs typeface="Calibri"/>
                <a:sym typeface="Calibri"/>
              </a:defRPr>
            </a:lvl6pPr>
            <a:lvl7pPr indent="-12700" lvl="6" marL="3657600" marR="0" rtl="0" algn="l">
              <a:lnSpc>
                <a:spcPct val="100000"/>
              </a:lnSpc>
              <a:spcBef>
                <a:spcPts val="500"/>
              </a:spcBef>
              <a:spcAft>
                <a:spcPts val="0"/>
              </a:spcAft>
              <a:buClr>
                <a:schemeClr val="dk1"/>
              </a:buClr>
              <a:buSzPct val="55555"/>
              <a:buFont typeface="Arial"/>
              <a:buNone/>
              <a:defRPr b="0" i="0" sz="2700" u="none" cap="none" strike="noStrike">
                <a:solidFill>
                  <a:schemeClr val="dk1"/>
                </a:solidFill>
                <a:latin typeface="Calibri"/>
                <a:ea typeface="Calibri"/>
                <a:cs typeface="Calibri"/>
                <a:sym typeface="Calibri"/>
              </a:defRPr>
            </a:lvl7pPr>
            <a:lvl8pPr indent="-12700" lvl="7" marL="4267200" marR="0" rtl="0" algn="l">
              <a:lnSpc>
                <a:spcPct val="100000"/>
              </a:lnSpc>
              <a:spcBef>
                <a:spcPts val="500"/>
              </a:spcBef>
              <a:spcAft>
                <a:spcPts val="0"/>
              </a:spcAft>
              <a:buClr>
                <a:schemeClr val="dk1"/>
              </a:buClr>
              <a:buSzPct val="55555"/>
              <a:buFont typeface="Arial"/>
              <a:buNone/>
              <a:defRPr b="0" i="0" sz="2700" u="none" cap="none" strike="noStrike">
                <a:solidFill>
                  <a:schemeClr val="dk1"/>
                </a:solidFill>
                <a:latin typeface="Calibri"/>
                <a:ea typeface="Calibri"/>
                <a:cs typeface="Calibri"/>
                <a:sym typeface="Calibri"/>
              </a:defRPr>
            </a:lvl8pPr>
            <a:lvl9pPr indent="-12700" lvl="8" marL="4876800" marR="0" rtl="0" algn="l">
              <a:lnSpc>
                <a:spcPct val="100000"/>
              </a:lnSpc>
              <a:spcBef>
                <a:spcPts val="500"/>
              </a:spcBef>
              <a:spcAft>
                <a:spcPts val="0"/>
              </a:spcAft>
              <a:buClr>
                <a:schemeClr val="dk1"/>
              </a:buClr>
              <a:buSzPct val="55555"/>
              <a:buFont typeface="Arial"/>
              <a:buNone/>
              <a:defRPr b="0" i="0" sz="2700" u="none" cap="none" strike="noStrike">
                <a:solidFill>
                  <a:schemeClr val="dk1"/>
                </a:solidFill>
                <a:latin typeface="Calibri"/>
                <a:ea typeface="Calibri"/>
                <a:cs typeface="Calibri"/>
                <a:sym typeface="Calibri"/>
              </a:defRPr>
            </a:lvl9pPr>
          </a:lstStyle>
          <a:p/>
        </p:txBody>
      </p:sp>
      <p:sp>
        <p:nvSpPr>
          <p:cNvPr id="219" name="Shape 219"/>
          <p:cNvSpPr txBox="1"/>
          <p:nvPr>
            <p:ph idx="1" type="body"/>
          </p:nvPr>
        </p:nvSpPr>
        <p:spPr>
          <a:xfrm>
            <a:off x="2389719" y="5367338"/>
            <a:ext cx="7315200" cy="804900"/>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404041"/>
              </a:buClr>
              <a:buSzPct val="78947"/>
              <a:buFont typeface="Calibri"/>
              <a:buNone/>
              <a:defRPr b="0" i="0" sz="1900" u="none" cap="none" strike="noStrike">
                <a:solidFill>
                  <a:srgbClr val="404041"/>
                </a:solidFill>
                <a:latin typeface="Calibri"/>
                <a:ea typeface="Calibri"/>
                <a:cs typeface="Calibri"/>
                <a:sym typeface="Calibri"/>
              </a:defRPr>
            </a:lvl1pPr>
            <a:lvl2pPr indent="-12700" lvl="1" marL="609600" marR="0" rtl="0" algn="l">
              <a:lnSpc>
                <a:spcPct val="100000"/>
              </a:lnSpc>
              <a:spcBef>
                <a:spcPts val="300"/>
              </a:spcBef>
              <a:spcAft>
                <a:spcPts val="0"/>
              </a:spcAft>
              <a:buClr>
                <a:srgbClr val="404041"/>
              </a:buClr>
              <a:buSzPct val="175000"/>
              <a:buFont typeface="Noto Sans Symbols"/>
              <a:buNone/>
              <a:defRPr b="0" i="0" sz="1600" u="none" cap="none" strike="noStrike">
                <a:solidFill>
                  <a:srgbClr val="404041"/>
                </a:solidFill>
                <a:latin typeface="Calibri"/>
                <a:ea typeface="Calibri"/>
                <a:cs typeface="Calibri"/>
                <a:sym typeface="Calibri"/>
              </a:defRPr>
            </a:lvl2pPr>
            <a:lvl3pPr indent="-12700" lvl="2" marL="1219200" marR="0" rtl="0" algn="l">
              <a:lnSpc>
                <a:spcPct val="100000"/>
              </a:lnSpc>
              <a:spcBef>
                <a:spcPts val="300"/>
              </a:spcBef>
              <a:spcAft>
                <a:spcPts val="0"/>
              </a:spcAft>
              <a:buClr>
                <a:srgbClr val="404041"/>
              </a:buClr>
              <a:buSzPct val="184615"/>
              <a:buFont typeface="Arial"/>
              <a:buNone/>
              <a:defRPr b="0" i="0" sz="1300" u="none" cap="none" strike="noStrike">
                <a:solidFill>
                  <a:srgbClr val="404041"/>
                </a:solidFill>
                <a:latin typeface="Calibri"/>
                <a:ea typeface="Calibri"/>
                <a:cs typeface="Calibri"/>
                <a:sym typeface="Calibri"/>
              </a:defRPr>
            </a:lvl3pPr>
            <a:lvl4pPr indent="-12700" lvl="3" marL="1828800" marR="0" rtl="0" algn="l">
              <a:lnSpc>
                <a:spcPct val="100000"/>
              </a:lnSpc>
              <a:spcBef>
                <a:spcPts val="30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4pPr>
            <a:lvl5pPr indent="-12700" lvl="4" marL="2438400" marR="0" rtl="0" algn="l">
              <a:lnSpc>
                <a:spcPct val="100000"/>
              </a:lnSpc>
              <a:spcBef>
                <a:spcPts val="300"/>
              </a:spcBef>
              <a:spcAft>
                <a:spcPts val="0"/>
              </a:spcAft>
              <a:buClr>
                <a:srgbClr val="404041"/>
              </a:buClr>
              <a:buSzPct val="166666"/>
              <a:buFont typeface="Arial"/>
              <a:buNone/>
              <a:defRPr b="0" i="0" sz="1200" u="none" cap="none" strike="noStrike">
                <a:solidFill>
                  <a:srgbClr val="404041"/>
                </a:solidFill>
                <a:latin typeface="Calibri"/>
                <a:ea typeface="Calibri"/>
                <a:cs typeface="Calibri"/>
                <a:sym typeface="Calibri"/>
              </a:defRPr>
            </a:lvl5pPr>
            <a:lvl6pPr indent="-12700" lvl="5" marL="30480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6pPr>
            <a:lvl7pPr indent="-12700" lvl="6" marL="36576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7pPr>
            <a:lvl8pPr indent="-12700" lvl="7" marL="42672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8pPr>
            <a:lvl9pPr indent="-12700" lvl="8" marL="4876800" marR="0" rtl="0" algn="l">
              <a:lnSpc>
                <a:spcPct val="100000"/>
              </a:lnSpc>
              <a:spcBef>
                <a:spcPts val="300"/>
              </a:spcBef>
              <a:spcAft>
                <a:spcPts val="0"/>
              </a:spcAft>
              <a:buClr>
                <a:schemeClr val="dk1"/>
              </a:buClr>
              <a:buSzPct val="166666"/>
              <a:buFont typeface="Arial"/>
              <a:buNone/>
              <a:defRPr b="0" i="0" sz="1200" u="none" cap="none" strike="noStrike">
                <a:solidFill>
                  <a:schemeClr val="dk1"/>
                </a:solidFill>
                <a:latin typeface="Calibri"/>
                <a:ea typeface="Calibri"/>
                <a:cs typeface="Calibri"/>
                <a:sym typeface="Calibri"/>
              </a:defRPr>
            </a:lvl9pPr>
          </a:lstStyle>
          <a:p/>
        </p:txBody>
      </p:sp>
      <p:sp>
        <p:nvSpPr>
          <p:cNvPr id="220" name="Shape 220"/>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21" name="Shape 221"/>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22" name="Shape 222"/>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223" name="Shape 223"/>
        <p:cNvGrpSpPr/>
        <p:nvPr/>
      </p:nvGrpSpPr>
      <p:grpSpPr>
        <a:xfrm>
          <a:off x="0" y="0"/>
          <a:ext cx="0" cy="0"/>
          <a:chOff x="0" y="0"/>
          <a:chExt cx="0" cy="0"/>
        </a:xfrm>
      </p:grpSpPr>
      <p:sp>
        <p:nvSpPr>
          <p:cNvPr id="224" name="Shape 224"/>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1250"/>
              <a:buFont typeface="Arial Black"/>
              <a:buNone/>
              <a:defRPr b="0" i="0" sz="48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225" name="Shape 225"/>
          <p:cNvSpPr txBox="1"/>
          <p:nvPr>
            <p:ph idx="1" type="body"/>
          </p:nvPr>
        </p:nvSpPr>
        <p:spPr>
          <a:xfrm rot="5400000">
            <a:off x="3832951" y="-1623150"/>
            <a:ext cx="4526100" cy="10972800"/>
          </a:xfrm>
          <a:prstGeom prst="rect">
            <a:avLst/>
          </a:prstGeom>
          <a:noFill/>
          <a:ln>
            <a:noFill/>
          </a:ln>
        </p:spPr>
        <p:txBody>
          <a:bodyPr anchorCtr="0" anchor="t" bIns="91425" lIns="91425" rIns="91425" wrap="square" tIns="91425"/>
          <a:lstStyle>
            <a:lvl1pPr indent="0" lvl="0" marL="0" marR="0" rtl="0" algn="l">
              <a:lnSpc>
                <a:spcPct val="100000"/>
              </a:lnSpc>
              <a:spcBef>
                <a:spcPts val="800"/>
              </a:spcBef>
              <a:spcAft>
                <a:spcPts val="0"/>
              </a:spcAft>
              <a:buClr>
                <a:srgbClr val="404041"/>
              </a:buClr>
              <a:buSzPct val="34883"/>
              <a:buFont typeface="Calibri"/>
              <a:buNone/>
              <a:defRPr b="0" i="0" sz="43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226" name="Shape 226"/>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27" name="Shape 227"/>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28" name="Shape 228"/>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229" name="Shape 229"/>
        <p:cNvGrpSpPr/>
        <p:nvPr/>
      </p:nvGrpSpPr>
      <p:grpSpPr>
        <a:xfrm>
          <a:off x="0" y="0"/>
          <a:ext cx="0" cy="0"/>
          <a:chOff x="0" y="0"/>
          <a:chExt cx="0" cy="0"/>
        </a:xfrm>
      </p:grpSpPr>
      <p:sp>
        <p:nvSpPr>
          <p:cNvPr id="230" name="Shape 230"/>
          <p:cNvSpPr txBox="1"/>
          <p:nvPr>
            <p:ph type="title"/>
          </p:nvPr>
        </p:nvSpPr>
        <p:spPr>
          <a:xfrm rot="5400000">
            <a:off x="7285051" y="1828788"/>
            <a:ext cx="5851500" cy="27432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1250"/>
              <a:buFont typeface="Arial Black"/>
              <a:buNone/>
              <a:defRPr b="0" i="0" sz="4800" u="none" cap="none" strike="noStrike">
                <a:solidFill>
                  <a:srgbClr val="404041"/>
                </a:solidFill>
                <a:latin typeface="Arial Black"/>
                <a:ea typeface="Arial Black"/>
                <a:cs typeface="Arial Black"/>
                <a:sym typeface="Arial Black"/>
              </a:defRPr>
            </a:lvl1pPr>
            <a:lvl2pPr indent="0" lvl="1" rtl="0">
              <a:spcBef>
                <a:spcPts val="0"/>
              </a:spcBef>
              <a:buSzPct val="62500"/>
              <a:buFont typeface="Arial"/>
              <a:buNone/>
              <a:defRPr sz="2400"/>
            </a:lvl2pPr>
            <a:lvl3pPr indent="0" lvl="2" rtl="0">
              <a:spcBef>
                <a:spcPts val="0"/>
              </a:spcBef>
              <a:buSzPct val="62500"/>
              <a:buFont typeface="Arial"/>
              <a:buNone/>
              <a:defRPr sz="2400"/>
            </a:lvl3pPr>
            <a:lvl4pPr indent="0" lvl="3" rtl="0">
              <a:spcBef>
                <a:spcPts val="0"/>
              </a:spcBef>
              <a:buSzPct val="62500"/>
              <a:buFont typeface="Arial"/>
              <a:buNone/>
              <a:defRPr sz="2400"/>
            </a:lvl4pPr>
            <a:lvl5pPr indent="0" lvl="4" rtl="0">
              <a:spcBef>
                <a:spcPts val="0"/>
              </a:spcBef>
              <a:buSzPct val="62500"/>
              <a:buFont typeface="Arial"/>
              <a:buNone/>
              <a:defRPr sz="2400"/>
            </a:lvl5pPr>
            <a:lvl6pPr indent="0" lvl="5" rtl="0">
              <a:spcBef>
                <a:spcPts val="0"/>
              </a:spcBef>
              <a:buSzPct val="62500"/>
              <a:buFont typeface="Arial"/>
              <a:buNone/>
              <a:defRPr sz="2400"/>
            </a:lvl6pPr>
            <a:lvl7pPr indent="0" lvl="6" rtl="0">
              <a:spcBef>
                <a:spcPts val="0"/>
              </a:spcBef>
              <a:buSzPct val="62500"/>
              <a:buFont typeface="Arial"/>
              <a:buNone/>
              <a:defRPr sz="2400"/>
            </a:lvl7pPr>
            <a:lvl8pPr indent="0" lvl="7" rtl="0">
              <a:spcBef>
                <a:spcPts val="0"/>
              </a:spcBef>
              <a:buSzPct val="62500"/>
              <a:buFont typeface="Arial"/>
              <a:buNone/>
              <a:defRPr sz="2400"/>
            </a:lvl8pPr>
            <a:lvl9pPr indent="0" lvl="8" rtl="0">
              <a:spcBef>
                <a:spcPts val="0"/>
              </a:spcBef>
              <a:buSzPct val="62500"/>
              <a:buFont typeface="Arial"/>
              <a:buNone/>
              <a:defRPr sz="2400"/>
            </a:lvl9pPr>
          </a:lstStyle>
          <a:p/>
        </p:txBody>
      </p:sp>
      <p:sp>
        <p:nvSpPr>
          <p:cNvPr id="231" name="Shape 231"/>
          <p:cNvSpPr txBox="1"/>
          <p:nvPr>
            <p:ph idx="1" type="body"/>
          </p:nvPr>
        </p:nvSpPr>
        <p:spPr>
          <a:xfrm rot="5400000">
            <a:off x="1697000" y="-812863"/>
            <a:ext cx="5851500" cy="8026500"/>
          </a:xfrm>
          <a:prstGeom prst="rect">
            <a:avLst/>
          </a:prstGeom>
          <a:noFill/>
          <a:ln>
            <a:noFill/>
          </a:ln>
        </p:spPr>
        <p:txBody>
          <a:bodyPr anchorCtr="0" anchor="t" bIns="91425" lIns="91425" rIns="91425" wrap="square" tIns="91425"/>
          <a:lstStyle>
            <a:lvl1pPr indent="0" lvl="0" marL="0" marR="0" rtl="0" algn="l">
              <a:lnSpc>
                <a:spcPct val="100000"/>
              </a:lnSpc>
              <a:spcBef>
                <a:spcPts val="800"/>
              </a:spcBef>
              <a:spcAft>
                <a:spcPts val="0"/>
              </a:spcAft>
              <a:buClr>
                <a:srgbClr val="404041"/>
              </a:buClr>
              <a:buSzPct val="34883"/>
              <a:buFont typeface="Calibri"/>
              <a:buNone/>
              <a:defRPr b="0" i="0" sz="4300" u="none" cap="none" strike="noStrike">
                <a:solidFill>
                  <a:srgbClr val="404041"/>
                </a:solidFill>
                <a:latin typeface="Calibri"/>
                <a:ea typeface="Calibri"/>
                <a:cs typeface="Calibri"/>
                <a:sym typeface="Calibri"/>
              </a:defRPr>
            </a:lvl1pPr>
            <a:lvl2pPr indent="88900" lvl="1" marL="977900" marR="0" rtl="0" algn="l">
              <a:lnSpc>
                <a:spcPct val="100000"/>
              </a:lnSpc>
              <a:spcBef>
                <a:spcPts val="800"/>
              </a:spcBef>
              <a:spcAft>
                <a:spcPts val="0"/>
              </a:spcAft>
              <a:buClr>
                <a:srgbClr val="404041"/>
              </a:buClr>
              <a:buSzPct val="100000"/>
              <a:buFont typeface="Noto Sans Symbols"/>
              <a:buChar char="▪"/>
              <a:defRPr b="0" i="0" sz="3700" u="none" cap="none" strike="noStrike">
                <a:solidFill>
                  <a:srgbClr val="404041"/>
                </a:solidFill>
                <a:latin typeface="Calibri"/>
                <a:ea typeface="Calibri"/>
                <a:cs typeface="Calibri"/>
                <a:sym typeface="Calibri"/>
              </a:defRPr>
            </a:lvl2pPr>
            <a:lvl3pPr indent="88900" lvl="2" marL="1524000" marR="0" rtl="0" algn="l">
              <a:lnSpc>
                <a:spcPct val="100000"/>
              </a:lnSpc>
              <a:spcBef>
                <a:spcPts val="70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38100" lvl="3" marL="21336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38100" lvl="4" marL="2743200" marR="0" rtl="0" algn="l">
              <a:lnSpc>
                <a:spcPct val="100000"/>
              </a:lnSpc>
              <a:spcBef>
                <a:spcPts val="50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38100" lvl="5" marL="33528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38100" lvl="6" marL="39624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38100" lvl="7" marL="45720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38100" lvl="8" marL="5181600" marR="0" rtl="0" algn="l">
              <a:lnSpc>
                <a:spcPct val="100000"/>
              </a:lnSpc>
              <a:spcBef>
                <a:spcPts val="50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232" name="Shape 232"/>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33" name="Shape 233"/>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34" name="Shape 234"/>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
    <p:spTree>
      <p:nvGrpSpPr>
        <p:cNvPr id="235" name="Shape 235"/>
        <p:cNvGrpSpPr/>
        <p:nvPr/>
      </p:nvGrpSpPr>
      <p:grpSpPr>
        <a:xfrm>
          <a:off x="0" y="0"/>
          <a:ext cx="0" cy="0"/>
          <a:chOff x="0" y="0"/>
          <a:chExt cx="0" cy="0"/>
        </a:xfrm>
      </p:grpSpPr>
      <p:sp>
        <p:nvSpPr>
          <p:cNvPr id="236" name="Shape 236"/>
          <p:cNvSpPr txBox="1"/>
          <p:nvPr>
            <p:ph type="title"/>
          </p:nvPr>
        </p:nvSpPr>
        <p:spPr>
          <a:xfrm>
            <a:off x="609600" y="274638"/>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1250"/>
              <a:buFont typeface="Arial Black"/>
              <a:buNone/>
              <a:defRPr b="0" i="0" sz="4800" u="none" cap="none" strike="noStrike">
                <a:solidFill>
                  <a:srgbClr val="404041"/>
                </a:solidFill>
                <a:latin typeface="Arial Black"/>
                <a:ea typeface="Arial Black"/>
                <a:cs typeface="Arial Black"/>
                <a:sym typeface="Arial Black"/>
              </a:defRPr>
            </a:lvl1pPr>
            <a:lvl2pPr indent="0" lvl="1" marL="0" marR="0" rtl="0" algn="l">
              <a:spcBef>
                <a:spcPts val="0"/>
              </a:spcBef>
              <a:buSzPct val="62500"/>
              <a:buFont typeface="Arial"/>
              <a:buNone/>
              <a:defRPr sz="2400"/>
            </a:lvl2pPr>
            <a:lvl3pPr indent="0" lvl="2" marL="0" marR="0" rtl="0" algn="l">
              <a:spcBef>
                <a:spcPts val="0"/>
              </a:spcBef>
              <a:buSzPct val="62500"/>
              <a:buFont typeface="Arial"/>
              <a:buNone/>
              <a:defRPr sz="2400"/>
            </a:lvl3pPr>
            <a:lvl4pPr indent="0" lvl="3" marL="0" marR="0" rtl="0" algn="l">
              <a:spcBef>
                <a:spcPts val="0"/>
              </a:spcBef>
              <a:buSzPct val="62500"/>
              <a:buFont typeface="Arial"/>
              <a:buNone/>
              <a:defRPr sz="2400"/>
            </a:lvl4pPr>
            <a:lvl5pPr indent="0" lvl="4" marL="0" marR="0" rtl="0" algn="l">
              <a:spcBef>
                <a:spcPts val="0"/>
              </a:spcBef>
              <a:buSzPct val="62500"/>
              <a:buFont typeface="Arial"/>
              <a:buNone/>
              <a:defRPr sz="2400"/>
            </a:lvl5pPr>
            <a:lvl6pPr indent="0" lvl="5" marL="0" marR="0" rtl="0" algn="l">
              <a:spcBef>
                <a:spcPts val="0"/>
              </a:spcBef>
              <a:buSzPct val="62500"/>
              <a:buFont typeface="Arial"/>
              <a:buNone/>
              <a:defRPr sz="2400"/>
            </a:lvl6pPr>
            <a:lvl7pPr indent="0" lvl="6" marL="0" marR="0" rtl="0" algn="l">
              <a:spcBef>
                <a:spcPts val="0"/>
              </a:spcBef>
              <a:buSzPct val="62500"/>
              <a:buFont typeface="Arial"/>
              <a:buNone/>
              <a:defRPr sz="2400"/>
            </a:lvl7pPr>
            <a:lvl8pPr indent="0" lvl="7" marL="0" marR="0" rtl="0" algn="l">
              <a:spcBef>
                <a:spcPts val="0"/>
              </a:spcBef>
              <a:buSzPct val="62500"/>
              <a:buFont typeface="Arial"/>
              <a:buNone/>
              <a:defRPr sz="2400"/>
            </a:lvl8pPr>
            <a:lvl9pPr indent="0" lvl="8" marL="0" marR="0" rtl="0" algn="l">
              <a:spcBef>
                <a:spcPts val="0"/>
              </a:spcBef>
              <a:buSzPct val="62500"/>
              <a:buFont typeface="Arial"/>
              <a:buNone/>
              <a:defRPr sz="2400"/>
            </a:lvl9pPr>
          </a:lstStyle>
          <a:p/>
        </p:txBody>
      </p:sp>
      <p:sp>
        <p:nvSpPr>
          <p:cNvPr id="237" name="Shape 237"/>
          <p:cNvSpPr txBox="1"/>
          <p:nvPr>
            <p:ph idx="1" type="body"/>
          </p:nvPr>
        </p:nvSpPr>
        <p:spPr>
          <a:xfrm>
            <a:off x="609600" y="1828801"/>
            <a:ext cx="10972800" cy="42975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51724"/>
              <a:buFont typeface="Calibri"/>
              <a:buNone/>
              <a:defRPr b="0" i="0" sz="2900" u="none" cap="none" strike="noStrike">
                <a:solidFill>
                  <a:srgbClr val="404041"/>
                </a:solidFill>
                <a:latin typeface="Calibri"/>
                <a:ea typeface="Calibri"/>
                <a:cs typeface="Calibri"/>
                <a:sym typeface="Calibri"/>
              </a:defRPr>
            </a:lvl1pPr>
            <a:lvl2pPr indent="241300" lvl="1" marL="977900" marR="0" rtl="0" algn="l">
              <a:lnSpc>
                <a:spcPct val="100000"/>
              </a:lnSpc>
              <a:spcBef>
                <a:spcPts val="0"/>
              </a:spcBef>
              <a:spcAft>
                <a:spcPts val="0"/>
              </a:spcAft>
              <a:buClr>
                <a:srgbClr val="404041"/>
              </a:buClr>
              <a:buSzPct val="100000"/>
              <a:buFont typeface="Noto Sans Symbols"/>
              <a:buChar char="▪"/>
              <a:defRPr b="0" i="0" sz="2900" u="none" cap="none" strike="noStrike">
                <a:solidFill>
                  <a:srgbClr val="404041"/>
                </a:solidFill>
                <a:latin typeface="Calibri"/>
                <a:ea typeface="Calibri"/>
                <a:cs typeface="Calibri"/>
                <a:sym typeface="Calibri"/>
              </a:defRPr>
            </a:lvl2pPr>
            <a:lvl3pPr indent="241300" lvl="2" marL="1524000" marR="0" rtl="0" algn="l">
              <a:lnSpc>
                <a:spcPct val="100000"/>
              </a:lnSpc>
              <a:spcBef>
                <a:spcPts val="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3pPr>
            <a:lvl4pPr indent="203200" lvl="3" marL="2133600" marR="0" rtl="0" algn="l">
              <a:lnSpc>
                <a:spcPct val="100000"/>
              </a:lnSpc>
              <a:spcBef>
                <a:spcPts val="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4pPr>
            <a:lvl5pPr indent="203200" lvl="4" marL="2743200" marR="0" rtl="0" algn="l">
              <a:lnSpc>
                <a:spcPct val="100000"/>
              </a:lnSpc>
              <a:spcBef>
                <a:spcPts val="0"/>
              </a:spcBef>
              <a:spcAft>
                <a:spcPts val="0"/>
              </a:spcAft>
              <a:buClr>
                <a:srgbClr val="404041"/>
              </a:buClr>
              <a:buSzPct val="100000"/>
              <a:buFont typeface="Arial"/>
              <a:buChar char="»"/>
              <a:defRPr b="0" i="0" sz="2700" u="none" cap="none" strike="noStrike">
                <a:solidFill>
                  <a:srgbClr val="404041"/>
                </a:solidFill>
                <a:latin typeface="Calibri"/>
                <a:ea typeface="Calibri"/>
                <a:cs typeface="Calibri"/>
                <a:sym typeface="Calibri"/>
              </a:defRPr>
            </a:lvl5pPr>
            <a:lvl6pPr indent="203200" lvl="5" marL="33528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203200" lvl="6" marL="39624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203200" lvl="7" marL="45720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203200" lvl="8" marL="51816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
        <p:nvSpPr>
          <p:cNvPr id="238" name="Shape 238"/>
          <p:cNvSpPr txBox="1"/>
          <p:nvPr>
            <p:ph idx="10" type="dt"/>
          </p:nvPr>
        </p:nvSpPr>
        <p:spPr>
          <a:xfrm>
            <a:off x="609600" y="6356351"/>
            <a:ext cx="28449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39" name="Shape 239"/>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40" name="Shape 240"/>
          <p:cNvSpPr txBox="1"/>
          <p:nvPr>
            <p:ph idx="12" type="sldNum"/>
          </p:nvPr>
        </p:nvSpPr>
        <p:spPr>
          <a:xfrm>
            <a:off x="8737600"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
        <p:nvSpPr>
          <p:cNvPr id="241" name="Shape 241"/>
          <p:cNvSpPr txBox="1"/>
          <p:nvPr>
            <p:ph idx="2" type="body"/>
          </p:nvPr>
        </p:nvSpPr>
        <p:spPr>
          <a:xfrm>
            <a:off x="609600" y="838200"/>
            <a:ext cx="10972800" cy="3813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71428"/>
              <a:buFont typeface="Calibri"/>
              <a:buNone/>
              <a:defRPr b="0" i="0" sz="2100" u="none" cap="none" strike="noStrike">
                <a:solidFill>
                  <a:srgbClr val="404041"/>
                </a:solidFill>
                <a:latin typeface="Calibri"/>
                <a:ea typeface="Calibri"/>
                <a:cs typeface="Calibri"/>
                <a:sym typeface="Calibri"/>
              </a:defRPr>
            </a:lvl1pPr>
            <a:lvl2pPr indent="139700" lvl="1" marL="977900" marR="0" rtl="0" algn="l">
              <a:lnSpc>
                <a:spcPct val="100000"/>
              </a:lnSpc>
              <a:spcBef>
                <a:spcPts val="0"/>
              </a:spcBef>
              <a:spcAft>
                <a:spcPts val="0"/>
              </a:spcAft>
              <a:buClr>
                <a:srgbClr val="404041"/>
              </a:buClr>
              <a:buSzPct val="100000"/>
              <a:buFont typeface="Noto Sans Symbols"/>
              <a:buChar char="▪"/>
              <a:defRPr b="0" i="0" sz="2100" u="none" cap="none" strike="noStrike">
                <a:solidFill>
                  <a:srgbClr val="404041"/>
                </a:solidFill>
                <a:latin typeface="Calibri"/>
                <a:ea typeface="Calibri"/>
                <a:cs typeface="Calibri"/>
                <a:sym typeface="Calibri"/>
              </a:defRPr>
            </a:lvl2pPr>
            <a:lvl3pPr indent="152400" lvl="2" marL="1524000" marR="0" rtl="0" algn="l">
              <a:lnSpc>
                <a:spcPct val="100000"/>
              </a:lnSpc>
              <a:spcBef>
                <a:spcPts val="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3pPr>
            <a:lvl4pPr indent="114300" lvl="3" marL="2133600" marR="0" rtl="0" algn="l">
              <a:lnSpc>
                <a:spcPct val="100000"/>
              </a:lnSpc>
              <a:spcBef>
                <a:spcPts val="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4pPr>
            <a:lvl5pPr indent="114300" lvl="4" marL="2743200" marR="0" rtl="0" algn="l">
              <a:lnSpc>
                <a:spcPct val="100000"/>
              </a:lnSpc>
              <a:spcBef>
                <a:spcPts val="0"/>
              </a:spcBef>
              <a:spcAft>
                <a:spcPts val="0"/>
              </a:spcAft>
              <a:buClr>
                <a:srgbClr val="404041"/>
              </a:buClr>
              <a:buSzPct val="100000"/>
              <a:buFont typeface="Arial"/>
              <a:buChar char="»"/>
              <a:defRPr b="0" i="0" sz="2100" u="none" cap="none" strike="noStrike">
                <a:solidFill>
                  <a:srgbClr val="404041"/>
                </a:solidFill>
                <a:latin typeface="Calibri"/>
                <a:ea typeface="Calibri"/>
                <a:cs typeface="Calibri"/>
                <a:sym typeface="Calibri"/>
              </a:defRPr>
            </a:lvl5pPr>
            <a:lvl6pPr indent="203200" lvl="5" marL="33528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6pPr>
            <a:lvl7pPr indent="203200" lvl="6" marL="39624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7pPr>
            <a:lvl8pPr indent="203200" lvl="7" marL="45720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8pPr>
            <a:lvl9pPr indent="203200" lvl="8" marL="5181600" marR="0" rtl="0" algn="l">
              <a:lnSpc>
                <a:spcPct val="100000"/>
              </a:lnSpc>
              <a:spcBef>
                <a:spcPts val="0"/>
              </a:spcBef>
              <a:spcAft>
                <a:spcPts val="0"/>
              </a:spcAft>
              <a:buClr>
                <a:schemeClr val="dk1"/>
              </a:buClr>
              <a:buSzPct val="1000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
    <p:spTree>
      <p:nvGrpSpPr>
        <p:cNvPr id="30" name="Shape 30"/>
        <p:cNvGrpSpPr/>
        <p:nvPr/>
      </p:nvGrpSpPr>
      <p:grpSpPr>
        <a:xfrm>
          <a:off x="0" y="0"/>
          <a:ext cx="0" cy="0"/>
          <a:chOff x="0" y="0"/>
          <a:chExt cx="0" cy="0"/>
        </a:xfrm>
      </p:grpSpPr>
      <p:sp>
        <p:nvSpPr>
          <p:cNvPr id="31" name="Shape 31"/>
          <p:cNvSpPr txBox="1"/>
          <p:nvPr>
            <p:ph type="title"/>
          </p:nvPr>
        </p:nvSpPr>
        <p:spPr>
          <a:xfrm>
            <a:off x="609600" y="274638"/>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29166"/>
              <a:buFont typeface="Arial Black"/>
              <a:buNone/>
              <a:defRPr b="0" i="0" sz="4800" u="none" cap="none" strike="noStrike">
                <a:solidFill>
                  <a:srgbClr val="404041"/>
                </a:solidFill>
                <a:latin typeface="Arial Black"/>
                <a:ea typeface="Arial Black"/>
                <a:cs typeface="Arial Black"/>
                <a:sym typeface="Arial Black"/>
              </a:defRPr>
            </a:lvl1pPr>
            <a:lvl2pPr indent="0" lvl="1" marL="0" marR="0" rtl="0" algn="l">
              <a:spcBef>
                <a:spcPts val="0"/>
              </a:spcBef>
              <a:buSzPct val="58333"/>
              <a:buFont typeface="Arial"/>
              <a:buNone/>
              <a:defRPr sz="2400"/>
            </a:lvl2pPr>
            <a:lvl3pPr indent="0" lvl="2" marL="0" marR="0" rtl="0" algn="l">
              <a:spcBef>
                <a:spcPts val="0"/>
              </a:spcBef>
              <a:buSzPct val="58333"/>
              <a:buFont typeface="Arial"/>
              <a:buNone/>
              <a:defRPr sz="2400"/>
            </a:lvl3pPr>
            <a:lvl4pPr indent="0" lvl="3" marL="0" marR="0" rtl="0" algn="l">
              <a:spcBef>
                <a:spcPts val="0"/>
              </a:spcBef>
              <a:buSzPct val="58333"/>
              <a:buFont typeface="Arial"/>
              <a:buNone/>
              <a:defRPr sz="2400"/>
            </a:lvl4pPr>
            <a:lvl5pPr indent="0" lvl="4" marL="0" marR="0" rtl="0" algn="l">
              <a:spcBef>
                <a:spcPts val="0"/>
              </a:spcBef>
              <a:buSzPct val="58333"/>
              <a:buFont typeface="Arial"/>
              <a:buNone/>
              <a:defRPr sz="2400"/>
            </a:lvl5pPr>
            <a:lvl6pPr indent="0" lvl="5" marL="0" marR="0" rtl="0" algn="l">
              <a:spcBef>
                <a:spcPts val="0"/>
              </a:spcBef>
              <a:buSzPct val="58333"/>
              <a:buFont typeface="Arial"/>
              <a:buNone/>
              <a:defRPr sz="2400"/>
            </a:lvl6pPr>
            <a:lvl7pPr indent="0" lvl="6" marL="0" marR="0" rtl="0" algn="l">
              <a:spcBef>
                <a:spcPts val="0"/>
              </a:spcBef>
              <a:buSzPct val="58333"/>
              <a:buFont typeface="Arial"/>
              <a:buNone/>
              <a:defRPr sz="2400"/>
            </a:lvl7pPr>
            <a:lvl8pPr indent="0" lvl="7" marL="0" marR="0" rtl="0" algn="l">
              <a:spcBef>
                <a:spcPts val="0"/>
              </a:spcBef>
              <a:buSzPct val="58333"/>
              <a:buFont typeface="Arial"/>
              <a:buNone/>
              <a:defRPr sz="2400"/>
            </a:lvl8pPr>
            <a:lvl9pPr indent="0" lvl="8" marL="0" marR="0" rtl="0" algn="l">
              <a:spcBef>
                <a:spcPts val="0"/>
              </a:spcBef>
              <a:buSzPct val="58333"/>
              <a:buFont typeface="Arial"/>
              <a:buNone/>
              <a:defRPr sz="2400"/>
            </a:lvl9pPr>
          </a:lstStyle>
          <a:p/>
        </p:txBody>
      </p:sp>
      <p:sp>
        <p:nvSpPr>
          <p:cNvPr id="32" name="Shape 32"/>
          <p:cNvSpPr txBox="1"/>
          <p:nvPr>
            <p:ph idx="1" type="body"/>
          </p:nvPr>
        </p:nvSpPr>
        <p:spPr>
          <a:xfrm>
            <a:off x="609600" y="1828801"/>
            <a:ext cx="10972800" cy="42975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47732"/>
              <a:buFont typeface="Calibri"/>
              <a:buNone/>
              <a:defRPr b="0" i="0" sz="2933" u="none" cap="none" strike="noStrike">
                <a:solidFill>
                  <a:srgbClr val="404041"/>
                </a:solidFill>
                <a:latin typeface="Calibri"/>
                <a:ea typeface="Calibri"/>
                <a:cs typeface="Calibri"/>
                <a:sym typeface="Calibri"/>
              </a:defRPr>
            </a:lvl1pPr>
            <a:lvl2pPr indent="224370" lvl="1" marL="990575" marR="0" rtl="0" algn="l">
              <a:lnSpc>
                <a:spcPct val="100000"/>
              </a:lnSpc>
              <a:spcBef>
                <a:spcPts val="0"/>
              </a:spcBef>
              <a:spcAft>
                <a:spcPts val="0"/>
              </a:spcAft>
              <a:buClr>
                <a:srgbClr val="404041"/>
              </a:buClr>
              <a:buSzPct val="100000"/>
              <a:buFont typeface="Noto Sans Symbols"/>
              <a:buChar char="▪"/>
              <a:defRPr b="0" i="0" sz="2933" u="none" cap="none" strike="noStrike">
                <a:solidFill>
                  <a:srgbClr val="404041"/>
                </a:solidFill>
                <a:latin typeface="Calibri"/>
                <a:ea typeface="Calibri"/>
                <a:cs typeface="Calibri"/>
                <a:sym typeface="Calibri"/>
              </a:defRPr>
            </a:lvl2pPr>
            <a:lvl3pPr indent="232892" lvl="2" marL="1523962" marR="0" rtl="0" algn="l">
              <a:lnSpc>
                <a:spcPct val="100000"/>
              </a:lnSpc>
              <a:spcBef>
                <a:spcPts val="0"/>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3pPr>
            <a:lvl4pPr indent="194807" lvl="3" marL="2133547" marR="0" rtl="0" algn="l">
              <a:lnSpc>
                <a:spcPct val="100000"/>
              </a:lnSpc>
              <a:spcBef>
                <a:spcPts val="0"/>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194823" lvl="4" marL="2743131" marR="0" rtl="0" algn="l">
              <a:lnSpc>
                <a:spcPct val="100000"/>
              </a:lnSpc>
              <a:spcBef>
                <a:spcPts val="0"/>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194838" lvl="5" marL="3352716"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194853" lvl="6" marL="3962301"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194868" lvl="7" marL="4571886"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194884" lvl="8" marL="5181470"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33" name="Shape 33"/>
          <p:cNvSpPr txBox="1"/>
          <p:nvPr>
            <p:ph idx="10" type="dt"/>
          </p:nvPr>
        </p:nvSpPr>
        <p:spPr>
          <a:xfrm>
            <a:off x="609600" y="6356351"/>
            <a:ext cx="28448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34" name="Shape 34"/>
          <p:cNvSpPr txBox="1"/>
          <p:nvPr>
            <p:ph idx="11" type="ftr"/>
          </p:nvPr>
        </p:nvSpPr>
        <p:spPr>
          <a:xfrm>
            <a:off x="4165600" y="6356351"/>
            <a:ext cx="38608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35" name="Shape 35"/>
          <p:cNvSpPr txBox="1"/>
          <p:nvPr>
            <p:ph idx="12" type="sldNum"/>
          </p:nvPr>
        </p:nvSpPr>
        <p:spPr>
          <a:xfrm>
            <a:off x="8737600" y="6356351"/>
            <a:ext cx="28448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
        <p:nvSpPr>
          <p:cNvPr id="36" name="Shape 36"/>
          <p:cNvSpPr txBox="1"/>
          <p:nvPr>
            <p:ph idx="2" type="body"/>
          </p:nvPr>
        </p:nvSpPr>
        <p:spPr>
          <a:xfrm>
            <a:off x="609600" y="838200"/>
            <a:ext cx="10972800" cy="3810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22770" lvl="1" marL="990575" marR="0" rtl="0" algn="l">
              <a:lnSpc>
                <a:spcPct val="100000"/>
              </a:lnSpc>
              <a:spcBef>
                <a:spcPts val="0"/>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160883" lvl="2" marL="1523962" marR="0" rtl="0" algn="l">
              <a:lnSpc>
                <a:spcPct val="100000"/>
              </a:lnSpc>
              <a:spcBef>
                <a:spcPts val="0"/>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122798" lvl="3" marL="2133547" marR="0" rtl="0" algn="l">
              <a:lnSpc>
                <a:spcPct val="100000"/>
              </a:lnSpc>
              <a:spcBef>
                <a:spcPts val="0"/>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122814" lvl="4" marL="2743131" marR="0" rtl="0" algn="l">
              <a:lnSpc>
                <a:spcPct val="100000"/>
              </a:lnSpc>
              <a:spcBef>
                <a:spcPts val="0"/>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194838" lvl="5" marL="3352716"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194853" lvl="6" marL="3962301"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194868" lvl="7" marL="4571886"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194884" lvl="8" marL="5181470" marR="0" rtl="0" algn="l">
              <a:lnSpc>
                <a:spcPct val="100000"/>
              </a:lnSpc>
              <a:spcBef>
                <a:spcPts val="0"/>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1_Blank">
    <p:spTree>
      <p:nvGrpSpPr>
        <p:cNvPr id="242" name="Shape 242"/>
        <p:cNvGrpSpPr/>
        <p:nvPr/>
      </p:nvGrpSpPr>
      <p:grpSpPr>
        <a:xfrm>
          <a:off x="0" y="0"/>
          <a:ext cx="0" cy="0"/>
          <a:chOff x="0" y="0"/>
          <a:chExt cx="0" cy="0"/>
        </a:xfrm>
      </p:grpSpPr>
      <p:sp>
        <p:nvSpPr>
          <p:cNvPr id="243" name="Shape 243"/>
          <p:cNvSpPr txBox="1"/>
          <p:nvPr>
            <p:ph idx="10" type="dt"/>
          </p:nvPr>
        </p:nvSpPr>
        <p:spPr>
          <a:xfrm>
            <a:off x="609600" y="6356351"/>
            <a:ext cx="28449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44" name="Shape 244"/>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lnSpc>
                <a:spcPct val="100000"/>
              </a:lnSpc>
              <a:spcBef>
                <a:spcPts val="0"/>
              </a:spcBef>
              <a:spcAft>
                <a:spcPts val="0"/>
              </a:spcAft>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245" name="Shape 245"/>
          <p:cNvSpPr txBox="1"/>
          <p:nvPr>
            <p:ph idx="12" type="sldNum"/>
          </p:nvPr>
        </p:nvSpPr>
        <p:spPr>
          <a:xfrm>
            <a:off x="8737600" y="6356351"/>
            <a:ext cx="2844900" cy="3651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600">
                <a:solidFill>
                  <a:srgbClr val="8C8C8C"/>
                </a:solidFill>
                <a:latin typeface="Calibri"/>
                <a:ea typeface="Calibri"/>
                <a:cs typeface="Calibri"/>
                <a:sym typeface="Calibri"/>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46" name="Shape 246"/>
        <p:cNvGrpSpPr/>
        <p:nvPr/>
      </p:nvGrpSpPr>
      <p:grpSpPr>
        <a:xfrm>
          <a:off x="0" y="0"/>
          <a:ext cx="0" cy="0"/>
          <a:chOff x="0" y="0"/>
          <a:chExt cx="0" cy="0"/>
        </a:xfrm>
      </p:grpSpPr>
      <p:sp>
        <p:nvSpPr>
          <p:cNvPr id="247" name="Shape 247"/>
          <p:cNvSpPr txBox="1"/>
          <p:nvPr>
            <p:ph type="title"/>
          </p:nvPr>
        </p:nvSpPr>
        <p:spPr>
          <a:xfrm>
            <a:off x="9201" y="38667"/>
            <a:ext cx="11360700" cy="8103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ct val="37500"/>
              <a:buFont typeface="Roboto"/>
              <a:buNone/>
              <a:defRPr b="0" i="0" sz="4000" u="none" cap="none" strike="noStrike">
                <a:solidFill>
                  <a:schemeClr val="dk1"/>
                </a:solidFill>
                <a:latin typeface="Roboto"/>
                <a:ea typeface="Roboto"/>
                <a:cs typeface="Roboto"/>
                <a:sym typeface="Roboto"/>
              </a:defRPr>
            </a:lvl1pPr>
            <a:lvl2pPr indent="0" lvl="1" rtl="0">
              <a:spcBef>
                <a:spcPts val="0"/>
              </a:spcBef>
              <a:buClr>
                <a:schemeClr val="dk1"/>
              </a:buClr>
              <a:buSzPct val="37500"/>
              <a:buFont typeface="Roboto"/>
              <a:buNone/>
              <a:defRPr sz="4000">
                <a:solidFill>
                  <a:schemeClr val="dk1"/>
                </a:solidFill>
                <a:latin typeface="Roboto"/>
                <a:ea typeface="Roboto"/>
                <a:cs typeface="Roboto"/>
                <a:sym typeface="Roboto"/>
              </a:defRPr>
            </a:lvl2pPr>
            <a:lvl3pPr indent="0" lvl="2" rtl="0">
              <a:spcBef>
                <a:spcPts val="0"/>
              </a:spcBef>
              <a:buClr>
                <a:schemeClr val="dk1"/>
              </a:buClr>
              <a:buSzPct val="37500"/>
              <a:buFont typeface="Roboto"/>
              <a:buNone/>
              <a:defRPr sz="4000">
                <a:solidFill>
                  <a:schemeClr val="dk1"/>
                </a:solidFill>
                <a:latin typeface="Roboto"/>
                <a:ea typeface="Roboto"/>
                <a:cs typeface="Roboto"/>
                <a:sym typeface="Roboto"/>
              </a:defRPr>
            </a:lvl3pPr>
            <a:lvl4pPr indent="0" lvl="3" rtl="0">
              <a:spcBef>
                <a:spcPts val="0"/>
              </a:spcBef>
              <a:buClr>
                <a:schemeClr val="dk1"/>
              </a:buClr>
              <a:buSzPct val="37500"/>
              <a:buFont typeface="Roboto"/>
              <a:buNone/>
              <a:defRPr sz="4000">
                <a:solidFill>
                  <a:schemeClr val="dk1"/>
                </a:solidFill>
                <a:latin typeface="Roboto"/>
                <a:ea typeface="Roboto"/>
                <a:cs typeface="Roboto"/>
                <a:sym typeface="Roboto"/>
              </a:defRPr>
            </a:lvl4pPr>
            <a:lvl5pPr indent="0" lvl="4" rtl="0">
              <a:spcBef>
                <a:spcPts val="0"/>
              </a:spcBef>
              <a:buClr>
                <a:schemeClr val="dk1"/>
              </a:buClr>
              <a:buSzPct val="37500"/>
              <a:buFont typeface="Roboto"/>
              <a:buNone/>
              <a:defRPr sz="4000">
                <a:solidFill>
                  <a:schemeClr val="dk1"/>
                </a:solidFill>
                <a:latin typeface="Roboto"/>
                <a:ea typeface="Roboto"/>
                <a:cs typeface="Roboto"/>
                <a:sym typeface="Roboto"/>
              </a:defRPr>
            </a:lvl5pPr>
            <a:lvl6pPr indent="0" lvl="5" rtl="0">
              <a:spcBef>
                <a:spcPts val="0"/>
              </a:spcBef>
              <a:buClr>
                <a:schemeClr val="dk1"/>
              </a:buClr>
              <a:buSzPct val="37500"/>
              <a:buFont typeface="Roboto"/>
              <a:buNone/>
              <a:defRPr sz="4000">
                <a:solidFill>
                  <a:schemeClr val="dk1"/>
                </a:solidFill>
                <a:latin typeface="Roboto"/>
                <a:ea typeface="Roboto"/>
                <a:cs typeface="Roboto"/>
                <a:sym typeface="Roboto"/>
              </a:defRPr>
            </a:lvl6pPr>
            <a:lvl7pPr indent="0" lvl="6" rtl="0">
              <a:spcBef>
                <a:spcPts val="0"/>
              </a:spcBef>
              <a:buClr>
                <a:schemeClr val="dk1"/>
              </a:buClr>
              <a:buSzPct val="37500"/>
              <a:buFont typeface="Roboto"/>
              <a:buNone/>
              <a:defRPr sz="4000">
                <a:solidFill>
                  <a:schemeClr val="dk1"/>
                </a:solidFill>
                <a:latin typeface="Roboto"/>
                <a:ea typeface="Roboto"/>
                <a:cs typeface="Roboto"/>
                <a:sym typeface="Roboto"/>
              </a:defRPr>
            </a:lvl7pPr>
            <a:lvl8pPr indent="0" lvl="7" rtl="0">
              <a:spcBef>
                <a:spcPts val="0"/>
              </a:spcBef>
              <a:buClr>
                <a:schemeClr val="dk1"/>
              </a:buClr>
              <a:buSzPct val="37500"/>
              <a:buFont typeface="Roboto"/>
              <a:buNone/>
              <a:defRPr sz="4000">
                <a:solidFill>
                  <a:schemeClr val="dk1"/>
                </a:solidFill>
                <a:latin typeface="Roboto"/>
                <a:ea typeface="Roboto"/>
                <a:cs typeface="Roboto"/>
                <a:sym typeface="Roboto"/>
              </a:defRPr>
            </a:lvl8pPr>
            <a:lvl9pPr indent="0" lvl="8" rtl="0">
              <a:spcBef>
                <a:spcPts val="0"/>
              </a:spcBef>
              <a:buClr>
                <a:schemeClr val="dk1"/>
              </a:buClr>
              <a:buSzPct val="37500"/>
              <a:buFont typeface="Roboto"/>
              <a:buNone/>
              <a:defRPr sz="4000">
                <a:solidFill>
                  <a:schemeClr val="dk1"/>
                </a:solidFill>
                <a:latin typeface="Roboto"/>
                <a:ea typeface="Roboto"/>
                <a:cs typeface="Roboto"/>
                <a:sym typeface="Roboto"/>
              </a:defRPr>
            </a:lvl9pPr>
          </a:lstStyle>
          <a:p/>
        </p:txBody>
      </p:sp>
      <p:sp>
        <p:nvSpPr>
          <p:cNvPr id="248" name="Shape 248"/>
          <p:cNvSpPr txBox="1"/>
          <p:nvPr>
            <p:ph idx="1" type="body"/>
          </p:nvPr>
        </p:nvSpPr>
        <p:spPr>
          <a:xfrm>
            <a:off x="415600" y="1131833"/>
            <a:ext cx="11360700" cy="5482800"/>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2100"/>
              </a:spcAft>
              <a:buClr>
                <a:schemeClr val="dk2"/>
              </a:buClr>
              <a:buSzPct val="62500"/>
              <a:buFont typeface="Roboto"/>
              <a:buNone/>
              <a:defRPr b="0" i="0" sz="2400" u="none" cap="none" strike="noStrike">
                <a:solidFill>
                  <a:schemeClr val="dk2"/>
                </a:solidFill>
                <a:latin typeface="Roboto"/>
                <a:ea typeface="Roboto"/>
                <a:cs typeface="Roboto"/>
                <a:sym typeface="Roboto"/>
              </a:defRPr>
            </a:lvl1pPr>
            <a:lvl2pPr indent="-12700" lvl="1" marL="609600" marR="0" rtl="0" algn="l">
              <a:lnSpc>
                <a:spcPct val="115000"/>
              </a:lnSpc>
              <a:spcBef>
                <a:spcPts val="0"/>
              </a:spcBef>
              <a:spcAft>
                <a:spcPts val="2100"/>
              </a:spcAft>
              <a:buClr>
                <a:schemeClr val="dk2"/>
              </a:buClr>
              <a:buSzPct val="147368"/>
              <a:buFont typeface="Roboto"/>
              <a:buNone/>
              <a:defRPr b="0" i="0" sz="1900" u="none" cap="none" strike="noStrike">
                <a:solidFill>
                  <a:schemeClr val="dk2"/>
                </a:solidFill>
                <a:latin typeface="Roboto"/>
                <a:ea typeface="Roboto"/>
                <a:cs typeface="Roboto"/>
                <a:sym typeface="Roboto"/>
              </a:defRPr>
            </a:lvl2pPr>
            <a:lvl3pPr indent="-12700" lvl="2" marL="1219200" marR="0" rtl="0" algn="l">
              <a:lnSpc>
                <a:spcPct val="115000"/>
              </a:lnSpc>
              <a:spcBef>
                <a:spcPts val="0"/>
              </a:spcBef>
              <a:spcAft>
                <a:spcPts val="2100"/>
              </a:spcAft>
              <a:buClr>
                <a:schemeClr val="dk2"/>
              </a:buClr>
              <a:buSzPct val="126315"/>
              <a:buFont typeface="Roboto"/>
              <a:buNone/>
              <a:defRPr b="0" i="0" sz="1900" u="none" cap="none" strike="noStrike">
                <a:solidFill>
                  <a:schemeClr val="dk2"/>
                </a:solidFill>
                <a:latin typeface="Roboto"/>
                <a:ea typeface="Roboto"/>
                <a:cs typeface="Roboto"/>
                <a:sym typeface="Roboto"/>
              </a:defRPr>
            </a:lvl3pPr>
            <a:lvl4pPr indent="-12700" lvl="3" marL="1828800" marR="0" rtl="0" algn="l">
              <a:lnSpc>
                <a:spcPct val="115000"/>
              </a:lnSpc>
              <a:spcBef>
                <a:spcPts val="0"/>
              </a:spcBef>
              <a:spcAft>
                <a:spcPts val="2100"/>
              </a:spcAft>
              <a:buClr>
                <a:schemeClr val="dk2"/>
              </a:buClr>
              <a:buSzPct val="105263"/>
              <a:buFont typeface="Roboto"/>
              <a:buNone/>
              <a:defRPr b="0" i="0" sz="1900" u="none" cap="none" strike="noStrike">
                <a:solidFill>
                  <a:schemeClr val="dk2"/>
                </a:solidFill>
                <a:latin typeface="Roboto"/>
                <a:ea typeface="Roboto"/>
                <a:cs typeface="Roboto"/>
                <a:sym typeface="Roboto"/>
              </a:defRPr>
            </a:lvl4pPr>
            <a:lvl5pPr indent="-12700" lvl="4" marL="2438400" marR="0" rtl="0" algn="l">
              <a:lnSpc>
                <a:spcPct val="115000"/>
              </a:lnSpc>
              <a:spcBef>
                <a:spcPts val="0"/>
              </a:spcBef>
              <a:spcAft>
                <a:spcPts val="2100"/>
              </a:spcAft>
              <a:buClr>
                <a:schemeClr val="dk2"/>
              </a:buClr>
              <a:buSzPct val="105263"/>
              <a:buFont typeface="Roboto"/>
              <a:buNone/>
              <a:defRPr b="0" i="0" sz="1900" u="none" cap="none" strike="noStrike">
                <a:solidFill>
                  <a:schemeClr val="dk2"/>
                </a:solidFill>
                <a:latin typeface="Roboto"/>
                <a:ea typeface="Roboto"/>
                <a:cs typeface="Roboto"/>
                <a:sym typeface="Roboto"/>
              </a:defRPr>
            </a:lvl5pPr>
            <a:lvl6pPr indent="-12700" lvl="5" marL="3048000" marR="0" rtl="0" algn="l">
              <a:lnSpc>
                <a:spcPct val="115000"/>
              </a:lnSpc>
              <a:spcBef>
                <a:spcPts val="0"/>
              </a:spcBef>
              <a:spcAft>
                <a:spcPts val="2100"/>
              </a:spcAft>
              <a:buClr>
                <a:schemeClr val="dk2"/>
              </a:buClr>
              <a:buSzPct val="105263"/>
              <a:buFont typeface="Roboto"/>
              <a:buNone/>
              <a:defRPr b="0" i="0" sz="1900" u="none" cap="none" strike="noStrike">
                <a:solidFill>
                  <a:schemeClr val="dk2"/>
                </a:solidFill>
                <a:latin typeface="Roboto"/>
                <a:ea typeface="Roboto"/>
                <a:cs typeface="Roboto"/>
                <a:sym typeface="Roboto"/>
              </a:defRPr>
            </a:lvl6pPr>
            <a:lvl7pPr indent="-12700" lvl="6" marL="3657600" marR="0" rtl="0" algn="l">
              <a:lnSpc>
                <a:spcPct val="115000"/>
              </a:lnSpc>
              <a:spcBef>
                <a:spcPts val="0"/>
              </a:spcBef>
              <a:spcAft>
                <a:spcPts val="2100"/>
              </a:spcAft>
              <a:buClr>
                <a:schemeClr val="dk2"/>
              </a:buClr>
              <a:buSzPct val="105263"/>
              <a:buFont typeface="Roboto"/>
              <a:buNone/>
              <a:defRPr b="0" i="0" sz="1900" u="none" cap="none" strike="noStrike">
                <a:solidFill>
                  <a:schemeClr val="dk2"/>
                </a:solidFill>
                <a:latin typeface="Roboto"/>
                <a:ea typeface="Roboto"/>
                <a:cs typeface="Roboto"/>
                <a:sym typeface="Roboto"/>
              </a:defRPr>
            </a:lvl7pPr>
            <a:lvl8pPr indent="-12700" lvl="7" marL="4267200" marR="0" rtl="0" algn="l">
              <a:lnSpc>
                <a:spcPct val="115000"/>
              </a:lnSpc>
              <a:spcBef>
                <a:spcPts val="0"/>
              </a:spcBef>
              <a:spcAft>
                <a:spcPts val="2100"/>
              </a:spcAft>
              <a:buClr>
                <a:schemeClr val="dk2"/>
              </a:buClr>
              <a:buSzPct val="105263"/>
              <a:buFont typeface="Roboto"/>
              <a:buNone/>
              <a:defRPr b="0" i="0" sz="1900" u="none" cap="none" strike="noStrike">
                <a:solidFill>
                  <a:schemeClr val="dk2"/>
                </a:solidFill>
                <a:latin typeface="Roboto"/>
                <a:ea typeface="Roboto"/>
                <a:cs typeface="Roboto"/>
                <a:sym typeface="Roboto"/>
              </a:defRPr>
            </a:lvl8pPr>
            <a:lvl9pPr indent="-12700" lvl="8" marL="4876800" marR="0" rtl="0" algn="l">
              <a:lnSpc>
                <a:spcPct val="115000"/>
              </a:lnSpc>
              <a:spcBef>
                <a:spcPts val="0"/>
              </a:spcBef>
              <a:spcAft>
                <a:spcPts val="2100"/>
              </a:spcAft>
              <a:buClr>
                <a:schemeClr val="dk2"/>
              </a:buClr>
              <a:buSzPct val="105263"/>
              <a:buFont typeface="Roboto"/>
              <a:buNone/>
              <a:defRPr b="0" i="0" sz="1900" u="none" cap="none" strike="noStrike">
                <a:solidFill>
                  <a:schemeClr val="dk2"/>
                </a:solidFill>
                <a:latin typeface="Roboto"/>
                <a:ea typeface="Roboto"/>
                <a:cs typeface="Roboto"/>
                <a:sym typeface="Roboto"/>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2_Title and Content">
    <p:spTree>
      <p:nvGrpSpPr>
        <p:cNvPr id="249" name="Shape 249"/>
        <p:cNvGrpSpPr/>
        <p:nvPr/>
      </p:nvGrpSpPr>
      <p:grpSpPr>
        <a:xfrm>
          <a:off x="0" y="0"/>
          <a:ext cx="0" cy="0"/>
          <a:chOff x="0" y="0"/>
          <a:chExt cx="0" cy="0"/>
        </a:xfrm>
      </p:grpSpPr>
      <p:sp>
        <p:nvSpPr>
          <p:cNvPr id="250" name="Shape 250"/>
          <p:cNvSpPr txBox="1"/>
          <p:nvPr>
            <p:ph type="title"/>
          </p:nvPr>
        </p:nvSpPr>
        <p:spPr>
          <a:xfrm>
            <a:off x="838200" y="365123"/>
            <a:ext cx="105156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ct val="3409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Clr>
                <a:schemeClr val="dk1"/>
              </a:buClr>
              <a:buSzPct val="78947"/>
              <a:buFont typeface="Roboto"/>
              <a:buNone/>
              <a:defRPr sz="1900">
                <a:solidFill>
                  <a:schemeClr val="dk1"/>
                </a:solidFill>
                <a:latin typeface="Roboto"/>
                <a:ea typeface="Roboto"/>
                <a:cs typeface="Roboto"/>
                <a:sym typeface="Roboto"/>
              </a:defRPr>
            </a:lvl2pPr>
            <a:lvl3pPr indent="0" lvl="2" rtl="0">
              <a:spcBef>
                <a:spcPts val="0"/>
              </a:spcBef>
              <a:buClr>
                <a:schemeClr val="dk1"/>
              </a:buClr>
              <a:buSzPct val="78947"/>
              <a:buFont typeface="Roboto"/>
              <a:buNone/>
              <a:defRPr sz="1900">
                <a:solidFill>
                  <a:schemeClr val="dk1"/>
                </a:solidFill>
                <a:latin typeface="Roboto"/>
                <a:ea typeface="Roboto"/>
                <a:cs typeface="Roboto"/>
                <a:sym typeface="Roboto"/>
              </a:defRPr>
            </a:lvl3pPr>
            <a:lvl4pPr indent="0" lvl="3" rtl="0">
              <a:spcBef>
                <a:spcPts val="0"/>
              </a:spcBef>
              <a:buClr>
                <a:schemeClr val="dk1"/>
              </a:buClr>
              <a:buSzPct val="78947"/>
              <a:buFont typeface="Roboto"/>
              <a:buNone/>
              <a:defRPr sz="1900">
                <a:solidFill>
                  <a:schemeClr val="dk1"/>
                </a:solidFill>
                <a:latin typeface="Roboto"/>
                <a:ea typeface="Roboto"/>
                <a:cs typeface="Roboto"/>
                <a:sym typeface="Roboto"/>
              </a:defRPr>
            </a:lvl4pPr>
            <a:lvl5pPr indent="0" lvl="4" rtl="0">
              <a:spcBef>
                <a:spcPts val="0"/>
              </a:spcBef>
              <a:buClr>
                <a:schemeClr val="dk1"/>
              </a:buClr>
              <a:buSzPct val="78947"/>
              <a:buFont typeface="Roboto"/>
              <a:buNone/>
              <a:defRPr sz="1900">
                <a:solidFill>
                  <a:schemeClr val="dk1"/>
                </a:solidFill>
                <a:latin typeface="Roboto"/>
                <a:ea typeface="Roboto"/>
                <a:cs typeface="Roboto"/>
                <a:sym typeface="Roboto"/>
              </a:defRPr>
            </a:lvl5pPr>
            <a:lvl6pPr indent="0" lvl="5" rtl="0">
              <a:spcBef>
                <a:spcPts val="0"/>
              </a:spcBef>
              <a:buClr>
                <a:schemeClr val="dk1"/>
              </a:buClr>
              <a:buSzPct val="78947"/>
              <a:buFont typeface="Roboto"/>
              <a:buNone/>
              <a:defRPr sz="1900">
                <a:solidFill>
                  <a:schemeClr val="dk1"/>
                </a:solidFill>
                <a:latin typeface="Roboto"/>
                <a:ea typeface="Roboto"/>
                <a:cs typeface="Roboto"/>
                <a:sym typeface="Roboto"/>
              </a:defRPr>
            </a:lvl6pPr>
            <a:lvl7pPr indent="0" lvl="6" rtl="0">
              <a:spcBef>
                <a:spcPts val="0"/>
              </a:spcBef>
              <a:buClr>
                <a:schemeClr val="dk1"/>
              </a:buClr>
              <a:buSzPct val="78947"/>
              <a:buFont typeface="Roboto"/>
              <a:buNone/>
              <a:defRPr sz="1900">
                <a:solidFill>
                  <a:schemeClr val="dk1"/>
                </a:solidFill>
                <a:latin typeface="Roboto"/>
                <a:ea typeface="Roboto"/>
                <a:cs typeface="Roboto"/>
                <a:sym typeface="Roboto"/>
              </a:defRPr>
            </a:lvl7pPr>
            <a:lvl8pPr indent="0" lvl="7" rtl="0">
              <a:spcBef>
                <a:spcPts val="0"/>
              </a:spcBef>
              <a:buClr>
                <a:schemeClr val="dk1"/>
              </a:buClr>
              <a:buSzPct val="78947"/>
              <a:buFont typeface="Roboto"/>
              <a:buNone/>
              <a:defRPr sz="1900">
                <a:solidFill>
                  <a:schemeClr val="dk1"/>
                </a:solidFill>
                <a:latin typeface="Roboto"/>
                <a:ea typeface="Roboto"/>
                <a:cs typeface="Roboto"/>
                <a:sym typeface="Roboto"/>
              </a:defRPr>
            </a:lvl8pPr>
            <a:lvl9pPr indent="0" lvl="8" rtl="0">
              <a:spcBef>
                <a:spcPts val="0"/>
              </a:spcBef>
              <a:buClr>
                <a:schemeClr val="dk1"/>
              </a:buClr>
              <a:buSzPct val="78947"/>
              <a:buFont typeface="Roboto"/>
              <a:buNone/>
              <a:defRPr sz="1900">
                <a:solidFill>
                  <a:schemeClr val="dk1"/>
                </a:solidFill>
                <a:latin typeface="Roboto"/>
                <a:ea typeface="Roboto"/>
                <a:cs typeface="Roboto"/>
                <a:sym typeface="Roboto"/>
              </a:defRPr>
            </a:lvl9pPr>
          </a:lstStyle>
          <a:p/>
        </p:txBody>
      </p:sp>
      <p:sp>
        <p:nvSpPr>
          <p:cNvPr id="251" name="Shape 251"/>
          <p:cNvSpPr txBox="1"/>
          <p:nvPr>
            <p:ph idx="1" type="body"/>
          </p:nvPr>
        </p:nvSpPr>
        <p:spPr>
          <a:xfrm>
            <a:off x="838200" y="1825623"/>
            <a:ext cx="10515600" cy="4351200"/>
          </a:xfrm>
          <a:prstGeom prst="rect">
            <a:avLst/>
          </a:prstGeom>
          <a:noFill/>
          <a:ln>
            <a:noFill/>
          </a:ln>
        </p:spPr>
        <p:txBody>
          <a:bodyPr anchorCtr="0" anchor="t" bIns="91425" lIns="91425" rIns="91425" wrap="square" tIns="91425"/>
          <a:lstStyle>
            <a:lvl1pPr indent="304800" lvl="0" marL="241300" marR="0" rtl="0" algn="l">
              <a:lnSpc>
                <a:spcPct val="90000"/>
              </a:lnSpc>
              <a:spcBef>
                <a:spcPts val="1100"/>
              </a:spcBef>
              <a:spcAft>
                <a:spcPts val="210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203200" lvl="1" marL="698500" marR="0" rtl="0" algn="l">
              <a:lnSpc>
                <a:spcPct val="90000"/>
              </a:lnSpc>
              <a:spcBef>
                <a:spcPts val="500"/>
              </a:spcBef>
              <a:spcAft>
                <a:spcPts val="210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52400" lvl="2" marL="1155700" marR="0" rtl="0" algn="l">
              <a:lnSpc>
                <a:spcPct val="90000"/>
              </a:lnSpc>
              <a:spcBef>
                <a:spcPts val="500"/>
              </a:spcBef>
              <a:spcAft>
                <a:spcPts val="210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12900" marR="0" rtl="0" algn="l">
              <a:lnSpc>
                <a:spcPct val="90000"/>
              </a:lnSpc>
              <a:spcBef>
                <a:spcPts val="500"/>
              </a:spcBef>
              <a:spcAft>
                <a:spcPts val="2100"/>
              </a:spcAft>
              <a:buClr>
                <a:schemeClr val="dk1"/>
              </a:buClr>
              <a:buSzPct val="100000"/>
              <a:buFont typeface="Arial"/>
              <a:buChar char="•"/>
              <a:defRPr b="0" i="0" sz="1900" u="none" cap="none" strike="noStrike">
                <a:solidFill>
                  <a:schemeClr val="dk1"/>
                </a:solidFill>
                <a:latin typeface="Calibri"/>
                <a:ea typeface="Calibri"/>
                <a:cs typeface="Calibri"/>
                <a:sym typeface="Calibri"/>
              </a:defRPr>
            </a:lvl4pPr>
            <a:lvl5pPr indent="114300" lvl="4" marL="2070100" marR="0" rtl="0" algn="l">
              <a:lnSpc>
                <a:spcPct val="90000"/>
              </a:lnSpc>
              <a:spcBef>
                <a:spcPts val="500"/>
              </a:spcBef>
              <a:spcAft>
                <a:spcPts val="2100"/>
              </a:spcAft>
              <a:buClr>
                <a:schemeClr val="dk1"/>
              </a:buClr>
              <a:buSzPct val="100000"/>
              <a:buFont typeface="Arial"/>
              <a:buChar char="•"/>
              <a:defRPr b="0" i="0" sz="1900" u="none" cap="none" strike="noStrike">
                <a:solidFill>
                  <a:schemeClr val="dk1"/>
                </a:solidFill>
                <a:latin typeface="Calibri"/>
                <a:ea typeface="Calibri"/>
                <a:cs typeface="Calibri"/>
                <a:sym typeface="Calibri"/>
              </a:defRPr>
            </a:lvl5pPr>
            <a:lvl6pPr indent="114300" lvl="5" marL="2527300" marR="0" rtl="0" algn="l">
              <a:lnSpc>
                <a:spcPct val="90000"/>
              </a:lnSpc>
              <a:spcBef>
                <a:spcPts val="500"/>
              </a:spcBef>
              <a:spcAft>
                <a:spcPts val="2100"/>
              </a:spcAft>
              <a:buClr>
                <a:schemeClr val="dk1"/>
              </a:buClr>
              <a:buSzPct val="100000"/>
              <a:buFont typeface="Arial"/>
              <a:buChar char="•"/>
              <a:defRPr b="0" i="0" sz="1900" u="none" cap="none" strike="noStrike">
                <a:solidFill>
                  <a:schemeClr val="dk1"/>
                </a:solidFill>
                <a:latin typeface="Calibri"/>
                <a:ea typeface="Calibri"/>
                <a:cs typeface="Calibri"/>
                <a:sym typeface="Calibri"/>
              </a:defRPr>
            </a:lvl6pPr>
            <a:lvl7pPr indent="114300" lvl="6" marL="2984500" marR="0" rtl="0" algn="l">
              <a:lnSpc>
                <a:spcPct val="90000"/>
              </a:lnSpc>
              <a:spcBef>
                <a:spcPts val="500"/>
              </a:spcBef>
              <a:spcAft>
                <a:spcPts val="2100"/>
              </a:spcAft>
              <a:buClr>
                <a:schemeClr val="dk1"/>
              </a:buClr>
              <a:buSzPct val="100000"/>
              <a:buFont typeface="Arial"/>
              <a:buChar char="•"/>
              <a:defRPr b="0" i="0" sz="1900" u="none" cap="none" strike="noStrike">
                <a:solidFill>
                  <a:schemeClr val="dk1"/>
                </a:solidFill>
                <a:latin typeface="Calibri"/>
                <a:ea typeface="Calibri"/>
                <a:cs typeface="Calibri"/>
                <a:sym typeface="Calibri"/>
              </a:defRPr>
            </a:lvl7pPr>
            <a:lvl8pPr indent="114300" lvl="7" marL="3441700" marR="0" rtl="0" algn="l">
              <a:lnSpc>
                <a:spcPct val="90000"/>
              </a:lnSpc>
              <a:spcBef>
                <a:spcPts val="500"/>
              </a:spcBef>
              <a:spcAft>
                <a:spcPts val="2100"/>
              </a:spcAft>
              <a:buClr>
                <a:schemeClr val="dk1"/>
              </a:buClr>
              <a:buSzPct val="100000"/>
              <a:buFont typeface="Arial"/>
              <a:buChar char="•"/>
              <a:defRPr b="0" i="0" sz="1900" u="none" cap="none" strike="noStrike">
                <a:solidFill>
                  <a:schemeClr val="dk1"/>
                </a:solidFill>
                <a:latin typeface="Calibri"/>
                <a:ea typeface="Calibri"/>
                <a:cs typeface="Calibri"/>
                <a:sym typeface="Calibri"/>
              </a:defRPr>
            </a:lvl8pPr>
            <a:lvl9pPr indent="114300" lvl="8" marL="3898900" marR="0" rtl="0" algn="l">
              <a:lnSpc>
                <a:spcPct val="90000"/>
              </a:lnSpc>
              <a:spcBef>
                <a:spcPts val="500"/>
              </a:spcBef>
              <a:spcAft>
                <a:spcPts val="2100"/>
              </a:spcAft>
              <a:buClr>
                <a:schemeClr val="dk1"/>
              </a:buClr>
              <a:buSzPct val="100000"/>
              <a:buFont typeface="Arial"/>
              <a:buChar char="•"/>
              <a:defRPr b="0" i="0" sz="1900" u="none" cap="none" strike="noStrike">
                <a:solidFill>
                  <a:schemeClr val="dk1"/>
                </a:solidFill>
                <a:latin typeface="Calibri"/>
                <a:ea typeface="Calibri"/>
                <a:cs typeface="Calibri"/>
                <a:sym typeface="Calibri"/>
              </a:defRPr>
            </a:lvl9pPr>
          </a:lstStyle>
          <a:p/>
        </p:txBody>
      </p:sp>
      <p:sp>
        <p:nvSpPr>
          <p:cNvPr id="252" name="Shape 252"/>
          <p:cNvSpPr txBox="1"/>
          <p:nvPr>
            <p:ph idx="10" type="dt"/>
          </p:nvPr>
        </p:nvSpPr>
        <p:spPr>
          <a:xfrm>
            <a:off x="838200" y="6356349"/>
            <a:ext cx="27432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ct val="125000"/>
              <a:buFont typeface="Calibri"/>
              <a:buNone/>
              <a:defRPr b="0" i="0" sz="1200" u="none" cap="none" strike="noStrike">
                <a:solidFill>
                  <a:srgbClr val="888888"/>
                </a:solidFill>
                <a:latin typeface="Calibri"/>
                <a:ea typeface="Calibri"/>
                <a:cs typeface="Calibri"/>
                <a:sym typeface="Calibri"/>
              </a:defRPr>
            </a:lvl1pPr>
            <a:lvl2pPr indent="-12700" lvl="1" marL="4572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2pPr>
            <a:lvl3pPr indent="-12700" lvl="2" marL="9144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3pPr>
            <a:lvl4pPr indent="-12700" lvl="3" marL="13716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4pPr>
            <a:lvl5pPr indent="-12700" lvl="4" marL="18288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5pPr>
            <a:lvl6pPr indent="-12700" lvl="5" marL="22860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6pPr>
            <a:lvl7pPr indent="-12700" lvl="6" marL="27432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7pPr>
            <a:lvl8pPr indent="-12700" lvl="7" marL="32004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8pPr>
            <a:lvl9pPr indent="-12700" lvl="8" marL="36576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9pPr>
          </a:lstStyle>
          <a:p/>
        </p:txBody>
      </p:sp>
      <p:sp>
        <p:nvSpPr>
          <p:cNvPr id="253" name="Shape 253"/>
          <p:cNvSpPr txBox="1"/>
          <p:nvPr>
            <p:ph idx="11" type="ftr"/>
          </p:nvPr>
        </p:nvSpPr>
        <p:spPr>
          <a:xfrm>
            <a:off x="4038601" y="6356349"/>
            <a:ext cx="41148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ct val="125000"/>
              <a:buFont typeface="Calibri"/>
              <a:buNone/>
              <a:defRPr b="0" i="0" sz="1200" u="none" cap="none" strike="noStrike">
                <a:solidFill>
                  <a:srgbClr val="888888"/>
                </a:solidFill>
                <a:latin typeface="Calibri"/>
                <a:ea typeface="Calibri"/>
                <a:cs typeface="Calibri"/>
                <a:sym typeface="Calibri"/>
              </a:defRPr>
            </a:lvl1pPr>
            <a:lvl2pPr indent="-12700" lvl="1" marL="4572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2pPr>
            <a:lvl3pPr indent="-12700" lvl="2" marL="9144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3pPr>
            <a:lvl4pPr indent="-12700" lvl="3" marL="13716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4pPr>
            <a:lvl5pPr indent="-12700" lvl="4" marL="18288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5pPr>
            <a:lvl6pPr indent="-12700" lvl="5" marL="22860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6pPr>
            <a:lvl7pPr indent="-12700" lvl="6" marL="27432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7pPr>
            <a:lvl8pPr indent="-12700" lvl="7" marL="32004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8pPr>
            <a:lvl9pPr indent="-12700" lvl="8" marL="3657600" marR="0" rtl="0" algn="l">
              <a:lnSpc>
                <a:spcPct val="100000"/>
              </a:lnSpc>
              <a:spcBef>
                <a:spcPts val="0"/>
              </a:spcBef>
              <a:spcAft>
                <a:spcPts val="0"/>
              </a:spcAft>
              <a:buClr>
                <a:schemeClr val="dk1"/>
              </a:buClr>
              <a:buSzPct val="78947"/>
              <a:buFont typeface="Calibri"/>
              <a:buNone/>
              <a:defRPr b="0" i="0" sz="1900" u="none" cap="none" strike="noStrike">
                <a:solidFill>
                  <a:schemeClr val="dk1"/>
                </a:solidFill>
                <a:latin typeface="Calibri"/>
                <a:ea typeface="Calibri"/>
                <a:cs typeface="Calibri"/>
                <a:sym typeface="Calibri"/>
              </a:defRPr>
            </a:lvl9pPr>
          </a:lstStyle>
          <a:p/>
        </p:txBody>
      </p:sp>
      <p:sp>
        <p:nvSpPr>
          <p:cNvPr id="254" name="Shape 254"/>
          <p:cNvSpPr txBox="1"/>
          <p:nvPr>
            <p:ph idx="12" type="sldNum"/>
          </p:nvPr>
        </p:nvSpPr>
        <p:spPr>
          <a:xfrm>
            <a:off x="8610600" y="6356349"/>
            <a:ext cx="2743200" cy="3651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1_Blank">
    <p:spTree>
      <p:nvGrpSpPr>
        <p:cNvPr id="37" name="Shape 37"/>
        <p:cNvGrpSpPr/>
        <p:nvPr/>
      </p:nvGrpSpPr>
      <p:grpSpPr>
        <a:xfrm>
          <a:off x="0" y="0"/>
          <a:ext cx="0" cy="0"/>
          <a:chOff x="0" y="0"/>
          <a:chExt cx="0" cy="0"/>
        </a:xfrm>
      </p:grpSpPr>
      <p:sp>
        <p:nvSpPr>
          <p:cNvPr id="38" name="Shape 38"/>
          <p:cNvSpPr txBox="1"/>
          <p:nvPr>
            <p:ph idx="10" type="dt"/>
          </p:nvPr>
        </p:nvSpPr>
        <p:spPr>
          <a:xfrm>
            <a:off x="609600" y="6356351"/>
            <a:ext cx="28448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39" name="Shape 39"/>
          <p:cNvSpPr txBox="1"/>
          <p:nvPr>
            <p:ph idx="11" type="ftr"/>
          </p:nvPr>
        </p:nvSpPr>
        <p:spPr>
          <a:xfrm>
            <a:off x="4165600" y="6356351"/>
            <a:ext cx="38608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40" name="Shape 40"/>
          <p:cNvSpPr txBox="1"/>
          <p:nvPr>
            <p:ph idx="12" type="sldNum"/>
          </p:nvPr>
        </p:nvSpPr>
        <p:spPr>
          <a:xfrm>
            <a:off x="8737600" y="6356351"/>
            <a:ext cx="28448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C8C8C"/>
              </a:buClr>
              <a:buSzPct val="25000"/>
              <a:buFont typeface="Calibri"/>
              <a:buNone/>
            </a:pPr>
            <a:fld id="{00000000-1234-1234-1234-123412341234}" type="slidenum">
              <a:rPr b="0" i="0" lang="en-US" sz="1600" u="none" cap="none" strike="noStrike">
                <a:solidFill>
                  <a:srgbClr val="8C8C8C"/>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41" name="Shape 41"/>
        <p:cNvGrpSpPr/>
        <p:nvPr/>
      </p:nvGrpSpPr>
      <p:grpSpPr>
        <a:xfrm>
          <a:off x="0" y="0"/>
          <a:ext cx="0" cy="0"/>
          <a:chOff x="0" y="0"/>
          <a:chExt cx="0" cy="0"/>
        </a:xfrm>
      </p:grpSpPr>
      <p:sp>
        <p:nvSpPr>
          <p:cNvPr id="42" name="Shape 42"/>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29166"/>
              <a:buFont typeface="Arial Black"/>
              <a:buNone/>
              <a:defRPr b="0" i="0" sz="4800"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43" name="Shape 43"/>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44" name="Shape 44"/>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45" name="Shape 45"/>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Quote">
    <p:spTree>
      <p:nvGrpSpPr>
        <p:cNvPr id="46" name="Shape 46"/>
        <p:cNvGrpSpPr/>
        <p:nvPr/>
      </p:nvGrpSpPr>
      <p:grpSpPr>
        <a:xfrm>
          <a:off x="0" y="0"/>
          <a:ext cx="0" cy="0"/>
          <a:chOff x="0" y="0"/>
          <a:chExt cx="0" cy="0"/>
        </a:xfrm>
      </p:grpSpPr>
      <p:sp>
        <p:nvSpPr>
          <p:cNvPr id="47" name="Shape 47"/>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2809"/>
              <a:buFont typeface="Arial Black"/>
              <a:buNone/>
              <a:defRPr b="0" i="0" sz="4267"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48" name="Shape 48"/>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49" name="Shape 49"/>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50" name="Shape 50"/>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
        <p:nvSpPr>
          <p:cNvPr id="51" name="Shape 51"/>
          <p:cNvSpPr txBox="1"/>
          <p:nvPr>
            <p:ph idx="1" type="body"/>
          </p:nvPr>
        </p:nvSpPr>
        <p:spPr>
          <a:xfrm>
            <a:off x="609600" y="838200"/>
            <a:ext cx="10972800" cy="381000"/>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52" name="Shape 52"/>
          <p:cNvSpPr txBox="1"/>
          <p:nvPr>
            <p:ph idx="2" type="body"/>
          </p:nvPr>
        </p:nvSpPr>
        <p:spPr>
          <a:xfrm>
            <a:off x="2743200" y="1752602"/>
            <a:ext cx="8839200" cy="2209799"/>
          </a:xfrm>
          <a:prstGeom prst="rect">
            <a:avLst/>
          </a:prstGeom>
          <a:noFill/>
          <a:ln>
            <a:noFill/>
          </a:ln>
        </p:spPr>
        <p:txBody>
          <a:bodyPr anchorCtr="0" anchor="t" bIns="91425" lIns="91425" rIns="91425" wrap="square" tIns="91425"/>
          <a:lstStyle>
            <a:lvl1pPr indent="0" lvl="0" marL="0" marR="0" rtl="0" algn="l">
              <a:lnSpc>
                <a:spcPct val="100000"/>
              </a:lnSpc>
              <a:spcBef>
                <a:spcPts val="640"/>
              </a:spcBef>
              <a:spcAft>
                <a:spcPts val="0"/>
              </a:spcAft>
              <a:buClr>
                <a:srgbClr val="404041"/>
              </a:buClr>
              <a:buSzPct val="43750"/>
              <a:buFont typeface="Calibri"/>
              <a:buNone/>
              <a:defRPr b="1" i="1" sz="3200"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53" name="Shape 53"/>
          <p:cNvSpPr txBox="1"/>
          <p:nvPr>
            <p:ph idx="3" type="body"/>
          </p:nvPr>
        </p:nvSpPr>
        <p:spPr>
          <a:xfrm>
            <a:off x="711202" y="4267202"/>
            <a:ext cx="10871199" cy="2133599"/>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0" i="0" sz="2933" u="none" cap="none" strike="noStrike">
                <a:solidFill>
                  <a:srgbClr val="404041"/>
                </a:solidFill>
                <a:latin typeface="Calibri"/>
                <a:ea typeface="Calibri"/>
                <a:cs typeface="Calibri"/>
                <a:sym typeface="Calibri"/>
              </a:defRPr>
            </a:lvl1pPr>
            <a:lvl2pPr indent="-16929" lvl="1" marL="990575" marR="0" rtl="0" algn="l">
              <a:lnSpc>
                <a:spcPct val="100000"/>
              </a:lnSpc>
              <a:spcBef>
                <a:spcPts val="587"/>
              </a:spcBef>
              <a:spcAft>
                <a:spcPts val="0"/>
              </a:spcAft>
              <a:buClr>
                <a:srgbClr val="404041"/>
              </a:buClr>
              <a:buSzPct val="100000"/>
              <a:buFont typeface="Noto Sans Symbols"/>
              <a:buChar char="▪"/>
              <a:defRPr b="0" i="0" sz="2933" u="none" cap="none" strike="noStrike">
                <a:solidFill>
                  <a:srgbClr val="404041"/>
                </a:solidFill>
                <a:latin typeface="Calibri"/>
                <a:ea typeface="Calibri"/>
                <a:cs typeface="Calibri"/>
                <a:sym typeface="Calibri"/>
              </a:defRPr>
            </a:lvl2pPr>
            <a:lvl3pPr indent="29692" lvl="2" marL="1523962"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and Content">
    <p:spTree>
      <p:nvGrpSpPr>
        <p:cNvPr id="54" name="Shape 54"/>
        <p:cNvGrpSpPr/>
        <p:nvPr/>
      </p:nvGrpSpPr>
      <p:grpSpPr>
        <a:xfrm>
          <a:off x="0" y="0"/>
          <a:ext cx="0" cy="0"/>
          <a:chOff x="0" y="0"/>
          <a:chExt cx="0" cy="0"/>
        </a:xfrm>
      </p:grpSpPr>
      <p:sp>
        <p:nvSpPr>
          <p:cNvPr id="55" name="Shape 55"/>
          <p:cNvSpPr/>
          <p:nvPr>
            <p:ph idx="2" type="pic"/>
          </p:nvPr>
        </p:nvSpPr>
        <p:spPr>
          <a:xfrm>
            <a:off x="609600" y="1828802"/>
            <a:ext cx="10972800" cy="2514599"/>
          </a:xfrm>
          <a:prstGeom prst="rect">
            <a:avLst/>
          </a:prstGeom>
          <a:noFill/>
          <a:ln>
            <a:noFill/>
          </a:ln>
        </p:spPr>
        <p:txBody>
          <a:bodyPr anchorCtr="0" anchor="t" bIns="91425" lIns="91425" rIns="91425" wrap="square" tIns="91425"/>
          <a:lstStyle>
            <a:lvl1pPr indent="0" lvl="0" marL="0" marR="0" rtl="0" algn="l">
              <a:lnSpc>
                <a:spcPct val="100000"/>
              </a:lnSpc>
              <a:spcBef>
                <a:spcPts val="587"/>
              </a:spcBef>
              <a:spcAft>
                <a:spcPts val="0"/>
              </a:spcAft>
              <a:buClr>
                <a:srgbClr val="404041"/>
              </a:buClr>
              <a:buSzPct val="47732"/>
              <a:buFont typeface="Calibri"/>
              <a:buNone/>
              <a:defRPr b="0" i="0" sz="2933" u="none" cap="none" strike="noStrike">
                <a:solidFill>
                  <a:srgbClr val="404041"/>
                </a:solidFill>
                <a:latin typeface="Calibri"/>
                <a:ea typeface="Calibri"/>
                <a:cs typeface="Calibri"/>
                <a:sym typeface="Calibri"/>
              </a:defRPr>
            </a:lvl1pPr>
            <a:lvl2pPr indent="84670" lvl="1" marL="990575" marR="0" rtl="0" algn="l">
              <a:lnSpc>
                <a:spcPct val="100000"/>
              </a:lnSpc>
              <a:spcBef>
                <a:spcPts val="747"/>
              </a:spcBef>
              <a:spcAft>
                <a:spcPts val="0"/>
              </a:spcAft>
              <a:buClr>
                <a:srgbClr val="404041"/>
              </a:buClr>
              <a:buSzPct val="100000"/>
              <a:buFont typeface="Noto Sans Symbols"/>
              <a:buChar char="▪"/>
              <a:defRPr b="0" i="0" sz="3733" u="none" cap="none" strike="noStrike">
                <a:solidFill>
                  <a:srgbClr val="404041"/>
                </a:solidFill>
                <a:latin typeface="Calibri"/>
                <a:ea typeface="Calibri"/>
                <a:cs typeface="Calibri"/>
                <a:sym typeface="Calibri"/>
              </a:defRPr>
            </a:lvl2pPr>
            <a:lvl3pPr indent="88937" lvl="2" marL="1523962" marR="0" rtl="0" algn="l">
              <a:lnSpc>
                <a:spcPct val="100000"/>
              </a:lnSpc>
              <a:spcBef>
                <a:spcPts val="640"/>
              </a:spcBef>
              <a:spcAft>
                <a:spcPts val="0"/>
              </a:spcAft>
              <a:buClr>
                <a:srgbClr val="404041"/>
              </a:buClr>
              <a:buSzPct val="100000"/>
              <a:buFont typeface="Arial"/>
              <a:buChar char="•"/>
              <a:defRPr b="0" i="0" sz="3200" u="none" cap="none" strike="noStrike">
                <a:solidFill>
                  <a:srgbClr val="404041"/>
                </a:solidFill>
                <a:latin typeface="Calibri"/>
                <a:ea typeface="Calibri"/>
                <a:cs typeface="Calibri"/>
                <a:sym typeface="Calibri"/>
              </a:defRPr>
            </a:lvl3pPr>
            <a:lvl4pPr indent="29707" lvl="3" marL="2133547"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4pPr>
            <a:lvl5pPr indent="29723" lvl="4" marL="2743131" marR="0" rtl="0" algn="l">
              <a:lnSpc>
                <a:spcPct val="100000"/>
              </a:lnSpc>
              <a:spcBef>
                <a:spcPts val="533"/>
              </a:spcBef>
              <a:spcAft>
                <a:spcPts val="0"/>
              </a:spcAft>
              <a:buClr>
                <a:srgbClr val="404041"/>
              </a:buClr>
              <a:buSzPct val="100000"/>
              <a:buFont typeface="Arial"/>
              <a:buChar char="»"/>
              <a:defRPr b="0" i="0" sz="2667"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56" name="Shape 56"/>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2809"/>
              <a:buFont typeface="Arial Black"/>
              <a:buNone/>
              <a:defRPr b="0" i="0" sz="4267" u="none" cap="none" strike="noStrike">
                <a:solidFill>
                  <a:srgbClr val="404041"/>
                </a:solidFill>
                <a:latin typeface="Arial Black"/>
                <a:ea typeface="Arial Black"/>
                <a:cs typeface="Arial Black"/>
                <a:sym typeface="Arial Black"/>
              </a:defRPr>
            </a:lvl1pPr>
            <a:lvl2pPr indent="0" lvl="1">
              <a:spcBef>
                <a:spcPts val="0"/>
              </a:spcBef>
              <a:buSzPct val="58333"/>
              <a:buFont typeface="Arial"/>
              <a:buNone/>
              <a:defRPr sz="2400"/>
            </a:lvl2pPr>
            <a:lvl3pPr indent="0" lvl="2">
              <a:spcBef>
                <a:spcPts val="0"/>
              </a:spcBef>
              <a:buSzPct val="58333"/>
              <a:buFont typeface="Arial"/>
              <a:buNone/>
              <a:defRPr sz="2400"/>
            </a:lvl3pPr>
            <a:lvl4pPr indent="0" lvl="3">
              <a:spcBef>
                <a:spcPts val="0"/>
              </a:spcBef>
              <a:buSzPct val="58333"/>
              <a:buFont typeface="Arial"/>
              <a:buNone/>
              <a:defRPr sz="2400"/>
            </a:lvl4pPr>
            <a:lvl5pPr indent="0" lvl="4">
              <a:spcBef>
                <a:spcPts val="0"/>
              </a:spcBef>
              <a:buSzPct val="58333"/>
              <a:buFont typeface="Arial"/>
              <a:buNone/>
              <a:defRPr sz="2400"/>
            </a:lvl5pPr>
            <a:lvl6pPr indent="0" lvl="5">
              <a:spcBef>
                <a:spcPts val="0"/>
              </a:spcBef>
              <a:buSzPct val="58333"/>
              <a:buFont typeface="Arial"/>
              <a:buNone/>
              <a:defRPr sz="2400"/>
            </a:lvl6pPr>
            <a:lvl7pPr indent="0" lvl="6">
              <a:spcBef>
                <a:spcPts val="0"/>
              </a:spcBef>
              <a:buSzPct val="58333"/>
              <a:buFont typeface="Arial"/>
              <a:buNone/>
              <a:defRPr sz="2400"/>
            </a:lvl7pPr>
            <a:lvl8pPr indent="0" lvl="7">
              <a:spcBef>
                <a:spcPts val="0"/>
              </a:spcBef>
              <a:buSzPct val="58333"/>
              <a:buFont typeface="Arial"/>
              <a:buNone/>
              <a:defRPr sz="2400"/>
            </a:lvl8pPr>
            <a:lvl9pPr indent="0" lvl="8">
              <a:spcBef>
                <a:spcPts val="0"/>
              </a:spcBef>
              <a:buSzPct val="58333"/>
              <a:buFont typeface="Arial"/>
              <a:buNone/>
              <a:defRPr sz="2400"/>
            </a:lvl9pPr>
          </a:lstStyle>
          <a:p/>
        </p:txBody>
      </p:sp>
      <p:sp>
        <p:nvSpPr>
          <p:cNvPr id="57" name="Shape 57"/>
          <p:cNvSpPr txBox="1"/>
          <p:nvPr>
            <p:ph idx="1" type="body"/>
          </p:nvPr>
        </p:nvSpPr>
        <p:spPr>
          <a:xfrm>
            <a:off x="609600" y="4495801"/>
            <a:ext cx="10972800" cy="1904999"/>
          </a:xfrm>
          <a:prstGeom prst="rect">
            <a:avLst/>
          </a:prstGeom>
          <a:noFill/>
          <a:ln>
            <a:noFill/>
          </a:ln>
        </p:spPr>
        <p:txBody>
          <a:bodyPr anchorCtr="0" anchor="t" bIns="91425" lIns="91425" rIns="91425" wrap="square" tIns="91425"/>
          <a:lstStyle>
            <a:lvl1pPr indent="0" lvl="0" marL="0" marR="0" rtl="0" algn="l">
              <a:lnSpc>
                <a:spcPct val="100000"/>
              </a:lnSpc>
              <a:spcBef>
                <a:spcPts val="533"/>
              </a:spcBef>
              <a:spcAft>
                <a:spcPts val="0"/>
              </a:spcAft>
              <a:buClr>
                <a:srgbClr val="404041"/>
              </a:buClr>
              <a:buSzPct val="52493"/>
              <a:buFont typeface="Calibri"/>
              <a:buNone/>
              <a:defRPr b="0" i="0" sz="2667" u="none" cap="none" strike="noStrike">
                <a:solidFill>
                  <a:srgbClr val="404041"/>
                </a:solidFill>
                <a:latin typeface="Calibri"/>
                <a:ea typeface="Calibri"/>
                <a:cs typeface="Calibri"/>
                <a:sym typeface="Calibri"/>
              </a:defRPr>
            </a:lvl1pPr>
            <a:lvl2pPr indent="-46520" lvl="1" marL="990575" marR="0" rtl="0" algn="l">
              <a:lnSpc>
                <a:spcPct val="100000"/>
              </a:lnSpc>
              <a:spcBef>
                <a:spcPts val="533"/>
              </a:spcBef>
              <a:spcAft>
                <a:spcPts val="0"/>
              </a:spcAft>
              <a:buClr>
                <a:srgbClr val="404041"/>
              </a:buClr>
              <a:buSzPct val="100000"/>
              <a:buFont typeface="Noto Sans Symbols"/>
              <a:buChar char="▪"/>
              <a:defRPr b="0" i="0" sz="2667" u="none" cap="none" strike="noStrike">
                <a:solidFill>
                  <a:srgbClr val="404041"/>
                </a:solidFill>
                <a:latin typeface="Calibri"/>
                <a:ea typeface="Calibri"/>
                <a:cs typeface="Calibri"/>
                <a:sym typeface="Calibri"/>
              </a:defRPr>
            </a:lvl2pPr>
            <a:lvl3pPr indent="-12662" lvl="2" marL="1523962" marR="0" rtl="0" algn="l">
              <a:lnSpc>
                <a:spcPct val="100000"/>
              </a:lnSpc>
              <a:spcBef>
                <a:spcPts val="48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
        <p:nvSpPr>
          <p:cNvPr id="61" name="Shape 61"/>
          <p:cNvSpPr txBox="1"/>
          <p:nvPr>
            <p:ph idx="3" type="body"/>
          </p:nvPr>
        </p:nvSpPr>
        <p:spPr>
          <a:xfrm>
            <a:off x="609600" y="838200"/>
            <a:ext cx="10972800" cy="381000"/>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rgbClr val="404041"/>
              </a:buClr>
              <a:buSzPct val="65635"/>
              <a:buFont typeface="Calibri"/>
              <a:buNone/>
              <a:defRPr b="0" i="0" sz="2133" u="none" cap="none" strike="noStrike">
                <a:solidFill>
                  <a:srgbClr val="40404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
        <p:nvSpPr>
          <p:cNvPr id="62" name="Shape 62"/>
          <p:cNvSpPr txBox="1"/>
          <p:nvPr>
            <p:ph idx="4" type="body"/>
          </p:nvPr>
        </p:nvSpPr>
        <p:spPr>
          <a:xfrm>
            <a:off x="914400" y="3200402"/>
            <a:ext cx="10363200" cy="990599"/>
          </a:xfrm>
          <a:prstGeom prst="rect">
            <a:avLst/>
          </a:prstGeom>
          <a:noFill/>
          <a:ln>
            <a:noFill/>
          </a:ln>
        </p:spPr>
        <p:txBody>
          <a:bodyPr anchorCtr="0" anchor="t" bIns="91425" lIns="91425" rIns="91425" wrap="square" tIns="91425"/>
          <a:lstStyle>
            <a:lvl1pPr indent="0" lvl="0" marL="0" marR="0" rtl="0" algn="l">
              <a:lnSpc>
                <a:spcPct val="100000"/>
              </a:lnSpc>
              <a:spcBef>
                <a:spcPts val="427"/>
              </a:spcBef>
              <a:spcAft>
                <a:spcPts val="0"/>
              </a:spcAft>
              <a:buClr>
                <a:schemeClr val="lt1"/>
              </a:buClr>
              <a:buSzPct val="65635"/>
              <a:buFont typeface="Calibri"/>
              <a:buNone/>
              <a:defRPr b="1" i="0" sz="2133" u="none" cap="none" strike="noStrike">
                <a:solidFill>
                  <a:schemeClr val="lt1"/>
                </a:solidFill>
                <a:latin typeface="Calibri"/>
                <a:ea typeface="Calibri"/>
                <a:cs typeface="Calibri"/>
                <a:sym typeface="Calibri"/>
              </a:defRPr>
            </a:lvl1pPr>
            <a:lvl2pPr indent="-118529" lvl="1" marL="990575" marR="0" rtl="0" algn="l">
              <a:lnSpc>
                <a:spcPct val="100000"/>
              </a:lnSpc>
              <a:spcBef>
                <a:spcPts val="427"/>
              </a:spcBef>
              <a:spcAft>
                <a:spcPts val="0"/>
              </a:spcAft>
              <a:buClr>
                <a:srgbClr val="404041"/>
              </a:buClr>
              <a:buSzPct val="100000"/>
              <a:buFont typeface="Noto Sans Symbols"/>
              <a:buChar char="▪"/>
              <a:defRPr b="0" i="0" sz="2133" u="none" cap="none" strike="noStrike">
                <a:solidFill>
                  <a:srgbClr val="404041"/>
                </a:solidFill>
                <a:latin typeface="Calibri"/>
                <a:ea typeface="Calibri"/>
                <a:cs typeface="Calibri"/>
                <a:sym typeface="Calibri"/>
              </a:defRPr>
            </a:lvl2pPr>
            <a:lvl3pPr indent="-42316" lvl="2" marL="1523962"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3pPr>
            <a:lvl4pPr indent="-42301" lvl="3" marL="2133547"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4pPr>
            <a:lvl5pPr indent="-42285" lvl="4" marL="2743131" marR="0" rtl="0" algn="l">
              <a:lnSpc>
                <a:spcPct val="100000"/>
              </a:lnSpc>
              <a:spcBef>
                <a:spcPts val="427"/>
              </a:spcBef>
              <a:spcAft>
                <a:spcPts val="0"/>
              </a:spcAft>
              <a:buClr>
                <a:srgbClr val="404041"/>
              </a:buClr>
              <a:buSzPct val="100000"/>
              <a:buFont typeface="Arial"/>
              <a:buChar char="»"/>
              <a:defRPr b="0" i="0" sz="2133" u="none" cap="none" strike="noStrike">
                <a:solidFill>
                  <a:srgbClr val="404041"/>
                </a:solidFill>
                <a:latin typeface="Calibri"/>
                <a:ea typeface="Calibri"/>
                <a:cs typeface="Calibri"/>
                <a:sym typeface="Calibri"/>
              </a:defRPr>
            </a:lvl5pPr>
            <a:lvl6pPr indent="29738" lvl="5" marL="335271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6pPr>
            <a:lvl7pPr indent="29753" lvl="6" marL="3962301"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7pPr>
            <a:lvl8pPr indent="29768" lvl="7" marL="4571886"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8pPr>
            <a:lvl9pPr indent="29784" lvl="8" marL="5181470" marR="0" rtl="0" algn="l">
              <a:lnSpc>
                <a:spcPct val="100000"/>
              </a:lnSpc>
              <a:spcBef>
                <a:spcPts val="533"/>
              </a:spcBef>
              <a:spcAft>
                <a:spcPts val="0"/>
              </a:spcAft>
              <a:buClr>
                <a:schemeClr val="dk1"/>
              </a:buClr>
              <a:buSzPct val="100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63" name="Shape 63"/>
        <p:cNvGrpSpPr/>
        <p:nvPr/>
      </p:nvGrpSpPr>
      <p:grpSpPr>
        <a:xfrm>
          <a:off x="0" y="0"/>
          <a:ext cx="0" cy="0"/>
          <a:chOff x="0" y="0"/>
          <a:chExt cx="0" cy="0"/>
        </a:xfrm>
      </p:grpSpPr>
      <p:sp>
        <p:nvSpPr>
          <p:cNvPr id="64" name="Shape 64"/>
          <p:cNvSpPr txBox="1"/>
          <p:nvPr>
            <p:ph type="title"/>
          </p:nvPr>
        </p:nvSpPr>
        <p:spPr>
          <a:xfrm>
            <a:off x="9201" y="38667"/>
            <a:ext cx="11360799" cy="8104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ct val="35000"/>
              <a:buFont typeface="Roboto"/>
              <a:buNone/>
              <a:defRPr b="0" i="0" sz="4000" u="none" cap="none" strike="noStrike">
                <a:solidFill>
                  <a:schemeClr val="dk1"/>
                </a:solidFill>
                <a:latin typeface="Roboto"/>
                <a:ea typeface="Roboto"/>
                <a:cs typeface="Roboto"/>
                <a:sym typeface="Roboto"/>
              </a:defRPr>
            </a:lvl1pPr>
            <a:lvl2pPr indent="0" lvl="1">
              <a:spcBef>
                <a:spcPts val="0"/>
              </a:spcBef>
              <a:buClr>
                <a:schemeClr val="dk1"/>
              </a:buClr>
              <a:buSzPct val="35000"/>
              <a:buFont typeface="Roboto"/>
              <a:buNone/>
              <a:defRPr sz="4000">
                <a:solidFill>
                  <a:schemeClr val="dk1"/>
                </a:solidFill>
                <a:latin typeface="Roboto"/>
                <a:ea typeface="Roboto"/>
                <a:cs typeface="Roboto"/>
                <a:sym typeface="Roboto"/>
              </a:defRPr>
            </a:lvl2pPr>
            <a:lvl3pPr indent="0" lvl="2">
              <a:spcBef>
                <a:spcPts val="0"/>
              </a:spcBef>
              <a:buClr>
                <a:schemeClr val="dk1"/>
              </a:buClr>
              <a:buSzPct val="35000"/>
              <a:buFont typeface="Roboto"/>
              <a:buNone/>
              <a:defRPr sz="4000">
                <a:solidFill>
                  <a:schemeClr val="dk1"/>
                </a:solidFill>
                <a:latin typeface="Roboto"/>
                <a:ea typeface="Roboto"/>
                <a:cs typeface="Roboto"/>
                <a:sym typeface="Roboto"/>
              </a:defRPr>
            </a:lvl3pPr>
            <a:lvl4pPr indent="0" lvl="3">
              <a:spcBef>
                <a:spcPts val="0"/>
              </a:spcBef>
              <a:buClr>
                <a:schemeClr val="dk1"/>
              </a:buClr>
              <a:buSzPct val="35000"/>
              <a:buFont typeface="Roboto"/>
              <a:buNone/>
              <a:defRPr sz="4000">
                <a:solidFill>
                  <a:schemeClr val="dk1"/>
                </a:solidFill>
                <a:latin typeface="Roboto"/>
                <a:ea typeface="Roboto"/>
                <a:cs typeface="Roboto"/>
                <a:sym typeface="Roboto"/>
              </a:defRPr>
            </a:lvl4pPr>
            <a:lvl5pPr indent="0" lvl="4">
              <a:spcBef>
                <a:spcPts val="0"/>
              </a:spcBef>
              <a:buClr>
                <a:schemeClr val="dk1"/>
              </a:buClr>
              <a:buSzPct val="35000"/>
              <a:buFont typeface="Roboto"/>
              <a:buNone/>
              <a:defRPr sz="4000">
                <a:solidFill>
                  <a:schemeClr val="dk1"/>
                </a:solidFill>
                <a:latin typeface="Roboto"/>
                <a:ea typeface="Roboto"/>
                <a:cs typeface="Roboto"/>
                <a:sym typeface="Roboto"/>
              </a:defRPr>
            </a:lvl5pPr>
            <a:lvl6pPr indent="0" lvl="5">
              <a:spcBef>
                <a:spcPts val="0"/>
              </a:spcBef>
              <a:buClr>
                <a:schemeClr val="dk1"/>
              </a:buClr>
              <a:buSzPct val="35000"/>
              <a:buFont typeface="Roboto"/>
              <a:buNone/>
              <a:defRPr sz="4000">
                <a:solidFill>
                  <a:schemeClr val="dk1"/>
                </a:solidFill>
                <a:latin typeface="Roboto"/>
                <a:ea typeface="Roboto"/>
                <a:cs typeface="Roboto"/>
                <a:sym typeface="Roboto"/>
              </a:defRPr>
            </a:lvl6pPr>
            <a:lvl7pPr indent="0" lvl="6">
              <a:spcBef>
                <a:spcPts val="0"/>
              </a:spcBef>
              <a:buClr>
                <a:schemeClr val="dk1"/>
              </a:buClr>
              <a:buSzPct val="35000"/>
              <a:buFont typeface="Roboto"/>
              <a:buNone/>
              <a:defRPr sz="4000">
                <a:solidFill>
                  <a:schemeClr val="dk1"/>
                </a:solidFill>
                <a:latin typeface="Roboto"/>
                <a:ea typeface="Roboto"/>
                <a:cs typeface="Roboto"/>
                <a:sym typeface="Roboto"/>
              </a:defRPr>
            </a:lvl7pPr>
            <a:lvl8pPr indent="0" lvl="7">
              <a:spcBef>
                <a:spcPts val="0"/>
              </a:spcBef>
              <a:buClr>
                <a:schemeClr val="dk1"/>
              </a:buClr>
              <a:buSzPct val="35000"/>
              <a:buFont typeface="Roboto"/>
              <a:buNone/>
              <a:defRPr sz="4000">
                <a:solidFill>
                  <a:schemeClr val="dk1"/>
                </a:solidFill>
                <a:latin typeface="Roboto"/>
                <a:ea typeface="Roboto"/>
                <a:cs typeface="Roboto"/>
                <a:sym typeface="Roboto"/>
              </a:defRPr>
            </a:lvl8pPr>
            <a:lvl9pPr indent="0" lvl="8">
              <a:spcBef>
                <a:spcPts val="0"/>
              </a:spcBef>
              <a:buClr>
                <a:schemeClr val="dk1"/>
              </a:buClr>
              <a:buSzPct val="35000"/>
              <a:buFont typeface="Roboto"/>
              <a:buNone/>
              <a:defRPr sz="4000">
                <a:solidFill>
                  <a:schemeClr val="dk1"/>
                </a:solidFill>
                <a:latin typeface="Roboto"/>
                <a:ea typeface="Roboto"/>
                <a:cs typeface="Roboto"/>
                <a:sym typeface="Roboto"/>
              </a:defRPr>
            </a:lvl9pPr>
          </a:lstStyle>
          <a:p/>
        </p:txBody>
      </p:sp>
      <p:sp>
        <p:nvSpPr>
          <p:cNvPr id="65" name="Shape 65"/>
          <p:cNvSpPr txBox="1"/>
          <p:nvPr>
            <p:ph idx="1" type="body"/>
          </p:nvPr>
        </p:nvSpPr>
        <p:spPr>
          <a:xfrm>
            <a:off x="415600" y="1131833"/>
            <a:ext cx="11360800" cy="5482800"/>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2133"/>
              </a:spcAft>
              <a:buClr>
                <a:schemeClr val="dk2"/>
              </a:buClr>
              <a:buSzPct val="58333"/>
              <a:buFont typeface="Roboto"/>
              <a:buNone/>
              <a:defRPr b="0" i="0" sz="2400" u="none" cap="none" strike="noStrike">
                <a:solidFill>
                  <a:schemeClr val="dk2"/>
                </a:solidFill>
                <a:latin typeface="Roboto"/>
                <a:ea typeface="Roboto"/>
                <a:cs typeface="Roboto"/>
                <a:sym typeface="Roboto"/>
              </a:defRPr>
            </a:lvl1pPr>
            <a:lvl2pPr indent="-12684" lvl="1" marL="609585" marR="0" rtl="0" algn="l">
              <a:lnSpc>
                <a:spcPct val="115000"/>
              </a:lnSpc>
              <a:spcBef>
                <a:spcPts val="0"/>
              </a:spcBef>
              <a:spcAft>
                <a:spcPts val="2133"/>
              </a:spcAft>
              <a:buClr>
                <a:schemeClr val="dk2"/>
              </a:buClr>
              <a:buSzPct val="149973"/>
              <a:buFont typeface="Roboto"/>
              <a:buNone/>
              <a:defRPr b="0" i="0" sz="1867" u="none" cap="none" strike="noStrike">
                <a:solidFill>
                  <a:schemeClr val="dk2"/>
                </a:solidFill>
                <a:latin typeface="Roboto"/>
                <a:ea typeface="Roboto"/>
                <a:cs typeface="Roboto"/>
                <a:sym typeface="Roboto"/>
              </a:defRPr>
            </a:lvl2pPr>
            <a:lvl3pPr indent="-12669" lvl="2" marL="1219170" marR="0" rtl="0" algn="l">
              <a:lnSpc>
                <a:spcPct val="115000"/>
              </a:lnSpc>
              <a:spcBef>
                <a:spcPts val="0"/>
              </a:spcBef>
              <a:spcAft>
                <a:spcPts val="2133"/>
              </a:spcAft>
              <a:buClr>
                <a:schemeClr val="dk2"/>
              </a:buClr>
              <a:buSzPct val="128548"/>
              <a:buFont typeface="Roboto"/>
              <a:buNone/>
              <a:defRPr b="0" i="0" sz="1867" u="none" cap="none" strike="noStrike">
                <a:solidFill>
                  <a:schemeClr val="dk2"/>
                </a:solidFill>
                <a:latin typeface="Roboto"/>
                <a:ea typeface="Roboto"/>
                <a:cs typeface="Roboto"/>
                <a:sym typeface="Roboto"/>
              </a:defRPr>
            </a:lvl3pPr>
            <a:lvl4pPr indent="-12654" lvl="3" marL="1828754" marR="0" rtl="0" algn="l">
              <a:lnSpc>
                <a:spcPct val="115000"/>
              </a:lnSpc>
              <a:spcBef>
                <a:spcPts val="0"/>
              </a:spcBef>
              <a:spcAft>
                <a:spcPts val="2133"/>
              </a:spcAft>
              <a:buClr>
                <a:schemeClr val="dk2"/>
              </a:buClr>
              <a:buSzPct val="107123"/>
              <a:buFont typeface="Roboto"/>
              <a:buNone/>
              <a:defRPr b="0" i="0" sz="1867" u="none" cap="none" strike="noStrike">
                <a:solidFill>
                  <a:schemeClr val="dk2"/>
                </a:solidFill>
                <a:latin typeface="Roboto"/>
                <a:ea typeface="Roboto"/>
                <a:cs typeface="Roboto"/>
                <a:sym typeface="Roboto"/>
              </a:defRPr>
            </a:lvl4pPr>
            <a:lvl5pPr indent="-12638" lvl="4" marL="2438339" marR="0" rtl="0" algn="l">
              <a:lnSpc>
                <a:spcPct val="115000"/>
              </a:lnSpc>
              <a:spcBef>
                <a:spcPts val="0"/>
              </a:spcBef>
              <a:spcAft>
                <a:spcPts val="2133"/>
              </a:spcAft>
              <a:buClr>
                <a:schemeClr val="dk2"/>
              </a:buClr>
              <a:buSzPct val="107123"/>
              <a:buFont typeface="Roboto"/>
              <a:buNone/>
              <a:defRPr b="0" i="0" sz="1867" u="none" cap="none" strike="noStrike">
                <a:solidFill>
                  <a:schemeClr val="dk2"/>
                </a:solidFill>
                <a:latin typeface="Roboto"/>
                <a:ea typeface="Roboto"/>
                <a:cs typeface="Roboto"/>
                <a:sym typeface="Roboto"/>
              </a:defRPr>
            </a:lvl5pPr>
            <a:lvl6pPr indent="-12624" lvl="5" marL="3047924" marR="0" rtl="0" algn="l">
              <a:lnSpc>
                <a:spcPct val="115000"/>
              </a:lnSpc>
              <a:spcBef>
                <a:spcPts val="0"/>
              </a:spcBef>
              <a:spcAft>
                <a:spcPts val="2133"/>
              </a:spcAft>
              <a:buClr>
                <a:schemeClr val="dk2"/>
              </a:buClr>
              <a:buSzPct val="107123"/>
              <a:buFont typeface="Roboto"/>
              <a:buNone/>
              <a:defRPr b="0" i="0" sz="1867" u="none" cap="none" strike="noStrike">
                <a:solidFill>
                  <a:schemeClr val="dk2"/>
                </a:solidFill>
                <a:latin typeface="Roboto"/>
                <a:ea typeface="Roboto"/>
                <a:cs typeface="Roboto"/>
                <a:sym typeface="Roboto"/>
              </a:defRPr>
            </a:lvl6pPr>
            <a:lvl7pPr indent="-12608" lvl="6" marL="3657509" marR="0" rtl="0" algn="l">
              <a:lnSpc>
                <a:spcPct val="115000"/>
              </a:lnSpc>
              <a:spcBef>
                <a:spcPts val="0"/>
              </a:spcBef>
              <a:spcAft>
                <a:spcPts val="2133"/>
              </a:spcAft>
              <a:buClr>
                <a:schemeClr val="dk2"/>
              </a:buClr>
              <a:buSzPct val="107123"/>
              <a:buFont typeface="Roboto"/>
              <a:buNone/>
              <a:defRPr b="0" i="0" sz="1867" u="none" cap="none" strike="noStrike">
                <a:solidFill>
                  <a:schemeClr val="dk2"/>
                </a:solidFill>
                <a:latin typeface="Roboto"/>
                <a:ea typeface="Roboto"/>
                <a:cs typeface="Roboto"/>
                <a:sym typeface="Roboto"/>
              </a:defRPr>
            </a:lvl7pPr>
            <a:lvl8pPr indent="-12593" lvl="7" marL="4267093" marR="0" rtl="0" algn="l">
              <a:lnSpc>
                <a:spcPct val="115000"/>
              </a:lnSpc>
              <a:spcBef>
                <a:spcPts val="0"/>
              </a:spcBef>
              <a:spcAft>
                <a:spcPts val="2133"/>
              </a:spcAft>
              <a:buClr>
                <a:schemeClr val="dk2"/>
              </a:buClr>
              <a:buSzPct val="107123"/>
              <a:buFont typeface="Roboto"/>
              <a:buNone/>
              <a:defRPr b="0" i="0" sz="1867" u="none" cap="none" strike="noStrike">
                <a:solidFill>
                  <a:schemeClr val="dk2"/>
                </a:solidFill>
                <a:latin typeface="Roboto"/>
                <a:ea typeface="Roboto"/>
                <a:cs typeface="Roboto"/>
                <a:sym typeface="Roboto"/>
              </a:defRPr>
            </a:lvl8pPr>
            <a:lvl9pPr indent="-12577" lvl="8" marL="4876678" marR="0" rtl="0" algn="l">
              <a:lnSpc>
                <a:spcPct val="115000"/>
              </a:lnSpc>
              <a:spcBef>
                <a:spcPts val="0"/>
              </a:spcBef>
              <a:spcAft>
                <a:spcPts val="2133"/>
              </a:spcAft>
              <a:buClr>
                <a:schemeClr val="dk2"/>
              </a:buClr>
              <a:buSzPct val="107123"/>
              <a:buFont typeface="Roboto"/>
              <a:buNone/>
              <a:defRPr b="0" i="0" sz="1867" u="none" cap="none" strike="noStrike">
                <a:solidFill>
                  <a:schemeClr val="dk2"/>
                </a:solidFill>
                <a:latin typeface="Roboto"/>
                <a:ea typeface="Roboto"/>
                <a:cs typeface="Roboto"/>
                <a:sym typeface="Robo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2_Title and Content">
    <p:spTree>
      <p:nvGrpSpPr>
        <p:cNvPr id="66" name="Shape 66"/>
        <p:cNvGrpSpPr/>
        <p:nvPr/>
      </p:nvGrpSpPr>
      <p:grpSpPr>
        <a:xfrm>
          <a:off x="0" y="0"/>
          <a:ext cx="0" cy="0"/>
          <a:chOff x="0" y="0"/>
          <a:chExt cx="0" cy="0"/>
        </a:xfrm>
      </p:grpSpPr>
      <p:sp>
        <p:nvSpPr>
          <p:cNvPr id="67" name="Shape 67"/>
          <p:cNvSpPr txBox="1"/>
          <p:nvPr>
            <p:ph type="title"/>
          </p:nvPr>
        </p:nvSpPr>
        <p:spPr>
          <a:xfrm>
            <a:off x="838200" y="365123"/>
            <a:ext cx="10515600" cy="13256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ct val="31818"/>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Clr>
                <a:schemeClr val="dk1"/>
              </a:buClr>
              <a:buSzPct val="74986"/>
              <a:buFont typeface="Roboto"/>
              <a:buNone/>
              <a:defRPr sz="1867">
                <a:solidFill>
                  <a:schemeClr val="dk1"/>
                </a:solidFill>
                <a:latin typeface="Roboto"/>
                <a:ea typeface="Roboto"/>
                <a:cs typeface="Roboto"/>
                <a:sym typeface="Roboto"/>
              </a:defRPr>
            </a:lvl2pPr>
            <a:lvl3pPr indent="0" lvl="2" rtl="0">
              <a:spcBef>
                <a:spcPts val="0"/>
              </a:spcBef>
              <a:buClr>
                <a:schemeClr val="dk1"/>
              </a:buClr>
              <a:buSzPct val="74986"/>
              <a:buFont typeface="Roboto"/>
              <a:buNone/>
              <a:defRPr sz="1867">
                <a:solidFill>
                  <a:schemeClr val="dk1"/>
                </a:solidFill>
                <a:latin typeface="Roboto"/>
                <a:ea typeface="Roboto"/>
                <a:cs typeface="Roboto"/>
                <a:sym typeface="Roboto"/>
              </a:defRPr>
            </a:lvl3pPr>
            <a:lvl4pPr indent="0" lvl="3" rtl="0">
              <a:spcBef>
                <a:spcPts val="0"/>
              </a:spcBef>
              <a:buClr>
                <a:schemeClr val="dk1"/>
              </a:buClr>
              <a:buSzPct val="74986"/>
              <a:buFont typeface="Roboto"/>
              <a:buNone/>
              <a:defRPr sz="1867">
                <a:solidFill>
                  <a:schemeClr val="dk1"/>
                </a:solidFill>
                <a:latin typeface="Roboto"/>
                <a:ea typeface="Roboto"/>
                <a:cs typeface="Roboto"/>
                <a:sym typeface="Roboto"/>
              </a:defRPr>
            </a:lvl4pPr>
            <a:lvl5pPr indent="0" lvl="4" rtl="0">
              <a:spcBef>
                <a:spcPts val="0"/>
              </a:spcBef>
              <a:buClr>
                <a:schemeClr val="dk1"/>
              </a:buClr>
              <a:buSzPct val="74986"/>
              <a:buFont typeface="Roboto"/>
              <a:buNone/>
              <a:defRPr sz="1867">
                <a:solidFill>
                  <a:schemeClr val="dk1"/>
                </a:solidFill>
                <a:latin typeface="Roboto"/>
                <a:ea typeface="Roboto"/>
                <a:cs typeface="Roboto"/>
                <a:sym typeface="Roboto"/>
              </a:defRPr>
            </a:lvl5pPr>
            <a:lvl6pPr indent="0" lvl="5" rtl="0">
              <a:spcBef>
                <a:spcPts val="0"/>
              </a:spcBef>
              <a:buClr>
                <a:schemeClr val="dk1"/>
              </a:buClr>
              <a:buSzPct val="74986"/>
              <a:buFont typeface="Roboto"/>
              <a:buNone/>
              <a:defRPr sz="1867">
                <a:solidFill>
                  <a:schemeClr val="dk1"/>
                </a:solidFill>
                <a:latin typeface="Roboto"/>
                <a:ea typeface="Roboto"/>
                <a:cs typeface="Roboto"/>
                <a:sym typeface="Roboto"/>
              </a:defRPr>
            </a:lvl6pPr>
            <a:lvl7pPr indent="0" lvl="6" rtl="0">
              <a:spcBef>
                <a:spcPts val="0"/>
              </a:spcBef>
              <a:buClr>
                <a:schemeClr val="dk1"/>
              </a:buClr>
              <a:buSzPct val="74986"/>
              <a:buFont typeface="Roboto"/>
              <a:buNone/>
              <a:defRPr sz="1867">
                <a:solidFill>
                  <a:schemeClr val="dk1"/>
                </a:solidFill>
                <a:latin typeface="Roboto"/>
                <a:ea typeface="Roboto"/>
                <a:cs typeface="Roboto"/>
                <a:sym typeface="Roboto"/>
              </a:defRPr>
            </a:lvl7pPr>
            <a:lvl8pPr indent="0" lvl="7" rtl="0">
              <a:spcBef>
                <a:spcPts val="0"/>
              </a:spcBef>
              <a:buClr>
                <a:schemeClr val="dk1"/>
              </a:buClr>
              <a:buSzPct val="74986"/>
              <a:buFont typeface="Roboto"/>
              <a:buNone/>
              <a:defRPr sz="1867">
                <a:solidFill>
                  <a:schemeClr val="dk1"/>
                </a:solidFill>
                <a:latin typeface="Roboto"/>
                <a:ea typeface="Roboto"/>
                <a:cs typeface="Roboto"/>
                <a:sym typeface="Roboto"/>
              </a:defRPr>
            </a:lvl8pPr>
            <a:lvl9pPr indent="0" lvl="8" rtl="0">
              <a:spcBef>
                <a:spcPts val="0"/>
              </a:spcBef>
              <a:buClr>
                <a:schemeClr val="dk1"/>
              </a:buClr>
              <a:buSzPct val="74986"/>
              <a:buFont typeface="Roboto"/>
              <a:buNone/>
              <a:defRPr sz="1867">
                <a:solidFill>
                  <a:schemeClr val="dk1"/>
                </a:solidFill>
                <a:latin typeface="Roboto"/>
                <a:ea typeface="Roboto"/>
                <a:cs typeface="Roboto"/>
                <a:sym typeface="Roboto"/>
              </a:defRPr>
            </a:lvl9pPr>
          </a:lstStyle>
          <a:p/>
        </p:txBody>
      </p:sp>
      <p:sp>
        <p:nvSpPr>
          <p:cNvPr id="68" name="Shape 68"/>
          <p:cNvSpPr txBox="1"/>
          <p:nvPr>
            <p:ph idx="1" type="body"/>
          </p:nvPr>
        </p:nvSpPr>
        <p:spPr>
          <a:xfrm>
            <a:off x="838200" y="1825623"/>
            <a:ext cx="10515600" cy="4351200"/>
          </a:xfrm>
          <a:prstGeom prst="rect">
            <a:avLst/>
          </a:prstGeom>
          <a:noFill/>
          <a:ln>
            <a:noFill/>
          </a:ln>
        </p:spPr>
        <p:txBody>
          <a:bodyPr anchorCtr="0" anchor="t" bIns="91425" lIns="91425" rIns="91425" wrap="square" tIns="91425"/>
          <a:lstStyle>
            <a:lvl1pPr indent="296339" lvl="0" marL="237060" marR="0" rtl="0" algn="l">
              <a:lnSpc>
                <a:spcPct val="90000"/>
              </a:lnSpc>
              <a:spcBef>
                <a:spcPts val="1067"/>
              </a:spcBef>
              <a:spcAft>
                <a:spcPts val="2133"/>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207451" lvl="1" marL="694249" marR="0" rtl="0" algn="l">
              <a:lnSpc>
                <a:spcPct val="90000"/>
              </a:lnSpc>
              <a:spcBef>
                <a:spcPts val="533"/>
              </a:spcBef>
              <a:spcAft>
                <a:spcPts val="2133"/>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43962" lvl="2" marL="1151438" marR="0" rtl="0" algn="l">
              <a:lnSpc>
                <a:spcPct val="90000"/>
              </a:lnSpc>
              <a:spcBef>
                <a:spcPts val="533"/>
              </a:spcBef>
              <a:spcAft>
                <a:spcPts val="2133"/>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0128" lvl="3" marL="1608626" marR="0" rtl="0" algn="l">
              <a:lnSpc>
                <a:spcPct val="90000"/>
              </a:lnSpc>
              <a:spcBef>
                <a:spcPts val="533"/>
              </a:spcBef>
              <a:spcAft>
                <a:spcPts val="2133"/>
              </a:spcAft>
              <a:buClr>
                <a:schemeClr val="dk1"/>
              </a:buClr>
              <a:buSzPct val="100000"/>
              <a:buFont typeface="Arial"/>
              <a:buChar char="•"/>
              <a:defRPr b="0" i="0" sz="1867" u="none" cap="none" strike="noStrike">
                <a:solidFill>
                  <a:schemeClr val="dk1"/>
                </a:solidFill>
                <a:latin typeface="Calibri"/>
                <a:ea typeface="Calibri"/>
                <a:cs typeface="Calibri"/>
                <a:sym typeface="Calibri"/>
              </a:defRPr>
            </a:lvl4pPr>
            <a:lvl5pPr indent="110139" lvl="4" marL="2065815" marR="0" rtl="0" algn="l">
              <a:lnSpc>
                <a:spcPct val="90000"/>
              </a:lnSpc>
              <a:spcBef>
                <a:spcPts val="533"/>
              </a:spcBef>
              <a:spcAft>
                <a:spcPts val="2133"/>
              </a:spcAft>
              <a:buClr>
                <a:schemeClr val="dk1"/>
              </a:buClr>
              <a:buSzPct val="100000"/>
              <a:buFont typeface="Arial"/>
              <a:buChar char="•"/>
              <a:defRPr b="0" i="0" sz="1867" u="none" cap="none" strike="noStrike">
                <a:solidFill>
                  <a:schemeClr val="dk1"/>
                </a:solidFill>
                <a:latin typeface="Calibri"/>
                <a:ea typeface="Calibri"/>
                <a:cs typeface="Calibri"/>
                <a:sym typeface="Calibri"/>
              </a:defRPr>
            </a:lvl5pPr>
            <a:lvl6pPr indent="110150" lvl="5" marL="2523004" marR="0" rtl="0" algn="l">
              <a:lnSpc>
                <a:spcPct val="90000"/>
              </a:lnSpc>
              <a:spcBef>
                <a:spcPts val="533"/>
              </a:spcBef>
              <a:spcAft>
                <a:spcPts val="2133"/>
              </a:spcAft>
              <a:buClr>
                <a:schemeClr val="dk1"/>
              </a:buClr>
              <a:buSzPct val="100000"/>
              <a:buFont typeface="Arial"/>
              <a:buChar char="•"/>
              <a:defRPr b="0" i="0" sz="1867" u="none" cap="none" strike="noStrike">
                <a:solidFill>
                  <a:schemeClr val="dk1"/>
                </a:solidFill>
                <a:latin typeface="Calibri"/>
                <a:ea typeface="Calibri"/>
                <a:cs typeface="Calibri"/>
                <a:sym typeface="Calibri"/>
              </a:defRPr>
            </a:lvl6pPr>
            <a:lvl7pPr indent="110162" lvl="6" marL="2980192" marR="0" rtl="0" algn="l">
              <a:lnSpc>
                <a:spcPct val="90000"/>
              </a:lnSpc>
              <a:spcBef>
                <a:spcPts val="533"/>
              </a:spcBef>
              <a:spcAft>
                <a:spcPts val="2133"/>
              </a:spcAft>
              <a:buClr>
                <a:schemeClr val="dk1"/>
              </a:buClr>
              <a:buSzPct val="100000"/>
              <a:buFont typeface="Arial"/>
              <a:buChar char="•"/>
              <a:defRPr b="0" i="0" sz="1867" u="none" cap="none" strike="noStrike">
                <a:solidFill>
                  <a:schemeClr val="dk1"/>
                </a:solidFill>
                <a:latin typeface="Calibri"/>
                <a:ea typeface="Calibri"/>
                <a:cs typeface="Calibri"/>
                <a:sym typeface="Calibri"/>
              </a:defRPr>
            </a:lvl7pPr>
            <a:lvl8pPr indent="110173" lvl="7" marL="3437381" marR="0" rtl="0" algn="l">
              <a:lnSpc>
                <a:spcPct val="90000"/>
              </a:lnSpc>
              <a:spcBef>
                <a:spcPts val="533"/>
              </a:spcBef>
              <a:spcAft>
                <a:spcPts val="2133"/>
              </a:spcAft>
              <a:buClr>
                <a:schemeClr val="dk1"/>
              </a:buClr>
              <a:buSzPct val="100000"/>
              <a:buFont typeface="Arial"/>
              <a:buChar char="•"/>
              <a:defRPr b="0" i="0" sz="1867" u="none" cap="none" strike="noStrike">
                <a:solidFill>
                  <a:schemeClr val="dk1"/>
                </a:solidFill>
                <a:latin typeface="Calibri"/>
                <a:ea typeface="Calibri"/>
                <a:cs typeface="Calibri"/>
                <a:sym typeface="Calibri"/>
              </a:defRPr>
            </a:lvl8pPr>
            <a:lvl9pPr indent="110185" lvl="8" marL="3894568" marR="0" rtl="0" algn="l">
              <a:lnSpc>
                <a:spcPct val="90000"/>
              </a:lnSpc>
              <a:spcBef>
                <a:spcPts val="533"/>
              </a:spcBef>
              <a:spcAft>
                <a:spcPts val="2133"/>
              </a:spcAft>
              <a:buClr>
                <a:schemeClr val="dk1"/>
              </a:buClr>
              <a:buSzPct val="100000"/>
              <a:buFont typeface="Arial"/>
              <a:buChar char="•"/>
              <a:defRPr b="0" i="0" sz="1867"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838200" y="6356349"/>
            <a:ext cx="2743200" cy="3652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ct val="116666"/>
              <a:buFont typeface="Calibri"/>
              <a:buNone/>
              <a:defRPr b="0" i="0" sz="1200" u="none" cap="none" strike="noStrike">
                <a:solidFill>
                  <a:srgbClr val="888888"/>
                </a:solidFill>
                <a:latin typeface="Calibri"/>
                <a:ea typeface="Calibri"/>
                <a:cs typeface="Calibri"/>
                <a:sym typeface="Calibri"/>
              </a:defRPr>
            </a:lvl1pPr>
            <a:lvl2pPr indent="-12689" lvl="1" marL="457189"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2pPr>
            <a:lvl3pPr indent="-12677" lvl="2" marL="914377"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3pPr>
            <a:lvl4pPr indent="-12665" lvl="3" marL="1371566"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4pPr>
            <a:lvl5pPr indent="-12654" lvl="4" marL="1828754"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5pPr>
            <a:lvl6pPr indent="-12643" lvl="5" marL="2285943"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6pPr>
            <a:lvl7pPr indent="-12631" lvl="6" marL="2743131"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7pPr>
            <a:lvl8pPr indent="-12619" lvl="7" marL="3200320"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8pPr>
            <a:lvl9pPr indent="-12608" lvl="8" marL="3657509"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4038601" y="6356349"/>
            <a:ext cx="4114799" cy="3652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ct val="116666"/>
              <a:buFont typeface="Calibri"/>
              <a:buNone/>
              <a:defRPr b="0" i="0" sz="1200" u="none" cap="none" strike="noStrike">
                <a:solidFill>
                  <a:srgbClr val="888888"/>
                </a:solidFill>
                <a:latin typeface="Calibri"/>
                <a:ea typeface="Calibri"/>
                <a:cs typeface="Calibri"/>
                <a:sym typeface="Calibri"/>
              </a:defRPr>
            </a:lvl1pPr>
            <a:lvl2pPr indent="-12689" lvl="1" marL="457189"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2pPr>
            <a:lvl3pPr indent="-12677" lvl="2" marL="914377"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3pPr>
            <a:lvl4pPr indent="-12665" lvl="3" marL="1371566"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4pPr>
            <a:lvl5pPr indent="-12654" lvl="4" marL="1828754"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5pPr>
            <a:lvl6pPr indent="-12643" lvl="5" marL="2285943"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6pPr>
            <a:lvl7pPr indent="-12631" lvl="6" marL="2743131"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7pPr>
            <a:lvl8pPr indent="-12619" lvl="7" marL="3200320"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8pPr>
            <a:lvl9pPr indent="-12608" lvl="8" marL="3657509" marR="0" rtl="0" algn="l">
              <a:lnSpc>
                <a:spcPct val="100000"/>
              </a:lnSpc>
              <a:spcBef>
                <a:spcPts val="0"/>
              </a:spcBef>
              <a:spcAft>
                <a:spcPts val="0"/>
              </a:spcAft>
              <a:buClr>
                <a:schemeClr val="dk1"/>
              </a:buClr>
              <a:buSzPct val="74986"/>
              <a:buFont typeface="Calibri"/>
              <a:buNone/>
              <a:defRPr b="0" i="0" sz="1867"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8610600" y="6356349"/>
            <a:ext cx="2743200" cy="365200"/>
          </a:xfrm>
          <a:prstGeom prst="rect">
            <a:avLst/>
          </a:prstGeom>
          <a:noFill/>
          <a:ln>
            <a:noFill/>
          </a:ln>
        </p:spPr>
        <p:txBody>
          <a:bodyPr anchorCtr="0" anchor="ctr" bIns="34275" lIns="68575" rIns="68575" wrap="square" tIns="34275">
            <a:noAutofit/>
          </a:bodyPr>
          <a:lstStyle/>
          <a:p>
            <a:pPr indent="0" lvl="0" marL="0" marR="0" rtl="0" algn="r">
              <a:lnSpc>
                <a:spcPct val="100000"/>
              </a:lnSpc>
              <a:spcBef>
                <a:spcPts val="0"/>
              </a:spcBef>
              <a:spcAft>
                <a:spcPts val="0"/>
              </a:spcAft>
              <a:buClr>
                <a:srgbClr val="888888"/>
              </a:buClr>
              <a:buSzPct val="250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3.jp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18" Type="http://schemas.openxmlformats.org/officeDocument/2006/relationships/theme" Target="../theme/theme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9" name="Shape 9"/>
        <p:cNvGrpSpPr/>
        <p:nvPr/>
      </p:nvGrpSpPr>
      <p:grpSpPr>
        <a:xfrm>
          <a:off x="0" y="0"/>
          <a:ext cx="0" cy="0"/>
          <a:chOff x="0" y="0"/>
          <a:chExt cx="0" cy="0"/>
        </a:xfrm>
      </p:grpSpPr>
      <p:sp>
        <p:nvSpPr>
          <p:cNvPr id="10" name="Shape 10"/>
          <p:cNvSpPr txBox="1"/>
          <p:nvPr>
            <p:ph type="title"/>
          </p:nvPr>
        </p:nvSpPr>
        <p:spPr>
          <a:xfrm>
            <a:off x="609600" y="274637"/>
            <a:ext cx="10972800" cy="56356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38888"/>
              <a:buFont typeface="Arial Black"/>
              <a:buNone/>
              <a:defRPr b="0" i="0" sz="3600" u="none" cap="none" strike="noStrike">
                <a:solidFill>
                  <a:srgbClr val="404041"/>
                </a:solidFill>
                <a:latin typeface="Arial Black"/>
                <a:ea typeface="Arial Black"/>
                <a:cs typeface="Arial Black"/>
                <a:sym typeface="Arial Black"/>
              </a:defRPr>
            </a:lvl1pPr>
            <a:lvl2pPr indent="0" lvl="1">
              <a:spcBef>
                <a:spcPts val="0"/>
              </a:spcBef>
              <a:buSzPct val="77777"/>
              <a:buFont typeface="Arial"/>
              <a:buNone/>
              <a:defRPr sz="1800"/>
            </a:lvl2pPr>
            <a:lvl3pPr indent="0" lvl="2">
              <a:spcBef>
                <a:spcPts val="0"/>
              </a:spcBef>
              <a:buSzPct val="77777"/>
              <a:buFont typeface="Arial"/>
              <a:buNone/>
              <a:defRPr sz="1800"/>
            </a:lvl3pPr>
            <a:lvl4pPr indent="0" lvl="3">
              <a:spcBef>
                <a:spcPts val="0"/>
              </a:spcBef>
              <a:buSzPct val="77777"/>
              <a:buFont typeface="Arial"/>
              <a:buNone/>
              <a:defRPr sz="1800"/>
            </a:lvl4pPr>
            <a:lvl5pPr indent="0" lvl="4">
              <a:spcBef>
                <a:spcPts val="0"/>
              </a:spcBef>
              <a:buSzPct val="77777"/>
              <a:buFont typeface="Arial"/>
              <a:buNone/>
              <a:defRPr sz="1800"/>
            </a:lvl5pPr>
            <a:lvl6pPr indent="0" lvl="5">
              <a:spcBef>
                <a:spcPts val="0"/>
              </a:spcBef>
              <a:buSzPct val="77777"/>
              <a:buFont typeface="Arial"/>
              <a:buNone/>
              <a:defRPr sz="1800"/>
            </a:lvl6pPr>
            <a:lvl7pPr indent="0" lvl="6">
              <a:spcBef>
                <a:spcPts val="0"/>
              </a:spcBef>
              <a:buSzPct val="77777"/>
              <a:buFont typeface="Arial"/>
              <a:buNone/>
              <a:defRPr sz="1800"/>
            </a:lvl7pPr>
            <a:lvl8pPr indent="0" lvl="7">
              <a:spcBef>
                <a:spcPts val="0"/>
              </a:spcBef>
              <a:buSzPct val="77777"/>
              <a:buFont typeface="Arial"/>
              <a:buNone/>
              <a:defRPr sz="1800"/>
            </a:lvl8pPr>
            <a:lvl9pPr indent="0" lvl="8">
              <a:spcBef>
                <a:spcPts val="0"/>
              </a:spcBef>
              <a:buSzPct val="77777"/>
              <a:buFont typeface="Arial"/>
              <a:buNone/>
              <a:defRPr sz="1800"/>
            </a:lvl9pPr>
          </a:lstStyle>
          <a:p/>
        </p:txBody>
      </p:sp>
      <p:sp>
        <p:nvSpPr>
          <p:cNvPr id="11" name="Shape 11"/>
          <p:cNvSpPr txBox="1"/>
          <p:nvPr>
            <p:ph idx="1" type="body"/>
          </p:nvPr>
        </p:nvSpPr>
        <p:spPr>
          <a:xfrm>
            <a:off x="609600" y="1600201"/>
            <a:ext cx="10972800" cy="4525963"/>
          </a:xfrm>
          <a:prstGeom prst="rect">
            <a:avLst/>
          </a:prstGeom>
          <a:noFill/>
          <a:ln>
            <a:noFill/>
          </a:ln>
        </p:spPr>
        <p:txBody>
          <a:bodyPr anchorCtr="0" anchor="t" bIns="91425" lIns="91425" rIns="91425" wrap="square" tIns="91425"/>
          <a:lstStyle>
            <a:lvl1pPr indent="0" lvl="0" marL="0" marR="0" rtl="0" algn="l">
              <a:lnSpc>
                <a:spcPct val="100000"/>
              </a:lnSpc>
              <a:spcBef>
                <a:spcPts val="640"/>
              </a:spcBef>
              <a:spcAft>
                <a:spcPts val="0"/>
              </a:spcAft>
              <a:buClr>
                <a:srgbClr val="404041"/>
              </a:buClr>
              <a:buSzPct val="43750"/>
              <a:buFont typeface="Calibri"/>
              <a:buChar char="●"/>
              <a:defRPr b="0" i="0" sz="3200" u="none" cap="none" strike="noStrike">
                <a:solidFill>
                  <a:srgbClr val="404041"/>
                </a:solidFill>
                <a:latin typeface="Calibri"/>
                <a:ea typeface="Calibri"/>
                <a:cs typeface="Calibri"/>
                <a:sym typeface="Calibri"/>
              </a:defRPr>
            </a:lvl1pPr>
            <a:lvl2pPr indent="69850" lvl="1" marL="742950" marR="0" rtl="0" algn="l">
              <a:lnSpc>
                <a:spcPct val="100000"/>
              </a:lnSpc>
              <a:spcBef>
                <a:spcPts val="560"/>
              </a:spcBef>
              <a:spcAft>
                <a:spcPts val="0"/>
              </a:spcAft>
              <a:buClr>
                <a:srgbClr val="404041"/>
              </a:buClr>
              <a:buSzPct val="100000"/>
              <a:buFont typeface="Noto Sans Symbols"/>
              <a:buChar char="▪"/>
              <a:defRPr b="0" i="0" sz="2800" u="none" cap="none" strike="noStrike">
                <a:solidFill>
                  <a:srgbClr val="404041"/>
                </a:solidFill>
                <a:latin typeface="Calibri"/>
                <a:ea typeface="Calibri"/>
                <a:cs typeface="Calibri"/>
                <a:sym typeface="Calibri"/>
              </a:defRPr>
            </a:lvl2pPr>
            <a:lvl3pPr indent="76200" lvl="2" marL="1143000" marR="0" rtl="0" algn="l">
              <a:lnSpc>
                <a:spcPct val="100000"/>
              </a:lnSpc>
              <a:spcBef>
                <a:spcPts val="48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25400" lvl="3" marL="1600200" marR="0" rtl="0" algn="l">
              <a:lnSpc>
                <a:spcPct val="100000"/>
              </a:lnSpc>
              <a:spcBef>
                <a:spcPts val="400"/>
              </a:spcBef>
              <a:spcAft>
                <a:spcPts val="0"/>
              </a:spcAft>
              <a:buClr>
                <a:srgbClr val="404041"/>
              </a:buClr>
              <a:buSzPct val="100000"/>
              <a:buFont typeface="Arial"/>
              <a:buChar char="–"/>
              <a:defRPr b="0" i="0" sz="2000" u="none" cap="none" strike="noStrike">
                <a:solidFill>
                  <a:srgbClr val="404041"/>
                </a:solidFill>
                <a:latin typeface="Calibri"/>
                <a:ea typeface="Calibri"/>
                <a:cs typeface="Calibri"/>
                <a:sym typeface="Calibri"/>
              </a:defRPr>
            </a:lvl4pPr>
            <a:lvl5pPr indent="25400" lvl="4" marL="2057400" marR="0" rtl="0" algn="l">
              <a:lnSpc>
                <a:spcPct val="100000"/>
              </a:lnSpc>
              <a:spcBef>
                <a:spcPts val="400"/>
              </a:spcBef>
              <a:spcAft>
                <a:spcPts val="0"/>
              </a:spcAft>
              <a:buClr>
                <a:srgbClr val="404041"/>
              </a:buClr>
              <a:buSzPct val="100000"/>
              <a:buFont typeface="Arial"/>
              <a:buChar char="»"/>
              <a:defRPr b="0" i="0" sz="2000" u="none" cap="none" strike="noStrike">
                <a:solidFill>
                  <a:srgbClr val="40404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609602" y="6356351"/>
            <a:ext cx="2844799"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C8C8C"/>
              </a:buClr>
              <a:buSzPct val="87500"/>
              <a:buFont typeface="Calibri"/>
              <a:buNone/>
              <a:defRPr b="0" i="0" sz="1600" u="none" cap="none" strike="noStrike">
                <a:solidFill>
                  <a:srgbClr val="8C8C8C"/>
                </a:solidFill>
                <a:latin typeface="Calibri"/>
                <a:ea typeface="Calibri"/>
                <a:cs typeface="Calibri"/>
                <a:sym typeface="Calibri"/>
              </a:defRPr>
            </a:lvl1pPr>
            <a:lvl2pPr indent="-12684" lvl="1" marL="609585"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2pPr>
            <a:lvl3pPr indent="-12669" lvl="2" marL="1219170"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3pPr>
            <a:lvl4pPr indent="-12654" lvl="3" marL="182875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4pPr>
            <a:lvl5pPr indent="-12638" lvl="4" marL="243833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5pPr>
            <a:lvl6pPr indent="-12624" lvl="5" marL="3047924"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6pPr>
            <a:lvl7pPr indent="-12608" lvl="6" marL="3657509"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7pPr>
            <a:lvl8pPr indent="-12593" lvl="7" marL="4267093"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8pPr>
            <a:lvl9pPr indent="-12577" lvl="8" marL="4876678" marR="0" rtl="0" algn="l">
              <a:lnSpc>
                <a:spcPct val="100000"/>
              </a:lnSpc>
              <a:spcBef>
                <a:spcPts val="0"/>
              </a:spcBef>
              <a:spcAft>
                <a:spcPts val="0"/>
              </a:spcAft>
              <a:buClr>
                <a:schemeClr val="dk1"/>
              </a:buClr>
              <a:buSzPct val="58333"/>
              <a:buFont typeface="Calibri"/>
              <a:buNone/>
              <a:defRPr b="0" i="0" sz="24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8737602" y="6356351"/>
            <a:ext cx="2844799"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132" name="Shape 132"/>
        <p:cNvGrpSpPr/>
        <p:nvPr/>
      </p:nvGrpSpPr>
      <p:grpSpPr>
        <a:xfrm>
          <a:off x="0" y="0"/>
          <a:ext cx="0" cy="0"/>
          <a:chOff x="0" y="0"/>
          <a:chExt cx="0" cy="0"/>
        </a:xfrm>
      </p:grpSpPr>
      <p:sp>
        <p:nvSpPr>
          <p:cNvPr id="133" name="Shape 133"/>
          <p:cNvSpPr txBox="1"/>
          <p:nvPr>
            <p:ph type="title"/>
          </p:nvPr>
        </p:nvSpPr>
        <p:spPr>
          <a:xfrm>
            <a:off x="609600" y="274637"/>
            <a:ext cx="10972800" cy="5637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404041"/>
              </a:buClr>
              <a:buSzPct val="41666"/>
              <a:buFont typeface="Arial Black"/>
              <a:buNone/>
              <a:defRPr b="0" i="0" sz="3600" u="none" cap="none" strike="noStrike">
                <a:solidFill>
                  <a:srgbClr val="404041"/>
                </a:solidFill>
                <a:latin typeface="Arial Black"/>
                <a:ea typeface="Arial Black"/>
                <a:cs typeface="Arial Black"/>
                <a:sym typeface="Arial Black"/>
              </a:defRPr>
            </a:lvl1pPr>
            <a:lvl2pPr indent="0" lvl="1" rtl="0">
              <a:spcBef>
                <a:spcPts val="0"/>
              </a:spcBef>
              <a:buSzPct val="78947"/>
              <a:buFont typeface="Arial"/>
              <a:buNone/>
              <a:defRPr sz="1900"/>
            </a:lvl2pPr>
            <a:lvl3pPr indent="0" lvl="2" rtl="0">
              <a:spcBef>
                <a:spcPts val="0"/>
              </a:spcBef>
              <a:buSzPct val="78947"/>
              <a:buFont typeface="Arial"/>
              <a:buNone/>
              <a:defRPr sz="1900"/>
            </a:lvl3pPr>
            <a:lvl4pPr indent="0" lvl="3" rtl="0">
              <a:spcBef>
                <a:spcPts val="0"/>
              </a:spcBef>
              <a:buSzPct val="78947"/>
              <a:buFont typeface="Arial"/>
              <a:buNone/>
              <a:defRPr sz="1900"/>
            </a:lvl4pPr>
            <a:lvl5pPr indent="0" lvl="4" rtl="0">
              <a:spcBef>
                <a:spcPts val="0"/>
              </a:spcBef>
              <a:buSzPct val="78947"/>
              <a:buFont typeface="Arial"/>
              <a:buNone/>
              <a:defRPr sz="1900"/>
            </a:lvl5pPr>
            <a:lvl6pPr indent="0" lvl="5" rtl="0">
              <a:spcBef>
                <a:spcPts val="0"/>
              </a:spcBef>
              <a:buSzPct val="78947"/>
              <a:buFont typeface="Arial"/>
              <a:buNone/>
              <a:defRPr sz="1900"/>
            </a:lvl6pPr>
            <a:lvl7pPr indent="0" lvl="6" rtl="0">
              <a:spcBef>
                <a:spcPts val="0"/>
              </a:spcBef>
              <a:buSzPct val="78947"/>
              <a:buFont typeface="Arial"/>
              <a:buNone/>
              <a:defRPr sz="1900"/>
            </a:lvl7pPr>
            <a:lvl8pPr indent="0" lvl="7" rtl="0">
              <a:spcBef>
                <a:spcPts val="0"/>
              </a:spcBef>
              <a:buSzPct val="78947"/>
              <a:buFont typeface="Arial"/>
              <a:buNone/>
              <a:defRPr sz="1900"/>
            </a:lvl8pPr>
            <a:lvl9pPr indent="0" lvl="8" rtl="0">
              <a:spcBef>
                <a:spcPts val="0"/>
              </a:spcBef>
              <a:buSzPct val="78947"/>
              <a:buFont typeface="Arial"/>
              <a:buNone/>
              <a:defRPr sz="1900"/>
            </a:lvl9pPr>
          </a:lstStyle>
          <a:p/>
        </p:txBody>
      </p:sp>
      <p:sp>
        <p:nvSpPr>
          <p:cNvPr id="134" name="Shape 134"/>
          <p:cNvSpPr txBox="1"/>
          <p:nvPr>
            <p:ph idx="1" type="body"/>
          </p:nvPr>
        </p:nvSpPr>
        <p:spPr>
          <a:xfrm>
            <a:off x="609600" y="1600201"/>
            <a:ext cx="10972800" cy="4526100"/>
          </a:xfrm>
          <a:prstGeom prst="rect">
            <a:avLst/>
          </a:prstGeom>
          <a:noFill/>
          <a:ln>
            <a:noFill/>
          </a:ln>
        </p:spPr>
        <p:txBody>
          <a:bodyPr anchorCtr="0" anchor="t" bIns="91425" lIns="91425" rIns="91425" wrap="square" tIns="91425"/>
          <a:lstStyle>
            <a:lvl1pPr indent="0" lvl="0" marL="0" marR="0" rtl="0" algn="l">
              <a:lnSpc>
                <a:spcPct val="100000"/>
              </a:lnSpc>
              <a:spcBef>
                <a:spcPts val="700"/>
              </a:spcBef>
              <a:spcAft>
                <a:spcPts val="0"/>
              </a:spcAft>
              <a:buClr>
                <a:srgbClr val="404041"/>
              </a:buClr>
              <a:buSzPct val="46875"/>
              <a:buFont typeface="Calibri"/>
              <a:buChar char="●"/>
              <a:defRPr b="0" i="0" sz="3200" u="none" cap="none" strike="noStrike">
                <a:solidFill>
                  <a:srgbClr val="404041"/>
                </a:solidFill>
                <a:latin typeface="Calibri"/>
                <a:ea typeface="Calibri"/>
                <a:cs typeface="Calibri"/>
                <a:sym typeface="Calibri"/>
              </a:defRPr>
            </a:lvl1pPr>
            <a:lvl2pPr indent="63500" lvl="1" marL="749300" marR="0" rtl="0" algn="l">
              <a:lnSpc>
                <a:spcPct val="100000"/>
              </a:lnSpc>
              <a:spcBef>
                <a:spcPts val="500"/>
              </a:spcBef>
              <a:spcAft>
                <a:spcPts val="0"/>
              </a:spcAft>
              <a:buClr>
                <a:srgbClr val="404041"/>
              </a:buClr>
              <a:buSzPct val="100000"/>
              <a:buFont typeface="Noto Sans Symbols"/>
              <a:buChar char="▪"/>
              <a:defRPr b="0" i="0" sz="2800" u="none" cap="none" strike="noStrike">
                <a:solidFill>
                  <a:srgbClr val="404041"/>
                </a:solidFill>
                <a:latin typeface="Calibri"/>
                <a:ea typeface="Calibri"/>
                <a:cs typeface="Calibri"/>
                <a:sym typeface="Calibri"/>
              </a:defRPr>
            </a:lvl2pPr>
            <a:lvl3pPr indent="63500" lvl="2" marL="1155700" marR="0" rtl="0" algn="l">
              <a:lnSpc>
                <a:spcPct val="100000"/>
              </a:lnSpc>
              <a:spcBef>
                <a:spcPts val="500"/>
              </a:spcBef>
              <a:spcAft>
                <a:spcPts val="0"/>
              </a:spcAft>
              <a:buClr>
                <a:srgbClr val="404041"/>
              </a:buClr>
              <a:buSzPct val="100000"/>
              <a:buFont typeface="Arial"/>
              <a:buChar char="•"/>
              <a:defRPr b="0" i="0" sz="2400" u="none" cap="none" strike="noStrike">
                <a:solidFill>
                  <a:srgbClr val="404041"/>
                </a:solidFill>
                <a:latin typeface="Calibri"/>
                <a:ea typeface="Calibri"/>
                <a:cs typeface="Calibri"/>
                <a:sym typeface="Calibri"/>
              </a:defRPr>
            </a:lvl3pPr>
            <a:lvl4pPr indent="12700" lvl="3" marL="1612900" marR="0" rtl="0" algn="l">
              <a:lnSpc>
                <a:spcPct val="100000"/>
              </a:lnSpc>
              <a:spcBef>
                <a:spcPts val="400"/>
              </a:spcBef>
              <a:spcAft>
                <a:spcPts val="0"/>
              </a:spcAft>
              <a:buClr>
                <a:srgbClr val="404041"/>
              </a:buClr>
              <a:buSzPct val="100000"/>
              <a:buFont typeface="Arial"/>
              <a:buChar char="–"/>
              <a:defRPr b="0" i="0" sz="2000" u="none" cap="none" strike="noStrike">
                <a:solidFill>
                  <a:srgbClr val="404041"/>
                </a:solidFill>
                <a:latin typeface="Calibri"/>
                <a:ea typeface="Calibri"/>
                <a:cs typeface="Calibri"/>
                <a:sym typeface="Calibri"/>
              </a:defRPr>
            </a:lvl4pPr>
            <a:lvl5pPr indent="12700" lvl="4" marL="2070100" marR="0" rtl="0" algn="l">
              <a:lnSpc>
                <a:spcPct val="100000"/>
              </a:lnSpc>
              <a:spcBef>
                <a:spcPts val="400"/>
              </a:spcBef>
              <a:spcAft>
                <a:spcPts val="0"/>
              </a:spcAft>
              <a:buClr>
                <a:srgbClr val="404041"/>
              </a:buClr>
              <a:buSzPct val="100000"/>
              <a:buFont typeface="Arial"/>
              <a:buChar char="»"/>
              <a:defRPr b="0" i="0" sz="2000" u="none" cap="none" strike="noStrike">
                <a:solidFill>
                  <a:srgbClr val="404041"/>
                </a:solidFill>
                <a:latin typeface="Calibri"/>
                <a:ea typeface="Calibri"/>
                <a:cs typeface="Calibri"/>
                <a:sym typeface="Calibri"/>
              </a:defRPr>
            </a:lvl5pPr>
            <a:lvl6pPr indent="12700" lvl="5" marL="25273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2700" lvl="6" marL="29845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2700" lvl="7" marL="34417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2700" lvl="8" marL="38989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35" name="Shape 135"/>
          <p:cNvSpPr txBox="1"/>
          <p:nvPr>
            <p:ph idx="10" type="dt"/>
          </p:nvPr>
        </p:nvSpPr>
        <p:spPr>
          <a:xfrm>
            <a:off x="609602" y="6356351"/>
            <a:ext cx="2844900" cy="365100"/>
          </a:xfrm>
          <a:prstGeom prst="rect">
            <a:avLst/>
          </a:prstGeom>
          <a:noFill/>
          <a:ln>
            <a:noFill/>
          </a:ln>
        </p:spPr>
        <p:txBody>
          <a:bodyPr anchorCtr="0" anchor="ctr" bIns="91425" lIns="91425" rIns="91425" wrap="square" tIns="91425"/>
          <a:lstStyle>
            <a:lvl1pPr indent="0" lvl="0" marL="0" marR="0" rtl="0" algn="l">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36" name="Shape 136"/>
          <p:cNvSpPr txBox="1"/>
          <p:nvPr>
            <p:ph idx="11" type="ftr"/>
          </p:nvPr>
        </p:nvSpPr>
        <p:spPr>
          <a:xfrm>
            <a:off x="4165600" y="6356351"/>
            <a:ext cx="3860700" cy="365100"/>
          </a:xfrm>
          <a:prstGeom prst="rect">
            <a:avLst/>
          </a:prstGeom>
          <a:noFill/>
          <a:ln>
            <a:noFill/>
          </a:ln>
        </p:spPr>
        <p:txBody>
          <a:bodyPr anchorCtr="0" anchor="ctr" bIns="91425" lIns="91425" rIns="91425" wrap="square" tIns="91425"/>
          <a:lstStyle>
            <a:lvl1pPr indent="0" lvl="0" marL="0" marR="0" rtl="0" algn="ctr">
              <a:spcBef>
                <a:spcPts val="0"/>
              </a:spcBef>
              <a:buClr>
                <a:srgbClr val="8C8C8C"/>
              </a:buClr>
              <a:buSzPct val="93750"/>
              <a:buFont typeface="Calibri"/>
              <a:buNone/>
              <a:defRPr b="0" i="0" sz="1600" u="none" cap="none" strike="noStrike">
                <a:solidFill>
                  <a:srgbClr val="8C8C8C"/>
                </a:solidFill>
                <a:latin typeface="Calibri"/>
                <a:ea typeface="Calibri"/>
                <a:cs typeface="Calibri"/>
                <a:sym typeface="Calibri"/>
              </a:defRPr>
            </a:lvl1pPr>
            <a:lvl2pPr indent="-12700" lvl="1" marL="609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2pPr>
            <a:lvl3pPr indent="-12700" lvl="2" marL="1219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3pPr>
            <a:lvl4pPr indent="-12700" lvl="3" marL="1828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4pPr>
            <a:lvl5pPr indent="-12700" lvl="4" marL="24384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5pPr>
            <a:lvl6pPr indent="-12700" lvl="5" marL="30480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6pPr>
            <a:lvl7pPr indent="-12700" lvl="6" marL="36576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7pPr>
            <a:lvl8pPr indent="-12700" lvl="7" marL="42672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8pPr>
            <a:lvl9pPr indent="-12700" lvl="8" marL="4876800" marR="0" rtl="0" algn="l">
              <a:spcBef>
                <a:spcPts val="0"/>
              </a:spcBef>
              <a:buClr>
                <a:schemeClr val="dk1"/>
              </a:buClr>
              <a:buSzPct val="62500"/>
              <a:buFont typeface="Calibri"/>
              <a:buNone/>
              <a:defRPr b="0" i="0" sz="2400" u="none" cap="none" strike="noStrike">
                <a:solidFill>
                  <a:schemeClr val="dk1"/>
                </a:solidFill>
                <a:latin typeface="Calibri"/>
                <a:ea typeface="Calibri"/>
                <a:cs typeface="Calibri"/>
                <a:sym typeface="Calibri"/>
              </a:defRPr>
            </a:lvl9pPr>
          </a:lstStyle>
          <a:p/>
        </p:txBody>
      </p:sp>
      <p:sp>
        <p:nvSpPr>
          <p:cNvPr id="137" name="Shape 137"/>
          <p:cNvSpPr txBox="1"/>
          <p:nvPr>
            <p:ph idx="12" type="sldNum"/>
          </p:nvPr>
        </p:nvSpPr>
        <p:spPr>
          <a:xfrm>
            <a:off x="8737602" y="6356351"/>
            <a:ext cx="2844900" cy="365100"/>
          </a:xfrm>
          <a:prstGeom prst="rect">
            <a:avLst/>
          </a:prstGeom>
          <a:noFill/>
          <a:ln>
            <a:noFill/>
          </a:ln>
        </p:spPr>
        <p:txBody>
          <a:bodyPr anchorCtr="0" anchor="ctr" bIns="45700" lIns="91425" rIns="91425" wrap="square" tIns="45700">
            <a:noAutofit/>
          </a:bodyPr>
          <a:lstStyle/>
          <a:p>
            <a:pPr indent="0" lvl="0" marL="0" marR="0" rtl="0" algn="l">
              <a:spcBef>
                <a:spcPts val="0"/>
              </a:spcBef>
              <a:buSzPct val="25000"/>
              <a:buNone/>
            </a:pPr>
            <a:fld id="{00000000-1234-1234-1234-123412341234}" type="slidenum">
              <a:rPr lang="en-US" sz="1900">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hyperlink" Target="https://www.youtube.com/watch?v=elyeodOJ-t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hyperlink" Target="https://www.youtube.com/watch?v=1-lrxZWcojs&amp;feature=youtu.b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www.youtube.com/watch?v=heIbE-ylLyQ" TargetMode="External"/><Relationship Id="rId4" Type="http://schemas.openxmlformats.org/officeDocument/2006/relationships/hyperlink" Target="https://www.youtube.com/watch?v=heIbE-ylLyQ" TargetMode="External"/><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5.jpg"/><Relationship Id="rId6"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hyperlink" Target="https://youtu.be/ph7_nJP5MQs?t=1m6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Shape 259"/>
          <p:cNvPicPr preferRelativeResize="0"/>
          <p:nvPr/>
        </p:nvPicPr>
        <p:blipFill rotWithShape="1">
          <a:blip r:embed="rId3">
            <a:alphaModFix/>
          </a:blip>
          <a:srcRect b="0" l="0" r="0" t="0"/>
          <a:stretch/>
        </p:blipFill>
        <p:spPr>
          <a:xfrm>
            <a:off x="-121920" y="-99060"/>
            <a:ext cx="12435900" cy="6995100"/>
          </a:xfrm>
          <a:prstGeom prst="rect">
            <a:avLst/>
          </a:prstGeom>
          <a:noFill/>
          <a:ln>
            <a:noFill/>
          </a:ln>
        </p:spPr>
      </p:pic>
      <p:sp>
        <p:nvSpPr>
          <p:cNvPr id="260" name="Shape 260"/>
          <p:cNvSpPr/>
          <p:nvPr/>
        </p:nvSpPr>
        <p:spPr>
          <a:xfrm>
            <a:off x="-121920" y="609600"/>
            <a:ext cx="12435900" cy="5638800"/>
          </a:xfrm>
          <a:prstGeom prst="rect">
            <a:avLst/>
          </a:prstGeom>
          <a:solidFill>
            <a:schemeClr val="accent5">
              <a:alpha val="65880"/>
            </a:schemeClr>
          </a:solidFill>
          <a:ln>
            <a:noFill/>
          </a:ln>
        </p:spPr>
        <p:txBody>
          <a:bodyPr anchorCtr="0" anchor="ctr" bIns="60925" lIns="121900" rIns="121900" wrap="square" tIns="60925">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2400" u="none" cap="none" strike="noStrike">
              <a:solidFill>
                <a:schemeClr val="lt1"/>
              </a:solidFill>
              <a:latin typeface="Calibri"/>
              <a:ea typeface="Calibri"/>
              <a:cs typeface="Calibri"/>
              <a:sym typeface="Calibri"/>
            </a:endParaRPr>
          </a:p>
        </p:txBody>
      </p:sp>
      <p:sp>
        <p:nvSpPr>
          <p:cNvPr id="261" name="Shape 261"/>
          <p:cNvSpPr txBox="1"/>
          <p:nvPr>
            <p:ph type="title"/>
          </p:nvPr>
        </p:nvSpPr>
        <p:spPr>
          <a:xfrm>
            <a:off x="963075" y="994025"/>
            <a:ext cx="10363200" cy="1666800"/>
          </a:xfrm>
          <a:prstGeom prst="rect">
            <a:avLst/>
          </a:prstGeom>
          <a:noFill/>
          <a:ln>
            <a:noFill/>
          </a:ln>
        </p:spPr>
        <p:txBody>
          <a:bodyPr anchorCtr="0" anchor="b" bIns="0" lIns="0" rIns="0" wrap="square" tIns="0">
            <a:noAutofit/>
          </a:bodyPr>
          <a:lstStyle/>
          <a:p>
            <a:pPr lvl="0" rtl="0">
              <a:lnSpc>
                <a:spcPct val="115000"/>
              </a:lnSpc>
              <a:spcBef>
                <a:spcPts val="0"/>
              </a:spcBef>
              <a:buClr>
                <a:srgbClr val="000000"/>
              </a:buClr>
              <a:buSzPct val="91666"/>
              <a:buFont typeface="Arial"/>
              <a:buNone/>
            </a:pPr>
            <a:r>
              <a:t/>
            </a:r>
            <a:endParaRPr b="0" sz="1200">
              <a:solidFill>
                <a:srgbClr val="000000"/>
              </a:solidFill>
              <a:highlight>
                <a:srgbClr val="FFFFFF"/>
              </a:highlight>
              <a:latin typeface="Arial"/>
              <a:ea typeface="Arial"/>
              <a:cs typeface="Arial"/>
              <a:sym typeface="Arial"/>
            </a:endParaRPr>
          </a:p>
          <a:p>
            <a:pPr lvl="0" rtl="0">
              <a:lnSpc>
                <a:spcPct val="115000"/>
              </a:lnSpc>
              <a:spcBef>
                <a:spcPts val="0"/>
              </a:spcBef>
              <a:buClr>
                <a:srgbClr val="000000"/>
              </a:buClr>
              <a:buSzPct val="91666"/>
              <a:buFont typeface="Arial"/>
              <a:buNone/>
            </a:pPr>
            <a:r>
              <a:t/>
            </a:r>
            <a:endParaRPr b="0" sz="1200">
              <a:solidFill>
                <a:srgbClr val="000000"/>
              </a:solidFill>
              <a:highlight>
                <a:srgbClr val="FFFFFF"/>
              </a:highlight>
              <a:latin typeface="Arial"/>
              <a:ea typeface="Arial"/>
              <a:cs typeface="Arial"/>
              <a:sym typeface="Arial"/>
            </a:endParaRPr>
          </a:p>
          <a:p>
            <a:pPr indent="0" lvl="0" marL="0" marR="0" rtl="0" algn="ctr">
              <a:lnSpc>
                <a:spcPct val="100000"/>
              </a:lnSpc>
              <a:spcBef>
                <a:spcPts val="0"/>
              </a:spcBef>
              <a:spcAft>
                <a:spcPts val="0"/>
              </a:spcAft>
              <a:buClr>
                <a:srgbClr val="FCE122"/>
              </a:buClr>
              <a:buSzPct val="25000"/>
              <a:buFont typeface="Arial Black"/>
              <a:buNone/>
            </a:pPr>
            <a:r>
              <a:rPr lang="en-US" sz="3600">
                <a:solidFill>
                  <a:srgbClr val="FFE01E"/>
                </a:solidFill>
              </a:rPr>
              <a:t>CASE STUDY: </a:t>
            </a:r>
          </a:p>
          <a:p>
            <a:pPr indent="0" lvl="0" marL="0" marR="0" rtl="0" algn="ctr">
              <a:lnSpc>
                <a:spcPct val="100000"/>
              </a:lnSpc>
              <a:spcBef>
                <a:spcPts val="0"/>
              </a:spcBef>
              <a:spcAft>
                <a:spcPts val="0"/>
              </a:spcAft>
              <a:buClr>
                <a:srgbClr val="FCE122"/>
              </a:buClr>
              <a:buSzPct val="25000"/>
              <a:buFont typeface="Arial Black"/>
              <a:buNone/>
            </a:pPr>
            <a:r>
              <a:rPr lang="en-US" sz="3600">
                <a:solidFill>
                  <a:srgbClr val="FFE01E"/>
                </a:solidFill>
              </a:rPr>
              <a:t>LESSONS LEARNED FROM THE FIELD IN DIFFICULT CIRCUMSTANCES.</a:t>
            </a:r>
          </a:p>
        </p:txBody>
      </p:sp>
      <p:sp>
        <p:nvSpPr>
          <p:cNvPr id="262" name="Shape 262"/>
          <p:cNvSpPr txBox="1"/>
          <p:nvPr>
            <p:ph idx="1" type="body"/>
          </p:nvPr>
        </p:nvSpPr>
        <p:spPr>
          <a:xfrm>
            <a:off x="963083" y="3672841"/>
            <a:ext cx="10363200" cy="1346700"/>
          </a:xfrm>
          <a:prstGeom prst="rect">
            <a:avLst/>
          </a:prstGeom>
          <a:noFill/>
          <a:ln>
            <a:noFill/>
          </a:ln>
        </p:spPr>
        <p:txBody>
          <a:bodyPr anchorCtr="0" anchor="t" bIns="0" lIns="0" rIns="0" wrap="square" tIns="0">
            <a:noAutofit/>
          </a:bodyPr>
          <a:lstStyle/>
          <a:p>
            <a:pPr indent="0" lvl="0" marL="0" marR="0" rtl="0" algn="ctr">
              <a:lnSpc>
                <a:spcPct val="100000"/>
              </a:lnSpc>
              <a:spcBef>
                <a:spcPts val="480"/>
              </a:spcBef>
              <a:spcAft>
                <a:spcPts val="0"/>
              </a:spcAft>
              <a:buClr>
                <a:srgbClr val="404041"/>
              </a:buClr>
              <a:buSzPct val="25000"/>
              <a:buFont typeface="Calibri"/>
              <a:buNone/>
            </a:pPr>
            <a:r>
              <a:rPr lang="en-US" sz="3600"/>
              <a:t>2017 Culture Seminar DEVCO, Brussels </a:t>
            </a:r>
          </a:p>
        </p:txBody>
      </p:sp>
      <p:sp>
        <p:nvSpPr>
          <p:cNvPr id="263" name="Shape 263"/>
          <p:cNvSpPr/>
          <p:nvPr/>
        </p:nvSpPr>
        <p:spPr>
          <a:xfrm>
            <a:off x="5382683" y="3351144"/>
            <a:ext cx="1524000" cy="76200"/>
          </a:xfrm>
          <a:prstGeom prst="rect">
            <a:avLst/>
          </a:prstGeom>
          <a:solidFill>
            <a:srgbClr val="FCE122"/>
          </a:solidFill>
          <a:ln>
            <a:noFill/>
          </a:ln>
        </p:spPr>
        <p:txBody>
          <a:bodyPr anchorCtr="0" anchor="ctr" bIns="60925" lIns="121900" rIns="121900" wrap="square" tIns="60925">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2400" u="none" cap="none" strike="noStrike">
              <a:solidFill>
                <a:schemeClr val="lt1"/>
              </a:solidFill>
              <a:latin typeface="Calibri"/>
              <a:ea typeface="Calibri"/>
              <a:cs typeface="Calibri"/>
              <a:sym typeface="Calibri"/>
            </a:endParaRPr>
          </a:p>
        </p:txBody>
      </p:sp>
      <p:pic>
        <p:nvPicPr>
          <p:cNvPr id="264" name="Shape 264"/>
          <p:cNvPicPr preferRelativeResize="0"/>
          <p:nvPr/>
        </p:nvPicPr>
        <p:blipFill rotWithShape="1">
          <a:blip r:embed="rId4">
            <a:alphaModFix/>
          </a:blip>
          <a:srcRect b="0" l="0" r="0" t="0"/>
          <a:stretch/>
        </p:blipFill>
        <p:spPr>
          <a:xfrm>
            <a:off x="4773083" y="5303520"/>
            <a:ext cx="2743200" cy="487800"/>
          </a:xfrm>
          <a:prstGeom prst="rect">
            <a:avLst/>
          </a:prstGeom>
          <a:noFill/>
          <a:ln>
            <a:noFill/>
          </a:ln>
        </p:spPr>
      </p:pic>
      <p:sp>
        <p:nvSpPr>
          <p:cNvPr id="265" name="Shape 265"/>
          <p:cNvSpPr/>
          <p:nvPr/>
        </p:nvSpPr>
        <p:spPr>
          <a:xfrm>
            <a:off x="-121925" y="2779375"/>
            <a:ext cx="12435900" cy="5718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lt1"/>
              </a:buClr>
              <a:buSzPct val="25000"/>
              <a:buFont typeface="Arial"/>
              <a:buNone/>
            </a:pPr>
            <a:r>
              <a:rPr b="1" lang="en-US" sz="3000">
                <a:solidFill>
                  <a:schemeClr val="lt1"/>
                </a:solidFill>
              </a:rPr>
              <a:t>October 23, 2017</a:t>
            </a:r>
          </a:p>
        </p:txBody>
      </p:sp>
      <p:sp>
        <p:nvSpPr>
          <p:cNvPr id="266" name="Shape 266"/>
          <p:cNvSpPr txBox="1"/>
          <p:nvPr/>
        </p:nvSpPr>
        <p:spPr>
          <a:xfrm>
            <a:off x="8786400" y="5303525"/>
            <a:ext cx="3405600" cy="622200"/>
          </a:xfrm>
          <a:prstGeom prst="rect">
            <a:avLst/>
          </a:prstGeom>
          <a:noFill/>
          <a:ln>
            <a:noFill/>
          </a:ln>
        </p:spPr>
        <p:txBody>
          <a:bodyPr anchorCtr="0" anchor="ctr" bIns="91425" lIns="91425" rIns="91425" wrap="square" tIns="91425">
            <a:noAutofit/>
          </a:bodyPr>
          <a:lstStyle/>
          <a:p>
            <a:pPr lvl="0" rtl="0" algn="ctr">
              <a:spcBef>
                <a:spcPts val="480"/>
              </a:spcBef>
              <a:buClr>
                <a:srgbClr val="404041"/>
              </a:buClr>
              <a:buSzPct val="25000"/>
              <a:buFont typeface="Calibri"/>
              <a:buNone/>
            </a:pPr>
            <a:r>
              <a:rPr b="1" lang="en-US" sz="2400">
                <a:solidFill>
                  <a:schemeClr val="accent3"/>
                </a:solidFill>
                <a:latin typeface="Calibri"/>
                <a:ea typeface="Calibri"/>
                <a:cs typeface="Calibri"/>
                <a:sym typeface="Calibri"/>
              </a:rPr>
              <a:t>Sandra Djuvara Melone</a:t>
            </a:r>
          </a:p>
          <a:p>
            <a:pPr lvl="0" rt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Shape 339"/>
          <p:cNvPicPr preferRelativeResize="0"/>
          <p:nvPr/>
        </p:nvPicPr>
        <p:blipFill rotWithShape="1">
          <a:blip r:embed="rId3">
            <a:alphaModFix/>
          </a:blip>
          <a:srcRect b="0" l="0" r="0" t="0"/>
          <a:stretch/>
        </p:blipFill>
        <p:spPr>
          <a:xfrm>
            <a:off x="-143774" y="-910099"/>
            <a:ext cx="12469500" cy="8313000"/>
          </a:xfrm>
          <a:prstGeom prst="rect">
            <a:avLst/>
          </a:prstGeom>
          <a:noFill/>
          <a:ln>
            <a:noFill/>
          </a:ln>
        </p:spPr>
      </p:pic>
      <p:sp>
        <p:nvSpPr>
          <p:cNvPr id="340" name="Shape 340"/>
          <p:cNvSpPr/>
          <p:nvPr/>
        </p:nvSpPr>
        <p:spPr>
          <a:xfrm>
            <a:off x="-485741" y="-77100"/>
            <a:ext cx="12811500" cy="6949500"/>
          </a:xfrm>
          <a:prstGeom prst="rect">
            <a:avLst/>
          </a:prstGeom>
          <a:solidFill>
            <a:srgbClr val="000000">
              <a:alpha val="25490"/>
            </a:srgbClr>
          </a:solidFill>
          <a:ln>
            <a:noFill/>
          </a:ln>
        </p:spPr>
        <p:txBody>
          <a:bodyPr anchorCtr="0" anchor="ctr" bIns="45700" lIns="91425" rIns="91425" wrap="square" tIns="45700">
            <a:noAutofit/>
          </a:bodyPr>
          <a:lstStyle/>
          <a:p>
            <a:pPr indent="-69850" lvl="0" marL="0" marR="0" rtl="0" algn="ctr">
              <a:lnSpc>
                <a:spcPct val="100000"/>
              </a:lnSpc>
              <a:spcBef>
                <a:spcPts val="0"/>
              </a:spcBef>
              <a:spcAft>
                <a:spcPts val="0"/>
              </a:spcAft>
              <a:buClr>
                <a:srgbClr val="000000"/>
              </a:buClr>
              <a:buSzPct val="36666"/>
              <a:buFont typeface="Arial"/>
              <a:buNone/>
            </a:pPr>
            <a:r>
              <a:rPr lang="en-US" sz="3000">
                <a:solidFill>
                  <a:srgbClr val="222222"/>
                </a:solidFill>
                <a:highlight>
                  <a:srgbClr val="FFFFFF"/>
                </a:highlight>
              </a:rPr>
              <a:t>“The Team” TV Soap Opera, Yemen: </a:t>
            </a:r>
            <a:r>
              <a:rPr lang="en-US" sz="3000" u="sng">
                <a:solidFill>
                  <a:srgbClr val="1155CC"/>
                </a:solidFill>
                <a:highlight>
                  <a:srgbClr val="FFFFFF"/>
                </a:highlight>
                <a:hlinkClick r:id="rId4"/>
              </a:rPr>
              <a:t>https://www.youtube.com/watch?v=elyeodOJ-tk</a:t>
            </a:r>
          </a:p>
        </p:txBody>
      </p:sp>
      <p:sp>
        <p:nvSpPr>
          <p:cNvPr id="341" name="Shape 341"/>
          <p:cNvSpPr txBox="1"/>
          <p:nvPr/>
        </p:nvSpPr>
        <p:spPr>
          <a:xfrm>
            <a:off x="3780478" y="1571569"/>
            <a:ext cx="4612500" cy="1530000"/>
          </a:xfrm>
          <a:prstGeom prst="rect">
            <a:avLst/>
          </a:prstGeom>
          <a:noFill/>
          <a:ln>
            <a:noFill/>
          </a:ln>
        </p:spPr>
        <p:txBody>
          <a:bodyPr anchorCtr="0" anchor="b" bIns="0" lIns="0" rIns="0" wrap="square" tIns="0">
            <a:noAutofit/>
          </a:bodyPr>
          <a:lstStyle/>
          <a:p>
            <a:pPr indent="0" lvl="0" marL="0" marR="0" rtl="0" algn="ctr">
              <a:lnSpc>
                <a:spcPct val="100000"/>
              </a:lnSpc>
              <a:spcBef>
                <a:spcPts val="0"/>
              </a:spcBef>
              <a:spcAft>
                <a:spcPts val="0"/>
              </a:spcAft>
              <a:buClr>
                <a:srgbClr val="FCE122"/>
              </a:buClr>
              <a:buSzPct val="25000"/>
              <a:buFont typeface="Arial Black"/>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pic>
        <p:nvPicPr>
          <p:cNvPr descr="C:\Users\mmkim\Desktop\images from search website\2_listeners atunda ayenda img_2266.jpg" id="347" name="Shape 347"/>
          <p:cNvPicPr preferRelativeResize="0"/>
          <p:nvPr/>
        </p:nvPicPr>
        <p:blipFill rotWithShape="1">
          <a:blip r:embed="rId3">
            <a:alphaModFix/>
          </a:blip>
          <a:srcRect b="31084" l="8789" r="2965" t="1324"/>
          <a:stretch/>
        </p:blipFill>
        <p:spPr>
          <a:xfrm>
            <a:off x="-4500" y="0"/>
            <a:ext cx="12192000" cy="6858000"/>
          </a:xfrm>
          <a:prstGeom prst="rect">
            <a:avLst/>
          </a:prstGeom>
          <a:noFill/>
          <a:ln>
            <a:noFill/>
          </a:ln>
        </p:spPr>
      </p:pic>
      <p:sp>
        <p:nvSpPr>
          <p:cNvPr id="348" name="Shape 348"/>
          <p:cNvSpPr/>
          <p:nvPr/>
        </p:nvSpPr>
        <p:spPr>
          <a:xfrm>
            <a:off x="-4483" y="0"/>
            <a:ext cx="12192000" cy="6858000"/>
          </a:xfrm>
          <a:prstGeom prst="rect">
            <a:avLst/>
          </a:prstGeom>
          <a:solidFill>
            <a:srgbClr val="000000">
              <a:alpha val="49800"/>
            </a:srgbClr>
          </a:solidFill>
          <a:ln>
            <a:noFill/>
          </a:ln>
        </p:spPr>
        <p:txBody>
          <a:bodyPr anchorCtr="0" anchor="ctr" bIns="45700" lIns="91425" rIns="91425" wrap="square" tIns="45700">
            <a:noAutofit/>
          </a:bodyPr>
          <a:lstStyle/>
          <a:p>
            <a:pPr indent="-69850" lvl="0" marL="0" marR="0" rtl="0" algn="ctr">
              <a:lnSpc>
                <a:spcPct val="100000"/>
              </a:lnSpc>
              <a:spcBef>
                <a:spcPts val="0"/>
              </a:spcBef>
              <a:spcAft>
                <a:spcPts val="0"/>
              </a:spcAft>
              <a:buClr>
                <a:srgbClr val="000000"/>
              </a:buClr>
              <a:buSzPct val="30555"/>
              <a:buFont typeface="Arial"/>
              <a:buNone/>
            </a:pPr>
            <a:r>
              <a:rPr lang="en-US" sz="3600">
                <a:solidFill>
                  <a:srgbClr val="222222"/>
                </a:solidFill>
                <a:highlight>
                  <a:srgbClr val="FFFFFF"/>
                </a:highlight>
              </a:rPr>
              <a:t>RADIO</a:t>
            </a:r>
          </a:p>
          <a:p>
            <a:pPr indent="0" lvl="0" marL="0" marR="0" rtl="0" algn="ctr">
              <a:lnSpc>
                <a:spcPct val="100000"/>
              </a:lnSpc>
              <a:spcBef>
                <a:spcPts val="0"/>
              </a:spcBef>
              <a:spcAft>
                <a:spcPts val="0"/>
              </a:spcAft>
              <a:buClr>
                <a:srgbClr val="000000"/>
              </a:buClr>
              <a:buSzPct val="25000"/>
              <a:buFont typeface="Arial"/>
              <a:buNone/>
            </a:pPr>
            <a:r>
              <a:t/>
            </a:r>
            <a:endParaRPr sz="3600">
              <a:solidFill>
                <a:schemeClr val="accent1"/>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pic>
        <p:nvPicPr>
          <p:cNvPr id="354" name="Shape 354"/>
          <p:cNvPicPr preferRelativeResize="0"/>
          <p:nvPr/>
        </p:nvPicPr>
        <p:blipFill>
          <a:blip r:embed="rId3">
            <a:alphaModFix/>
          </a:blip>
          <a:stretch>
            <a:fillRect/>
          </a:stretch>
        </p:blipFill>
        <p:spPr>
          <a:xfrm>
            <a:off x="152400" y="152400"/>
            <a:ext cx="9445448" cy="6295424"/>
          </a:xfrm>
          <a:prstGeom prst="rect">
            <a:avLst/>
          </a:prstGeom>
          <a:noFill/>
          <a:ln>
            <a:noFill/>
          </a:ln>
        </p:spPr>
      </p:pic>
      <p:sp>
        <p:nvSpPr>
          <p:cNvPr id="355" name="Shape 355"/>
          <p:cNvSpPr txBox="1"/>
          <p:nvPr/>
        </p:nvSpPr>
        <p:spPr>
          <a:xfrm>
            <a:off x="161100" y="5323800"/>
            <a:ext cx="11869800" cy="1420200"/>
          </a:xfrm>
          <a:prstGeom prst="rect">
            <a:avLst/>
          </a:prstGeom>
          <a:noFill/>
          <a:ln>
            <a:noFill/>
          </a:ln>
        </p:spPr>
        <p:txBody>
          <a:bodyPr anchorCtr="0" anchor="ctr" bIns="91425" lIns="91425" rIns="91425" wrap="square" tIns="91425">
            <a:noAutofit/>
          </a:bodyPr>
          <a:lstStyle/>
          <a:p>
            <a:pPr lvl="0" rtl="0" algn="ctr">
              <a:spcBef>
                <a:spcPts val="0"/>
              </a:spcBef>
              <a:buNone/>
            </a:pPr>
            <a:r>
              <a:rPr lang="en-US" sz="2400">
                <a:solidFill>
                  <a:srgbClr val="222222"/>
                </a:solidFill>
                <a:highlight>
                  <a:srgbClr val="FFFFFF"/>
                </a:highlight>
                <a:latin typeface="Arial Black"/>
                <a:ea typeface="Arial Black"/>
                <a:cs typeface="Arial Black"/>
                <a:sym typeface="Arial Black"/>
              </a:rPr>
              <a:t>Myanmar Radio Talk Show: </a:t>
            </a:r>
            <a:r>
              <a:rPr lang="en-US" sz="2400" u="sng">
                <a:solidFill>
                  <a:srgbClr val="1155CC"/>
                </a:solidFill>
                <a:highlight>
                  <a:srgbClr val="FFFFFF"/>
                </a:highlight>
                <a:latin typeface="Arial Black"/>
                <a:ea typeface="Arial Black"/>
                <a:cs typeface="Arial Black"/>
                <a:sym typeface="Arial Black"/>
                <a:hlinkClick r:id="rId4"/>
              </a:rPr>
              <a:t>https://www.youtube.com/watch?v=1-lrxZWcojs&amp;feature=youtu.be</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3"/>
        </a:solidFill>
      </p:bgPr>
    </p:bg>
    <p:spTree>
      <p:nvGrpSpPr>
        <p:cNvPr id="360" name="Shape 360"/>
        <p:cNvGrpSpPr/>
        <p:nvPr/>
      </p:nvGrpSpPr>
      <p:grpSpPr>
        <a:xfrm>
          <a:off x="0" y="0"/>
          <a:ext cx="0" cy="0"/>
          <a:chOff x="0" y="0"/>
          <a:chExt cx="0" cy="0"/>
        </a:xfrm>
      </p:grpSpPr>
      <p:sp>
        <p:nvSpPr>
          <p:cNvPr id="361" name="Shape 361"/>
          <p:cNvSpPr txBox="1"/>
          <p:nvPr/>
        </p:nvSpPr>
        <p:spPr>
          <a:xfrm>
            <a:off x="582900" y="75175"/>
            <a:ext cx="11026200" cy="2157900"/>
          </a:xfrm>
          <a:prstGeom prst="rect">
            <a:avLst/>
          </a:prstGeom>
          <a:noFill/>
          <a:ln>
            <a:noFill/>
          </a:ln>
        </p:spPr>
        <p:txBody>
          <a:bodyPr anchorCtr="0" anchor="ctr" bIns="91425" lIns="91425" rIns="91425" wrap="square" tIns="91425">
            <a:noAutofit/>
          </a:bodyPr>
          <a:lstStyle/>
          <a:p>
            <a:pPr lvl="0" rtl="0" algn="ctr">
              <a:spcBef>
                <a:spcPts val="0"/>
              </a:spcBef>
              <a:buNone/>
            </a:pPr>
            <a:r>
              <a:rPr lang="en-US" sz="3600">
                <a:solidFill>
                  <a:srgbClr val="222222"/>
                </a:solidFill>
                <a:highlight>
                  <a:srgbClr val="FFFFFF"/>
                </a:highlight>
              </a:rPr>
              <a:t>Virtual Exchange:</a:t>
            </a:r>
            <a:r>
              <a:rPr lang="en-US" sz="3600">
                <a:solidFill>
                  <a:srgbClr val="222222"/>
                </a:solidFill>
                <a:highlight>
                  <a:srgbClr val="FFFFFF"/>
                </a:highlight>
                <a:hlinkClick r:id="rId3"/>
              </a:rPr>
              <a:t> </a:t>
            </a:r>
            <a:r>
              <a:rPr lang="en-US" sz="3600" u="sng">
                <a:solidFill>
                  <a:schemeClr val="hlink"/>
                </a:solidFill>
                <a:highlight>
                  <a:srgbClr val="FFFFFF"/>
                </a:highlight>
                <a:hlinkClick r:id="rId4"/>
              </a:rPr>
              <a:t>https://www.youtube.com/watch?v=heIbE-ylLyQ</a:t>
            </a:r>
          </a:p>
        </p:txBody>
      </p:sp>
      <p:pic>
        <p:nvPicPr>
          <p:cNvPr id="362" name="Shape 362"/>
          <p:cNvPicPr preferRelativeResize="0"/>
          <p:nvPr/>
        </p:nvPicPr>
        <p:blipFill>
          <a:blip r:embed="rId5">
            <a:alphaModFix/>
          </a:blip>
          <a:stretch>
            <a:fillRect/>
          </a:stretch>
        </p:blipFill>
        <p:spPr>
          <a:xfrm>
            <a:off x="2740800" y="2024251"/>
            <a:ext cx="6710405" cy="4472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descr="C:\Users\mmkim\Desktop\images from search website\documents-export-2016-05-11 (2)\Annual Report - Photos, Graphics, _ Quotes\Indonesia\pesantren.png" id="367" name="Shape 367"/>
          <p:cNvPicPr preferRelativeResize="0"/>
          <p:nvPr/>
        </p:nvPicPr>
        <p:blipFill rotWithShape="1">
          <a:blip r:embed="rId3">
            <a:alphaModFix/>
          </a:blip>
          <a:srcRect b="0" l="0" r="0" t="0"/>
          <a:stretch/>
        </p:blipFill>
        <p:spPr>
          <a:xfrm>
            <a:off x="-1068541" y="-39351"/>
            <a:ext cx="13539900" cy="9022200"/>
          </a:xfrm>
          <a:prstGeom prst="rect">
            <a:avLst/>
          </a:prstGeom>
          <a:noFill/>
          <a:ln>
            <a:noFill/>
          </a:ln>
        </p:spPr>
      </p:pic>
      <p:sp>
        <p:nvSpPr>
          <p:cNvPr id="368" name="Shape 368"/>
          <p:cNvSpPr/>
          <p:nvPr/>
        </p:nvSpPr>
        <p:spPr>
          <a:xfrm>
            <a:off x="-355718" y="2940"/>
            <a:ext cx="12699000" cy="6949500"/>
          </a:xfrm>
          <a:prstGeom prst="rect">
            <a:avLst/>
          </a:prstGeom>
          <a:solidFill>
            <a:srgbClr val="000000">
              <a:alpha val="25490"/>
            </a:srgbClr>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2400" u="none" cap="none" strike="noStrike">
              <a:solidFill>
                <a:schemeClr val="lt1"/>
              </a:solidFill>
              <a:latin typeface="Arial"/>
              <a:ea typeface="Arial"/>
              <a:cs typeface="Arial"/>
              <a:sym typeface="Arial"/>
            </a:endParaRPr>
          </a:p>
        </p:txBody>
      </p:sp>
      <p:sp>
        <p:nvSpPr>
          <p:cNvPr id="369" name="Shape 369"/>
          <p:cNvSpPr txBox="1"/>
          <p:nvPr/>
        </p:nvSpPr>
        <p:spPr>
          <a:xfrm>
            <a:off x="4240742" y="4590854"/>
            <a:ext cx="3710400" cy="1189800"/>
          </a:xfrm>
          <a:prstGeom prst="rect">
            <a:avLst/>
          </a:prstGeom>
          <a:noFill/>
          <a:ln>
            <a:noFill/>
          </a:ln>
        </p:spPr>
        <p:txBody>
          <a:bodyPr anchorCtr="0" anchor="t" bIns="0" lIns="0" rIns="0" wrap="square" tIns="0">
            <a:noAutofit/>
          </a:bodyPr>
          <a:lstStyle/>
          <a:p>
            <a:pPr indent="0" lvl="0" marL="0" marR="0" rtl="0" algn="ctr">
              <a:lnSpc>
                <a:spcPct val="114000"/>
              </a:lnSpc>
              <a:spcBef>
                <a:spcPts val="0"/>
              </a:spcBef>
              <a:spcAft>
                <a:spcPts val="0"/>
              </a:spcAft>
              <a:buClr>
                <a:schemeClr val="lt1"/>
              </a:buClr>
              <a:buSzPct val="25000"/>
              <a:buFont typeface="Calibri"/>
              <a:buNone/>
            </a:pPr>
            <a:r>
              <a:t/>
            </a:r>
            <a:endParaRPr/>
          </a:p>
          <a:p>
            <a:pPr indent="0" lvl="0" marL="0" marR="0" rtl="0" algn="ctr">
              <a:lnSpc>
                <a:spcPct val="114000"/>
              </a:lnSpc>
              <a:spcBef>
                <a:spcPts val="853"/>
              </a:spcBef>
              <a:spcAft>
                <a:spcPts val="0"/>
              </a:spcAft>
              <a:buClr>
                <a:schemeClr val="lt1"/>
              </a:buClr>
              <a:buSzPct val="25000"/>
              <a:buFont typeface="Calibri"/>
              <a:buNone/>
            </a:pPr>
            <a:r>
              <a:rPr b="1" i="0" lang="en-US" sz="3200" u="none" cap="none" strike="noStrike">
                <a:solidFill>
                  <a:schemeClr val="lt1"/>
                </a:solidFill>
                <a:latin typeface="Arial"/>
                <a:ea typeface="Arial"/>
                <a:cs typeface="Arial"/>
                <a:sym typeface="Arial"/>
              </a:rPr>
              <a:t> </a:t>
            </a:r>
          </a:p>
          <a:p>
            <a:pPr indent="0" lvl="0" marL="0" marR="0" rtl="0" algn="ctr">
              <a:lnSpc>
                <a:spcPct val="114000"/>
              </a:lnSpc>
              <a:spcBef>
                <a:spcPts val="480"/>
              </a:spcBef>
              <a:spcAft>
                <a:spcPts val="0"/>
              </a:spcAft>
              <a:buClr>
                <a:schemeClr val="lt1"/>
              </a:buClr>
              <a:buSzPct val="25000"/>
              <a:buFont typeface="Calibri"/>
              <a:buNone/>
            </a:pPr>
            <a:r>
              <a:t/>
            </a:r>
            <a:endParaRPr b="0" i="0" sz="3200" u="none" cap="none" strike="noStrike">
              <a:solidFill>
                <a:schemeClr val="lt1"/>
              </a:solidFill>
              <a:latin typeface="Arial"/>
              <a:ea typeface="Arial"/>
              <a:cs typeface="Arial"/>
              <a:sym typeface="Arial"/>
            </a:endParaRPr>
          </a:p>
        </p:txBody>
      </p:sp>
      <p:pic>
        <p:nvPicPr>
          <p:cNvPr descr="M:\Documents and Settings\artsintern\My Documents\My Pictures\Macedonia070.jpg" id="370" name="Shape 370"/>
          <p:cNvPicPr preferRelativeResize="0"/>
          <p:nvPr/>
        </p:nvPicPr>
        <p:blipFill rotWithShape="1">
          <a:blip r:embed="rId4">
            <a:alphaModFix/>
          </a:blip>
          <a:srcRect b="0" l="0" r="0" t="0"/>
          <a:stretch/>
        </p:blipFill>
        <p:spPr>
          <a:xfrm>
            <a:off x="0" y="884237"/>
            <a:ext cx="9146496" cy="58041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75" name="Shape 375"/>
        <p:cNvGrpSpPr/>
        <p:nvPr/>
      </p:nvGrpSpPr>
      <p:grpSpPr>
        <a:xfrm>
          <a:off x="0" y="0"/>
          <a:ext cx="0" cy="0"/>
          <a:chOff x="0" y="0"/>
          <a:chExt cx="0" cy="0"/>
        </a:xfrm>
      </p:grpSpPr>
      <p:sp>
        <p:nvSpPr>
          <p:cNvPr id="376" name="Shape 376"/>
          <p:cNvSpPr txBox="1"/>
          <p:nvPr>
            <p:ph type="title"/>
          </p:nvPr>
        </p:nvSpPr>
        <p:spPr>
          <a:xfrm>
            <a:off x="9201" y="38667"/>
            <a:ext cx="11360700" cy="810300"/>
          </a:xfrm>
          <a:prstGeom prst="rect">
            <a:avLst/>
          </a:prstGeom>
        </p:spPr>
        <p:txBody>
          <a:bodyPr anchorCtr="0" anchor="t" bIns="91425" lIns="91425" rIns="91425" wrap="square" tIns="91425">
            <a:noAutofit/>
          </a:bodyPr>
          <a:lstStyle/>
          <a:p>
            <a:pPr lvl="0">
              <a:spcBef>
                <a:spcPts val="0"/>
              </a:spcBef>
              <a:buNone/>
            </a:pPr>
            <a:r>
              <a:rPr lang="en-US">
                <a:solidFill>
                  <a:schemeClr val="accent1"/>
                </a:solidFill>
                <a:latin typeface="Arial Black"/>
                <a:ea typeface="Arial Black"/>
                <a:cs typeface="Arial Black"/>
                <a:sym typeface="Arial Black"/>
              </a:rPr>
              <a:t>Participatory Theatre for Change</a:t>
            </a:r>
          </a:p>
        </p:txBody>
      </p:sp>
      <p:sp>
        <p:nvSpPr>
          <p:cNvPr id="377" name="Shape 377"/>
          <p:cNvSpPr txBox="1"/>
          <p:nvPr>
            <p:ph idx="1" type="body"/>
          </p:nvPr>
        </p:nvSpPr>
        <p:spPr>
          <a:xfrm>
            <a:off x="415600" y="1131833"/>
            <a:ext cx="11360700" cy="5482800"/>
          </a:xfrm>
          <a:prstGeom prst="rect">
            <a:avLst/>
          </a:prstGeom>
        </p:spPr>
        <p:txBody>
          <a:bodyPr anchorCtr="0" anchor="t" bIns="91425" lIns="91425" rIns="91425" wrap="square" tIns="91425">
            <a:noAutofit/>
          </a:bodyPr>
          <a:lstStyle/>
          <a:p>
            <a:pPr lvl="0" rtl="0">
              <a:spcBef>
                <a:spcPts val="0"/>
              </a:spcBef>
              <a:spcAft>
                <a:spcPts val="0"/>
              </a:spcAft>
              <a:buNone/>
            </a:pPr>
            <a:r>
              <a:rPr lang="en-US" sz="2200">
                <a:solidFill>
                  <a:srgbClr val="222222"/>
                </a:solidFill>
                <a:highlight>
                  <a:srgbClr val="FFFFFF"/>
                </a:highlight>
                <a:latin typeface="Arial Black"/>
                <a:ea typeface="Arial Black"/>
                <a:cs typeface="Arial Black"/>
                <a:sym typeface="Arial Black"/>
              </a:rPr>
              <a:t>Participatory Theatre for Change is a creative approach used with and by communities and groups to collectively research and critically analyse their own situation, develop and perform artistic and cultural content that reflects their reality, and actively engage participants in dialogue, analysis, planning, and action towards positive social transformation.</a:t>
            </a:r>
          </a:p>
          <a:p>
            <a:pPr lvl="0" rtl="0">
              <a:spcBef>
                <a:spcPts val="0"/>
              </a:spcBef>
              <a:spcAft>
                <a:spcPts val="0"/>
              </a:spcAft>
              <a:buNone/>
            </a:pPr>
            <a:r>
              <a:t/>
            </a:r>
            <a:endParaRPr sz="2200">
              <a:solidFill>
                <a:srgbClr val="222222"/>
              </a:solidFill>
              <a:highlight>
                <a:srgbClr val="FFFFFF"/>
              </a:highlight>
              <a:latin typeface="Arial Black"/>
              <a:ea typeface="Arial Black"/>
              <a:cs typeface="Arial Black"/>
              <a:sym typeface="Arial Black"/>
            </a:endParaRPr>
          </a:p>
          <a:p>
            <a:pPr lvl="0" rtl="0">
              <a:spcBef>
                <a:spcPts val="0"/>
              </a:spcBef>
              <a:spcAft>
                <a:spcPts val="0"/>
              </a:spcAft>
              <a:buNone/>
            </a:pPr>
            <a:r>
              <a:rPr b="1" lang="en-US" sz="2200">
                <a:solidFill>
                  <a:srgbClr val="222222"/>
                </a:solidFill>
                <a:highlight>
                  <a:srgbClr val="FFFFFF"/>
                </a:highlight>
                <a:latin typeface="Arial Black"/>
                <a:ea typeface="Arial Black"/>
                <a:cs typeface="Arial Black"/>
                <a:sym typeface="Arial Black"/>
              </a:rPr>
              <a:t>The </a:t>
            </a:r>
            <a:r>
              <a:rPr b="1" lang="en-US" sz="2200" u="sng">
                <a:solidFill>
                  <a:srgbClr val="222222"/>
                </a:solidFill>
                <a:highlight>
                  <a:srgbClr val="FFFFFF"/>
                </a:highlight>
                <a:latin typeface="Arial Black"/>
                <a:ea typeface="Arial Black"/>
                <a:cs typeface="Arial Black"/>
                <a:sym typeface="Arial Black"/>
              </a:rPr>
              <a:t>underpinning Theories of Change (TOC) for Participatory Theatre for Change (PTC)</a:t>
            </a:r>
            <a:r>
              <a:rPr b="1" lang="en-US" sz="2200">
                <a:solidFill>
                  <a:srgbClr val="222222"/>
                </a:solidFill>
                <a:highlight>
                  <a:srgbClr val="FFFFFF"/>
                </a:highlight>
                <a:latin typeface="Arial Black"/>
                <a:ea typeface="Arial Black"/>
                <a:cs typeface="Arial Black"/>
                <a:sym typeface="Arial Black"/>
              </a:rPr>
              <a:t> programming are multidimensional</a:t>
            </a:r>
            <a:r>
              <a:rPr lang="en-US" sz="2200">
                <a:solidFill>
                  <a:srgbClr val="222222"/>
                </a:solidFill>
                <a:highlight>
                  <a:srgbClr val="FFFFFF"/>
                </a:highlight>
                <a:latin typeface="Arial Black"/>
                <a:ea typeface="Arial Black"/>
                <a:cs typeface="Arial Black"/>
                <a:sym typeface="Arial Black"/>
              </a:rPr>
              <a:t>, moving from individual emotional engagement and response towards attitudinal, behavioural, and social changes which can culminate in larger social and institutional changes. The six core, interrelated Theories of Change underpinning the working definition of the PTC process include: </a:t>
            </a:r>
          </a:p>
          <a:p>
            <a:pPr lvl="0" rtl="0">
              <a:spcBef>
                <a:spcPts val="0"/>
              </a:spcBef>
              <a:spcAft>
                <a:spcPts val="0"/>
              </a:spcAft>
              <a:buNone/>
            </a:pPr>
            <a:r>
              <a:t/>
            </a:r>
            <a:endParaRPr sz="2200">
              <a:solidFill>
                <a:srgbClr val="222222"/>
              </a:solidFill>
              <a:highlight>
                <a:srgbClr val="FFFFFF"/>
              </a:highlight>
              <a:latin typeface="Arial Black"/>
              <a:ea typeface="Arial Black"/>
              <a:cs typeface="Arial Black"/>
              <a:sym typeface="Arial Black"/>
            </a:endParaRPr>
          </a:p>
          <a:p>
            <a:pPr lvl="0" rtl="0">
              <a:spcBef>
                <a:spcPts val="0"/>
              </a:spcBef>
              <a:spcAft>
                <a:spcPts val="0"/>
              </a:spcAft>
              <a:buNone/>
            </a:pPr>
            <a:r>
              <a:t/>
            </a:r>
            <a:endParaRPr sz="1200">
              <a:solidFill>
                <a:srgbClr val="222222"/>
              </a:solidFill>
              <a:highlight>
                <a:srgbClr val="FFFFFF"/>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82" name="Shape 382"/>
        <p:cNvGrpSpPr/>
        <p:nvPr/>
      </p:nvGrpSpPr>
      <p:grpSpPr>
        <a:xfrm>
          <a:off x="0" y="0"/>
          <a:ext cx="0" cy="0"/>
          <a:chOff x="0" y="0"/>
          <a:chExt cx="0" cy="0"/>
        </a:xfrm>
      </p:grpSpPr>
      <p:sp>
        <p:nvSpPr>
          <p:cNvPr id="383" name="Shape 383"/>
          <p:cNvSpPr txBox="1"/>
          <p:nvPr/>
        </p:nvSpPr>
        <p:spPr>
          <a:xfrm>
            <a:off x="484475" y="428800"/>
            <a:ext cx="11291700" cy="5972400"/>
          </a:xfrm>
          <a:prstGeom prst="rect">
            <a:avLst/>
          </a:prstGeom>
          <a:noFill/>
          <a:ln>
            <a:noFill/>
          </a:ln>
        </p:spPr>
        <p:txBody>
          <a:bodyPr anchorCtr="0" anchor="ctr" bIns="91425" lIns="91425" rIns="91425" wrap="square" tIns="91425">
            <a:noAutofit/>
          </a:bodyPr>
          <a:lstStyle/>
          <a:p>
            <a:pPr lvl="0" rtl="0">
              <a:lnSpc>
                <a:spcPct val="115000"/>
              </a:lnSpc>
              <a:spcBef>
                <a:spcPts val="0"/>
              </a:spcBef>
              <a:buNone/>
            </a:pPr>
            <a:r>
              <a:t/>
            </a:r>
            <a:endParaRPr b="1" sz="1800">
              <a:solidFill>
                <a:srgbClr val="222222"/>
              </a:solidFill>
              <a:highlight>
                <a:srgbClr val="FFFFFF"/>
              </a:highlight>
              <a:latin typeface="Arial Black"/>
              <a:ea typeface="Arial Black"/>
              <a:cs typeface="Arial Black"/>
              <a:sym typeface="Arial Black"/>
            </a:endParaRPr>
          </a:p>
          <a:p>
            <a:pPr indent="-342900" lvl="0" marL="457200" rtl="0">
              <a:lnSpc>
                <a:spcPct val="115000"/>
              </a:lnSpc>
              <a:spcBef>
                <a:spcPts val="0"/>
              </a:spcBef>
              <a:buClr>
                <a:srgbClr val="222222"/>
              </a:buClr>
              <a:buSzPct val="100000"/>
              <a:buAutoNum type="arabicPeriod"/>
            </a:pPr>
            <a:r>
              <a:rPr b="1" lang="en-US" sz="1800">
                <a:solidFill>
                  <a:srgbClr val="222222"/>
                </a:solidFill>
                <a:highlight>
                  <a:srgbClr val="FFFFFF"/>
                </a:highlight>
                <a:latin typeface="Arial Black"/>
                <a:ea typeface="Arial Black"/>
                <a:cs typeface="Arial Black"/>
                <a:sym typeface="Arial Black"/>
              </a:rPr>
              <a:t>If the issues present in the community are accurately identified</a:t>
            </a:r>
            <a:r>
              <a:rPr lang="en-US" sz="1800">
                <a:solidFill>
                  <a:srgbClr val="222222"/>
                </a:solidFill>
                <a:highlight>
                  <a:srgbClr val="FFFFFF"/>
                </a:highlight>
                <a:latin typeface="Arial Black"/>
                <a:ea typeface="Arial Black"/>
                <a:cs typeface="Arial Black"/>
                <a:sym typeface="Arial Black"/>
              </a:rPr>
              <a:t> in a collective and participatory manner, then there is added potential for social and behaviour change, because of heightened awareness created through the issue identification process</a:t>
            </a:r>
            <a:r>
              <a:rPr lang="en-US" sz="1800">
                <a:solidFill>
                  <a:srgbClr val="222222"/>
                </a:solidFill>
                <a:highlight>
                  <a:srgbClr val="FFFFFF"/>
                </a:highlight>
                <a:latin typeface="Arial Black"/>
                <a:ea typeface="Arial Black"/>
                <a:cs typeface="Arial Black"/>
                <a:sym typeface="Arial Black"/>
              </a:rPr>
              <a:t> </a:t>
            </a:r>
            <a:r>
              <a:rPr lang="en-US" sz="1800">
                <a:solidFill>
                  <a:srgbClr val="222222"/>
                </a:solidFill>
                <a:highlight>
                  <a:srgbClr val="FFFFFF"/>
                </a:highlight>
                <a:latin typeface="Arial Black"/>
                <a:ea typeface="Arial Black"/>
                <a:cs typeface="Arial Black"/>
                <a:sym typeface="Arial Black"/>
              </a:rPr>
              <a:t>and enhanced resonance of the performance itself to multiple perspectives in the community. (Resonance) </a:t>
            </a:r>
          </a:p>
          <a:p>
            <a:pPr lvl="0" rtl="0">
              <a:lnSpc>
                <a:spcPct val="115000"/>
              </a:lnSpc>
              <a:spcBef>
                <a:spcPts val="0"/>
              </a:spcBef>
              <a:buNone/>
            </a:pPr>
            <a:r>
              <a:t/>
            </a:r>
            <a:endParaRPr sz="1800">
              <a:solidFill>
                <a:srgbClr val="222222"/>
              </a:solidFill>
              <a:highlight>
                <a:srgbClr val="FFFFFF"/>
              </a:highlight>
              <a:latin typeface="Arial Black"/>
              <a:ea typeface="Arial Black"/>
              <a:cs typeface="Arial Black"/>
              <a:sym typeface="Arial Black"/>
            </a:endParaRPr>
          </a:p>
          <a:p>
            <a:pPr indent="-342900" lvl="0" marL="457200" rtl="0">
              <a:lnSpc>
                <a:spcPct val="115000"/>
              </a:lnSpc>
              <a:spcBef>
                <a:spcPts val="0"/>
              </a:spcBef>
              <a:buClr>
                <a:srgbClr val="222222"/>
              </a:buClr>
              <a:buSzPct val="100000"/>
              <a:buAutoNum type="arabicPeriod"/>
            </a:pPr>
            <a:r>
              <a:rPr b="1" lang="en-US" sz="1800">
                <a:solidFill>
                  <a:srgbClr val="222222"/>
                </a:solidFill>
                <a:highlight>
                  <a:srgbClr val="FFFFFF"/>
                </a:highlight>
                <a:latin typeface="Arial Black"/>
                <a:ea typeface="Arial Black"/>
                <a:cs typeface="Arial Black"/>
                <a:sym typeface="Arial Black"/>
              </a:rPr>
              <a:t>If real issues present in the community are expressed through an interactive safe space</a:t>
            </a:r>
            <a:r>
              <a:rPr lang="en-US" sz="1800">
                <a:solidFill>
                  <a:srgbClr val="222222"/>
                </a:solidFill>
                <a:highlight>
                  <a:srgbClr val="FFFFFF"/>
                </a:highlight>
                <a:latin typeface="Arial Black"/>
                <a:ea typeface="Arial Black"/>
                <a:cs typeface="Arial Black"/>
                <a:sym typeface="Arial Black"/>
              </a:rPr>
              <a:t>, then participants can clarify and grow their knowledge, shift their attitudes and beliefs, and experience empathy for how others experience that issue in the community, because presentations in this manner allow for experiential learning and an emotional connection/experience that affects a person’s perspective of an issue. (Resonance) </a:t>
            </a:r>
          </a:p>
          <a:p>
            <a:pPr lvl="0" rtl="0">
              <a:lnSpc>
                <a:spcPct val="115000"/>
              </a:lnSpc>
              <a:spcBef>
                <a:spcPts val="0"/>
              </a:spcBef>
              <a:buNone/>
            </a:pPr>
            <a:r>
              <a:t/>
            </a:r>
            <a:endParaRPr sz="1800">
              <a:solidFill>
                <a:srgbClr val="222222"/>
              </a:solidFill>
              <a:highlight>
                <a:srgbClr val="FFFFFF"/>
              </a:highlight>
              <a:latin typeface="Arial Black"/>
              <a:ea typeface="Arial Black"/>
              <a:cs typeface="Arial Black"/>
              <a:sym typeface="Arial Black"/>
            </a:endParaRPr>
          </a:p>
          <a:p>
            <a:pPr indent="-342900" lvl="0" marL="457200" rtl="0">
              <a:lnSpc>
                <a:spcPct val="115000"/>
              </a:lnSpc>
              <a:spcBef>
                <a:spcPts val="0"/>
              </a:spcBef>
              <a:buClr>
                <a:srgbClr val="222222"/>
              </a:buClr>
              <a:buSzPct val="100000"/>
              <a:buAutoNum type="arabicPeriod"/>
            </a:pPr>
            <a:r>
              <a:rPr b="1" lang="en-US" sz="1800">
                <a:solidFill>
                  <a:srgbClr val="222222"/>
                </a:solidFill>
                <a:highlight>
                  <a:srgbClr val="FFFFFF"/>
                </a:highlight>
                <a:latin typeface="Arial Black"/>
                <a:ea typeface="Arial Black"/>
                <a:cs typeface="Arial Black"/>
                <a:sym typeface="Arial Black"/>
              </a:rPr>
              <a:t>If individuals are presented with safe spaces to ‘practice’, experiment with, and experience alternative approaches to a particular behaviour</a:t>
            </a:r>
            <a:r>
              <a:rPr lang="en-US" sz="1800">
                <a:solidFill>
                  <a:srgbClr val="222222"/>
                </a:solidFill>
                <a:highlight>
                  <a:srgbClr val="FFFFFF"/>
                </a:highlight>
                <a:latin typeface="Arial Black"/>
                <a:ea typeface="Arial Black"/>
                <a:cs typeface="Arial Black"/>
                <a:sym typeface="Arial Black"/>
              </a:rPr>
              <a:t> (such as addressing conflict), then they are able to think of new ways to behave and respond to those issue when presented with them in their lives, because safe spaces through participatory theatre create the potential to reimagine what is possible beyond the existing social relationships and norms. (Resonance, Response)</a:t>
            </a:r>
          </a:p>
          <a:p>
            <a:pPr lvl="0" rtl="0">
              <a:lnSpc>
                <a:spcPct val="115000"/>
              </a:lnSpc>
              <a:spcBef>
                <a:spcPts val="0"/>
              </a:spcBef>
              <a:buNone/>
            </a:pPr>
            <a:r>
              <a:t/>
            </a:r>
            <a:endParaRPr sz="1200">
              <a:solidFill>
                <a:srgbClr val="222222"/>
              </a:solidFill>
              <a:highlight>
                <a:srgbClr val="FFFFFF"/>
              </a:highlight>
            </a:endParaRPr>
          </a:p>
          <a:p>
            <a:pPr lvl="0" rtl="0">
              <a:lnSpc>
                <a:spcPct val="115000"/>
              </a:lnSpc>
              <a:spcBef>
                <a:spcPts val="0"/>
              </a:spcBef>
              <a:buNone/>
            </a:pPr>
            <a:r>
              <a:t/>
            </a:r>
            <a:endParaRPr sz="1200">
              <a:solidFill>
                <a:srgbClr val="222222"/>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88" name="Shape 388"/>
        <p:cNvGrpSpPr/>
        <p:nvPr/>
      </p:nvGrpSpPr>
      <p:grpSpPr>
        <a:xfrm>
          <a:off x="0" y="0"/>
          <a:ext cx="0" cy="0"/>
          <a:chOff x="0" y="0"/>
          <a:chExt cx="0" cy="0"/>
        </a:xfrm>
      </p:grpSpPr>
      <p:sp>
        <p:nvSpPr>
          <p:cNvPr id="389" name="Shape 389"/>
          <p:cNvSpPr txBox="1"/>
          <p:nvPr>
            <p:ph idx="1" type="body"/>
          </p:nvPr>
        </p:nvSpPr>
        <p:spPr>
          <a:xfrm>
            <a:off x="415600" y="495624"/>
            <a:ext cx="11360700" cy="6119100"/>
          </a:xfrm>
          <a:prstGeom prst="rect">
            <a:avLst/>
          </a:prstGeom>
        </p:spPr>
        <p:txBody>
          <a:bodyPr anchorCtr="0" anchor="t" bIns="91425" lIns="91425" rIns="91425" wrap="square" tIns="91425">
            <a:noAutofit/>
          </a:bodyPr>
          <a:lstStyle/>
          <a:p>
            <a:pPr lvl="0" rtl="0">
              <a:spcBef>
                <a:spcPts val="0"/>
              </a:spcBef>
              <a:spcAft>
                <a:spcPts val="0"/>
              </a:spcAft>
              <a:buNone/>
            </a:pPr>
            <a:r>
              <a:rPr b="1" lang="en-US" sz="1800">
                <a:solidFill>
                  <a:srgbClr val="222222"/>
                </a:solidFill>
                <a:highlight>
                  <a:srgbClr val="FFFFFF"/>
                </a:highlight>
                <a:latin typeface="Arial Black"/>
                <a:ea typeface="Arial Black"/>
                <a:cs typeface="Arial Black"/>
                <a:sym typeface="Arial Black"/>
              </a:rPr>
              <a:t>4. If practices and behaviours which are rehearsed in the safe spaces are valued and accepted as beneficial by key people or groups in a society</a:t>
            </a:r>
            <a:r>
              <a:rPr lang="en-US" sz="1800">
                <a:solidFill>
                  <a:srgbClr val="222222"/>
                </a:solidFill>
                <a:highlight>
                  <a:srgbClr val="FFFFFF"/>
                </a:highlight>
                <a:latin typeface="Arial Black"/>
                <a:ea typeface="Arial Black"/>
                <a:cs typeface="Arial Black"/>
                <a:sym typeface="Arial Black"/>
              </a:rPr>
              <a:t>, then more people are likely to adopt such behaviours leading to a shift/change in social norms, because modelling of new responses and behaviours gives implicit permission to behave differently without threat of negative consequences. (Reach, Response) </a:t>
            </a:r>
          </a:p>
          <a:p>
            <a:pPr lvl="0" rtl="0">
              <a:spcBef>
                <a:spcPts val="0"/>
              </a:spcBef>
              <a:spcAft>
                <a:spcPts val="0"/>
              </a:spcAft>
              <a:buNone/>
            </a:pPr>
            <a:r>
              <a:t/>
            </a:r>
            <a:endParaRPr sz="1800">
              <a:solidFill>
                <a:srgbClr val="222222"/>
              </a:solidFill>
              <a:highlight>
                <a:srgbClr val="FFFFFF"/>
              </a:highlight>
              <a:latin typeface="Arial Black"/>
              <a:ea typeface="Arial Black"/>
              <a:cs typeface="Arial Black"/>
              <a:sym typeface="Arial Black"/>
            </a:endParaRPr>
          </a:p>
          <a:p>
            <a:pPr lvl="0" rtl="0">
              <a:spcBef>
                <a:spcPts val="0"/>
              </a:spcBef>
              <a:spcAft>
                <a:spcPts val="0"/>
              </a:spcAft>
              <a:buNone/>
            </a:pPr>
            <a:r>
              <a:rPr b="1" lang="en-US" sz="1800">
                <a:solidFill>
                  <a:srgbClr val="222222"/>
                </a:solidFill>
                <a:highlight>
                  <a:srgbClr val="FFFFFF"/>
                </a:highlight>
                <a:latin typeface="Arial Black"/>
                <a:ea typeface="Arial Black"/>
                <a:cs typeface="Arial Black"/>
                <a:sym typeface="Arial Black"/>
              </a:rPr>
              <a:t>5. If practices and behaviours which were rehearsed in safe spaces are valued, accepted, and taken up in real life by a critical mass of people in a society</a:t>
            </a:r>
            <a:r>
              <a:rPr lang="en-US" sz="1800">
                <a:solidFill>
                  <a:srgbClr val="222222"/>
                </a:solidFill>
                <a:highlight>
                  <a:srgbClr val="FFFFFF"/>
                </a:highlight>
                <a:latin typeface="Arial Black"/>
                <a:ea typeface="Arial Black"/>
                <a:cs typeface="Arial Black"/>
                <a:sym typeface="Arial Black"/>
              </a:rPr>
              <a:t>, then social norms related to an old behaviour or practice will change, because social norms are dependent on judgement, threat, and passive acceptance grounded in a group of people’s daily responses in a society. (Reach, Response) </a:t>
            </a:r>
          </a:p>
          <a:p>
            <a:pPr lvl="0" rtl="0">
              <a:spcBef>
                <a:spcPts val="0"/>
              </a:spcBef>
              <a:spcAft>
                <a:spcPts val="0"/>
              </a:spcAft>
              <a:buNone/>
            </a:pPr>
            <a:r>
              <a:t/>
            </a:r>
            <a:endParaRPr sz="1800">
              <a:solidFill>
                <a:srgbClr val="222222"/>
              </a:solidFill>
              <a:latin typeface="Arial Black"/>
              <a:ea typeface="Arial Black"/>
              <a:cs typeface="Arial Black"/>
              <a:sym typeface="Arial Black"/>
            </a:endParaRPr>
          </a:p>
          <a:p>
            <a:pPr lvl="0" rtl="0">
              <a:spcBef>
                <a:spcPts val="0"/>
              </a:spcBef>
              <a:spcAft>
                <a:spcPts val="0"/>
              </a:spcAft>
              <a:buNone/>
            </a:pPr>
            <a:r>
              <a:rPr b="1" lang="en-US" sz="1800">
                <a:solidFill>
                  <a:srgbClr val="222222"/>
                </a:solidFill>
                <a:highlight>
                  <a:srgbClr val="FFFFFF"/>
                </a:highlight>
                <a:latin typeface="Arial Black"/>
                <a:ea typeface="Arial Black"/>
                <a:cs typeface="Arial Black"/>
                <a:sym typeface="Arial Black"/>
              </a:rPr>
              <a:t>6. If theatre participants are provided access to new information, knowledge, and are empowered to speak about policy issues that impact their community to key government influencers</a:t>
            </a:r>
            <a:r>
              <a:rPr lang="en-US" sz="1800">
                <a:solidFill>
                  <a:srgbClr val="222222"/>
                </a:solidFill>
                <a:highlight>
                  <a:srgbClr val="FFFFFF"/>
                </a:highlight>
                <a:latin typeface="Arial Black"/>
                <a:ea typeface="Arial Black"/>
                <a:cs typeface="Arial Black"/>
                <a:sym typeface="Arial Black"/>
              </a:rPr>
              <a:t>, then community groups will organise collective action and advocate to change laws and/or institutions in their favour, because sharing information and building feelings of confidence to affect change create an enabling environment that can shift traditional power dynamics. (Response)</a:t>
            </a:r>
          </a:p>
          <a:p>
            <a:pPr lv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id="395" name="Shape 395"/>
          <p:cNvPicPr preferRelativeResize="0"/>
          <p:nvPr/>
        </p:nvPicPr>
        <p:blipFill rotWithShape="1">
          <a:blip r:embed="rId3">
            <a:alphaModFix/>
          </a:blip>
          <a:srcRect b="0" l="0" r="0" t="0"/>
          <a:stretch/>
        </p:blipFill>
        <p:spPr>
          <a:xfrm>
            <a:off x="-135849" y="-31450"/>
            <a:ext cx="12327900" cy="6921000"/>
          </a:xfrm>
          <a:prstGeom prst="rect">
            <a:avLst/>
          </a:prstGeom>
          <a:noFill/>
          <a:ln>
            <a:noFill/>
          </a:ln>
        </p:spPr>
      </p:pic>
      <p:sp>
        <p:nvSpPr>
          <p:cNvPr id="396" name="Shape 396"/>
          <p:cNvSpPr/>
          <p:nvPr/>
        </p:nvSpPr>
        <p:spPr>
          <a:xfrm>
            <a:off x="-4483" y="0"/>
            <a:ext cx="12192000" cy="6858000"/>
          </a:xfrm>
          <a:prstGeom prst="rect">
            <a:avLst/>
          </a:prstGeom>
          <a:solidFill>
            <a:srgbClr val="000000">
              <a:alpha val="49800"/>
            </a:srgbClr>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1867" u="none" cap="none" strike="noStrike">
              <a:solidFill>
                <a:schemeClr val="lt1"/>
              </a:solidFill>
              <a:latin typeface="Arial"/>
              <a:ea typeface="Arial"/>
              <a:cs typeface="Arial"/>
              <a:sym typeface="Arial"/>
            </a:endParaRPr>
          </a:p>
        </p:txBody>
      </p:sp>
      <p:sp>
        <p:nvSpPr>
          <p:cNvPr id="397" name="Shape 397"/>
          <p:cNvSpPr txBox="1"/>
          <p:nvPr/>
        </p:nvSpPr>
        <p:spPr>
          <a:xfrm>
            <a:off x="1463040" y="6273800"/>
            <a:ext cx="10363200" cy="548100"/>
          </a:xfrm>
          <a:prstGeom prst="rect">
            <a:avLst/>
          </a:prstGeom>
          <a:noFill/>
          <a:ln>
            <a:noFill/>
          </a:ln>
        </p:spPr>
        <p:txBody>
          <a:bodyPr anchorCtr="0" anchor="t" bIns="45700" lIns="91425" rIns="91425" wrap="square" tIns="45700">
            <a:noAutofit/>
          </a:bodyPr>
          <a:lstStyle/>
          <a:p>
            <a:pPr indent="0" lvl="0" marL="0" marR="0" rtl="0" algn="r">
              <a:lnSpc>
                <a:spcPct val="100000"/>
              </a:lnSpc>
              <a:spcBef>
                <a:spcPts val="0"/>
              </a:spcBef>
              <a:spcAft>
                <a:spcPts val="0"/>
              </a:spcAft>
              <a:buClr>
                <a:schemeClr val="lt1"/>
              </a:buClr>
              <a:buSzPct val="25000"/>
              <a:buFont typeface="Arial"/>
              <a:buNone/>
            </a:pPr>
            <a:r>
              <a:rPr b="0" i="0" lang="en-US" sz="1333" u="none" cap="none" strike="noStrike">
                <a:solidFill>
                  <a:schemeClr val="lt1"/>
                </a:solidFill>
                <a:latin typeface="Arial"/>
                <a:ea typeface="Arial"/>
                <a:cs typeface="Arial"/>
                <a:sym typeface="Arial"/>
              </a:rPr>
              <a:t>Photo: Students in Search’s Yemen Schools Programs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01E"/>
        </a:solidFill>
      </p:bgPr>
    </p:bg>
    <p:spTree>
      <p:nvGrpSpPr>
        <p:cNvPr id="402" name="Shape 402"/>
        <p:cNvGrpSpPr/>
        <p:nvPr/>
      </p:nvGrpSpPr>
      <p:grpSpPr>
        <a:xfrm>
          <a:off x="0" y="0"/>
          <a:ext cx="0" cy="0"/>
          <a:chOff x="0" y="0"/>
          <a:chExt cx="0" cy="0"/>
        </a:xfrm>
      </p:grpSpPr>
      <p:pic>
        <p:nvPicPr>
          <p:cNvPr descr="http://lh6.ggpht.com/_5eYz5udCGnE/ShaQ-OlHfyI/AAAAAAAAANI/eichrJtomuM/s512/THE%20TEAM%20KENYA%20poster%201.jpg" id="403" name="Shape 403"/>
          <p:cNvPicPr preferRelativeResize="0"/>
          <p:nvPr/>
        </p:nvPicPr>
        <p:blipFill rotWithShape="1">
          <a:blip r:embed="rId3">
            <a:alphaModFix/>
          </a:blip>
          <a:srcRect b="0" l="0" r="0" t="0"/>
          <a:stretch/>
        </p:blipFill>
        <p:spPr>
          <a:xfrm>
            <a:off x="968975" y="5488"/>
            <a:ext cx="4607108" cy="6847027"/>
          </a:xfrm>
          <a:prstGeom prst="rect">
            <a:avLst/>
          </a:prstGeom>
          <a:noFill/>
          <a:ln>
            <a:noFill/>
          </a:ln>
        </p:spPr>
      </p:pic>
      <p:pic>
        <p:nvPicPr>
          <p:cNvPr descr="CIV DVD cover -" id="404" name="Shape 404"/>
          <p:cNvPicPr preferRelativeResize="0"/>
          <p:nvPr/>
        </p:nvPicPr>
        <p:blipFill rotWithShape="1">
          <a:blip r:embed="rId4">
            <a:alphaModFix/>
          </a:blip>
          <a:srcRect b="0" l="0" r="0" t="0"/>
          <a:stretch/>
        </p:blipFill>
        <p:spPr>
          <a:xfrm>
            <a:off x="6606575" y="430850"/>
            <a:ext cx="4370994" cy="62359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descr="Map.png" id="272" name="Shape 272"/>
          <p:cNvPicPr preferRelativeResize="0"/>
          <p:nvPr/>
        </p:nvPicPr>
        <p:blipFill rotWithShape="1">
          <a:blip r:embed="rId3">
            <a:alphaModFix amt="66000"/>
          </a:blip>
          <a:srcRect b="0" l="0" r="0" t="0"/>
          <a:stretch/>
        </p:blipFill>
        <p:spPr>
          <a:xfrm>
            <a:off x="190200" y="956550"/>
            <a:ext cx="11785607" cy="4750100"/>
          </a:xfrm>
          <a:prstGeom prst="rect">
            <a:avLst/>
          </a:prstGeom>
          <a:noFill/>
          <a:ln>
            <a:noFill/>
          </a:ln>
        </p:spPr>
      </p:pic>
      <p:sp>
        <p:nvSpPr>
          <p:cNvPr id="273" name="Shape 273"/>
          <p:cNvSpPr txBox="1"/>
          <p:nvPr/>
        </p:nvSpPr>
        <p:spPr>
          <a:xfrm>
            <a:off x="609600" y="274650"/>
            <a:ext cx="10972800" cy="952500"/>
          </a:xfrm>
          <a:prstGeom prst="rect">
            <a:avLst/>
          </a:prstGeom>
          <a:noFill/>
          <a:ln>
            <a:noFill/>
          </a:ln>
        </p:spPr>
        <p:txBody>
          <a:bodyPr anchorCtr="0" anchor="t" bIns="0" lIns="0" rIns="0" wrap="square" tIns="0">
            <a:noAutofit/>
          </a:bodyPr>
          <a:lstStyle/>
          <a:p>
            <a:pPr lvl="0" rtl="0" algn="ctr">
              <a:spcBef>
                <a:spcPts val="0"/>
              </a:spcBef>
              <a:buNone/>
            </a:pPr>
            <a:r>
              <a:rPr lang="en-US" sz="3000">
                <a:solidFill>
                  <a:srgbClr val="0095C3"/>
                </a:solidFill>
                <a:latin typeface="Arial Black"/>
                <a:ea typeface="Arial Black"/>
                <a:cs typeface="Arial Black"/>
                <a:sym typeface="Arial Black"/>
              </a:rPr>
              <a:t>Search for Common Ground 2017 </a:t>
            </a:r>
          </a:p>
          <a:p>
            <a:pPr lvl="0" rtl="0" algn="ctr">
              <a:spcBef>
                <a:spcPts val="0"/>
              </a:spcBef>
              <a:buNone/>
            </a:pPr>
            <a:r>
              <a:rPr lang="en-US" sz="3000">
                <a:solidFill>
                  <a:srgbClr val="0095C3"/>
                </a:solidFill>
                <a:latin typeface="Arial Black"/>
                <a:ea typeface="Arial Black"/>
                <a:cs typeface="Arial Black"/>
                <a:sym typeface="Arial Black"/>
              </a:rPr>
              <a:t>www.sfcg.org</a:t>
            </a:r>
          </a:p>
          <a:p>
            <a:pPr lvl="0" rtl="0">
              <a:spcBef>
                <a:spcPts val="0"/>
              </a:spcBef>
              <a:buNone/>
            </a:pPr>
            <a:r>
              <a:t/>
            </a:r>
            <a:endParaRPr sz="3600">
              <a:solidFill>
                <a:srgbClr val="0095C3"/>
              </a:solidFill>
              <a:latin typeface="Arial Black"/>
              <a:ea typeface="Arial Black"/>
              <a:cs typeface="Arial Black"/>
              <a:sym typeface="Arial Black"/>
            </a:endParaRPr>
          </a:p>
        </p:txBody>
      </p:sp>
      <p:sp>
        <p:nvSpPr>
          <p:cNvPr id="274" name="Shape 274"/>
          <p:cNvSpPr txBox="1"/>
          <p:nvPr/>
        </p:nvSpPr>
        <p:spPr>
          <a:xfrm>
            <a:off x="2235913" y="5829042"/>
            <a:ext cx="1779300" cy="952500"/>
          </a:xfrm>
          <a:prstGeom prst="rect">
            <a:avLst/>
          </a:prstGeom>
          <a:noFill/>
          <a:ln>
            <a:noFill/>
          </a:ln>
        </p:spPr>
        <p:txBody>
          <a:bodyPr anchorCtr="0" anchor="t" bIns="121900" lIns="121900" rIns="121900" wrap="square" tIns="121900">
            <a:noAutofit/>
          </a:bodyPr>
          <a:lstStyle/>
          <a:p>
            <a:pPr lvl="0" rtl="0" algn="ctr">
              <a:spcBef>
                <a:spcPts val="0"/>
              </a:spcBef>
              <a:buNone/>
            </a:pPr>
            <a:r>
              <a:rPr b="1" lang="en-US" sz="2100">
                <a:solidFill>
                  <a:srgbClr val="0095C3"/>
                </a:solidFill>
              </a:rPr>
              <a:t>STAFF</a:t>
            </a:r>
          </a:p>
          <a:p>
            <a:pPr lvl="0" rtl="0" algn="ctr">
              <a:spcBef>
                <a:spcPts val="0"/>
              </a:spcBef>
              <a:buNone/>
            </a:pPr>
            <a:r>
              <a:rPr lang="en-US" sz="3200">
                <a:solidFill>
                  <a:srgbClr val="0072B1"/>
                </a:solidFill>
              </a:rPr>
              <a:t>565</a:t>
            </a:r>
          </a:p>
        </p:txBody>
      </p:sp>
      <p:sp>
        <p:nvSpPr>
          <p:cNvPr id="275" name="Shape 275"/>
          <p:cNvSpPr txBox="1"/>
          <p:nvPr/>
        </p:nvSpPr>
        <p:spPr>
          <a:xfrm>
            <a:off x="4634554" y="5829042"/>
            <a:ext cx="1779300" cy="952500"/>
          </a:xfrm>
          <a:prstGeom prst="rect">
            <a:avLst/>
          </a:prstGeom>
          <a:noFill/>
          <a:ln>
            <a:noFill/>
          </a:ln>
        </p:spPr>
        <p:txBody>
          <a:bodyPr anchorCtr="0" anchor="t" bIns="121900" lIns="121900" rIns="121900" wrap="square" tIns="121900">
            <a:noAutofit/>
          </a:bodyPr>
          <a:lstStyle/>
          <a:p>
            <a:pPr lvl="0" rtl="0" algn="ctr">
              <a:spcBef>
                <a:spcPts val="0"/>
              </a:spcBef>
              <a:buNone/>
            </a:pPr>
            <a:r>
              <a:rPr b="1" lang="en-US" sz="2100">
                <a:solidFill>
                  <a:srgbClr val="0095C3"/>
                </a:solidFill>
              </a:rPr>
              <a:t>PROJECTS</a:t>
            </a:r>
          </a:p>
          <a:p>
            <a:pPr lvl="0" rtl="0" algn="ctr">
              <a:spcBef>
                <a:spcPts val="0"/>
              </a:spcBef>
              <a:buNone/>
            </a:pPr>
            <a:r>
              <a:rPr lang="en-US" sz="3200">
                <a:solidFill>
                  <a:srgbClr val="0072B1"/>
                </a:solidFill>
              </a:rPr>
              <a:t>124</a:t>
            </a:r>
          </a:p>
        </p:txBody>
      </p:sp>
      <p:sp>
        <p:nvSpPr>
          <p:cNvPr id="276" name="Shape 276"/>
          <p:cNvSpPr txBox="1"/>
          <p:nvPr/>
        </p:nvSpPr>
        <p:spPr>
          <a:xfrm>
            <a:off x="7033196" y="5829042"/>
            <a:ext cx="1954800" cy="952500"/>
          </a:xfrm>
          <a:prstGeom prst="rect">
            <a:avLst/>
          </a:prstGeom>
          <a:noFill/>
          <a:ln>
            <a:noFill/>
          </a:ln>
        </p:spPr>
        <p:txBody>
          <a:bodyPr anchorCtr="0" anchor="t" bIns="121900" lIns="121900" rIns="121900" wrap="square" tIns="121900">
            <a:noAutofit/>
          </a:bodyPr>
          <a:lstStyle/>
          <a:p>
            <a:pPr lvl="0" rtl="0" algn="ctr">
              <a:spcBef>
                <a:spcPts val="0"/>
              </a:spcBef>
              <a:buNone/>
            </a:pPr>
            <a:r>
              <a:rPr b="1" lang="en-US" sz="2100">
                <a:solidFill>
                  <a:srgbClr val="0095C3"/>
                </a:solidFill>
              </a:rPr>
              <a:t>COUNTRIES</a:t>
            </a:r>
          </a:p>
          <a:p>
            <a:pPr lvl="0" rtl="0" algn="ctr">
              <a:spcBef>
                <a:spcPts val="0"/>
              </a:spcBef>
              <a:buNone/>
            </a:pPr>
            <a:r>
              <a:rPr lang="en-US" sz="3200">
                <a:solidFill>
                  <a:srgbClr val="0072B1"/>
                </a:solidFill>
              </a:rPr>
              <a:t>33</a:t>
            </a:r>
          </a:p>
        </p:txBody>
      </p:sp>
      <p:sp>
        <p:nvSpPr>
          <p:cNvPr id="277" name="Shape 277"/>
          <p:cNvSpPr txBox="1"/>
          <p:nvPr/>
        </p:nvSpPr>
        <p:spPr>
          <a:xfrm>
            <a:off x="9607438" y="5829042"/>
            <a:ext cx="1779300" cy="952500"/>
          </a:xfrm>
          <a:prstGeom prst="rect">
            <a:avLst/>
          </a:prstGeom>
          <a:noFill/>
          <a:ln>
            <a:noFill/>
          </a:ln>
        </p:spPr>
        <p:txBody>
          <a:bodyPr anchorCtr="0" anchor="t" bIns="121900" lIns="121900" rIns="121900" wrap="square" tIns="121900">
            <a:noAutofit/>
          </a:bodyPr>
          <a:lstStyle/>
          <a:p>
            <a:pPr lvl="0" rtl="0" algn="ctr">
              <a:spcBef>
                <a:spcPts val="0"/>
              </a:spcBef>
              <a:buNone/>
            </a:pPr>
            <a:r>
              <a:rPr b="1" lang="en-US" sz="2100">
                <a:solidFill>
                  <a:srgbClr val="0095C3"/>
                </a:solidFill>
              </a:rPr>
              <a:t>OFFICES</a:t>
            </a:r>
          </a:p>
          <a:p>
            <a:pPr lvl="0" rtl="0" algn="ctr">
              <a:spcBef>
                <a:spcPts val="0"/>
              </a:spcBef>
              <a:buNone/>
            </a:pPr>
            <a:r>
              <a:rPr lang="en-US" sz="3200">
                <a:solidFill>
                  <a:srgbClr val="0072B1"/>
                </a:solidFill>
              </a:rPr>
              <a:t>59</a:t>
            </a:r>
          </a:p>
        </p:txBody>
      </p:sp>
      <p:sp>
        <p:nvSpPr>
          <p:cNvPr id="278" name="Shape 278"/>
          <p:cNvSpPr txBox="1"/>
          <p:nvPr/>
        </p:nvSpPr>
        <p:spPr>
          <a:xfrm>
            <a:off x="1186200" y="1747283"/>
            <a:ext cx="1779300" cy="1275900"/>
          </a:xfrm>
          <a:prstGeom prst="rect">
            <a:avLst/>
          </a:prstGeom>
          <a:noFill/>
          <a:ln>
            <a:noFill/>
          </a:ln>
        </p:spPr>
        <p:txBody>
          <a:bodyPr anchorCtr="0" anchor="t" bIns="121900" lIns="121900" rIns="121900" wrap="square" tIns="121900">
            <a:noAutofit/>
          </a:bodyPr>
          <a:lstStyle/>
          <a:p>
            <a:pPr lvl="0" rtl="0">
              <a:spcBef>
                <a:spcPts val="0"/>
              </a:spcBef>
              <a:buNone/>
            </a:pPr>
            <a:r>
              <a:rPr b="1" lang="en-US" sz="1700">
                <a:solidFill>
                  <a:schemeClr val="accent2"/>
                </a:solidFill>
              </a:rPr>
              <a:t>United States</a:t>
            </a:r>
          </a:p>
          <a:p>
            <a:pPr lvl="0" rtl="0">
              <a:spcBef>
                <a:spcPts val="0"/>
              </a:spcBef>
              <a:buNone/>
            </a:pPr>
            <a:r>
              <a:rPr lang="en-US" sz="1600">
                <a:solidFill>
                  <a:srgbClr val="434343"/>
                </a:solidFill>
              </a:rPr>
              <a:t>Staff		49</a:t>
            </a:r>
          </a:p>
          <a:p>
            <a:pPr lvl="0" rtl="0">
              <a:spcBef>
                <a:spcPts val="0"/>
              </a:spcBef>
              <a:buNone/>
            </a:pPr>
            <a:r>
              <a:rPr lang="en-US" sz="1600">
                <a:solidFill>
                  <a:srgbClr val="434343"/>
                </a:solidFill>
              </a:rPr>
              <a:t>Projects	17</a:t>
            </a:r>
          </a:p>
          <a:p>
            <a:pPr lvl="0" rtl="0">
              <a:spcBef>
                <a:spcPts val="0"/>
              </a:spcBef>
              <a:buNone/>
            </a:pPr>
            <a:r>
              <a:rPr lang="en-US" sz="1600">
                <a:solidFill>
                  <a:srgbClr val="434343"/>
                </a:solidFill>
              </a:rPr>
              <a:t>Offices	  2</a:t>
            </a:r>
          </a:p>
        </p:txBody>
      </p:sp>
      <p:sp>
        <p:nvSpPr>
          <p:cNvPr id="279" name="Shape 279"/>
          <p:cNvSpPr txBox="1"/>
          <p:nvPr/>
        </p:nvSpPr>
        <p:spPr>
          <a:xfrm>
            <a:off x="3988867" y="2693600"/>
            <a:ext cx="1906500" cy="1275900"/>
          </a:xfrm>
          <a:prstGeom prst="rect">
            <a:avLst/>
          </a:prstGeom>
          <a:noFill/>
          <a:ln>
            <a:noFill/>
          </a:ln>
        </p:spPr>
        <p:txBody>
          <a:bodyPr anchorCtr="0" anchor="t" bIns="121900" lIns="121900" rIns="121900" wrap="square" tIns="121900">
            <a:noAutofit/>
          </a:bodyPr>
          <a:lstStyle/>
          <a:p>
            <a:pPr lvl="0" rtl="0">
              <a:spcBef>
                <a:spcPts val="0"/>
              </a:spcBef>
              <a:buNone/>
            </a:pPr>
            <a:r>
              <a:rPr b="1" lang="en-US" sz="1700">
                <a:solidFill>
                  <a:schemeClr val="accent2"/>
                </a:solidFill>
              </a:rPr>
              <a:t>West Africa</a:t>
            </a:r>
          </a:p>
          <a:p>
            <a:pPr lvl="0" rtl="0">
              <a:spcBef>
                <a:spcPts val="0"/>
              </a:spcBef>
              <a:buNone/>
            </a:pPr>
            <a:r>
              <a:rPr lang="en-US" sz="1600">
                <a:solidFill>
                  <a:srgbClr val="434343"/>
                </a:solidFill>
              </a:rPr>
              <a:t>Staff		111</a:t>
            </a:r>
          </a:p>
          <a:p>
            <a:pPr lvl="0" rtl="0">
              <a:spcBef>
                <a:spcPts val="0"/>
              </a:spcBef>
              <a:buNone/>
            </a:pPr>
            <a:r>
              <a:rPr lang="en-US" sz="1600">
                <a:solidFill>
                  <a:srgbClr val="434343"/>
                </a:solidFill>
              </a:rPr>
              <a:t>Projects	  25</a:t>
            </a:r>
          </a:p>
          <a:p>
            <a:pPr lvl="0" rtl="0">
              <a:spcBef>
                <a:spcPts val="0"/>
              </a:spcBef>
              <a:buNone/>
            </a:pPr>
            <a:r>
              <a:rPr lang="en-US" sz="1600">
                <a:solidFill>
                  <a:srgbClr val="434343"/>
                </a:solidFill>
              </a:rPr>
              <a:t>Offices	  16</a:t>
            </a:r>
          </a:p>
        </p:txBody>
      </p:sp>
      <p:sp>
        <p:nvSpPr>
          <p:cNvPr id="280" name="Shape 280"/>
          <p:cNvSpPr txBox="1"/>
          <p:nvPr/>
        </p:nvSpPr>
        <p:spPr>
          <a:xfrm>
            <a:off x="4786267" y="4248183"/>
            <a:ext cx="2028300" cy="1377600"/>
          </a:xfrm>
          <a:prstGeom prst="rect">
            <a:avLst/>
          </a:prstGeom>
          <a:noFill/>
          <a:ln>
            <a:noFill/>
          </a:ln>
        </p:spPr>
        <p:txBody>
          <a:bodyPr anchorCtr="0" anchor="t" bIns="121900" lIns="121900" rIns="121900" wrap="square" tIns="121900">
            <a:noAutofit/>
          </a:bodyPr>
          <a:lstStyle/>
          <a:p>
            <a:pPr lvl="0" rtl="0">
              <a:spcBef>
                <a:spcPts val="0"/>
              </a:spcBef>
              <a:buNone/>
            </a:pPr>
            <a:r>
              <a:rPr b="1" lang="en-US" sz="1700">
                <a:solidFill>
                  <a:schemeClr val="accent2"/>
                </a:solidFill>
              </a:rPr>
              <a:t>C&amp;S Africa</a:t>
            </a:r>
          </a:p>
          <a:p>
            <a:pPr lvl="0" rtl="0">
              <a:spcBef>
                <a:spcPts val="0"/>
              </a:spcBef>
              <a:buNone/>
            </a:pPr>
            <a:r>
              <a:rPr lang="en-US" sz="1600">
                <a:solidFill>
                  <a:srgbClr val="434343"/>
                </a:solidFill>
              </a:rPr>
              <a:t>Staff		154</a:t>
            </a:r>
          </a:p>
          <a:p>
            <a:pPr lvl="0" rtl="0">
              <a:spcBef>
                <a:spcPts val="0"/>
              </a:spcBef>
              <a:buNone/>
            </a:pPr>
            <a:r>
              <a:rPr lang="en-US" sz="1600">
                <a:solidFill>
                  <a:srgbClr val="434343"/>
                </a:solidFill>
              </a:rPr>
              <a:t>Projects	  13</a:t>
            </a:r>
          </a:p>
          <a:p>
            <a:pPr lvl="0" rtl="0">
              <a:spcBef>
                <a:spcPts val="0"/>
              </a:spcBef>
              <a:buNone/>
            </a:pPr>
            <a:r>
              <a:rPr lang="en-US" sz="1600">
                <a:solidFill>
                  <a:srgbClr val="434343"/>
                </a:solidFill>
              </a:rPr>
              <a:t>Offices	  14</a:t>
            </a:r>
          </a:p>
        </p:txBody>
      </p:sp>
      <p:sp>
        <p:nvSpPr>
          <p:cNvPr id="281" name="Shape 281"/>
          <p:cNvSpPr txBox="1"/>
          <p:nvPr/>
        </p:nvSpPr>
        <p:spPr>
          <a:xfrm>
            <a:off x="10004933" y="3241567"/>
            <a:ext cx="2102100" cy="1275900"/>
          </a:xfrm>
          <a:prstGeom prst="rect">
            <a:avLst/>
          </a:prstGeom>
          <a:noFill/>
          <a:ln>
            <a:noFill/>
          </a:ln>
        </p:spPr>
        <p:txBody>
          <a:bodyPr anchorCtr="0" anchor="t" bIns="121900" lIns="121900" rIns="121900" wrap="square" tIns="121900">
            <a:noAutofit/>
          </a:bodyPr>
          <a:lstStyle/>
          <a:p>
            <a:pPr lvl="0" rtl="0">
              <a:spcBef>
                <a:spcPts val="0"/>
              </a:spcBef>
              <a:buNone/>
            </a:pPr>
            <a:r>
              <a:rPr b="1" lang="en-US" sz="1700">
                <a:solidFill>
                  <a:schemeClr val="accent2"/>
                </a:solidFill>
              </a:rPr>
              <a:t>Asia</a:t>
            </a:r>
          </a:p>
          <a:p>
            <a:pPr lvl="0" rtl="0">
              <a:spcBef>
                <a:spcPts val="0"/>
              </a:spcBef>
              <a:buNone/>
            </a:pPr>
            <a:r>
              <a:rPr lang="en-US" sz="1600">
                <a:solidFill>
                  <a:srgbClr val="434343"/>
                </a:solidFill>
              </a:rPr>
              <a:t>Staff		87</a:t>
            </a:r>
          </a:p>
          <a:p>
            <a:pPr lvl="0" rtl="0">
              <a:spcBef>
                <a:spcPts val="0"/>
              </a:spcBef>
              <a:buNone/>
            </a:pPr>
            <a:r>
              <a:rPr lang="en-US" sz="1600">
                <a:solidFill>
                  <a:srgbClr val="434343"/>
                </a:solidFill>
              </a:rPr>
              <a:t>Projects	15</a:t>
            </a:r>
          </a:p>
          <a:p>
            <a:pPr lvl="0" rtl="0">
              <a:spcBef>
                <a:spcPts val="0"/>
              </a:spcBef>
              <a:buNone/>
            </a:pPr>
            <a:r>
              <a:rPr lang="en-US" sz="1600">
                <a:solidFill>
                  <a:srgbClr val="434343"/>
                </a:solidFill>
              </a:rPr>
              <a:t>Offices	  9</a:t>
            </a:r>
          </a:p>
        </p:txBody>
      </p:sp>
      <p:sp>
        <p:nvSpPr>
          <p:cNvPr id="282" name="Shape 282"/>
          <p:cNvSpPr txBox="1"/>
          <p:nvPr/>
        </p:nvSpPr>
        <p:spPr>
          <a:xfrm>
            <a:off x="5400867" y="1463233"/>
            <a:ext cx="1906500" cy="1275900"/>
          </a:xfrm>
          <a:prstGeom prst="rect">
            <a:avLst/>
          </a:prstGeom>
          <a:noFill/>
          <a:ln>
            <a:noFill/>
          </a:ln>
        </p:spPr>
        <p:txBody>
          <a:bodyPr anchorCtr="0" anchor="t" bIns="121900" lIns="121900" rIns="121900" wrap="square" tIns="121900">
            <a:noAutofit/>
          </a:bodyPr>
          <a:lstStyle/>
          <a:p>
            <a:pPr lvl="0" rtl="0">
              <a:spcBef>
                <a:spcPts val="0"/>
              </a:spcBef>
              <a:buNone/>
            </a:pPr>
            <a:r>
              <a:rPr b="1" lang="en-US" sz="1700">
                <a:solidFill>
                  <a:schemeClr val="accent2"/>
                </a:solidFill>
              </a:rPr>
              <a:t>Europe</a:t>
            </a:r>
          </a:p>
          <a:p>
            <a:pPr lvl="0" rtl="0">
              <a:spcBef>
                <a:spcPts val="0"/>
              </a:spcBef>
              <a:buNone/>
            </a:pPr>
            <a:r>
              <a:rPr lang="en-US" sz="1600">
                <a:solidFill>
                  <a:srgbClr val="434343"/>
                </a:solidFill>
              </a:rPr>
              <a:t>Staff		13</a:t>
            </a:r>
          </a:p>
          <a:p>
            <a:pPr lvl="0" rtl="0">
              <a:spcBef>
                <a:spcPts val="0"/>
              </a:spcBef>
              <a:buNone/>
            </a:pPr>
            <a:r>
              <a:rPr lang="en-US" sz="1600">
                <a:solidFill>
                  <a:srgbClr val="434343"/>
                </a:solidFill>
              </a:rPr>
              <a:t>Projects	  0</a:t>
            </a:r>
          </a:p>
          <a:p>
            <a:pPr lvl="0" rtl="0">
              <a:spcBef>
                <a:spcPts val="0"/>
              </a:spcBef>
              <a:buNone/>
            </a:pPr>
            <a:r>
              <a:rPr lang="en-US" sz="1600">
                <a:solidFill>
                  <a:srgbClr val="434343"/>
                </a:solidFill>
              </a:rPr>
              <a:t>Offices	  2</a:t>
            </a:r>
          </a:p>
        </p:txBody>
      </p:sp>
      <p:sp>
        <p:nvSpPr>
          <p:cNvPr id="283" name="Shape 283"/>
          <p:cNvSpPr txBox="1"/>
          <p:nvPr/>
        </p:nvSpPr>
        <p:spPr>
          <a:xfrm>
            <a:off x="6360033" y="2560100"/>
            <a:ext cx="2102100" cy="1275900"/>
          </a:xfrm>
          <a:prstGeom prst="rect">
            <a:avLst/>
          </a:prstGeom>
          <a:noFill/>
          <a:ln>
            <a:noFill/>
          </a:ln>
        </p:spPr>
        <p:txBody>
          <a:bodyPr anchorCtr="0" anchor="t" bIns="121900" lIns="121900" rIns="121900" wrap="square" tIns="121900">
            <a:noAutofit/>
          </a:bodyPr>
          <a:lstStyle/>
          <a:p>
            <a:pPr lvl="0" rtl="0">
              <a:spcBef>
                <a:spcPts val="0"/>
              </a:spcBef>
              <a:buNone/>
            </a:pPr>
            <a:r>
              <a:rPr b="1" lang="en-US" sz="1700">
                <a:solidFill>
                  <a:schemeClr val="accent2"/>
                </a:solidFill>
              </a:rPr>
              <a:t>MENA</a:t>
            </a:r>
          </a:p>
          <a:p>
            <a:pPr lvl="0" rtl="0">
              <a:spcBef>
                <a:spcPts val="0"/>
              </a:spcBef>
              <a:buNone/>
            </a:pPr>
            <a:r>
              <a:rPr lang="en-US" sz="1600">
                <a:solidFill>
                  <a:srgbClr val="434343"/>
                </a:solidFill>
              </a:rPr>
              <a:t>Staff		75</a:t>
            </a:r>
          </a:p>
          <a:p>
            <a:pPr lvl="0" rtl="0">
              <a:spcBef>
                <a:spcPts val="0"/>
              </a:spcBef>
              <a:buNone/>
            </a:pPr>
            <a:r>
              <a:rPr lang="en-US" sz="1600">
                <a:solidFill>
                  <a:srgbClr val="434343"/>
                </a:solidFill>
              </a:rPr>
              <a:t>Projects	34</a:t>
            </a:r>
          </a:p>
          <a:p>
            <a:pPr lvl="0" rtl="0">
              <a:spcBef>
                <a:spcPts val="0"/>
              </a:spcBef>
              <a:buNone/>
            </a:pPr>
            <a:r>
              <a:rPr lang="en-US" sz="1600">
                <a:solidFill>
                  <a:srgbClr val="434343"/>
                </a:solidFill>
              </a:rPr>
              <a:t>Offices	  7</a:t>
            </a:r>
          </a:p>
        </p:txBody>
      </p:sp>
      <p:sp>
        <p:nvSpPr>
          <p:cNvPr id="284" name="Shape 284"/>
          <p:cNvSpPr txBox="1"/>
          <p:nvPr/>
        </p:nvSpPr>
        <p:spPr>
          <a:xfrm>
            <a:off x="7455883" y="4035600"/>
            <a:ext cx="2102100" cy="1262400"/>
          </a:xfrm>
          <a:prstGeom prst="rect">
            <a:avLst/>
          </a:prstGeom>
          <a:noFill/>
          <a:ln>
            <a:noFill/>
          </a:ln>
        </p:spPr>
        <p:txBody>
          <a:bodyPr anchorCtr="0" anchor="t" bIns="121900" lIns="121900" rIns="121900" wrap="square" tIns="121900">
            <a:noAutofit/>
          </a:bodyPr>
          <a:lstStyle/>
          <a:p>
            <a:pPr lvl="0" rtl="0">
              <a:spcBef>
                <a:spcPts val="0"/>
              </a:spcBef>
              <a:buNone/>
            </a:pPr>
            <a:r>
              <a:rPr b="1" lang="en-US" sz="1700">
                <a:solidFill>
                  <a:schemeClr val="accent2"/>
                </a:solidFill>
              </a:rPr>
              <a:t>East Africa</a:t>
            </a:r>
          </a:p>
          <a:p>
            <a:pPr lvl="0" rtl="0">
              <a:spcBef>
                <a:spcPts val="0"/>
              </a:spcBef>
              <a:buNone/>
            </a:pPr>
            <a:r>
              <a:rPr lang="en-US" sz="1600"/>
              <a:t>Staff		76</a:t>
            </a:r>
          </a:p>
          <a:p>
            <a:pPr lvl="0" rtl="0">
              <a:spcBef>
                <a:spcPts val="0"/>
              </a:spcBef>
              <a:buNone/>
            </a:pPr>
            <a:r>
              <a:rPr lang="en-US" sz="1600"/>
              <a:t>Projects	20</a:t>
            </a:r>
          </a:p>
          <a:p>
            <a:pPr lvl="0" rtl="0">
              <a:spcBef>
                <a:spcPts val="0"/>
              </a:spcBef>
              <a:buNone/>
            </a:pPr>
            <a:r>
              <a:rPr lang="en-US" sz="1600"/>
              <a:t>Offices	  9</a:t>
            </a:r>
          </a:p>
        </p:txBody>
      </p:sp>
      <p:graphicFrame>
        <p:nvGraphicFramePr>
          <p:cNvPr id="285" name="Shape 285"/>
          <p:cNvGraphicFramePr/>
          <p:nvPr/>
        </p:nvGraphicFramePr>
        <p:xfrm>
          <a:off x="82900" y="4039300"/>
          <a:ext cx="3000000" cy="3000000"/>
        </p:xfrm>
        <a:graphic>
          <a:graphicData uri="http://schemas.openxmlformats.org/drawingml/2006/table">
            <a:tbl>
              <a:tblPr>
                <a:noFill/>
                <a:tableStyleId>{32C53960-EEDA-4747-B029-450756DD6631}</a:tableStyleId>
              </a:tblPr>
              <a:tblGrid>
                <a:gridCol w="929100"/>
                <a:gridCol w="510475"/>
              </a:tblGrid>
              <a:tr h="246200">
                <a:tc gridSpan="2">
                  <a:txBody>
                    <a:bodyPr>
                      <a:noAutofit/>
                    </a:bodyPr>
                    <a:lstStyle/>
                    <a:p>
                      <a:pPr lvl="0" rtl="0" algn="ctr">
                        <a:spcBef>
                          <a:spcPts val="0"/>
                        </a:spcBef>
                        <a:buNone/>
                      </a:pPr>
                      <a:r>
                        <a:rPr b="1" lang="en-US" sz="900" u="sng">
                          <a:solidFill>
                            <a:srgbClr val="434343"/>
                          </a:solidFill>
                        </a:rPr>
                        <a:t>Security Level</a:t>
                      </a:r>
                    </a:p>
                  </a:txBody>
                  <a:tcPr marT="121900" marB="121900" marR="121900" marL="121900"/>
                </a:tc>
                <a:tc hMerge="1"/>
              </a:tr>
              <a:tr h="246200">
                <a:tc>
                  <a:txBody>
                    <a:bodyPr>
                      <a:noAutofit/>
                    </a:bodyPr>
                    <a:lstStyle/>
                    <a:p>
                      <a:pPr lvl="0" rtl="0">
                        <a:spcBef>
                          <a:spcPts val="0"/>
                        </a:spcBef>
                        <a:buNone/>
                      </a:pPr>
                      <a:r>
                        <a:rPr lang="en-US" sz="900"/>
                        <a:t>Safe</a:t>
                      </a:r>
                    </a:p>
                  </a:txBody>
                  <a:tcPr marT="121900" marB="121900" marR="121900" marL="121900"/>
                </a:tc>
                <a:tc>
                  <a:txBody>
                    <a:bodyPr>
                      <a:noAutofit/>
                    </a:bodyPr>
                    <a:lstStyle/>
                    <a:p>
                      <a:pPr lvl="0" rtl="0">
                        <a:spcBef>
                          <a:spcPts val="0"/>
                        </a:spcBef>
                        <a:buNone/>
                      </a:pPr>
                      <a:r>
                        <a:t/>
                      </a:r>
                      <a:endParaRPr sz="800"/>
                    </a:p>
                  </a:txBody>
                  <a:tcPr marT="121900" marB="121900" marR="121900" marL="121900">
                    <a:solidFill>
                      <a:srgbClr val="00FF00"/>
                    </a:solidFill>
                  </a:tcPr>
                </a:tc>
              </a:tr>
              <a:tr h="246200">
                <a:tc>
                  <a:txBody>
                    <a:bodyPr>
                      <a:noAutofit/>
                    </a:bodyPr>
                    <a:lstStyle/>
                    <a:p>
                      <a:pPr lvl="0" rtl="0">
                        <a:spcBef>
                          <a:spcPts val="0"/>
                        </a:spcBef>
                        <a:buNone/>
                      </a:pPr>
                      <a:r>
                        <a:rPr lang="en-US" sz="900"/>
                        <a:t>Mostly Safe</a:t>
                      </a:r>
                    </a:p>
                  </a:txBody>
                  <a:tcPr marT="121900" marB="121900" marR="121900" marL="121900"/>
                </a:tc>
                <a:tc>
                  <a:txBody>
                    <a:bodyPr>
                      <a:noAutofit/>
                    </a:bodyPr>
                    <a:lstStyle/>
                    <a:p>
                      <a:pPr lvl="0" rtl="0">
                        <a:spcBef>
                          <a:spcPts val="0"/>
                        </a:spcBef>
                        <a:buNone/>
                      </a:pPr>
                      <a:r>
                        <a:t/>
                      </a:r>
                      <a:endParaRPr sz="800"/>
                    </a:p>
                  </a:txBody>
                  <a:tcPr marT="121900" marB="121900" marR="121900" marL="121900">
                    <a:solidFill>
                      <a:srgbClr val="AAFF01"/>
                    </a:solidFill>
                  </a:tcPr>
                </a:tc>
              </a:tr>
              <a:tr h="246200">
                <a:tc>
                  <a:txBody>
                    <a:bodyPr>
                      <a:noAutofit/>
                    </a:bodyPr>
                    <a:lstStyle/>
                    <a:p>
                      <a:pPr lvl="0" rtl="0">
                        <a:spcBef>
                          <a:spcPts val="0"/>
                        </a:spcBef>
                        <a:buNone/>
                      </a:pPr>
                      <a:r>
                        <a:rPr lang="en-US" sz="900"/>
                        <a:t>Somewhat Safe</a:t>
                      </a:r>
                    </a:p>
                  </a:txBody>
                  <a:tcPr marT="121900" marB="121900" marR="121900" marL="121900"/>
                </a:tc>
                <a:tc>
                  <a:txBody>
                    <a:bodyPr>
                      <a:noAutofit/>
                    </a:bodyPr>
                    <a:lstStyle/>
                    <a:p>
                      <a:pPr lvl="0" rtl="0">
                        <a:spcBef>
                          <a:spcPts val="0"/>
                        </a:spcBef>
                        <a:buNone/>
                      </a:pPr>
                      <a:r>
                        <a:t/>
                      </a:r>
                      <a:endParaRPr sz="800"/>
                    </a:p>
                  </a:txBody>
                  <a:tcPr marT="121900" marB="121900" marR="121900" marL="121900">
                    <a:solidFill>
                      <a:srgbClr val="FFFF00"/>
                    </a:solidFill>
                  </a:tcPr>
                </a:tc>
              </a:tr>
              <a:tr h="369900">
                <a:tc>
                  <a:txBody>
                    <a:bodyPr>
                      <a:noAutofit/>
                    </a:bodyPr>
                    <a:lstStyle/>
                    <a:p>
                      <a:pPr lvl="0" rtl="0">
                        <a:spcBef>
                          <a:spcPts val="0"/>
                        </a:spcBef>
                        <a:buNone/>
                      </a:pPr>
                      <a:r>
                        <a:rPr lang="en-US" sz="900"/>
                        <a:t>Somewhat Unsafe</a:t>
                      </a:r>
                    </a:p>
                  </a:txBody>
                  <a:tcPr marT="121900" marB="121900" marR="121900" marL="121900"/>
                </a:tc>
                <a:tc>
                  <a:txBody>
                    <a:bodyPr>
                      <a:noAutofit/>
                    </a:bodyPr>
                    <a:lstStyle/>
                    <a:p>
                      <a:pPr lvl="0" rtl="0">
                        <a:spcBef>
                          <a:spcPts val="0"/>
                        </a:spcBef>
                        <a:buNone/>
                      </a:pPr>
                      <a:r>
                        <a:t/>
                      </a:r>
                      <a:endParaRPr sz="800"/>
                    </a:p>
                  </a:txBody>
                  <a:tcPr marT="121900" marB="121900" marR="121900" marL="121900">
                    <a:solidFill>
                      <a:srgbClr val="FF9900"/>
                    </a:solidFill>
                  </a:tcPr>
                </a:tc>
              </a:tr>
              <a:tr h="246200">
                <a:tc>
                  <a:txBody>
                    <a:bodyPr>
                      <a:noAutofit/>
                    </a:bodyPr>
                    <a:lstStyle/>
                    <a:p>
                      <a:pPr lvl="0" rtl="0">
                        <a:spcBef>
                          <a:spcPts val="0"/>
                        </a:spcBef>
                        <a:buNone/>
                      </a:pPr>
                      <a:r>
                        <a:rPr lang="en-US" sz="900"/>
                        <a:t>Unsafe</a:t>
                      </a:r>
                    </a:p>
                  </a:txBody>
                  <a:tcPr marT="121900" marB="121900" marR="121900" marL="121900"/>
                </a:tc>
                <a:tc>
                  <a:txBody>
                    <a:bodyPr>
                      <a:noAutofit/>
                    </a:bodyPr>
                    <a:lstStyle/>
                    <a:p>
                      <a:pPr lvl="0" rtl="0">
                        <a:spcBef>
                          <a:spcPts val="0"/>
                        </a:spcBef>
                        <a:buNone/>
                      </a:pPr>
                      <a:r>
                        <a:t/>
                      </a:r>
                      <a:endParaRPr sz="800"/>
                    </a:p>
                  </a:txBody>
                  <a:tcPr marT="121900" marB="121900" marR="121900" marL="121900">
                    <a:solidFill>
                      <a:srgbClr val="FF0000"/>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descr="cover french red" id="410" name="Shape 410"/>
          <p:cNvPicPr preferRelativeResize="0"/>
          <p:nvPr/>
        </p:nvPicPr>
        <p:blipFill rotWithShape="1">
          <a:blip r:embed="rId3">
            <a:alphaModFix/>
          </a:blip>
          <a:srcRect b="0" l="0" r="0" t="0"/>
          <a:stretch/>
        </p:blipFill>
        <p:spPr>
          <a:xfrm>
            <a:off x="1303100" y="632575"/>
            <a:ext cx="4637634" cy="5804567"/>
          </a:xfrm>
          <a:prstGeom prst="rect">
            <a:avLst/>
          </a:prstGeom>
          <a:noFill/>
          <a:ln>
            <a:noFill/>
          </a:ln>
        </p:spPr>
      </p:pic>
      <p:pic>
        <p:nvPicPr>
          <p:cNvPr id="411" name="Shape 411"/>
          <p:cNvPicPr preferRelativeResize="0"/>
          <p:nvPr/>
        </p:nvPicPr>
        <p:blipFill rotWithShape="1">
          <a:blip r:embed="rId4">
            <a:alphaModFix/>
          </a:blip>
          <a:srcRect b="0" l="0" r="0" t="0"/>
          <a:stretch/>
        </p:blipFill>
        <p:spPr>
          <a:xfrm>
            <a:off x="6449587" y="613688"/>
            <a:ext cx="4439423" cy="58423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Shape 416"/>
          <p:cNvPicPr preferRelativeResize="0"/>
          <p:nvPr/>
        </p:nvPicPr>
        <p:blipFill rotWithShape="1">
          <a:blip r:embed="rId3">
            <a:alphaModFix/>
          </a:blip>
          <a:srcRect b="0" l="0" r="0" t="0"/>
          <a:stretch/>
        </p:blipFill>
        <p:spPr>
          <a:xfrm>
            <a:off x="-197203" y="-716280"/>
            <a:ext cx="12423416" cy="8290560"/>
          </a:xfrm>
          <a:prstGeom prst="rect">
            <a:avLst/>
          </a:prstGeom>
          <a:noFill/>
          <a:ln>
            <a:noFill/>
          </a:ln>
        </p:spPr>
      </p:pic>
      <p:sp>
        <p:nvSpPr>
          <p:cNvPr id="417" name="Shape 417"/>
          <p:cNvSpPr/>
          <p:nvPr/>
        </p:nvSpPr>
        <p:spPr>
          <a:xfrm>
            <a:off x="-36671" y="2940"/>
            <a:ext cx="12262800" cy="6949500"/>
          </a:xfrm>
          <a:prstGeom prst="rect">
            <a:avLst/>
          </a:prstGeom>
          <a:solidFill>
            <a:srgbClr val="000000">
              <a:alpha val="25490"/>
            </a:srgbClr>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2400" u="none" cap="none" strike="noStrike">
              <a:solidFill>
                <a:schemeClr val="lt1"/>
              </a:solidFill>
              <a:latin typeface="Arial"/>
              <a:ea typeface="Arial"/>
              <a:cs typeface="Arial"/>
              <a:sym typeface="Arial"/>
            </a:endParaRPr>
          </a:p>
        </p:txBody>
      </p:sp>
      <p:sp>
        <p:nvSpPr>
          <p:cNvPr id="418" name="Shape 418"/>
          <p:cNvSpPr/>
          <p:nvPr/>
        </p:nvSpPr>
        <p:spPr>
          <a:xfrm>
            <a:off x="3295463" y="5153927"/>
            <a:ext cx="5438100" cy="1662300"/>
          </a:xfrm>
          <a:prstGeom prst="rect">
            <a:avLst/>
          </a:prstGeom>
          <a:solidFill>
            <a:schemeClr val="accent5">
              <a:alpha val="80000"/>
            </a:schemeClr>
          </a:solidFill>
          <a:ln>
            <a:noFill/>
          </a:ln>
        </p:spPr>
        <p:txBody>
          <a:bodyPr anchorCtr="0" anchor="ctr" bIns="45700" lIns="91425" rIns="91425" wrap="square" tIns="45700">
            <a:noAutofit/>
          </a:bodyPr>
          <a:lstStyle/>
          <a:p>
            <a:pPr lvl="0" rtl="0" algn="ctr">
              <a:spcBef>
                <a:spcPts val="0"/>
              </a:spcBef>
              <a:buClr>
                <a:srgbClr val="FCE122"/>
              </a:buClr>
              <a:buSzPct val="25000"/>
              <a:buFont typeface="Arial Black"/>
              <a:buNone/>
            </a:pPr>
            <a:r>
              <a:rPr b="1" lang="en-US" sz="4267">
                <a:solidFill>
                  <a:schemeClr val="accent3"/>
                </a:solidFill>
                <a:latin typeface="Arial Black"/>
                <a:ea typeface="Arial Black"/>
                <a:cs typeface="Arial Black"/>
                <a:sym typeface="Arial Black"/>
              </a:rPr>
              <a:t>Thank you.</a:t>
            </a:r>
          </a:p>
        </p:txBody>
      </p:sp>
      <p:sp>
        <p:nvSpPr>
          <p:cNvPr id="419" name="Shape 419"/>
          <p:cNvSpPr txBox="1"/>
          <p:nvPr/>
        </p:nvSpPr>
        <p:spPr>
          <a:xfrm>
            <a:off x="3788451" y="1294172"/>
            <a:ext cx="4612640" cy="1529993"/>
          </a:xfrm>
          <a:prstGeom prst="rect">
            <a:avLst/>
          </a:prstGeom>
          <a:noFill/>
          <a:ln>
            <a:noFill/>
          </a:ln>
        </p:spPr>
        <p:txBody>
          <a:bodyPr anchorCtr="0" anchor="b" bIns="0" lIns="0" rIns="0" wrap="square" tIns="0">
            <a:noAutofit/>
          </a:bodyPr>
          <a:lstStyle/>
          <a:p>
            <a:pPr indent="0" lvl="0" marL="0" marR="0" rtl="0" algn="ctr">
              <a:lnSpc>
                <a:spcPct val="100000"/>
              </a:lnSpc>
              <a:spcBef>
                <a:spcPts val="0"/>
              </a:spcBef>
              <a:spcAft>
                <a:spcPts val="0"/>
              </a:spcAft>
              <a:buClr>
                <a:srgbClr val="FCE122"/>
              </a:buClr>
              <a:buSzPct val="25000"/>
              <a:buFont typeface="Arial Black"/>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descr="Burundi_blue dancers.jpg" id="290" name="Shape 290"/>
          <p:cNvPicPr preferRelativeResize="0"/>
          <p:nvPr/>
        </p:nvPicPr>
        <p:blipFill rotWithShape="1">
          <a:blip r:embed="rId3">
            <a:alphaModFix/>
          </a:blip>
          <a:srcRect b="0" l="7302" r="7293" t="0"/>
          <a:stretch/>
        </p:blipFill>
        <p:spPr>
          <a:xfrm>
            <a:off x="-143774" y="-910099"/>
            <a:ext cx="12469500" cy="8313000"/>
          </a:xfrm>
          <a:prstGeom prst="rect">
            <a:avLst/>
          </a:prstGeom>
          <a:noFill/>
          <a:ln>
            <a:noFill/>
          </a:ln>
        </p:spPr>
      </p:pic>
      <p:sp>
        <p:nvSpPr>
          <p:cNvPr id="291" name="Shape 291"/>
          <p:cNvSpPr/>
          <p:nvPr/>
        </p:nvSpPr>
        <p:spPr>
          <a:xfrm>
            <a:off x="-567250" y="-910100"/>
            <a:ext cx="12811500" cy="8257200"/>
          </a:xfrm>
          <a:prstGeom prst="rect">
            <a:avLst/>
          </a:prstGeom>
          <a:solidFill>
            <a:srgbClr val="000000">
              <a:alpha val="25490"/>
            </a:srgbClr>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1867" u="none" cap="none" strike="noStrike">
              <a:solidFill>
                <a:schemeClr val="lt1"/>
              </a:solidFill>
              <a:latin typeface="Arial"/>
              <a:ea typeface="Arial"/>
              <a:cs typeface="Arial"/>
              <a:sym typeface="Arial"/>
            </a:endParaRPr>
          </a:p>
        </p:txBody>
      </p:sp>
      <p:sp>
        <p:nvSpPr>
          <p:cNvPr id="292" name="Shape 292"/>
          <p:cNvSpPr txBox="1"/>
          <p:nvPr/>
        </p:nvSpPr>
        <p:spPr>
          <a:xfrm>
            <a:off x="3656050" y="1419175"/>
            <a:ext cx="4878600" cy="1530000"/>
          </a:xfrm>
          <a:prstGeom prst="rect">
            <a:avLst/>
          </a:prstGeom>
          <a:noFill/>
          <a:ln>
            <a:noFill/>
          </a:ln>
        </p:spPr>
        <p:txBody>
          <a:bodyPr anchorCtr="0" anchor="b" bIns="0" lIns="0" rIns="0" wrap="square" tIns="0">
            <a:noAutofit/>
          </a:bodyPr>
          <a:lstStyle/>
          <a:p>
            <a:pPr indent="0" lvl="0" marL="0" marR="0" rtl="0" algn="ctr">
              <a:lnSpc>
                <a:spcPct val="100000"/>
              </a:lnSpc>
              <a:spcBef>
                <a:spcPts val="0"/>
              </a:spcBef>
              <a:spcAft>
                <a:spcPts val="0"/>
              </a:spcAft>
              <a:buClr>
                <a:srgbClr val="FCE122"/>
              </a:buClr>
              <a:buSzPct val="25000"/>
              <a:buFont typeface="Arial Black"/>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Shape 297"/>
          <p:cNvSpPr txBox="1"/>
          <p:nvPr>
            <p:ph type="title"/>
          </p:nvPr>
        </p:nvSpPr>
        <p:spPr>
          <a:xfrm>
            <a:off x="609600" y="274637"/>
            <a:ext cx="10972800" cy="563563"/>
          </a:xfrm>
          <a:prstGeom prst="rect">
            <a:avLst/>
          </a:prstGeom>
          <a:noFill/>
          <a:ln>
            <a:noFill/>
          </a:ln>
        </p:spPr>
        <p:txBody>
          <a:bodyPr anchorCtr="0" anchor="t" bIns="0" lIns="0" rIns="0" wrap="square" tIns="0">
            <a:noAutofit/>
          </a:bodyPr>
          <a:lstStyle/>
          <a:p>
            <a:pPr indent="0" lvl="0" marL="0" marR="0" rtl="0" algn="l">
              <a:lnSpc>
                <a:spcPct val="100000"/>
              </a:lnSpc>
              <a:spcBef>
                <a:spcPts val="0"/>
              </a:spcBef>
              <a:spcAft>
                <a:spcPts val="0"/>
              </a:spcAft>
              <a:buClr>
                <a:srgbClr val="0095C3"/>
              </a:buClr>
              <a:buSzPct val="25000"/>
              <a:buFont typeface="Arial Black"/>
              <a:buNone/>
            </a:pPr>
            <a:r>
              <a:rPr lang="en-US">
                <a:solidFill>
                  <a:srgbClr val="0095C3"/>
                </a:solidFill>
              </a:rPr>
              <a:t>WHY </a:t>
            </a:r>
            <a:r>
              <a:rPr lang="en-US">
                <a:solidFill>
                  <a:srgbClr val="000000"/>
                </a:solidFill>
              </a:rPr>
              <a:t>USE ARTS &amp; CULTURE?</a:t>
            </a:r>
          </a:p>
        </p:txBody>
      </p:sp>
      <p:sp>
        <p:nvSpPr>
          <p:cNvPr id="298" name="Shape 298"/>
          <p:cNvSpPr/>
          <p:nvPr/>
        </p:nvSpPr>
        <p:spPr>
          <a:xfrm>
            <a:off x="609600" y="1327602"/>
            <a:ext cx="11377500" cy="5098800"/>
          </a:xfrm>
          <a:prstGeom prst="rect">
            <a:avLst/>
          </a:prstGeom>
          <a:noFill/>
          <a:ln cap="flat" cmpd="sng" w="9525">
            <a:solidFill>
              <a:schemeClr val="dk2"/>
            </a:solidFill>
            <a:prstDash val="solid"/>
            <a:round/>
            <a:headEnd len="med" w="med" type="none"/>
            <a:tailEnd len="med" w="med" type="none"/>
          </a:ln>
        </p:spPr>
        <p:txBody>
          <a:bodyPr anchorCtr="0" anchor="t" bIns="45700" lIns="91425" rIns="91425" wrap="square" tIns="45700">
            <a:noAutofit/>
          </a:bodyPr>
          <a:lstStyle/>
          <a:p>
            <a:pPr indent="-330200" lvl="0" marL="457200" rtl="0">
              <a:spcBef>
                <a:spcPts val="0"/>
              </a:spcBef>
              <a:buClr>
                <a:schemeClr val="accent2"/>
              </a:buClr>
              <a:buSzPct val="100000"/>
              <a:buFont typeface="Arial Black"/>
              <a:buAutoNum type="arabicPeriod"/>
            </a:pPr>
            <a:r>
              <a:rPr b="1" lang="en-US" sz="3000">
                <a:solidFill>
                  <a:schemeClr val="accent2"/>
                </a:solidFill>
                <a:latin typeface="Arial Black"/>
                <a:ea typeface="Arial Black"/>
                <a:cs typeface="Arial Black"/>
                <a:sym typeface="Arial Black"/>
              </a:rPr>
              <a:t>Contribute to peace in a unique way </a:t>
            </a:r>
          </a:p>
          <a:p>
            <a:pPr lvl="0" rtl="0">
              <a:spcBef>
                <a:spcPts val="0"/>
              </a:spcBef>
              <a:buNone/>
            </a:pPr>
            <a:r>
              <a:t/>
            </a:r>
            <a:endParaRPr b="1" sz="3000">
              <a:solidFill>
                <a:schemeClr val="accent2"/>
              </a:solidFill>
              <a:latin typeface="Arial Black"/>
              <a:ea typeface="Arial Black"/>
              <a:cs typeface="Arial Black"/>
              <a:sym typeface="Arial Black"/>
            </a:endParaRPr>
          </a:p>
          <a:p>
            <a:pPr indent="-330200" lvl="0" marL="457200" rtl="0">
              <a:spcBef>
                <a:spcPts val="600"/>
              </a:spcBef>
              <a:buClr>
                <a:schemeClr val="accent2"/>
              </a:buClr>
              <a:buSzPct val="100000"/>
              <a:buFont typeface="Arial Black"/>
              <a:buAutoNum type="arabicPeriod"/>
            </a:pPr>
            <a:r>
              <a:rPr b="1" lang="en-US" sz="3000">
                <a:solidFill>
                  <a:schemeClr val="accent2"/>
                </a:solidFill>
                <a:latin typeface="Arial Black"/>
                <a:ea typeface="Arial Black"/>
                <a:cs typeface="Arial Black"/>
                <a:sym typeface="Arial Black"/>
              </a:rPr>
              <a:t>Complement other methods by rooting it in emotion, culture, traditions</a:t>
            </a:r>
          </a:p>
          <a:p>
            <a:pPr lvl="0" rtl="0">
              <a:spcBef>
                <a:spcPts val="600"/>
              </a:spcBef>
              <a:buNone/>
            </a:pPr>
            <a:r>
              <a:t/>
            </a:r>
            <a:endParaRPr b="1" sz="3000">
              <a:solidFill>
                <a:schemeClr val="accent2"/>
              </a:solidFill>
              <a:latin typeface="Arial Black"/>
              <a:ea typeface="Arial Black"/>
              <a:cs typeface="Arial Black"/>
              <a:sym typeface="Arial Black"/>
            </a:endParaRPr>
          </a:p>
          <a:p>
            <a:pPr indent="-330200" lvl="0" marL="457200" rtl="0">
              <a:spcBef>
                <a:spcPts val="600"/>
              </a:spcBef>
              <a:buClr>
                <a:schemeClr val="accent2"/>
              </a:buClr>
              <a:buSzPct val="100000"/>
              <a:buFont typeface="Arial Black"/>
              <a:buAutoNum type="arabicPeriod"/>
            </a:pPr>
            <a:r>
              <a:rPr b="1" lang="en-US" sz="3000">
                <a:solidFill>
                  <a:schemeClr val="accent2"/>
                </a:solidFill>
                <a:latin typeface="Arial Black"/>
                <a:ea typeface="Arial Black"/>
                <a:cs typeface="Arial Black"/>
                <a:sym typeface="Arial Black"/>
              </a:rPr>
              <a:t>Open doors to enable other tools to be employed</a:t>
            </a:r>
          </a:p>
          <a:p>
            <a:pPr lvl="0" rtl="0">
              <a:spcBef>
                <a:spcPts val="600"/>
              </a:spcBef>
              <a:buNone/>
            </a:pPr>
            <a:r>
              <a:t/>
            </a:r>
            <a:endParaRPr b="1" sz="3000">
              <a:solidFill>
                <a:schemeClr val="accent2"/>
              </a:solidFill>
              <a:latin typeface="Arial Black"/>
              <a:ea typeface="Arial Black"/>
              <a:cs typeface="Arial Black"/>
              <a:sym typeface="Arial Black"/>
            </a:endParaRPr>
          </a:p>
          <a:p>
            <a:pPr indent="-330200" lvl="0" marL="457200" rtl="0">
              <a:spcBef>
                <a:spcPts val="600"/>
              </a:spcBef>
              <a:buClr>
                <a:schemeClr val="accent2"/>
              </a:buClr>
              <a:buSzPct val="100000"/>
              <a:buFont typeface="Arial Black"/>
              <a:buAutoNum type="arabicPeriod"/>
            </a:pPr>
            <a:r>
              <a:rPr b="1" lang="en-US" sz="3000">
                <a:solidFill>
                  <a:schemeClr val="accent2"/>
                </a:solidFill>
                <a:latin typeface="Arial Black"/>
                <a:ea typeface="Arial Black"/>
                <a:cs typeface="Arial Black"/>
                <a:sym typeface="Arial Black"/>
              </a:rPr>
              <a:t>Present an opportunity for choice, and change</a:t>
            </a:r>
          </a:p>
          <a:p>
            <a:pPr lvl="0" rtl="0">
              <a:spcBef>
                <a:spcPts val="600"/>
              </a:spcBef>
              <a:buNone/>
            </a:pPr>
            <a:r>
              <a:t/>
            </a:r>
            <a:endParaRPr b="1" sz="3000">
              <a:solidFill>
                <a:schemeClr val="accent2"/>
              </a:solidFill>
              <a:latin typeface="Arial Black"/>
              <a:ea typeface="Arial Black"/>
              <a:cs typeface="Arial Black"/>
              <a:sym typeface="Arial Black"/>
            </a:endParaRPr>
          </a:p>
          <a:p>
            <a:pPr indent="-330200" lvl="0" marL="457200" rtl="0">
              <a:spcBef>
                <a:spcPts val="600"/>
              </a:spcBef>
              <a:buClr>
                <a:schemeClr val="accent2"/>
              </a:buClr>
              <a:buSzPct val="100000"/>
              <a:buFont typeface="Arial Black"/>
              <a:buAutoNum type="arabicPeriod"/>
            </a:pPr>
            <a:r>
              <a:rPr b="1" lang="en-US" sz="3000">
                <a:solidFill>
                  <a:schemeClr val="accent2"/>
                </a:solidFill>
                <a:latin typeface="Arial Black"/>
                <a:ea typeface="Arial Black"/>
                <a:cs typeface="Arial Black"/>
                <a:sym typeface="Arial Black"/>
              </a:rPr>
              <a:t>Capture dynamics of identity.</a:t>
            </a:r>
          </a:p>
          <a:p>
            <a:pPr lvl="0" rtl="0">
              <a:lnSpc>
                <a:spcPct val="150000"/>
              </a:lnSpc>
              <a:spcBef>
                <a:spcPts val="320"/>
              </a:spcBef>
              <a:buNone/>
            </a:pPr>
            <a:r>
              <a:t/>
            </a:r>
            <a:endParaRPr b="1" sz="3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122"/>
        </a:solidFill>
      </p:bgPr>
    </p:bg>
    <p:spTree>
      <p:nvGrpSpPr>
        <p:cNvPr id="303" name="Shape 303"/>
        <p:cNvGrpSpPr/>
        <p:nvPr/>
      </p:nvGrpSpPr>
      <p:grpSpPr>
        <a:xfrm>
          <a:off x="0" y="0"/>
          <a:ext cx="0" cy="0"/>
          <a:chOff x="0" y="0"/>
          <a:chExt cx="0" cy="0"/>
        </a:xfrm>
      </p:grpSpPr>
      <p:pic>
        <p:nvPicPr>
          <p:cNvPr id="304" name="Shape 304"/>
          <p:cNvPicPr preferRelativeResize="0"/>
          <p:nvPr>
            <p:ph idx="2" type="pic"/>
          </p:nvPr>
        </p:nvPicPr>
        <p:blipFill rotWithShape="1">
          <a:blip r:embed="rId3">
            <a:alphaModFix/>
          </a:blip>
          <a:srcRect b="0" l="2696" r="2705" t="0"/>
          <a:stretch/>
        </p:blipFill>
        <p:spPr>
          <a:xfrm>
            <a:off x="7212279" y="216625"/>
            <a:ext cx="4794125" cy="2851800"/>
          </a:xfrm>
          <a:prstGeom prst="rect">
            <a:avLst/>
          </a:prstGeom>
          <a:noFill/>
          <a:ln>
            <a:noFill/>
          </a:ln>
        </p:spPr>
      </p:pic>
      <p:pic>
        <p:nvPicPr>
          <p:cNvPr id="305" name="Shape 305"/>
          <p:cNvPicPr preferRelativeResize="0"/>
          <p:nvPr>
            <p:ph idx="3" type="pic"/>
          </p:nvPr>
        </p:nvPicPr>
        <p:blipFill rotWithShape="1">
          <a:blip r:embed="rId4">
            <a:alphaModFix/>
          </a:blip>
          <a:srcRect b="0" l="8025" r="8025" t="0"/>
          <a:stretch/>
        </p:blipFill>
        <p:spPr>
          <a:xfrm>
            <a:off x="6936300" y="3499475"/>
            <a:ext cx="5070100" cy="3023901"/>
          </a:xfrm>
          <a:prstGeom prst="rect">
            <a:avLst/>
          </a:prstGeom>
          <a:noFill/>
          <a:ln>
            <a:noFill/>
          </a:ln>
        </p:spPr>
      </p:pic>
      <p:pic>
        <p:nvPicPr>
          <p:cNvPr descr="http://www.sfcg.org/imagesnew/programmes/nepal/lets-go-home-poster-small.jpg" id="306" name="Shape 306"/>
          <p:cNvPicPr preferRelativeResize="0"/>
          <p:nvPr/>
        </p:nvPicPr>
        <p:blipFill rotWithShape="1">
          <a:blip r:embed="rId5">
            <a:alphaModFix/>
          </a:blip>
          <a:srcRect b="0" l="0" r="0" t="0"/>
          <a:stretch/>
        </p:blipFill>
        <p:spPr>
          <a:xfrm>
            <a:off x="247327" y="168027"/>
            <a:ext cx="4204950" cy="3259850"/>
          </a:xfrm>
          <a:prstGeom prst="rect">
            <a:avLst/>
          </a:prstGeom>
          <a:noFill/>
          <a:ln>
            <a:noFill/>
          </a:ln>
        </p:spPr>
      </p:pic>
      <p:pic>
        <p:nvPicPr>
          <p:cNvPr descr="E:\My Pictures\Tumaini Eva\P8040115.JPG" id="307" name="Shape 307"/>
          <p:cNvPicPr preferRelativeResize="0"/>
          <p:nvPr/>
        </p:nvPicPr>
        <p:blipFill rotWithShape="1">
          <a:blip r:embed="rId6">
            <a:alphaModFix/>
          </a:blip>
          <a:srcRect b="0" l="0" r="0" t="0"/>
          <a:stretch/>
        </p:blipFill>
        <p:spPr>
          <a:xfrm>
            <a:off x="247313" y="3598775"/>
            <a:ext cx="4104313" cy="30942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Shape 312"/>
          <p:cNvSpPr txBox="1"/>
          <p:nvPr>
            <p:ph type="title"/>
          </p:nvPr>
        </p:nvSpPr>
        <p:spPr>
          <a:xfrm>
            <a:off x="609600" y="274637"/>
            <a:ext cx="10972800" cy="563700"/>
          </a:xfrm>
          <a:prstGeom prst="rect">
            <a:avLst/>
          </a:prstGeom>
          <a:noFill/>
          <a:ln>
            <a:noFill/>
          </a:ln>
        </p:spPr>
        <p:txBody>
          <a:bodyPr anchorCtr="0" anchor="t" bIns="0" lIns="0" rIns="0" wrap="square" tIns="0">
            <a:noAutofit/>
          </a:bodyPr>
          <a:lstStyle/>
          <a:p>
            <a:pPr indent="0" lvl="0" marL="0" marR="0" rtl="0" algn="l">
              <a:lnSpc>
                <a:spcPct val="100000"/>
              </a:lnSpc>
              <a:spcBef>
                <a:spcPts val="0"/>
              </a:spcBef>
              <a:spcAft>
                <a:spcPts val="0"/>
              </a:spcAft>
              <a:buClr>
                <a:srgbClr val="0095C3"/>
              </a:buClr>
              <a:buSzPct val="25000"/>
              <a:buFont typeface="Arial Black"/>
              <a:buNone/>
            </a:pPr>
            <a:r>
              <a:rPr lang="en-US">
                <a:solidFill>
                  <a:srgbClr val="0095C3"/>
                </a:solidFill>
              </a:rPr>
              <a:t>WHAT </a:t>
            </a:r>
            <a:r>
              <a:rPr lang="en-US">
                <a:solidFill>
                  <a:srgbClr val="000000"/>
                </a:solidFill>
              </a:rPr>
              <a:t>DO ARTS &amp; CULTURE DO?</a:t>
            </a:r>
          </a:p>
        </p:txBody>
      </p:sp>
      <p:sp>
        <p:nvSpPr>
          <p:cNvPr id="313" name="Shape 313"/>
          <p:cNvSpPr/>
          <p:nvPr/>
        </p:nvSpPr>
        <p:spPr>
          <a:xfrm>
            <a:off x="609600" y="1327602"/>
            <a:ext cx="11377500" cy="5098800"/>
          </a:xfrm>
          <a:prstGeom prst="rect">
            <a:avLst/>
          </a:prstGeom>
          <a:noFill/>
          <a:ln cap="flat" cmpd="sng" w="9525">
            <a:solidFill>
              <a:schemeClr val="dk2"/>
            </a:solidFill>
            <a:prstDash val="solid"/>
            <a:round/>
            <a:headEnd len="med" w="med" type="none"/>
            <a:tailEnd len="med" w="med" type="none"/>
          </a:ln>
        </p:spPr>
        <p:txBody>
          <a:bodyPr anchorCtr="0" anchor="t" bIns="45700" lIns="91425" rIns="91425" wrap="square" tIns="45700">
            <a:noAutofit/>
          </a:bodyPr>
          <a:lstStyle/>
          <a:p>
            <a:pPr indent="-361950" lvl="0" marL="800100" rtl="0">
              <a:spcBef>
                <a:spcPts val="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Create safe, ‘neutral’ spaces </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Reach a wide audience with messages about social reintegration and coexistence</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Provide an aesthetic focus to address sensitive issues</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Reflect back diverse realities, encouraging listening</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Enable being in a non-threatening way to address underlying issues </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Facilitate participation in non-verbal ways </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Contribute to the healing of memories; creates a place of witness</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Reinforce self-esteem; makes us feel good;  brings us into the present</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Inspire hope; reminds us of our cultural wealth, diversity</a:t>
            </a:r>
          </a:p>
          <a:p>
            <a:pPr indent="-361950" lvl="0" marL="800100" rtl="0">
              <a:spcBef>
                <a:spcPts val="1000"/>
              </a:spcBef>
              <a:buClr>
                <a:schemeClr val="accent2"/>
              </a:buClr>
              <a:buSzPct val="100000"/>
              <a:buFont typeface="Arial Black"/>
              <a:buAutoNum type="arabicPeriod"/>
            </a:pPr>
            <a:r>
              <a:rPr b="1" lang="en-US" sz="2100">
                <a:solidFill>
                  <a:schemeClr val="accent2"/>
                </a:solidFill>
                <a:latin typeface="Arial Black"/>
                <a:ea typeface="Arial Black"/>
                <a:cs typeface="Arial Black"/>
                <a:sym typeface="Arial Black"/>
              </a:rPr>
              <a:t>Strengthen local collaboration between diverse interest groups.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Shape 318"/>
          <p:cNvSpPr txBox="1"/>
          <p:nvPr>
            <p:ph type="title"/>
          </p:nvPr>
        </p:nvSpPr>
        <p:spPr>
          <a:xfrm>
            <a:off x="609600" y="274625"/>
            <a:ext cx="11377500" cy="705600"/>
          </a:xfrm>
          <a:prstGeom prst="rect">
            <a:avLst/>
          </a:prstGeom>
          <a:noFill/>
          <a:ln>
            <a:noFill/>
          </a:ln>
        </p:spPr>
        <p:txBody>
          <a:bodyPr anchorCtr="0" anchor="t" bIns="0" lIns="0" rIns="0" wrap="square" tIns="0">
            <a:noAutofit/>
          </a:bodyPr>
          <a:lstStyle/>
          <a:p>
            <a:pPr indent="0" lvl="0" marL="0" marR="0" rtl="0" algn="l">
              <a:lnSpc>
                <a:spcPct val="100000"/>
              </a:lnSpc>
              <a:spcBef>
                <a:spcPts val="0"/>
              </a:spcBef>
              <a:spcAft>
                <a:spcPts val="0"/>
              </a:spcAft>
              <a:buClr>
                <a:srgbClr val="0095C3"/>
              </a:buClr>
              <a:buSzPct val="25000"/>
              <a:buFont typeface="Arial Black"/>
              <a:buNone/>
            </a:pPr>
            <a:r>
              <a:rPr lang="en-US" sz="3600">
                <a:solidFill>
                  <a:srgbClr val="0095C3"/>
                </a:solidFill>
              </a:rPr>
              <a:t>WHY </a:t>
            </a:r>
            <a:r>
              <a:rPr lang="en-US" sz="3600">
                <a:solidFill>
                  <a:srgbClr val="000000"/>
                </a:solidFill>
              </a:rPr>
              <a:t>OTHER TOOLS DON’T ALWAYS WORK?</a:t>
            </a:r>
          </a:p>
        </p:txBody>
      </p:sp>
      <p:sp>
        <p:nvSpPr>
          <p:cNvPr id="319" name="Shape 319"/>
          <p:cNvSpPr/>
          <p:nvPr/>
        </p:nvSpPr>
        <p:spPr>
          <a:xfrm>
            <a:off x="609600" y="863175"/>
            <a:ext cx="11377500" cy="5994900"/>
          </a:xfrm>
          <a:prstGeom prst="rect">
            <a:avLst/>
          </a:prstGeom>
          <a:noFill/>
          <a:ln cap="flat" cmpd="sng" w="9525">
            <a:solidFill>
              <a:schemeClr val="dk2"/>
            </a:solidFill>
            <a:prstDash val="solid"/>
            <a:round/>
            <a:headEnd len="med" w="med" type="none"/>
            <a:tailEnd len="med" w="med" type="none"/>
          </a:ln>
        </p:spPr>
        <p:txBody>
          <a:bodyPr anchorCtr="0" anchor="t" bIns="45700" lIns="91425" rIns="91425" wrap="square" tIns="45700">
            <a:noAutofit/>
          </a:bodyPr>
          <a:lstStyle/>
          <a:p>
            <a:pPr lvl="0" rtl="0">
              <a:lnSpc>
                <a:spcPct val="100000"/>
              </a:lnSpc>
              <a:spcBef>
                <a:spcPts val="0"/>
              </a:spcBef>
              <a:buNone/>
            </a:pPr>
            <a:r>
              <a:t/>
            </a:r>
            <a:endParaRPr sz="2800">
              <a:solidFill>
                <a:schemeClr val="accent2"/>
              </a:solidFill>
              <a:latin typeface="Arial Black"/>
              <a:ea typeface="Arial Black"/>
              <a:cs typeface="Arial Black"/>
              <a:sym typeface="Arial Black"/>
            </a:endParaRPr>
          </a:p>
          <a:p>
            <a:pPr indent="-317500" lvl="0" marL="457200" rtl="0">
              <a:lnSpc>
                <a:spcPct val="100000"/>
              </a:lnSpc>
              <a:spcBef>
                <a:spcPts val="0"/>
              </a:spcBef>
              <a:buClr>
                <a:schemeClr val="accent2"/>
              </a:buClr>
              <a:buSzPct val="100000"/>
              <a:buFont typeface="Arial Black"/>
              <a:buAutoNum type="arabicPeriod"/>
            </a:pPr>
            <a:r>
              <a:rPr lang="en-US" sz="2800">
                <a:solidFill>
                  <a:schemeClr val="accent2"/>
                </a:solidFill>
                <a:latin typeface="Arial Black"/>
                <a:ea typeface="Arial Black"/>
                <a:cs typeface="Arial Black"/>
                <a:sym typeface="Arial Black"/>
              </a:rPr>
              <a:t>Bad news fatigue</a:t>
            </a:r>
          </a:p>
          <a:p>
            <a:pPr lvl="0" rtl="0">
              <a:lnSpc>
                <a:spcPct val="100000"/>
              </a:lnSpc>
              <a:spcBef>
                <a:spcPts val="0"/>
              </a:spcBef>
              <a:buNone/>
            </a:pPr>
            <a:r>
              <a:t/>
            </a:r>
            <a:endParaRPr sz="2800">
              <a:solidFill>
                <a:schemeClr val="accent2"/>
              </a:solidFill>
              <a:latin typeface="Arial Black"/>
              <a:ea typeface="Arial Black"/>
              <a:cs typeface="Arial Black"/>
              <a:sym typeface="Arial Black"/>
            </a:endParaRPr>
          </a:p>
          <a:p>
            <a:pPr indent="-317500" lvl="0" marL="457200" rtl="0">
              <a:lnSpc>
                <a:spcPct val="100000"/>
              </a:lnSpc>
              <a:spcBef>
                <a:spcPts val="1000"/>
              </a:spcBef>
              <a:buClr>
                <a:schemeClr val="accent2"/>
              </a:buClr>
              <a:buSzPct val="100000"/>
              <a:buFont typeface="Arial Black"/>
              <a:buAutoNum type="arabicPeriod"/>
            </a:pPr>
            <a:r>
              <a:rPr lang="en-US" sz="2800">
                <a:solidFill>
                  <a:schemeClr val="accent2"/>
                </a:solidFill>
                <a:latin typeface="Arial Black"/>
                <a:ea typeface="Arial Black"/>
                <a:cs typeface="Arial Black"/>
                <a:sym typeface="Arial Black"/>
              </a:rPr>
              <a:t>Illiteracy</a:t>
            </a:r>
          </a:p>
          <a:p>
            <a:pPr lvl="0" rtl="0">
              <a:lnSpc>
                <a:spcPct val="100000"/>
              </a:lnSpc>
              <a:spcBef>
                <a:spcPts val="1000"/>
              </a:spcBef>
              <a:buNone/>
            </a:pPr>
            <a:r>
              <a:t/>
            </a:r>
            <a:endParaRPr sz="2800">
              <a:solidFill>
                <a:schemeClr val="accent2"/>
              </a:solidFill>
              <a:latin typeface="Arial Black"/>
              <a:ea typeface="Arial Black"/>
              <a:cs typeface="Arial Black"/>
              <a:sym typeface="Arial Black"/>
            </a:endParaRPr>
          </a:p>
          <a:p>
            <a:pPr indent="-317500" lvl="0" marL="457200" rtl="0">
              <a:lnSpc>
                <a:spcPct val="100000"/>
              </a:lnSpc>
              <a:spcBef>
                <a:spcPts val="1000"/>
              </a:spcBef>
              <a:buClr>
                <a:schemeClr val="accent2"/>
              </a:buClr>
              <a:buSzPct val="100000"/>
              <a:buFont typeface="Arial Black"/>
              <a:buAutoNum type="arabicPeriod"/>
            </a:pPr>
            <a:r>
              <a:rPr lang="en-US" sz="2800">
                <a:solidFill>
                  <a:schemeClr val="accent2"/>
                </a:solidFill>
                <a:latin typeface="Arial Black"/>
                <a:ea typeface="Arial Black"/>
                <a:cs typeface="Arial Black"/>
                <a:sym typeface="Arial Black"/>
              </a:rPr>
              <a:t>Access</a:t>
            </a:r>
          </a:p>
          <a:p>
            <a:pPr lvl="0" rtl="0">
              <a:lnSpc>
                <a:spcPct val="100000"/>
              </a:lnSpc>
              <a:spcBef>
                <a:spcPts val="1000"/>
              </a:spcBef>
              <a:buNone/>
            </a:pPr>
            <a:r>
              <a:t/>
            </a:r>
            <a:endParaRPr sz="2800">
              <a:solidFill>
                <a:schemeClr val="accent2"/>
              </a:solidFill>
              <a:latin typeface="Arial Black"/>
              <a:ea typeface="Arial Black"/>
              <a:cs typeface="Arial Black"/>
              <a:sym typeface="Arial Black"/>
            </a:endParaRPr>
          </a:p>
          <a:p>
            <a:pPr indent="-317500" lvl="0" marL="457200" rtl="0">
              <a:lnSpc>
                <a:spcPct val="100000"/>
              </a:lnSpc>
              <a:spcBef>
                <a:spcPts val="1000"/>
              </a:spcBef>
              <a:buClr>
                <a:schemeClr val="accent2"/>
              </a:buClr>
              <a:buSzPct val="100000"/>
              <a:buFont typeface="Arial Black"/>
              <a:buAutoNum type="arabicPeriod"/>
            </a:pPr>
            <a:r>
              <a:rPr lang="en-US" sz="2800">
                <a:solidFill>
                  <a:schemeClr val="accent2"/>
                </a:solidFill>
                <a:latin typeface="Arial Black"/>
                <a:ea typeface="Arial Black"/>
                <a:cs typeface="Arial Black"/>
                <a:sym typeface="Arial Black"/>
              </a:rPr>
              <a:t>Cynicism, apathy, mistrust towards information sources</a:t>
            </a:r>
          </a:p>
          <a:p>
            <a:pPr lvl="0" rtl="0">
              <a:lnSpc>
                <a:spcPct val="100000"/>
              </a:lnSpc>
              <a:spcBef>
                <a:spcPts val="1000"/>
              </a:spcBef>
              <a:buNone/>
            </a:pPr>
            <a:r>
              <a:t/>
            </a:r>
            <a:endParaRPr sz="2800">
              <a:solidFill>
                <a:schemeClr val="accent2"/>
              </a:solidFill>
              <a:latin typeface="Arial Black"/>
              <a:ea typeface="Arial Black"/>
              <a:cs typeface="Arial Black"/>
              <a:sym typeface="Arial Black"/>
            </a:endParaRPr>
          </a:p>
          <a:p>
            <a:pPr indent="-317500" lvl="0" marL="457200" rtl="0">
              <a:lnSpc>
                <a:spcPct val="100000"/>
              </a:lnSpc>
              <a:spcBef>
                <a:spcPts val="1000"/>
              </a:spcBef>
              <a:buClr>
                <a:schemeClr val="accent2"/>
              </a:buClr>
              <a:buSzPct val="100000"/>
              <a:buFont typeface="Arial Black"/>
              <a:buAutoNum type="arabicPeriod"/>
            </a:pPr>
            <a:r>
              <a:rPr lang="en-US" sz="2800">
                <a:solidFill>
                  <a:schemeClr val="accent2"/>
                </a:solidFill>
                <a:latin typeface="Arial Black"/>
                <a:ea typeface="Arial Black"/>
                <a:cs typeface="Arial Black"/>
                <a:sym typeface="Arial Black"/>
              </a:rPr>
              <a:t>Engrained stereotypes and prejudices.</a:t>
            </a:r>
          </a:p>
          <a:p>
            <a:pPr lvl="0" rtl="0">
              <a:lnSpc>
                <a:spcPct val="100000"/>
              </a:lnSpc>
              <a:spcBef>
                <a:spcPts val="320"/>
              </a:spcBef>
              <a:buNone/>
            </a:pPr>
            <a:r>
              <a:t/>
            </a:r>
            <a:endParaRPr b="1" sz="3000">
              <a:solidFill>
                <a:schemeClr val="accent2"/>
              </a:solidFill>
              <a:latin typeface="Arial Black"/>
              <a:ea typeface="Arial Black"/>
              <a:cs typeface="Arial Black"/>
              <a:sym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type="title"/>
          </p:nvPr>
        </p:nvSpPr>
        <p:spPr>
          <a:xfrm>
            <a:off x="609600" y="274625"/>
            <a:ext cx="11377500" cy="705600"/>
          </a:xfrm>
          <a:prstGeom prst="rect">
            <a:avLst/>
          </a:prstGeom>
          <a:noFill/>
          <a:ln>
            <a:noFill/>
          </a:ln>
        </p:spPr>
        <p:txBody>
          <a:bodyPr anchorCtr="0" anchor="t" bIns="0" lIns="0" rIns="0" wrap="square" tIns="0">
            <a:noAutofit/>
          </a:bodyPr>
          <a:lstStyle/>
          <a:p>
            <a:pPr indent="0" lvl="0" marL="0" marR="0" rtl="0" algn="l">
              <a:lnSpc>
                <a:spcPct val="100000"/>
              </a:lnSpc>
              <a:spcBef>
                <a:spcPts val="0"/>
              </a:spcBef>
              <a:spcAft>
                <a:spcPts val="0"/>
              </a:spcAft>
              <a:buClr>
                <a:srgbClr val="0095C3"/>
              </a:buClr>
              <a:buSzPct val="25000"/>
              <a:buFont typeface="Arial Black"/>
              <a:buNone/>
            </a:pPr>
            <a:r>
              <a:rPr lang="en-US" sz="3600">
                <a:solidFill>
                  <a:srgbClr val="0095C3"/>
                </a:solidFill>
              </a:rPr>
              <a:t>WHAT </a:t>
            </a:r>
            <a:r>
              <a:rPr lang="en-US" sz="3600">
                <a:solidFill>
                  <a:srgbClr val="000000"/>
                </a:solidFill>
              </a:rPr>
              <a:t>DOES IT LOOK LIKE?</a:t>
            </a:r>
          </a:p>
        </p:txBody>
      </p:sp>
      <p:sp>
        <p:nvSpPr>
          <p:cNvPr id="325" name="Shape 325"/>
          <p:cNvSpPr/>
          <p:nvPr/>
        </p:nvSpPr>
        <p:spPr>
          <a:xfrm>
            <a:off x="384250" y="863175"/>
            <a:ext cx="11602800" cy="5994900"/>
          </a:xfrm>
          <a:prstGeom prst="rect">
            <a:avLst/>
          </a:prstGeom>
          <a:noFill/>
          <a:ln cap="flat" cmpd="sng" w="9525">
            <a:solidFill>
              <a:schemeClr val="dk2"/>
            </a:solidFill>
            <a:prstDash val="solid"/>
            <a:round/>
            <a:headEnd len="med" w="med" type="none"/>
            <a:tailEnd len="med" w="med" type="none"/>
          </a:ln>
        </p:spPr>
        <p:txBody>
          <a:bodyPr anchorCtr="0" anchor="t" bIns="45700" lIns="91425" rIns="91425" wrap="square" tIns="45700">
            <a:noAutofit/>
          </a:bodyPr>
          <a:lstStyle/>
          <a:p>
            <a:pPr indent="-361950" lvl="0" marL="800100" rtl="0">
              <a:lnSpc>
                <a:spcPct val="120000"/>
              </a:lnSpc>
              <a:spcBef>
                <a:spcPts val="100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Theatre</a:t>
            </a:r>
            <a:r>
              <a:rPr lang="en-US" sz="3100">
                <a:solidFill>
                  <a:schemeClr val="accent2"/>
                </a:solidFill>
                <a:latin typeface="Arial Black"/>
                <a:ea typeface="Arial Black"/>
                <a:cs typeface="Arial Black"/>
                <a:sym typeface="Arial Black"/>
              </a:rPr>
              <a:t> - including </a:t>
            </a:r>
            <a:r>
              <a:rPr b="1" lang="en-US" sz="3100">
                <a:solidFill>
                  <a:schemeClr val="accent2"/>
                </a:solidFill>
                <a:latin typeface="Arial Black"/>
                <a:ea typeface="Arial Black"/>
                <a:cs typeface="Arial Black"/>
                <a:sym typeface="Arial Black"/>
              </a:rPr>
              <a:t>participatory theatre</a:t>
            </a:r>
          </a:p>
          <a:p>
            <a:pPr indent="-361950" lvl="0" marL="800100" rtl="0">
              <a:lnSpc>
                <a:spcPct val="120000"/>
              </a:lnSpc>
              <a:spcBef>
                <a:spcPts val="100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Film &amp; TV - including soap opera, reality, documentary, mobile cinema &amp; discussions</a:t>
            </a:r>
          </a:p>
          <a:p>
            <a:pPr indent="-361950" lvl="0" marL="800100" rtl="0">
              <a:lnSpc>
                <a:spcPct val="120000"/>
              </a:lnSpc>
              <a:spcBef>
                <a:spcPts val="100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Radio - including soap opera &amp; roundtables</a:t>
            </a:r>
          </a:p>
          <a:p>
            <a:pPr indent="-361950" lvl="0" marL="800100" rtl="0">
              <a:lnSpc>
                <a:spcPct val="120000"/>
              </a:lnSpc>
              <a:spcBef>
                <a:spcPts val="100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Virtual exchange</a:t>
            </a:r>
          </a:p>
          <a:p>
            <a:pPr indent="-361950" lvl="0" marL="800100" rtl="0">
              <a:lnSpc>
                <a:spcPct val="120000"/>
              </a:lnSpc>
              <a:spcBef>
                <a:spcPts val="100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Comic books</a:t>
            </a:r>
          </a:p>
          <a:p>
            <a:pPr indent="-361950" lvl="0" marL="800100" rtl="0">
              <a:lnSpc>
                <a:spcPct val="120000"/>
              </a:lnSpc>
              <a:spcBef>
                <a:spcPts val="100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Music</a:t>
            </a:r>
            <a:r>
              <a:rPr lang="en-US" sz="3100">
                <a:solidFill>
                  <a:schemeClr val="accent2"/>
                </a:solidFill>
                <a:latin typeface="Arial Black"/>
                <a:ea typeface="Arial Black"/>
                <a:cs typeface="Arial Black"/>
                <a:sym typeface="Arial Black"/>
              </a:rPr>
              <a:t> - including p</a:t>
            </a:r>
            <a:r>
              <a:rPr b="1" lang="en-US" sz="3100">
                <a:solidFill>
                  <a:schemeClr val="accent2"/>
                </a:solidFill>
                <a:latin typeface="Arial Black"/>
                <a:ea typeface="Arial Black"/>
                <a:cs typeface="Arial Black"/>
                <a:sym typeface="Arial Black"/>
              </a:rPr>
              <a:t>eace songs</a:t>
            </a:r>
          </a:p>
          <a:p>
            <a:pPr indent="-361950" lvl="0" marL="800100" rtl="0">
              <a:lnSpc>
                <a:spcPct val="120000"/>
              </a:lnSpc>
              <a:spcBef>
                <a:spcPts val="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Festivals</a:t>
            </a:r>
          </a:p>
          <a:p>
            <a:pPr indent="-361950" lvl="0" marL="800100" rtl="0">
              <a:lnSpc>
                <a:spcPct val="120000"/>
              </a:lnSpc>
              <a:spcBef>
                <a:spcPts val="1000"/>
              </a:spcBef>
              <a:buClr>
                <a:schemeClr val="accent2"/>
              </a:buClr>
              <a:buSzPct val="100000"/>
              <a:buFont typeface="Arial Black"/>
              <a:buAutoNum type="arabicPeriod"/>
            </a:pPr>
            <a:r>
              <a:rPr b="1" lang="en-US" sz="3100">
                <a:solidFill>
                  <a:schemeClr val="accent2"/>
                </a:solidFill>
                <a:latin typeface="Arial Black"/>
                <a:ea typeface="Arial Black"/>
                <a:cs typeface="Arial Black"/>
                <a:sym typeface="Arial Black"/>
              </a:rPr>
              <a:t>Arts camps</a:t>
            </a:r>
          </a:p>
          <a:p>
            <a:pPr lvl="0" rtl="0">
              <a:lnSpc>
                <a:spcPct val="150000"/>
              </a:lnSpc>
              <a:spcBef>
                <a:spcPts val="320"/>
              </a:spcBef>
              <a:buNone/>
            </a:pPr>
            <a:r>
              <a:t/>
            </a:r>
            <a:endParaRPr sz="2800">
              <a:solidFill>
                <a:schemeClr val="accent2"/>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descr="TP Dongo" id="331" name="Shape 331"/>
          <p:cNvPicPr preferRelativeResize="0"/>
          <p:nvPr/>
        </p:nvPicPr>
        <p:blipFill rotWithShape="1">
          <a:blip r:embed="rId3">
            <a:alphaModFix/>
          </a:blip>
          <a:srcRect b="13546" l="0" r="0" t="2834"/>
          <a:stretch/>
        </p:blipFill>
        <p:spPr>
          <a:xfrm>
            <a:off x="64150" y="101275"/>
            <a:ext cx="6434675" cy="4045600"/>
          </a:xfrm>
          <a:prstGeom prst="rect">
            <a:avLst/>
          </a:prstGeom>
          <a:noFill/>
          <a:ln>
            <a:noFill/>
          </a:ln>
        </p:spPr>
      </p:pic>
      <p:pic>
        <p:nvPicPr>
          <p:cNvPr descr="14th Brigade Kabare Sens by 10th Region - 4" id="332" name="Shape 332"/>
          <p:cNvPicPr preferRelativeResize="0"/>
          <p:nvPr/>
        </p:nvPicPr>
        <p:blipFill rotWithShape="1">
          <a:blip r:embed="rId4">
            <a:alphaModFix/>
          </a:blip>
          <a:srcRect b="0" l="0" r="0" t="0"/>
          <a:stretch/>
        </p:blipFill>
        <p:spPr>
          <a:xfrm>
            <a:off x="6498825" y="2614225"/>
            <a:ext cx="5456376" cy="4114574"/>
          </a:xfrm>
          <a:prstGeom prst="rect">
            <a:avLst/>
          </a:prstGeom>
          <a:noFill/>
          <a:ln>
            <a:noFill/>
          </a:ln>
        </p:spPr>
      </p:pic>
      <p:sp>
        <p:nvSpPr>
          <p:cNvPr id="333" name="Shape 333"/>
          <p:cNvSpPr txBox="1"/>
          <p:nvPr/>
        </p:nvSpPr>
        <p:spPr>
          <a:xfrm>
            <a:off x="64150" y="4146875"/>
            <a:ext cx="7863000" cy="2505000"/>
          </a:xfrm>
          <a:prstGeom prst="rect">
            <a:avLst/>
          </a:prstGeom>
          <a:noFill/>
          <a:ln>
            <a:noFill/>
          </a:ln>
        </p:spPr>
        <p:txBody>
          <a:bodyPr anchorCtr="0" anchor="ctr" bIns="91425" lIns="91425" rIns="91425" wrap="square" tIns="91425">
            <a:noAutofit/>
          </a:bodyPr>
          <a:lstStyle/>
          <a:p>
            <a:pPr lvl="0" rtl="0">
              <a:spcBef>
                <a:spcPts val="0"/>
              </a:spcBef>
              <a:buNone/>
            </a:pPr>
            <a:r>
              <a:rPr lang="en-US" sz="2800">
                <a:solidFill>
                  <a:srgbClr val="222222"/>
                </a:solidFill>
                <a:highlight>
                  <a:srgbClr val="FFFF00"/>
                </a:highlight>
                <a:latin typeface="Arial Black"/>
                <a:ea typeface="Arial Black"/>
                <a:cs typeface="Arial Black"/>
                <a:sym typeface="Arial Black"/>
              </a:rPr>
              <a:t>Participatory Theatre, DRC </a:t>
            </a:r>
            <a:r>
              <a:rPr lang="en-US" sz="2800" u="sng">
                <a:solidFill>
                  <a:srgbClr val="1155CC"/>
                </a:solidFill>
                <a:highlight>
                  <a:srgbClr val="FFFF00"/>
                </a:highlight>
                <a:latin typeface="Arial Black"/>
                <a:ea typeface="Arial Black"/>
                <a:cs typeface="Arial Black"/>
                <a:sym typeface="Arial Black"/>
                <a:hlinkClick r:id="rId5"/>
              </a:rPr>
              <a:t>https://youtu.be/ph7_nJP5MQs?t=1m6s</a:t>
            </a:r>
            <a:r>
              <a:rPr lang="en-US" sz="3000">
                <a:solidFill>
                  <a:srgbClr val="222222"/>
                </a:solidFill>
                <a:highlight>
                  <a:srgbClr val="FFFF00"/>
                </a:highlight>
                <a:latin typeface="Arial Black"/>
                <a:ea typeface="Arial Black"/>
                <a:cs typeface="Arial Black"/>
                <a:sym typeface="Arial Black"/>
              </a:rPr>
              <a:t> </a:t>
            </a:r>
          </a:p>
        </p:txBody>
      </p:sp>
      <p:sp>
        <p:nvSpPr>
          <p:cNvPr id="334" name="Shape 334"/>
          <p:cNvSpPr txBox="1"/>
          <p:nvPr/>
        </p:nvSpPr>
        <p:spPr>
          <a:xfrm>
            <a:off x="7150375" y="395375"/>
            <a:ext cx="4761300" cy="918900"/>
          </a:xfrm>
          <a:prstGeom prst="rect">
            <a:avLst/>
          </a:prstGeom>
          <a:noFill/>
          <a:ln>
            <a:noFill/>
          </a:ln>
        </p:spPr>
        <p:txBody>
          <a:bodyPr anchorCtr="0" anchor="t" bIns="91425" lIns="91425" rIns="91425" wrap="square" tIns="91425">
            <a:noAutofit/>
          </a:bodyPr>
          <a:lstStyle/>
          <a:p>
            <a:pPr lvl="0">
              <a:spcBef>
                <a:spcPts val="0"/>
              </a:spcBef>
              <a:buNone/>
            </a:pPr>
            <a:r>
              <a:rPr i="1" lang="en-US" sz="2400">
                <a:solidFill>
                  <a:srgbClr val="FFFFFF"/>
                </a:solidFill>
                <a:latin typeface="Arial Black"/>
                <a:ea typeface="Arial Black"/>
                <a:cs typeface="Arial Black"/>
                <a:sym typeface="Arial Black"/>
              </a:rPr>
              <a:t>See ‘Theory of Change’</a:t>
            </a:r>
          </a:p>
          <a:p>
            <a:pPr lvl="0">
              <a:spcBef>
                <a:spcPts val="0"/>
              </a:spcBef>
              <a:buNone/>
            </a:pPr>
            <a:r>
              <a:rPr i="1" lang="en-US" sz="2400">
                <a:solidFill>
                  <a:srgbClr val="FFFFFF"/>
                </a:solidFill>
                <a:latin typeface="Arial Black"/>
                <a:ea typeface="Arial Black"/>
                <a:cs typeface="Arial Black"/>
                <a:sym typeface="Arial Black"/>
              </a:rPr>
              <a:t>at end of presentation.</a:t>
            </a:r>
          </a:p>
        </p:txBody>
      </p:sp>
    </p:spTree>
  </p:cSld>
  <p:clrMapOvr>
    <a:masterClrMapping/>
  </p:clrMapOvr>
</p:sld>
</file>

<file path=ppt/theme/theme1.xml><?xml version="1.0" encoding="utf-8"?>
<a:theme xmlns:a="http://schemas.openxmlformats.org/drawingml/2006/main" xmlns:r="http://schemas.openxmlformats.org/officeDocument/2006/relationships" name="Theme1">
  <a:themeElements>
    <a:clrScheme name="SFCG">
      <a:dk1>
        <a:srgbClr val="2C2C2D"/>
      </a:dk1>
      <a:lt1>
        <a:srgbClr val="FFFFFF"/>
      </a:lt1>
      <a:dk2>
        <a:srgbClr val="193875"/>
      </a:dk2>
      <a:lt2>
        <a:srgbClr val="EEECE1"/>
      </a:lt2>
      <a:accent1>
        <a:srgbClr val="008FBE"/>
      </a:accent1>
      <a:accent2>
        <a:srgbClr val="0069A6"/>
      </a:accent2>
      <a:accent3>
        <a:srgbClr val="FFE01E"/>
      </a:accent3>
      <a:accent4>
        <a:srgbClr val="3DABCE"/>
      </a:accent4>
      <a:accent5>
        <a:srgbClr val="133743"/>
      </a:accent5>
      <a:accent6>
        <a:srgbClr val="0AD092"/>
      </a:accent6>
      <a:hlink>
        <a:srgbClr val="008FBE"/>
      </a:hlink>
      <a:folHlink>
        <a:srgbClr val="0069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eme1">
  <a:themeElements>
    <a:clrScheme name="SFCG">
      <a:dk1>
        <a:srgbClr val="2C2C2D"/>
      </a:dk1>
      <a:lt1>
        <a:srgbClr val="FFFFFF"/>
      </a:lt1>
      <a:dk2>
        <a:srgbClr val="193875"/>
      </a:dk2>
      <a:lt2>
        <a:srgbClr val="EEECE1"/>
      </a:lt2>
      <a:accent1>
        <a:srgbClr val="008FBE"/>
      </a:accent1>
      <a:accent2>
        <a:srgbClr val="0069A6"/>
      </a:accent2>
      <a:accent3>
        <a:srgbClr val="FFE01E"/>
      </a:accent3>
      <a:accent4>
        <a:srgbClr val="3DABCE"/>
      </a:accent4>
      <a:accent5>
        <a:srgbClr val="133743"/>
      </a:accent5>
      <a:accent6>
        <a:srgbClr val="0AD092"/>
      </a:accent6>
      <a:hlink>
        <a:srgbClr val="008FBE"/>
      </a:hlink>
      <a:folHlink>
        <a:srgbClr val="0069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