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1"/>
  </p:notesMasterIdLst>
  <p:sldIdLst>
    <p:sldId id="481" r:id="rId6"/>
    <p:sldId id="482" r:id="rId7"/>
    <p:sldId id="515" r:id="rId8"/>
    <p:sldId id="483" r:id="rId9"/>
    <p:sldId id="485" r:id="rId10"/>
    <p:sldId id="488" r:id="rId11"/>
    <p:sldId id="486" r:id="rId12"/>
    <p:sldId id="487" r:id="rId13"/>
    <p:sldId id="491" r:id="rId14"/>
    <p:sldId id="490" r:id="rId15"/>
    <p:sldId id="489" r:id="rId16"/>
    <p:sldId id="492" r:id="rId17"/>
    <p:sldId id="495" r:id="rId18"/>
    <p:sldId id="520" r:id="rId19"/>
    <p:sldId id="512" r:id="rId20"/>
    <p:sldId id="513" r:id="rId21"/>
    <p:sldId id="514" r:id="rId22"/>
    <p:sldId id="498" r:id="rId23"/>
    <p:sldId id="501" r:id="rId24"/>
    <p:sldId id="521" r:id="rId25"/>
    <p:sldId id="505" r:id="rId26"/>
    <p:sldId id="507" r:id="rId27"/>
    <p:sldId id="508" r:id="rId28"/>
    <p:sldId id="509" r:id="rId29"/>
    <p:sldId id="519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A326"/>
    <a:srgbClr val="20CE31"/>
    <a:srgbClr val="F29B1A"/>
    <a:srgbClr val="45E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09" autoAdjust="0"/>
    <p:restoredTop sz="94343" autoAdjust="0"/>
  </p:normalViewPr>
  <p:slideViewPr>
    <p:cSldViewPr>
      <p:cViewPr varScale="1">
        <p:scale>
          <a:sx n="100" d="100"/>
          <a:sy n="100" d="100"/>
        </p:scale>
        <p:origin x="-10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7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gif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gif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D7EDD-8721-4DE0-B488-8F5EC7E6571F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AD9D64C6-7E8D-4D0E-94E0-7983D7813278}" type="pres">
      <dgm:prSet presAssocID="{D76D7EDD-8721-4DE0-B488-8F5EC7E6571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</dgm:ptLst>
  <dgm:cxnLst>
    <dgm:cxn modelId="{55C56F8C-A14E-4EEF-838D-2E84C063B16D}" type="presOf" srcId="{D76D7EDD-8721-4DE0-B488-8F5EC7E6571F}" destId="{AD9D64C6-7E8D-4D0E-94E0-7983D7813278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6D7EDD-8721-4DE0-B488-8F5EC7E6571F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C6FB119C-B3F0-46B3-88F7-191A024E5B01}">
      <dgm:prSet phldrT="[Текст]" custT="1"/>
      <dgm:spPr/>
      <dgm:t>
        <a:bodyPr/>
        <a:lstStyle/>
        <a:p>
          <a:r>
            <a:rPr lang="en-US" sz="2400" dirty="0"/>
            <a:t>Schools</a:t>
          </a:r>
          <a:endParaRPr lang="bg-BG" sz="2400" dirty="0"/>
        </a:p>
      </dgm:t>
    </dgm:pt>
    <dgm:pt modelId="{782C0FB3-1D70-4C31-98CB-F9F957BB18FC}" type="parTrans" cxnId="{683DDCD3-5A69-430E-99F5-B1A19D1BE8D4}">
      <dgm:prSet/>
      <dgm:spPr/>
      <dgm:t>
        <a:bodyPr/>
        <a:lstStyle/>
        <a:p>
          <a:endParaRPr lang="bg-BG"/>
        </a:p>
      </dgm:t>
    </dgm:pt>
    <dgm:pt modelId="{4435BB22-D371-420F-9866-65644033C9E3}" type="sibTrans" cxnId="{683DDCD3-5A69-430E-99F5-B1A19D1BE8D4}">
      <dgm:prSet/>
      <dgm:spPr/>
      <dgm:t>
        <a:bodyPr/>
        <a:lstStyle/>
        <a:p>
          <a:endParaRPr lang="bg-BG"/>
        </a:p>
      </dgm:t>
    </dgm:pt>
    <dgm:pt modelId="{E49C23E9-65B8-45DC-9816-58B8F5B41B34}">
      <dgm:prSet phldrT="[Текст]" custT="1"/>
      <dgm:spPr/>
      <dgm:t>
        <a:bodyPr/>
        <a:lstStyle/>
        <a:p>
          <a:r>
            <a:rPr lang="bg-BG" sz="2400" dirty="0"/>
            <a:t>50</a:t>
          </a:r>
        </a:p>
      </dgm:t>
    </dgm:pt>
    <dgm:pt modelId="{2150E15B-E84E-468A-9CDB-027DED6CF97E}" type="parTrans" cxnId="{6EEF888D-7349-4195-BC25-3FEDDEFE90CA}">
      <dgm:prSet/>
      <dgm:spPr/>
      <dgm:t>
        <a:bodyPr/>
        <a:lstStyle/>
        <a:p>
          <a:endParaRPr lang="bg-BG"/>
        </a:p>
      </dgm:t>
    </dgm:pt>
    <dgm:pt modelId="{766E8BA1-1E0E-44E8-98B1-DEB49D4240CF}" type="sibTrans" cxnId="{6EEF888D-7349-4195-BC25-3FEDDEFE90CA}">
      <dgm:prSet/>
      <dgm:spPr/>
      <dgm:t>
        <a:bodyPr/>
        <a:lstStyle/>
        <a:p>
          <a:endParaRPr lang="bg-BG"/>
        </a:p>
      </dgm:t>
    </dgm:pt>
    <dgm:pt modelId="{518BC8E9-03CE-4742-9A80-AFA3C0E5FBE3}">
      <dgm:prSet phldrT="[Текст]" custT="1"/>
      <dgm:spPr/>
      <dgm:t>
        <a:bodyPr/>
        <a:lstStyle/>
        <a:p>
          <a:r>
            <a:rPr lang="en-US" sz="2400" dirty="0"/>
            <a:t>Students</a:t>
          </a:r>
          <a:endParaRPr lang="bg-BG" sz="2400" dirty="0"/>
        </a:p>
      </dgm:t>
    </dgm:pt>
    <dgm:pt modelId="{4EA7FCCF-C17C-489F-9DDC-2D06B9A7386B}" type="parTrans" cxnId="{C35F6668-8D60-4938-A0B9-B26562FD55BD}">
      <dgm:prSet/>
      <dgm:spPr/>
      <dgm:t>
        <a:bodyPr/>
        <a:lstStyle/>
        <a:p>
          <a:endParaRPr lang="bg-BG"/>
        </a:p>
      </dgm:t>
    </dgm:pt>
    <dgm:pt modelId="{D6E64242-7447-4B39-962F-D27B7459C09D}" type="sibTrans" cxnId="{C35F6668-8D60-4938-A0B9-B26562FD55BD}">
      <dgm:prSet/>
      <dgm:spPr/>
      <dgm:t>
        <a:bodyPr/>
        <a:lstStyle/>
        <a:p>
          <a:endParaRPr lang="bg-BG"/>
        </a:p>
      </dgm:t>
    </dgm:pt>
    <dgm:pt modelId="{427E89F4-ECB5-452B-B9C7-CE549A78033B}">
      <dgm:prSet phldrT="[Текст]" custT="1"/>
      <dgm:spPr/>
      <dgm:t>
        <a:bodyPr/>
        <a:lstStyle/>
        <a:p>
          <a:r>
            <a:rPr lang="bg-BG" sz="2400" dirty="0"/>
            <a:t>20 000</a:t>
          </a:r>
        </a:p>
      </dgm:t>
    </dgm:pt>
    <dgm:pt modelId="{7DD141A1-5F13-4969-908A-86170473BD8C}" type="parTrans" cxnId="{F3242CD8-C585-4012-B788-92F6B9625C5C}">
      <dgm:prSet/>
      <dgm:spPr/>
      <dgm:t>
        <a:bodyPr/>
        <a:lstStyle/>
        <a:p>
          <a:endParaRPr lang="bg-BG"/>
        </a:p>
      </dgm:t>
    </dgm:pt>
    <dgm:pt modelId="{34F704C3-9760-4F0A-A0AE-02B1A7A576A0}" type="sibTrans" cxnId="{F3242CD8-C585-4012-B788-92F6B9625C5C}">
      <dgm:prSet/>
      <dgm:spPr/>
      <dgm:t>
        <a:bodyPr/>
        <a:lstStyle/>
        <a:p>
          <a:endParaRPr lang="bg-BG"/>
        </a:p>
      </dgm:t>
    </dgm:pt>
    <dgm:pt modelId="{BA9032D3-D240-46BC-8AC4-710F77CDEAC2}">
      <dgm:prSet phldrT="[Текст]" custT="1"/>
      <dgm:spPr/>
      <dgm:t>
        <a:bodyPr/>
        <a:lstStyle/>
        <a:p>
          <a:r>
            <a:rPr lang="en-US" sz="2400" dirty="0"/>
            <a:t>Teachers</a:t>
          </a:r>
          <a:endParaRPr lang="bg-BG" sz="2400" dirty="0"/>
        </a:p>
      </dgm:t>
    </dgm:pt>
    <dgm:pt modelId="{DC50C788-3CCC-4196-8E31-6AB2A5F24D32}" type="parTrans" cxnId="{06882332-1FF8-424A-A3D9-7B599199C8C9}">
      <dgm:prSet/>
      <dgm:spPr/>
      <dgm:t>
        <a:bodyPr/>
        <a:lstStyle/>
        <a:p>
          <a:endParaRPr lang="bg-BG"/>
        </a:p>
      </dgm:t>
    </dgm:pt>
    <dgm:pt modelId="{7838366C-C7C5-44DA-AACF-C844A6189840}" type="sibTrans" cxnId="{06882332-1FF8-424A-A3D9-7B599199C8C9}">
      <dgm:prSet/>
      <dgm:spPr/>
      <dgm:t>
        <a:bodyPr/>
        <a:lstStyle/>
        <a:p>
          <a:endParaRPr lang="bg-BG"/>
        </a:p>
      </dgm:t>
    </dgm:pt>
    <dgm:pt modelId="{D7B8A4F0-C132-4D52-B034-BCAE899DA9DD}">
      <dgm:prSet phldrT="[Текст]" custT="1"/>
      <dgm:spPr/>
      <dgm:t>
        <a:bodyPr/>
        <a:lstStyle/>
        <a:p>
          <a:r>
            <a:rPr lang="bg-BG" sz="2400" dirty="0"/>
            <a:t>1200</a:t>
          </a:r>
        </a:p>
      </dgm:t>
    </dgm:pt>
    <dgm:pt modelId="{8CD51331-DC9A-4C87-AF25-97D6CD175C4C}" type="parTrans" cxnId="{C546DCAA-EFBB-4ADC-8ABD-E2F9A2BB40B8}">
      <dgm:prSet/>
      <dgm:spPr/>
      <dgm:t>
        <a:bodyPr/>
        <a:lstStyle/>
        <a:p>
          <a:endParaRPr lang="bg-BG"/>
        </a:p>
      </dgm:t>
    </dgm:pt>
    <dgm:pt modelId="{4C601C0B-C67A-4D56-AEDB-34A884F098FD}" type="sibTrans" cxnId="{C546DCAA-EFBB-4ADC-8ABD-E2F9A2BB40B8}">
      <dgm:prSet/>
      <dgm:spPr/>
      <dgm:t>
        <a:bodyPr/>
        <a:lstStyle/>
        <a:p>
          <a:endParaRPr lang="bg-BG"/>
        </a:p>
      </dgm:t>
    </dgm:pt>
    <dgm:pt modelId="{AD9D64C6-7E8D-4D0E-94E0-7983D7813278}" type="pres">
      <dgm:prSet presAssocID="{D76D7EDD-8721-4DE0-B488-8F5EC7E6571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71FCCA08-4810-4363-BA9C-1C33199F566F}" type="pres">
      <dgm:prSet presAssocID="{C6FB119C-B3F0-46B3-88F7-191A024E5B01}" presName="comp" presStyleCnt="0"/>
      <dgm:spPr/>
    </dgm:pt>
    <dgm:pt modelId="{8B388122-3231-40FF-9247-7AAD7B9CC1B7}" type="pres">
      <dgm:prSet presAssocID="{C6FB119C-B3F0-46B3-88F7-191A024E5B01}" presName="box" presStyleLbl="node1" presStyleIdx="0" presStyleCnt="3"/>
      <dgm:spPr/>
      <dgm:t>
        <a:bodyPr/>
        <a:lstStyle/>
        <a:p>
          <a:endParaRPr lang="sl-SI"/>
        </a:p>
      </dgm:t>
    </dgm:pt>
    <dgm:pt modelId="{C84D4959-1F4F-4AEE-A125-735381E1FB80}" type="pres">
      <dgm:prSet presAssocID="{C6FB119C-B3F0-46B3-88F7-191A024E5B01}" presName="img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sl-SI"/>
        </a:p>
      </dgm:t>
    </dgm:pt>
    <dgm:pt modelId="{15AAA0CC-D1EB-4D92-A8BF-AB08F36663DA}" type="pres">
      <dgm:prSet presAssocID="{C6FB119C-B3F0-46B3-88F7-191A024E5B0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4F652D0-5A4E-422C-A053-C212388824E6}" type="pres">
      <dgm:prSet presAssocID="{4435BB22-D371-420F-9866-65644033C9E3}" presName="spacer" presStyleCnt="0"/>
      <dgm:spPr/>
    </dgm:pt>
    <dgm:pt modelId="{81B6B134-B8C1-40D7-8C19-EF6F635EF22D}" type="pres">
      <dgm:prSet presAssocID="{518BC8E9-03CE-4742-9A80-AFA3C0E5FBE3}" presName="comp" presStyleCnt="0"/>
      <dgm:spPr/>
    </dgm:pt>
    <dgm:pt modelId="{D285338A-DBEA-4312-9EE4-CBDA8E2D42B8}" type="pres">
      <dgm:prSet presAssocID="{518BC8E9-03CE-4742-9A80-AFA3C0E5FBE3}" presName="box" presStyleLbl="node1" presStyleIdx="1" presStyleCnt="3"/>
      <dgm:spPr/>
      <dgm:t>
        <a:bodyPr/>
        <a:lstStyle/>
        <a:p>
          <a:endParaRPr lang="sl-SI"/>
        </a:p>
      </dgm:t>
    </dgm:pt>
    <dgm:pt modelId="{78C6109A-AFFF-4B0F-93C0-A5B18D08194E}" type="pres">
      <dgm:prSet presAssocID="{518BC8E9-03CE-4742-9A80-AFA3C0E5FBE3}" presName="img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sl-SI"/>
        </a:p>
      </dgm:t>
    </dgm:pt>
    <dgm:pt modelId="{AAC0136B-9E31-4D58-A390-1CAC8995DA0A}" type="pres">
      <dgm:prSet presAssocID="{518BC8E9-03CE-4742-9A80-AFA3C0E5FBE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7A10CD3-792B-4907-8511-652F19F43223}" type="pres">
      <dgm:prSet presAssocID="{D6E64242-7447-4B39-962F-D27B7459C09D}" presName="spacer" presStyleCnt="0"/>
      <dgm:spPr/>
    </dgm:pt>
    <dgm:pt modelId="{1E5E8167-10D5-4B8A-9E7F-6D75BB0EB8E0}" type="pres">
      <dgm:prSet presAssocID="{BA9032D3-D240-46BC-8AC4-710F77CDEAC2}" presName="comp" presStyleCnt="0"/>
      <dgm:spPr/>
    </dgm:pt>
    <dgm:pt modelId="{C45A5087-D758-4492-81B9-DF2E38E7A990}" type="pres">
      <dgm:prSet presAssocID="{BA9032D3-D240-46BC-8AC4-710F77CDEAC2}" presName="box" presStyleLbl="node1" presStyleIdx="2" presStyleCnt="3" custLinFactNeighborX="85" custLinFactNeighborY="-11470"/>
      <dgm:spPr/>
      <dgm:t>
        <a:bodyPr/>
        <a:lstStyle/>
        <a:p>
          <a:endParaRPr lang="sl-SI"/>
        </a:p>
      </dgm:t>
    </dgm:pt>
    <dgm:pt modelId="{9258A8E5-1545-487B-95AC-588BAA6CA3F9}" type="pres">
      <dgm:prSet presAssocID="{BA9032D3-D240-46BC-8AC4-710F77CDEAC2}" presName="img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sl-SI"/>
        </a:p>
      </dgm:t>
    </dgm:pt>
    <dgm:pt modelId="{30C91D47-624C-4C46-ABDE-4C1957F6DC69}" type="pres">
      <dgm:prSet presAssocID="{BA9032D3-D240-46BC-8AC4-710F77CDEAC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744F9B13-B919-4447-B5EA-393428AAB31F}" type="presOf" srcId="{427E89F4-ECB5-452B-B9C7-CE549A78033B}" destId="{D285338A-DBEA-4312-9EE4-CBDA8E2D42B8}" srcOrd="0" destOrd="1" presId="urn:microsoft.com/office/officeart/2005/8/layout/vList4"/>
    <dgm:cxn modelId="{683DDCD3-5A69-430E-99F5-B1A19D1BE8D4}" srcId="{D76D7EDD-8721-4DE0-B488-8F5EC7E6571F}" destId="{C6FB119C-B3F0-46B3-88F7-191A024E5B01}" srcOrd="0" destOrd="0" parTransId="{782C0FB3-1D70-4C31-98CB-F9F957BB18FC}" sibTransId="{4435BB22-D371-420F-9866-65644033C9E3}"/>
    <dgm:cxn modelId="{DD1BEF4C-4D38-4E1A-B099-BCCE0EE23615}" type="presOf" srcId="{518BC8E9-03CE-4742-9A80-AFA3C0E5FBE3}" destId="{D285338A-DBEA-4312-9EE4-CBDA8E2D42B8}" srcOrd="0" destOrd="0" presId="urn:microsoft.com/office/officeart/2005/8/layout/vList4"/>
    <dgm:cxn modelId="{A9E5F2EA-A713-44C5-B765-589830BC457C}" type="presOf" srcId="{D7B8A4F0-C132-4D52-B034-BCAE899DA9DD}" destId="{C45A5087-D758-4492-81B9-DF2E38E7A990}" srcOrd="0" destOrd="1" presId="urn:microsoft.com/office/officeart/2005/8/layout/vList4"/>
    <dgm:cxn modelId="{06882332-1FF8-424A-A3D9-7B599199C8C9}" srcId="{D76D7EDD-8721-4DE0-B488-8F5EC7E6571F}" destId="{BA9032D3-D240-46BC-8AC4-710F77CDEAC2}" srcOrd="2" destOrd="0" parTransId="{DC50C788-3CCC-4196-8E31-6AB2A5F24D32}" sibTransId="{7838366C-C7C5-44DA-AACF-C844A6189840}"/>
    <dgm:cxn modelId="{7837E52A-A23C-425E-9DC5-1A6270DE58ED}" type="presOf" srcId="{BA9032D3-D240-46BC-8AC4-710F77CDEAC2}" destId="{30C91D47-624C-4C46-ABDE-4C1957F6DC69}" srcOrd="1" destOrd="0" presId="urn:microsoft.com/office/officeart/2005/8/layout/vList4"/>
    <dgm:cxn modelId="{F3242CD8-C585-4012-B788-92F6B9625C5C}" srcId="{518BC8E9-03CE-4742-9A80-AFA3C0E5FBE3}" destId="{427E89F4-ECB5-452B-B9C7-CE549A78033B}" srcOrd="0" destOrd="0" parTransId="{7DD141A1-5F13-4969-908A-86170473BD8C}" sibTransId="{34F704C3-9760-4F0A-A0AE-02B1A7A576A0}"/>
    <dgm:cxn modelId="{F7264AAB-7641-4748-8BC6-F2EB7AC0B53E}" type="presOf" srcId="{C6FB119C-B3F0-46B3-88F7-191A024E5B01}" destId="{15AAA0CC-D1EB-4D92-A8BF-AB08F36663DA}" srcOrd="1" destOrd="0" presId="urn:microsoft.com/office/officeart/2005/8/layout/vList4"/>
    <dgm:cxn modelId="{C35F6668-8D60-4938-A0B9-B26562FD55BD}" srcId="{D76D7EDD-8721-4DE0-B488-8F5EC7E6571F}" destId="{518BC8E9-03CE-4742-9A80-AFA3C0E5FBE3}" srcOrd="1" destOrd="0" parTransId="{4EA7FCCF-C17C-489F-9DDC-2D06B9A7386B}" sibTransId="{D6E64242-7447-4B39-962F-D27B7459C09D}"/>
    <dgm:cxn modelId="{28ADA868-BF2A-433D-AD76-B741B9DED04E}" type="presOf" srcId="{D7B8A4F0-C132-4D52-B034-BCAE899DA9DD}" destId="{30C91D47-624C-4C46-ABDE-4C1957F6DC69}" srcOrd="1" destOrd="1" presId="urn:microsoft.com/office/officeart/2005/8/layout/vList4"/>
    <dgm:cxn modelId="{05CC9C41-4529-412C-A32E-7E4037D91C3F}" type="presOf" srcId="{518BC8E9-03CE-4742-9A80-AFA3C0E5FBE3}" destId="{AAC0136B-9E31-4D58-A390-1CAC8995DA0A}" srcOrd="1" destOrd="0" presId="urn:microsoft.com/office/officeart/2005/8/layout/vList4"/>
    <dgm:cxn modelId="{45D93B4A-C029-4A87-B90D-D97FB53D659C}" type="presOf" srcId="{BA9032D3-D240-46BC-8AC4-710F77CDEAC2}" destId="{C45A5087-D758-4492-81B9-DF2E38E7A990}" srcOrd="0" destOrd="0" presId="urn:microsoft.com/office/officeart/2005/8/layout/vList4"/>
    <dgm:cxn modelId="{3BBA073B-C172-4C9F-803D-F5368B27C9E3}" type="presOf" srcId="{C6FB119C-B3F0-46B3-88F7-191A024E5B01}" destId="{8B388122-3231-40FF-9247-7AAD7B9CC1B7}" srcOrd="0" destOrd="0" presId="urn:microsoft.com/office/officeart/2005/8/layout/vList4"/>
    <dgm:cxn modelId="{30697C95-A685-4E19-B5C3-F56713D70A49}" type="presOf" srcId="{427E89F4-ECB5-452B-B9C7-CE549A78033B}" destId="{AAC0136B-9E31-4D58-A390-1CAC8995DA0A}" srcOrd="1" destOrd="1" presId="urn:microsoft.com/office/officeart/2005/8/layout/vList4"/>
    <dgm:cxn modelId="{5D43B4D7-C0C8-4185-A9AA-E89316868B4E}" type="presOf" srcId="{E49C23E9-65B8-45DC-9816-58B8F5B41B34}" destId="{15AAA0CC-D1EB-4D92-A8BF-AB08F36663DA}" srcOrd="1" destOrd="1" presId="urn:microsoft.com/office/officeart/2005/8/layout/vList4"/>
    <dgm:cxn modelId="{C546DCAA-EFBB-4ADC-8ABD-E2F9A2BB40B8}" srcId="{BA9032D3-D240-46BC-8AC4-710F77CDEAC2}" destId="{D7B8A4F0-C132-4D52-B034-BCAE899DA9DD}" srcOrd="0" destOrd="0" parTransId="{8CD51331-DC9A-4C87-AF25-97D6CD175C4C}" sibTransId="{4C601C0B-C67A-4D56-AEDB-34A884F098FD}"/>
    <dgm:cxn modelId="{55C56F8C-A14E-4EEF-838D-2E84C063B16D}" type="presOf" srcId="{D76D7EDD-8721-4DE0-B488-8F5EC7E6571F}" destId="{AD9D64C6-7E8D-4D0E-94E0-7983D7813278}" srcOrd="0" destOrd="0" presId="urn:microsoft.com/office/officeart/2005/8/layout/vList4"/>
    <dgm:cxn modelId="{6EEF888D-7349-4195-BC25-3FEDDEFE90CA}" srcId="{C6FB119C-B3F0-46B3-88F7-191A024E5B01}" destId="{E49C23E9-65B8-45DC-9816-58B8F5B41B34}" srcOrd="0" destOrd="0" parTransId="{2150E15B-E84E-468A-9CDB-027DED6CF97E}" sibTransId="{766E8BA1-1E0E-44E8-98B1-DEB49D4240CF}"/>
    <dgm:cxn modelId="{946F9B91-4FE3-4DBD-A967-999269D578C1}" type="presOf" srcId="{E49C23E9-65B8-45DC-9816-58B8F5B41B34}" destId="{8B388122-3231-40FF-9247-7AAD7B9CC1B7}" srcOrd="0" destOrd="1" presId="urn:microsoft.com/office/officeart/2005/8/layout/vList4"/>
    <dgm:cxn modelId="{43E64F0B-493F-462B-BD1B-C91846B2533C}" type="presParOf" srcId="{AD9D64C6-7E8D-4D0E-94E0-7983D7813278}" destId="{71FCCA08-4810-4363-BA9C-1C33199F566F}" srcOrd="0" destOrd="0" presId="urn:microsoft.com/office/officeart/2005/8/layout/vList4"/>
    <dgm:cxn modelId="{92B9C57E-D16B-40CB-9A4D-030E18400EE1}" type="presParOf" srcId="{71FCCA08-4810-4363-BA9C-1C33199F566F}" destId="{8B388122-3231-40FF-9247-7AAD7B9CC1B7}" srcOrd="0" destOrd="0" presId="urn:microsoft.com/office/officeart/2005/8/layout/vList4"/>
    <dgm:cxn modelId="{AFA597DE-F2DA-45A9-9366-2222473E900D}" type="presParOf" srcId="{71FCCA08-4810-4363-BA9C-1C33199F566F}" destId="{C84D4959-1F4F-4AEE-A125-735381E1FB80}" srcOrd="1" destOrd="0" presId="urn:microsoft.com/office/officeart/2005/8/layout/vList4"/>
    <dgm:cxn modelId="{739E41BE-80ED-40B8-843B-0946EB92EC13}" type="presParOf" srcId="{71FCCA08-4810-4363-BA9C-1C33199F566F}" destId="{15AAA0CC-D1EB-4D92-A8BF-AB08F36663DA}" srcOrd="2" destOrd="0" presId="urn:microsoft.com/office/officeart/2005/8/layout/vList4"/>
    <dgm:cxn modelId="{05867399-B5EB-47B8-91FB-6FAB8E8EBAB6}" type="presParOf" srcId="{AD9D64C6-7E8D-4D0E-94E0-7983D7813278}" destId="{14F652D0-5A4E-422C-A053-C212388824E6}" srcOrd="1" destOrd="0" presId="urn:microsoft.com/office/officeart/2005/8/layout/vList4"/>
    <dgm:cxn modelId="{71C59430-A6E3-4BB2-911A-31F95FB2BB4D}" type="presParOf" srcId="{AD9D64C6-7E8D-4D0E-94E0-7983D7813278}" destId="{81B6B134-B8C1-40D7-8C19-EF6F635EF22D}" srcOrd="2" destOrd="0" presId="urn:microsoft.com/office/officeart/2005/8/layout/vList4"/>
    <dgm:cxn modelId="{1AE46CE2-6BA6-4415-A000-F4751185BF72}" type="presParOf" srcId="{81B6B134-B8C1-40D7-8C19-EF6F635EF22D}" destId="{D285338A-DBEA-4312-9EE4-CBDA8E2D42B8}" srcOrd="0" destOrd="0" presId="urn:microsoft.com/office/officeart/2005/8/layout/vList4"/>
    <dgm:cxn modelId="{0A571696-58F7-4E67-BDB5-180B0AE87672}" type="presParOf" srcId="{81B6B134-B8C1-40D7-8C19-EF6F635EF22D}" destId="{78C6109A-AFFF-4B0F-93C0-A5B18D08194E}" srcOrd="1" destOrd="0" presId="urn:microsoft.com/office/officeart/2005/8/layout/vList4"/>
    <dgm:cxn modelId="{8BA597B0-36E8-4060-8C29-708FC893BF72}" type="presParOf" srcId="{81B6B134-B8C1-40D7-8C19-EF6F635EF22D}" destId="{AAC0136B-9E31-4D58-A390-1CAC8995DA0A}" srcOrd="2" destOrd="0" presId="urn:microsoft.com/office/officeart/2005/8/layout/vList4"/>
    <dgm:cxn modelId="{8D82B555-710D-494C-B54F-FF6465D9A89E}" type="presParOf" srcId="{AD9D64C6-7E8D-4D0E-94E0-7983D7813278}" destId="{67A10CD3-792B-4907-8511-652F19F43223}" srcOrd="3" destOrd="0" presId="urn:microsoft.com/office/officeart/2005/8/layout/vList4"/>
    <dgm:cxn modelId="{21D2359C-BEA0-4AC7-A187-9B2646E94AFB}" type="presParOf" srcId="{AD9D64C6-7E8D-4D0E-94E0-7983D7813278}" destId="{1E5E8167-10D5-4B8A-9E7F-6D75BB0EB8E0}" srcOrd="4" destOrd="0" presId="urn:microsoft.com/office/officeart/2005/8/layout/vList4"/>
    <dgm:cxn modelId="{8CF893A1-F8C0-421B-AA13-D4616F469680}" type="presParOf" srcId="{1E5E8167-10D5-4B8A-9E7F-6D75BB0EB8E0}" destId="{C45A5087-D758-4492-81B9-DF2E38E7A990}" srcOrd="0" destOrd="0" presId="urn:microsoft.com/office/officeart/2005/8/layout/vList4"/>
    <dgm:cxn modelId="{6478C889-EC0D-4285-AB75-1F2D9C6A1CFB}" type="presParOf" srcId="{1E5E8167-10D5-4B8A-9E7F-6D75BB0EB8E0}" destId="{9258A8E5-1545-487B-95AC-588BAA6CA3F9}" srcOrd="1" destOrd="0" presId="urn:microsoft.com/office/officeart/2005/8/layout/vList4"/>
    <dgm:cxn modelId="{ABCFA423-3BF8-45A7-AB99-A43DD67150BF}" type="presParOf" srcId="{1E5E8167-10D5-4B8A-9E7F-6D75BB0EB8E0}" destId="{30C91D47-624C-4C46-ABDE-4C1957F6DC6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42A6A5-B350-4344-9FBD-AA3C3796C7C6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9469E5D1-BE8D-4B97-8948-45DC2241D40F}">
      <dgm:prSet phldrT="[Текст]" custT="1"/>
      <dgm:spPr/>
      <dgm:t>
        <a:bodyPr/>
        <a:lstStyle/>
        <a:p>
          <a:r>
            <a:rPr lang="en-US" sz="2400" dirty="0"/>
            <a:t>Families</a:t>
          </a:r>
          <a:endParaRPr lang="bg-BG" sz="2400" dirty="0"/>
        </a:p>
      </dgm:t>
    </dgm:pt>
    <dgm:pt modelId="{1414D183-7347-4246-A18E-E1068AFEB1E4}" type="parTrans" cxnId="{30950FF6-F22F-47AA-8564-C115F38F14FA}">
      <dgm:prSet/>
      <dgm:spPr/>
      <dgm:t>
        <a:bodyPr/>
        <a:lstStyle/>
        <a:p>
          <a:endParaRPr lang="bg-BG"/>
        </a:p>
      </dgm:t>
    </dgm:pt>
    <dgm:pt modelId="{2F3DF50E-AF2A-4128-B841-1D030A87EF4E}" type="sibTrans" cxnId="{30950FF6-F22F-47AA-8564-C115F38F14FA}">
      <dgm:prSet/>
      <dgm:spPr/>
      <dgm:t>
        <a:bodyPr/>
        <a:lstStyle/>
        <a:p>
          <a:endParaRPr lang="bg-BG"/>
        </a:p>
      </dgm:t>
    </dgm:pt>
    <dgm:pt modelId="{4019EB79-E8B8-49B0-874A-5A95758F61B9}">
      <dgm:prSet phldrT="[Текст]" custT="1"/>
      <dgm:spPr/>
      <dgm:t>
        <a:bodyPr/>
        <a:lstStyle/>
        <a:p>
          <a:r>
            <a:rPr lang="bg-BG" sz="2400" dirty="0"/>
            <a:t>20 000</a:t>
          </a:r>
        </a:p>
      </dgm:t>
    </dgm:pt>
    <dgm:pt modelId="{14FFEA92-E3AF-447C-A374-5F35D3E73AEC}" type="parTrans" cxnId="{BFD49DEE-A8D0-4C0A-AA3B-CD262AB01CB3}">
      <dgm:prSet/>
      <dgm:spPr/>
      <dgm:t>
        <a:bodyPr/>
        <a:lstStyle/>
        <a:p>
          <a:endParaRPr lang="bg-BG"/>
        </a:p>
      </dgm:t>
    </dgm:pt>
    <dgm:pt modelId="{19B020D4-2FE1-4754-BF1D-D6618480B45E}" type="sibTrans" cxnId="{BFD49DEE-A8D0-4C0A-AA3B-CD262AB01CB3}">
      <dgm:prSet/>
      <dgm:spPr/>
      <dgm:t>
        <a:bodyPr/>
        <a:lstStyle/>
        <a:p>
          <a:endParaRPr lang="bg-BG"/>
        </a:p>
      </dgm:t>
    </dgm:pt>
    <dgm:pt modelId="{59392D9C-8B53-4905-B163-D52D92421FCF}">
      <dgm:prSet phldrT="[Текст]" custT="1"/>
      <dgm:spPr/>
      <dgm:t>
        <a:bodyPr/>
        <a:lstStyle/>
        <a:p>
          <a:r>
            <a:rPr lang="en-US" sz="2400" dirty="0"/>
            <a:t>Action days</a:t>
          </a:r>
          <a:endParaRPr lang="bg-BG" sz="2400" dirty="0"/>
        </a:p>
      </dgm:t>
    </dgm:pt>
    <dgm:pt modelId="{1849B941-5EDF-461A-9B0E-945991E050D8}" type="parTrans" cxnId="{1B5847E0-2E43-4AD2-B05F-035D41B407BF}">
      <dgm:prSet/>
      <dgm:spPr/>
      <dgm:t>
        <a:bodyPr/>
        <a:lstStyle/>
        <a:p>
          <a:endParaRPr lang="bg-BG"/>
        </a:p>
      </dgm:t>
    </dgm:pt>
    <dgm:pt modelId="{3433D5E3-D7C5-44D4-937E-58BB3E4BEF11}" type="sibTrans" cxnId="{1B5847E0-2E43-4AD2-B05F-035D41B407BF}">
      <dgm:prSet/>
      <dgm:spPr/>
      <dgm:t>
        <a:bodyPr/>
        <a:lstStyle/>
        <a:p>
          <a:endParaRPr lang="bg-BG"/>
        </a:p>
      </dgm:t>
    </dgm:pt>
    <dgm:pt modelId="{1BC32B5F-85E2-4CBC-A1C5-2E1E3D1F7C91}">
      <dgm:prSet phldrT="[Текст]" custT="1"/>
      <dgm:spPr/>
      <dgm:t>
        <a:bodyPr/>
        <a:lstStyle/>
        <a:p>
          <a:r>
            <a:rPr lang="bg-BG" sz="2400" dirty="0" smtClean="0"/>
            <a:t>1</a:t>
          </a:r>
          <a:r>
            <a:rPr lang="en-US" sz="2400" dirty="0" smtClean="0"/>
            <a:t>5</a:t>
          </a:r>
          <a:r>
            <a:rPr lang="bg-BG" sz="2400" dirty="0" smtClean="0"/>
            <a:t>7</a:t>
          </a:r>
          <a:endParaRPr lang="bg-BG" sz="2400" dirty="0"/>
        </a:p>
      </dgm:t>
    </dgm:pt>
    <dgm:pt modelId="{7F41B39C-63B6-43E9-8B4E-63820095A9F9}" type="parTrans" cxnId="{6163C075-0D0E-4045-A748-25EA929979C0}">
      <dgm:prSet/>
      <dgm:spPr/>
      <dgm:t>
        <a:bodyPr/>
        <a:lstStyle/>
        <a:p>
          <a:endParaRPr lang="bg-BG"/>
        </a:p>
      </dgm:t>
    </dgm:pt>
    <dgm:pt modelId="{32694ED7-6736-4C54-8665-235F1697785C}" type="sibTrans" cxnId="{6163C075-0D0E-4045-A748-25EA929979C0}">
      <dgm:prSet/>
      <dgm:spPr/>
      <dgm:t>
        <a:bodyPr/>
        <a:lstStyle/>
        <a:p>
          <a:endParaRPr lang="bg-BG"/>
        </a:p>
      </dgm:t>
    </dgm:pt>
    <dgm:pt modelId="{C0287D78-F167-4DED-AB41-873569A6D40E}">
      <dgm:prSet phldrT="[Текст]" custT="1"/>
      <dgm:spPr/>
      <dgm:t>
        <a:bodyPr/>
        <a:lstStyle/>
        <a:p>
          <a:r>
            <a:rPr lang="en-US" sz="2400" dirty="0"/>
            <a:t>Final products</a:t>
          </a:r>
          <a:endParaRPr lang="bg-BG" sz="2400" dirty="0"/>
        </a:p>
      </dgm:t>
    </dgm:pt>
    <dgm:pt modelId="{A13D12D1-A212-4F4F-9D4E-64DF4F94CB6D}" type="parTrans" cxnId="{60510D2C-3B8D-4903-A9EB-B7BCEB4B4EA3}">
      <dgm:prSet/>
      <dgm:spPr/>
      <dgm:t>
        <a:bodyPr/>
        <a:lstStyle/>
        <a:p>
          <a:endParaRPr lang="bg-BG"/>
        </a:p>
      </dgm:t>
    </dgm:pt>
    <dgm:pt modelId="{D52E15DC-D126-4DAD-9873-4F0F30EFDFA9}" type="sibTrans" cxnId="{60510D2C-3B8D-4903-A9EB-B7BCEB4B4EA3}">
      <dgm:prSet/>
      <dgm:spPr/>
      <dgm:t>
        <a:bodyPr/>
        <a:lstStyle/>
        <a:p>
          <a:endParaRPr lang="bg-BG"/>
        </a:p>
      </dgm:t>
    </dgm:pt>
    <dgm:pt modelId="{5E385DEB-8F5D-4DD8-9FE3-FA3F415F2EA9}">
      <dgm:prSet phldrT="[Текст]" custT="1"/>
      <dgm:spPr/>
      <dgm:t>
        <a:bodyPr/>
        <a:lstStyle/>
        <a:p>
          <a:r>
            <a:rPr lang="bg-BG" sz="2400" dirty="0"/>
            <a:t>200</a:t>
          </a:r>
        </a:p>
      </dgm:t>
    </dgm:pt>
    <dgm:pt modelId="{DBB6694A-C1EC-4F7C-B788-8F7C4E74B326}" type="parTrans" cxnId="{CAB1771F-D4CE-4513-B39D-1445C5F53BCF}">
      <dgm:prSet/>
      <dgm:spPr/>
      <dgm:t>
        <a:bodyPr/>
        <a:lstStyle/>
        <a:p>
          <a:endParaRPr lang="bg-BG"/>
        </a:p>
      </dgm:t>
    </dgm:pt>
    <dgm:pt modelId="{469C27B5-8A9C-459B-93E8-E411BB7FB857}" type="sibTrans" cxnId="{CAB1771F-D4CE-4513-B39D-1445C5F53BCF}">
      <dgm:prSet/>
      <dgm:spPr/>
      <dgm:t>
        <a:bodyPr/>
        <a:lstStyle/>
        <a:p>
          <a:endParaRPr lang="bg-BG"/>
        </a:p>
      </dgm:t>
    </dgm:pt>
    <dgm:pt modelId="{9A8DEDD4-0995-4D92-81D9-1A7586383AF5}" type="pres">
      <dgm:prSet presAssocID="{3942A6A5-B350-4344-9FBD-AA3C3796C7C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3CC3CA53-3ADC-4B5D-B43C-63BA2248E367}" type="pres">
      <dgm:prSet presAssocID="{9469E5D1-BE8D-4B97-8948-45DC2241D40F}" presName="comp" presStyleCnt="0"/>
      <dgm:spPr/>
    </dgm:pt>
    <dgm:pt modelId="{2F4A9F10-734B-42E3-AB92-0F8F0A1666AC}" type="pres">
      <dgm:prSet presAssocID="{9469E5D1-BE8D-4B97-8948-45DC2241D40F}" presName="box" presStyleLbl="node1" presStyleIdx="0" presStyleCnt="3"/>
      <dgm:spPr/>
      <dgm:t>
        <a:bodyPr/>
        <a:lstStyle/>
        <a:p>
          <a:endParaRPr lang="sl-SI"/>
        </a:p>
      </dgm:t>
    </dgm:pt>
    <dgm:pt modelId="{6860E041-DBAF-4068-A42C-F581ABE1E1D4}" type="pres">
      <dgm:prSet presAssocID="{9469E5D1-BE8D-4B97-8948-45DC2241D40F}" presName="img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sl-SI"/>
        </a:p>
      </dgm:t>
    </dgm:pt>
    <dgm:pt modelId="{6122F6FA-5CB9-46CA-A1FB-E646BB338D9E}" type="pres">
      <dgm:prSet presAssocID="{9469E5D1-BE8D-4B97-8948-45DC2241D40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21E27DA-F969-41DB-AA70-5285370F13FA}" type="pres">
      <dgm:prSet presAssocID="{2F3DF50E-AF2A-4128-B841-1D030A87EF4E}" presName="spacer" presStyleCnt="0"/>
      <dgm:spPr/>
    </dgm:pt>
    <dgm:pt modelId="{46A986EE-831D-4DF7-812E-93FAE33FE4FE}" type="pres">
      <dgm:prSet presAssocID="{59392D9C-8B53-4905-B163-D52D92421FCF}" presName="comp" presStyleCnt="0"/>
      <dgm:spPr/>
    </dgm:pt>
    <dgm:pt modelId="{1F1C9AC5-CE18-4A63-8EEC-4B485F781BF9}" type="pres">
      <dgm:prSet presAssocID="{59392D9C-8B53-4905-B163-D52D92421FCF}" presName="box" presStyleLbl="node1" presStyleIdx="1" presStyleCnt="3"/>
      <dgm:spPr/>
      <dgm:t>
        <a:bodyPr/>
        <a:lstStyle/>
        <a:p>
          <a:endParaRPr lang="sl-SI"/>
        </a:p>
      </dgm:t>
    </dgm:pt>
    <dgm:pt modelId="{66A1F5E5-1469-4357-B4BE-34C9C0463343}" type="pres">
      <dgm:prSet presAssocID="{59392D9C-8B53-4905-B163-D52D92421FCF}" presName="img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3000" r="-53000"/>
          </a:stretch>
        </a:blipFill>
      </dgm:spPr>
      <dgm:t>
        <a:bodyPr/>
        <a:lstStyle/>
        <a:p>
          <a:endParaRPr lang="sl-SI"/>
        </a:p>
      </dgm:t>
    </dgm:pt>
    <dgm:pt modelId="{73E78D73-D16F-4BD7-9506-E26F8CA46967}" type="pres">
      <dgm:prSet presAssocID="{59392D9C-8B53-4905-B163-D52D92421FC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E436481-D3CF-4415-8609-1E26D5507569}" type="pres">
      <dgm:prSet presAssocID="{3433D5E3-D7C5-44D4-937E-58BB3E4BEF11}" presName="spacer" presStyleCnt="0"/>
      <dgm:spPr/>
    </dgm:pt>
    <dgm:pt modelId="{F9FDEAF0-9908-4A70-A55D-1E28E14E53C1}" type="pres">
      <dgm:prSet presAssocID="{C0287D78-F167-4DED-AB41-873569A6D40E}" presName="comp" presStyleCnt="0"/>
      <dgm:spPr/>
    </dgm:pt>
    <dgm:pt modelId="{BC9BAE83-7A8B-4E77-88AB-B03EAD4CAA21}" type="pres">
      <dgm:prSet presAssocID="{C0287D78-F167-4DED-AB41-873569A6D40E}" presName="box" presStyleLbl="node1" presStyleIdx="2" presStyleCnt="3"/>
      <dgm:spPr/>
      <dgm:t>
        <a:bodyPr/>
        <a:lstStyle/>
        <a:p>
          <a:endParaRPr lang="sl-SI"/>
        </a:p>
      </dgm:t>
    </dgm:pt>
    <dgm:pt modelId="{C6B2DDCA-1BF3-4E89-87D6-B9381C7F4574}" type="pres">
      <dgm:prSet presAssocID="{C0287D78-F167-4DED-AB41-873569A6D40E}" presName="img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9000" r="-79000"/>
          </a:stretch>
        </a:blipFill>
      </dgm:spPr>
      <dgm:t>
        <a:bodyPr/>
        <a:lstStyle/>
        <a:p>
          <a:endParaRPr lang="sl-SI"/>
        </a:p>
      </dgm:t>
    </dgm:pt>
    <dgm:pt modelId="{4246523D-2C4F-48DD-B14C-2A6FB65DC35D}" type="pres">
      <dgm:prSet presAssocID="{C0287D78-F167-4DED-AB41-873569A6D40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255F30D0-AE66-4402-B024-4E0C26E31DE4}" type="presOf" srcId="{9469E5D1-BE8D-4B97-8948-45DC2241D40F}" destId="{2F4A9F10-734B-42E3-AB92-0F8F0A1666AC}" srcOrd="0" destOrd="0" presId="urn:microsoft.com/office/officeart/2005/8/layout/vList4"/>
    <dgm:cxn modelId="{A4901D93-8FC7-466A-A6FE-70671EE59EF7}" type="presOf" srcId="{C0287D78-F167-4DED-AB41-873569A6D40E}" destId="{4246523D-2C4F-48DD-B14C-2A6FB65DC35D}" srcOrd="1" destOrd="0" presId="urn:microsoft.com/office/officeart/2005/8/layout/vList4"/>
    <dgm:cxn modelId="{1A279B1B-F686-46B8-9999-B38E5F032BA6}" type="presOf" srcId="{59392D9C-8B53-4905-B163-D52D92421FCF}" destId="{73E78D73-D16F-4BD7-9506-E26F8CA46967}" srcOrd="1" destOrd="0" presId="urn:microsoft.com/office/officeart/2005/8/layout/vList4"/>
    <dgm:cxn modelId="{0BB0D37E-2C03-44C9-90AA-619489298B4A}" type="presOf" srcId="{9469E5D1-BE8D-4B97-8948-45DC2241D40F}" destId="{6122F6FA-5CB9-46CA-A1FB-E646BB338D9E}" srcOrd="1" destOrd="0" presId="urn:microsoft.com/office/officeart/2005/8/layout/vList4"/>
    <dgm:cxn modelId="{E7D6C460-FE71-4AAB-B85F-ABE6BCF8C273}" type="presOf" srcId="{C0287D78-F167-4DED-AB41-873569A6D40E}" destId="{BC9BAE83-7A8B-4E77-88AB-B03EAD4CAA21}" srcOrd="0" destOrd="0" presId="urn:microsoft.com/office/officeart/2005/8/layout/vList4"/>
    <dgm:cxn modelId="{1B5847E0-2E43-4AD2-B05F-035D41B407BF}" srcId="{3942A6A5-B350-4344-9FBD-AA3C3796C7C6}" destId="{59392D9C-8B53-4905-B163-D52D92421FCF}" srcOrd="1" destOrd="0" parTransId="{1849B941-5EDF-461A-9B0E-945991E050D8}" sibTransId="{3433D5E3-D7C5-44D4-937E-58BB3E4BEF11}"/>
    <dgm:cxn modelId="{CAB1771F-D4CE-4513-B39D-1445C5F53BCF}" srcId="{C0287D78-F167-4DED-AB41-873569A6D40E}" destId="{5E385DEB-8F5D-4DD8-9FE3-FA3F415F2EA9}" srcOrd="0" destOrd="0" parTransId="{DBB6694A-C1EC-4F7C-B788-8F7C4E74B326}" sibTransId="{469C27B5-8A9C-459B-93E8-E411BB7FB857}"/>
    <dgm:cxn modelId="{27835B0B-5411-458E-B8B4-2098B72C9591}" type="presOf" srcId="{5E385DEB-8F5D-4DD8-9FE3-FA3F415F2EA9}" destId="{BC9BAE83-7A8B-4E77-88AB-B03EAD4CAA21}" srcOrd="0" destOrd="1" presId="urn:microsoft.com/office/officeart/2005/8/layout/vList4"/>
    <dgm:cxn modelId="{30950FF6-F22F-47AA-8564-C115F38F14FA}" srcId="{3942A6A5-B350-4344-9FBD-AA3C3796C7C6}" destId="{9469E5D1-BE8D-4B97-8948-45DC2241D40F}" srcOrd="0" destOrd="0" parTransId="{1414D183-7347-4246-A18E-E1068AFEB1E4}" sibTransId="{2F3DF50E-AF2A-4128-B841-1D030A87EF4E}"/>
    <dgm:cxn modelId="{BB087BB4-D6B3-4871-9421-6C8A5737CCD1}" type="presOf" srcId="{5E385DEB-8F5D-4DD8-9FE3-FA3F415F2EA9}" destId="{4246523D-2C4F-48DD-B14C-2A6FB65DC35D}" srcOrd="1" destOrd="1" presId="urn:microsoft.com/office/officeart/2005/8/layout/vList4"/>
    <dgm:cxn modelId="{331743E6-C7E7-4D95-B06D-81D0C4C0FC06}" type="presOf" srcId="{1BC32B5F-85E2-4CBC-A1C5-2E1E3D1F7C91}" destId="{73E78D73-D16F-4BD7-9506-E26F8CA46967}" srcOrd="1" destOrd="1" presId="urn:microsoft.com/office/officeart/2005/8/layout/vList4"/>
    <dgm:cxn modelId="{478D4C8E-CFF6-472C-B766-91383A8C666C}" type="presOf" srcId="{4019EB79-E8B8-49B0-874A-5A95758F61B9}" destId="{6122F6FA-5CB9-46CA-A1FB-E646BB338D9E}" srcOrd="1" destOrd="1" presId="urn:microsoft.com/office/officeart/2005/8/layout/vList4"/>
    <dgm:cxn modelId="{BFD49DEE-A8D0-4C0A-AA3B-CD262AB01CB3}" srcId="{9469E5D1-BE8D-4B97-8948-45DC2241D40F}" destId="{4019EB79-E8B8-49B0-874A-5A95758F61B9}" srcOrd="0" destOrd="0" parTransId="{14FFEA92-E3AF-447C-A374-5F35D3E73AEC}" sibTransId="{19B020D4-2FE1-4754-BF1D-D6618480B45E}"/>
    <dgm:cxn modelId="{6163C075-0D0E-4045-A748-25EA929979C0}" srcId="{59392D9C-8B53-4905-B163-D52D92421FCF}" destId="{1BC32B5F-85E2-4CBC-A1C5-2E1E3D1F7C91}" srcOrd="0" destOrd="0" parTransId="{7F41B39C-63B6-43E9-8B4E-63820095A9F9}" sibTransId="{32694ED7-6736-4C54-8665-235F1697785C}"/>
    <dgm:cxn modelId="{A47DD5F4-27A0-4344-886F-5E95084DD3B4}" type="presOf" srcId="{4019EB79-E8B8-49B0-874A-5A95758F61B9}" destId="{2F4A9F10-734B-42E3-AB92-0F8F0A1666AC}" srcOrd="0" destOrd="1" presId="urn:microsoft.com/office/officeart/2005/8/layout/vList4"/>
    <dgm:cxn modelId="{8F7DE6F9-D70D-4A1B-A651-DE0D9A6A2320}" type="presOf" srcId="{3942A6A5-B350-4344-9FBD-AA3C3796C7C6}" destId="{9A8DEDD4-0995-4D92-81D9-1A7586383AF5}" srcOrd="0" destOrd="0" presId="urn:microsoft.com/office/officeart/2005/8/layout/vList4"/>
    <dgm:cxn modelId="{1D13178E-69A0-49CE-AFA8-C01AF480F32C}" type="presOf" srcId="{1BC32B5F-85E2-4CBC-A1C5-2E1E3D1F7C91}" destId="{1F1C9AC5-CE18-4A63-8EEC-4B485F781BF9}" srcOrd="0" destOrd="1" presId="urn:microsoft.com/office/officeart/2005/8/layout/vList4"/>
    <dgm:cxn modelId="{60510D2C-3B8D-4903-A9EB-B7BCEB4B4EA3}" srcId="{3942A6A5-B350-4344-9FBD-AA3C3796C7C6}" destId="{C0287D78-F167-4DED-AB41-873569A6D40E}" srcOrd="2" destOrd="0" parTransId="{A13D12D1-A212-4F4F-9D4E-64DF4F94CB6D}" sibTransId="{D52E15DC-D126-4DAD-9873-4F0F30EFDFA9}"/>
    <dgm:cxn modelId="{644BC756-661E-4ABB-BF82-92A5DFA414ED}" type="presOf" srcId="{59392D9C-8B53-4905-B163-D52D92421FCF}" destId="{1F1C9AC5-CE18-4A63-8EEC-4B485F781BF9}" srcOrd="0" destOrd="0" presId="urn:microsoft.com/office/officeart/2005/8/layout/vList4"/>
    <dgm:cxn modelId="{C11E98C4-94A2-4373-BDAA-C183F53897D5}" type="presParOf" srcId="{9A8DEDD4-0995-4D92-81D9-1A7586383AF5}" destId="{3CC3CA53-3ADC-4B5D-B43C-63BA2248E367}" srcOrd="0" destOrd="0" presId="urn:microsoft.com/office/officeart/2005/8/layout/vList4"/>
    <dgm:cxn modelId="{9BA91D77-80C4-4A10-B038-5D8C5A4E9310}" type="presParOf" srcId="{3CC3CA53-3ADC-4B5D-B43C-63BA2248E367}" destId="{2F4A9F10-734B-42E3-AB92-0F8F0A1666AC}" srcOrd="0" destOrd="0" presId="urn:microsoft.com/office/officeart/2005/8/layout/vList4"/>
    <dgm:cxn modelId="{9663CA2A-32B8-4A54-9995-6EFB816B1945}" type="presParOf" srcId="{3CC3CA53-3ADC-4B5D-B43C-63BA2248E367}" destId="{6860E041-DBAF-4068-A42C-F581ABE1E1D4}" srcOrd="1" destOrd="0" presId="urn:microsoft.com/office/officeart/2005/8/layout/vList4"/>
    <dgm:cxn modelId="{E6C643FE-0748-4893-A856-6E9EAE4846C4}" type="presParOf" srcId="{3CC3CA53-3ADC-4B5D-B43C-63BA2248E367}" destId="{6122F6FA-5CB9-46CA-A1FB-E646BB338D9E}" srcOrd="2" destOrd="0" presId="urn:microsoft.com/office/officeart/2005/8/layout/vList4"/>
    <dgm:cxn modelId="{C2A4BF04-3706-4DFF-8BA3-EEE6137B2D74}" type="presParOf" srcId="{9A8DEDD4-0995-4D92-81D9-1A7586383AF5}" destId="{221E27DA-F969-41DB-AA70-5285370F13FA}" srcOrd="1" destOrd="0" presId="urn:microsoft.com/office/officeart/2005/8/layout/vList4"/>
    <dgm:cxn modelId="{0951E043-54D6-48A9-9378-8FCBA46ACF64}" type="presParOf" srcId="{9A8DEDD4-0995-4D92-81D9-1A7586383AF5}" destId="{46A986EE-831D-4DF7-812E-93FAE33FE4FE}" srcOrd="2" destOrd="0" presId="urn:microsoft.com/office/officeart/2005/8/layout/vList4"/>
    <dgm:cxn modelId="{AC5BFE20-9151-4EB9-A112-ADFB5B20EF1A}" type="presParOf" srcId="{46A986EE-831D-4DF7-812E-93FAE33FE4FE}" destId="{1F1C9AC5-CE18-4A63-8EEC-4B485F781BF9}" srcOrd="0" destOrd="0" presId="urn:microsoft.com/office/officeart/2005/8/layout/vList4"/>
    <dgm:cxn modelId="{C82A84F6-C4AB-454B-95A1-8A48D1577F6D}" type="presParOf" srcId="{46A986EE-831D-4DF7-812E-93FAE33FE4FE}" destId="{66A1F5E5-1469-4357-B4BE-34C9C0463343}" srcOrd="1" destOrd="0" presId="urn:microsoft.com/office/officeart/2005/8/layout/vList4"/>
    <dgm:cxn modelId="{8C22EFF8-797D-46D3-A613-6382FB42A2DE}" type="presParOf" srcId="{46A986EE-831D-4DF7-812E-93FAE33FE4FE}" destId="{73E78D73-D16F-4BD7-9506-E26F8CA46967}" srcOrd="2" destOrd="0" presId="urn:microsoft.com/office/officeart/2005/8/layout/vList4"/>
    <dgm:cxn modelId="{970B5565-231E-48CC-BA8D-3CDEF51B252D}" type="presParOf" srcId="{9A8DEDD4-0995-4D92-81D9-1A7586383AF5}" destId="{6E436481-D3CF-4415-8609-1E26D5507569}" srcOrd="3" destOrd="0" presId="urn:microsoft.com/office/officeart/2005/8/layout/vList4"/>
    <dgm:cxn modelId="{5A5CD98C-4A67-4037-93DF-6F14D5B27C8A}" type="presParOf" srcId="{9A8DEDD4-0995-4D92-81D9-1A7586383AF5}" destId="{F9FDEAF0-9908-4A70-A55D-1E28E14E53C1}" srcOrd="4" destOrd="0" presId="urn:microsoft.com/office/officeart/2005/8/layout/vList4"/>
    <dgm:cxn modelId="{A5E36A88-2CE2-4759-96DF-937A4C509E18}" type="presParOf" srcId="{F9FDEAF0-9908-4A70-A55D-1E28E14E53C1}" destId="{BC9BAE83-7A8B-4E77-88AB-B03EAD4CAA21}" srcOrd="0" destOrd="0" presId="urn:microsoft.com/office/officeart/2005/8/layout/vList4"/>
    <dgm:cxn modelId="{90EAC919-AB6E-4B8A-ABFA-46AD140821F4}" type="presParOf" srcId="{F9FDEAF0-9908-4A70-A55D-1E28E14E53C1}" destId="{C6B2DDCA-1BF3-4E89-87D6-B9381C7F4574}" srcOrd="1" destOrd="0" presId="urn:microsoft.com/office/officeart/2005/8/layout/vList4"/>
    <dgm:cxn modelId="{94E48981-B7AA-44BD-9B82-444255CE7675}" type="presParOf" srcId="{F9FDEAF0-9908-4A70-A55D-1E28E14E53C1}" destId="{4246523D-2C4F-48DD-B14C-2A6FB65DC3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88122-3231-40FF-9247-7AAD7B9CC1B7}">
      <dsp:nvSpPr>
        <dsp:cNvPr id="0" name=""/>
        <dsp:cNvSpPr/>
      </dsp:nvSpPr>
      <dsp:spPr>
        <a:xfrm>
          <a:off x="0" y="0"/>
          <a:ext cx="3730625" cy="109817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Schools</a:t>
          </a:r>
          <a:endParaRPr lang="bg-BG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400" kern="1200" dirty="0"/>
            <a:t>50</a:t>
          </a:r>
        </a:p>
      </dsp:txBody>
      <dsp:txXfrm>
        <a:off x="855942" y="0"/>
        <a:ext cx="2874682" cy="1098177"/>
      </dsp:txXfrm>
    </dsp:sp>
    <dsp:sp modelId="{C84D4959-1F4F-4AEE-A125-735381E1FB80}">
      <dsp:nvSpPr>
        <dsp:cNvPr id="0" name=""/>
        <dsp:cNvSpPr/>
      </dsp:nvSpPr>
      <dsp:spPr>
        <a:xfrm>
          <a:off x="109817" y="109817"/>
          <a:ext cx="746125" cy="87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5338A-DBEA-4312-9EE4-CBDA8E2D42B8}">
      <dsp:nvSpPr>
        <dsp:cNvPr id="0" name=""/>
        <dsp:cNvSpPr/>
      </dsp:nvSpPr>
      <dsp:spPr>
        <a:xfrm>
          <a:off x="0" y="1207994"/>
          <a:ext cx="3730625" cy="1098177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Students</a:t>
          </a:r>
          <a:endParaRPr lang="bg-BG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400" kern="1200" dirty="0"/>
            <a:t>20 000</a:t>
          </a:r>
        </a:p>
      </dsp:txBody>
      <dsp:txXfrm>
        <a:off x="855942" y="1207994"/>
        <a:ext cx="2874682" cy="1098177"/>
      </dsp:txXfrm>
    </dsp:sp>
    <dsp:sp modelId="{78C6109A-AFFF-4B0F-93C0-A5B18D08194E}">
      <dsp:nvSpPr>
        <dsp:cNvPr id="0" name=""/>
        <dsp:cNvSpPr/>
      </dsp:nvSpPr>
      <dsp:spPr>
        <a:xfrm>
          <a:off x="109817" y="1317812"/>
          <a:ext cx="746125" cy="87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A5087-D758-4492-81B9-DF2E38E7A990}">
      <dsp:nvSpPr>
        <dsp:cNvPr id="0" name=""/>
        <dsp:cNvSpPr/>
      </dsp:nvSpPr>
      <dsp:spPr>
        <a:xfrm>
          <a:off x="0" y="2290028"/>
          <a:ext cx="3730625" cy="1098177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Teachers</a:t>
          </a:r>
          <a:endParaRPr lang="bg-BG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400" kern="1200" dirty="0"/>
            <a:t>1200</a:t>
          </a:r>
        </a:p>
      </dsp:txBody>
      <dsp:txXfrm>
        <a:off x="855942" y="2290028"/>
        <a:ext cx="2874682" cy="1098177"/>
      </dsp:txXfrm>
    </dsp:sp>
    <dsp:sp modelId="{9258A8E5-1545-487B-95AC-588BAA6CA3F9}">
      <dsp:nvSpPr>
        <dsp:cNvPr id="0" name=""/>
        <dsp:cNvSpPr/>
      </dsp:nvSpPr>
      <dsp:spPr>
        <a:xfrm>
          <a:off x="109817" y="2525807"/>
          <a:ext cx="746125" cy="87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A9F10-734B-42E3-AB92-0F8F0A1666AC}">
      <dsp:nvSpPr>
        <dsp:cNvPr id="0" name=""/>
        <dsp:cNvSpPr/>
      </dsp:nvSpPr>
      <dsp:spPr>
        <a:xfrm>
          <a:off x="0" y="0"/>
          <a:ext cx="3744538" cy="10562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Families</a:t>
          </a:r>
          <a:endParaRPr lang="bg-BG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400" kern="1200" dirty="0"/>
            <a:t>20 000</a:t>
          </a:r>
        </a:p>
      </dsp:txBody>
      <dsp:txXfrm>
        <a:off x="854536" y="0"/>
        <a:ext cx="2890001" cy="1056290"/>
      </dsp:txXfrm>
    </dsp:sp>
    <dsp:sp modelId="{6860E041-DBAF-4068-A42C-F581ABE1E1D4}">
      <dsp:nvSpPr>
        <dsp:cNvPr id="0" name=""/>
        <dsp:cNvSpPr/>
      </dsp:nvSpPr>
      <dsp:spPr>
        <a:xfrm>
          <a:off x="105629" y="105629"/>
          <a:ext cx="748907" cy="8450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C9AC5-CE18-4A63-8EEC-4B485F781BF9}">
      <dsp:nvSpPr>
        <dsp:cNvPr id="0" name=""/>
        <dsp:cNvSpPr/>
      </dsp:nvSpPr>
      <dsp:spPr>
        <a:xfrm>
          <a:off x="0" y="1161920"/>
          <a:ext cx="3744538" cy="1056290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Action days</a:t>
          </a:r>
          <a:endParaRPr lang="bg-BG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400" kern="1200" dirty="0" smtClean="0"/>
            <a:t>1</a:t>
          </a:r>
          <a:r>
            <a:rPr lang="en-US" sz="2400" kern="1200" dirty="0" smtClean="0"/>
            <a:t>5</a:t>
          </a:r>
          <a:r>
            <a:rPr lang="bg-BG" sz="2400" kern="1200" dirty="0" smtClean="0"/>
            <a:t>7</a:t>
          </a:r>
          <a:endParaRPr lang="bg-BG" sz="2400" kern="1200" dirty="0"/>
        </a:p>
      </dsp:txBody>
      <dsp:txXfrm>
        <a:off x="854536" y="1161920"/>
        <a:ext cx="2890001" cy="1056290"/>
      </dsp:txXfrm>
    </dsp:sp>
    <dsp:sp modelId="{66A1F5E5-1469-4357-B4BE-34C9C0463343}">
      <dsp:nvSpPr>
        <dsp:cNvPr id="0" name=""/>
        <dsp:cNvSpPr/>
      </dsp:nvSpPr>
      <dsp:spPr>
        <a:xfrm>
          <a:off x="105629" y="1267549"/>
          <a:ext cx="748907" cy="8450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3000" r="-5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BAE83-7A8B-4E77-88AB-B03EAD4CAA21}">
      <dsp:nvSpPr>
        <dsp:cNvPr id="0" name=""/>
        <dsp:cNvSpPr/>
      </dsp:nvSpPr>
      <dsp:spPr>
        <a:xfrm>
          <a:off x="0" y="2323840"/>
          <a:ext cx="3744538" cy="1056290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Final products</a:t>
          </a:r>
          <a:endParaRPr lang="bg-BG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400" kern="1200" dirty="0"/>
            <a:t>200</a:t>
          </a:r>
        </a:p>
      </dsp:txBody>
      <dsp:txXfrm>
        <a:off x="854536" y="2323840"/>
        <a:ext cx="2890001" cy="1056290"/>
      </dsp:txXfrm>
    </dsp:sp>
    <dsp:sp modelId="{C6B2DDCA-1BF3-4E89-87D6-B9381C7F4574}">
      <dsp:nvSpPr>
        <dsp:cNvPr id="0" name=""/>
        <dsp:cNvSpPr/>
      </dsp:nvSpPr>
      <dsp:spPr>
        <a:xfrm>
          <a:off x="105629" y="2429469"/>
          <a:ext cx="748907" cy="8450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9000" r="-7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4811D-70CE-4B12-AE03-62ABEDD0EA19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2E572-1C34-4A50-B3C8-6C3E966B5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53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638E9-45D6-485F-9C72-245EEB3ADB3C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bg-B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99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638E9-45D6-485F-9C72-245EEB3ADB3C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92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638E9-45D6-485F-9C72-245EEB3ADB3C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715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638E9-45D6-485F-9C72-245EEB3ADB3C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04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125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203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764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739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474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2E572-1C34-4A50-B3C8-6C3E966B5B8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31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638E9-45D6-485F-9C72-245EEB3ADB3C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bg-B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26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572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2E572-1C34-4A50-B3C8-6C3E966B5B8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76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638E9-45D6-485F-9C72-245EEB3ADB3C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13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638E9-45D6-485F-9C72-245EEB3ADB3C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59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638E9-45D6-485F-9C72-245EEB3ADB3C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543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638E9-45D6-485F-9C72-245EEB3ADB3C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21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638E9-45D6-485F-9C72-245EEB3ADB3C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44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39403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20258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26063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3144835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1279454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081632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7102779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5629947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1773638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798132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5161443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90671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167309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217757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4085716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bg" smtClean="0"/>
              <a:pPr/>
              <a:t>‹#›</a:t>
            </a:fld>
            <a:endParaRPr lang="bg"/>
          </a:p>
        </p:txBody>
      </p:sp>
    </p:spTree>
    <p:extLst>
      <p:ext uri="{BB962C8B-B14F-4D97-AF65-F5344CB8AC3E}">
        <p14:creationId xmlns:p14="http://schemas.microsoft.com/office/powerpoint/2010/main" val="358328825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bg" smtClean="0"/>
              <a:pPr/>
              <a:t>‹#›</a:t>
            </a:fld>
            <a:endParaRPr lang="bg"/>
          </a:p>
        </p:txBody>
      </p:sp>
    </p:spTree>
    <p:extLst>
      <p:ext uri="{BB962C8B-B14F-4D97-AF65-F5344CB8AC3E}">
        <p14:creationId xmlns:p14="http://schemas.microsoft.com/office/powerpoint/2010/main" val="391870392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bg" smtClean="0"/>
              <a:pPr/>
              <a:t>‹#›</a:t>
            </a:fld>
            <a:endParaRPr lang="bg"/>
          </a:p>
        </p:txBody>
      </p:sp>
    </p:spTree>
    <p:extLst>
      <p:ext uri="{BB962C8B-B14F-4D97-AF65-F5344CB8AC3E}">
        <p14:creationId xmlns:p14="http://schemas.microsoft.com/office/powerpoint/2010/main" val="339032954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bg" smtClean="0"/>
              <a:pPr/>
              <a:t>‹#›</a:t>
            </a:fld>
            <a:endParaRPr lang="bg"/>
          </a:p>
        </p:txBody>
      </p:sp>
    </p:spTree>
    <p:extLst>
      <p:ext uri="{BB962C8B-B14F-4D97-AF65-F5344CB8AC3E}">
        <p14:creationId xmlns:p14="http://schemas.microsoft.com/office/powerpoint/2010/main" val="331305962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bg" smtClean="0"/>
              <a:pPr/>
              <a:t>‹#›</a:t>
            </a:fld>
            <a:endParaRPr lang="bg"/>
          </a:p>
        </p:txBody>
      </p:sp>
    </p:spTree>
    <p:extLst>
      <p:ext uri="{BB962C8B-B14F-4D97-AF65-F5344CB8AC3E}">
        <p14:creationId xmlns:p14="http://schemas.microsoft.com/office/powerpoint/2010/main" val="423310419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bg" smtClean="0"/>
              <a:pPr/>
              <a:t>‹#›</a:t>
            </a:fld>
            <a:endParaRPr lang="bg"/>
          </a:p>
        </p:txBody>
      </p:sp>
    </p:spTree>
    <p:extLst>
      <p:ext uri="{BB962C8B-B14F-4D97-AF65-F5344CB8AC3E}">
        <p14:creationId xmlns:p14="http://schemas.microsoft.com/office/powerpoint/2010/main" val="186769777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bg" smtClean="0"/>
              <a:pPr/>
              <a:t>‹#›</a:t>
            </a:fld>
            <a:endParaRPr lang="bg"/>
          </a:p>
        </p:txBody>
      </p:sp>
    </p:spTree>
    <p:extLst>
      <p:ext uri="{BB962C8B-B14F-4D97-AF65-F5344CB8AC3E}">
        <p14:creationId xmlns:p14="http://schemas.microsoft.com/office/powerpoint/2010/main" val="426033159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525857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bg" smtClean="0"/>
              <a:pPr/>
              <a:t>‹#›</a:t>
            </a:fld>
            <a:endParaRPr lang="bg"/>
          </a:p>
        </p:txBody>
      </p:sp>
    </p:spTree>
    <p:extLst>
      <p:ext uri="{BB962C8B-B14F-4D97-AF65-F5344CB8AC3E}">
        <p14:creationId xmlns:p14="http://schemas.microsoft.com/office/powerpoint/2010/main" val="274280046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bg" smtClean="0"/>
              <a:pPr/>
              <a:t>‹#›</a:t>
            </a:fld>
            <a:endParaRPr lang="bg"/>
          </a:p>
        </p:txBody>
      </p:sp>
    </p:spTree>
    <p:extLst>
      <p:ext uri="{BB962C8B-B14F-4D97-AF65-F5344CB8AC3E}">
        <p14:creationId xmlns:p14="http://schemas.microsoft.com/office/powerpoint/2010/main" val="133747136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bg" smtClean="0"/>
              <a:pPr/>
              <a:t>‹#›</a:t>
            </a:fld>
            <a:endParaRPr lang="bg"/>
          </a:p>
        </p:txBody>
      </p:sp>
    </p:spTree>
    <p:extLst>
      <p:ext uri="{BB962C8B-B14F-4D97-AF65-F5344CB8AC3E}">
        <p14:creationId xmlns:p14="http://schemas.microsoft.com/office/powerpoint/2010/main" val="314023962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bg" smtClean="0"/>
              <a:pPr/>
              <a:t>‹#›</a:t>
            </a:fld>
            <a:endParaRPr lang="bg"/>
          </a:p>
        </p:txBody>
      </p:sp>
    </p:spTree>
    <p:extLst>
      <p:ext uri="{BB962C8B-B14F-4D97-AF65-F5344CB8AC3E}">
        <p14:creationId xmlns:p14="http://schemas.microsoft.com/office/powerpoint/2010/main" val="202972650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61029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28946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78037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43337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01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63984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58251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25906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94561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143002" y="1122364"/>
            <a:ext cx="6858001" cy="2387600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143002" y="3602040"/>
            <a:ext cx="6858001" cy="1655763"/>
          </a:xfrm>
        </p:spPr>
        <p:txBody>
          <a:bodyPr/>
          <a:lstStyle>
            <a:lvl1pPr marL="0" indent="0" algn="ctr">
              <a:buNone/>
              <a:defRPr sz="2123"/>
            </a:lvl1pPr>
            <a:lvl2pPr marL="402789" indent="0" algn="ctr">
              <a:buNone/>
              <a:defRPr sz="1754"/>
            </a:lvl2pPr>
            <a:lvl3pPr marL="805577" indent="0" algn="ctr">
              <a:buNone/>
              <a:defRPr sz="1569"/>
            </a:lvl3pPr>
            <a:lvl4pPr marL="1208366" indent="0" algn="ctr">
              <a:buNone/>
              <a:defRPr sz="1385"/>
            </a:lvl4pPr>
            <a:lvl5pPr marL="1611154" indent="0" algn="ctr">
              <a:buNone/>
              <a:defRPr sz="1385"/>
            </a:lvl5pPr>
            <a:lvl6pPr marL="2013943" indent="0" algn="ctr">
              <a:buNone/>
              <a:defRPr sz="1385"/>
            </a:lvl6pPr>
            <a:lvl7pPr marL="2416732" indent="0" algn="ctr">
              <a:buNone/>
              <a:defRPr sz="1385"/>
            </a:lvl7pPr>
            <a:lvl8pPr marL="2819519" indent="0" algn="ctr">
              <a:buNone/>
              <a:defRPr sz="1385"/>
            </a:lvl8pPr>
            <a:lvl9pPr marL="3222309" indent="0" algn="ctr">
              <a:buNone/>
              <a:defRPr sz="1385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6035760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758720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3890" y="1709744"/>
            <a:ext cx="7886700" cy="2852737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3890" y="4589469"/>
            <a:ext cx="7886700" cy="1500187"/>
          </a:xfrm>
        </p:spPr>
        <p:txBody>
          <a:bodyPr/>
          <a:lstStyle>
            <a:lvl1pPr marL="0" indent="0">
              <a:buNone/>
              <a:defRPr sz="2123">
                <a:solidFill>
                  <a:schemeClr val="tx1">
                    <a:tint val="75000"/>
                  </a:schemeClr>
                </a:solidFill>
              </a:defRPr>
            </a:lvl1pPr>
            <a:lvl2pPr marL="402789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5577" indent="0">
              <a:buNone/>
              <a:defRPr sz="1569">
                <a:solidFill>
                  <a:schemeClr val="tx1">
                    <a:tint val="75000"/>
                  </a:schemeClr>
                </a:solidFill>
              </a:defRPr>
            </a:lvl3pPr>
            <a:lvl4pPr marL="1208366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4pPr>
            <a:lvl5pPr marL="1611154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5pPr>
            <a:lvl6pPr marL="2013943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6pPr>
            <a:lvl7pPr marL="2416732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7pPr>
            <a:lvl8pPr marL="2819519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8pPr>
            <a:lvl9pPr marL="3222309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6559441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2976976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4" y="365129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9841" y="1681164"/>
            <a:ext cx="3868340" cy="823912"/>
          </a:xfrm>
        </p:spPr>
        <p:txBody>
          <a:bodyPr anchor="b"/>
          <a:lstStyle>
            <a:lvl1pPr marL="0" indent="0">
              <a:buNone/>
              <a:defRPr sz="2123" b="1"/>
            </a:lvl1pPr>
            <a:lvl2pPr marL="402789" indent="0">
              <a:buNone/>
              <a:defRPr sz="1754" b="1"/>
            </a:lvl2pPr>
            <a:lvl3pPr marL="805577" indent="0">
              <a:buNone/>
              <a:defRPr sz="1569" b="1"/>
            </a:lvl3pPr>
            <a:lvl4pPr marL="1208366" indent="0">
              <a:buNone/>
              <a:defRPr sz="1385" b="1"/>
            </a:lvl4pPr>
            <a:lvl5pPr marL="1611154" indent="0">
              <a:buNone/>
              <a:defRPr sz="1385" b="1"/>
            </a:lvl5pPr>
            <a:lvl6pPr marL="2013943" indent="0">
              <a:buNone/>
              <a:defRPr sz="1385" b="1"/>
            </a:lvl6pPr>
            <a:lvl7pPr marL="2416732" indent="0">
              <a:buNone/>
              <a:defRPr sz="1385" b="1"/>
            </a:lvl7pPr>
            <a:lvl8pPr marL="2819519" indent="0">
              <a:buNone/>
              <a:defRPr sz="1385" b="1"/>
            </a:lvl8pPr>
            <a:lvl9pPr marL="3222309" indent="0">
              <a:buNone/>
              <a:defRPr sz="1385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29152" y="1681164"/>
            <a:ext cx="3887390" cy="823912"/>
          </a:xfrm>
        </p:spPr>
        <p:txBody>
          <a:bodyPr anchor="b"/>
          <a:lstStyle>
            <a:lvl1pPr marL="0" indent="0">
              <a:buNone/>
              <a:defRPr sz="2123" b="1"/>
            </a:lvl1pPr>
            <a:lvl2pPr marL="402789" indent="0">
              <a:buNone/>
              <a:defRPr sz="1754" b="1"/>
            </a:lvl2pPr>
            <a:lvl3pPr marL="805577" indent="0">
              <a:buNone/>
              <a:defRPr sz="1569" b="1"/>
            </a:lvl3pPr>
            <a:lvl4pPr marL="1208366" indent="0">
              <a:buNone/>
              <a:defRPr sz="1385" b="1"/>
            </a:lvl4pPr>
            <a:lvl5pPr marL="1611154" indent="0">
              <a:buNone/>
              <a:defRPr sz="1385" b="1"/>
            </a:lvl5pPr>
            <a:lvl6pPr marL="2013943" indent="0">
              <a:buNone/>
              <a:defRPr sz="1385" b="1"/>
            </a:lvl6pPr>
            <a:lvl7pPr marL="2416732" indent="0">
              <a:buNone/>
              <a:defRPr sz="1385" b="1"/>
            </a:lvl7pPr>
            <a:lvl8pPr marL="2819519" indent="0">
              <a:buNone/>
              <a:defRPr sz="1385" b="1"/>
            </a:lvl8pPr>
            <a:lvl9pPr marL="3222309" indent="0">
              <a:buNone/>
              <a:defRPr sz="1385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0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4825193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4362741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0362913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2" y="457201"/>
            <a:ext cx="2949179" cy="1600200"/>
          </a:xfrm>
        </p:spPr>
        <p:txBody>
          <a:bodyPr anchor="b"/>
          <a:lstStyle>
            <a:lvl1pPr>
              <a:defRPr sz="2862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887392" y="987430"/>
            <a:ext cx="4629151" cy="4873625"/>
          </a:xfrm>
        </p:spPr>
        <p:txBody>
          <a:bodyPr/>
          <a:lstStyle>
            <a:lvl1pPr>
              <a:defRPr sz="2862"/>
            </a:lvl1pPr>
            <a:lvl2pPr>
              <a:defRPr sz="2492"/>
            </a:lvl2pPr>
            <a:lvl3pPr>
              <a:defRPr sz="2123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29842" y="2057401"/>
            <a:ext cx="2949179" cy="3811588"/>
          </a:xfrm>
        </p:spPr>
        <p:txBody>
          <a:bodyPr/>
          <a:lstStyle>
            <a:lvl1pPr marL="0" indent="0">
              <a:buNone/>
              <a:defRPr sz="1385"/>
            </a:lvl1pPr>
            <a:lvl2pPr marL="402789" indent="0">
              <a:buNone/>
              <a:defRPr sz="1200"/>
            </a:lvl2pPr>
            <a:lvl3pPr marL="805577" indent="0">
              <a:buNone/>
              <a:defRPr sz="1015"/>
            </a:lvl3pPr>
            <a:lvl4pPr marL="1208366" indent="0">
              <a:buNone/>
              <a:defRPr sz="831"/>
            </a:lvl4pPr>
            <a:lvl5pPr marL="1611154" indent="0">
              <a:buNone/>
              <a:defRPr sz="831"/>
            </a:lvl5pPr>
            <a:lvl6pPr marL="2013943" indent="0">
              <a:buNone/>
              <a:defRPr sz="831"/>
            </a:lvl6pPr>
            <a:lvl7pPr marL="2416732" indent="0">
              <a:buNone/>
              <a:defRPr sz="831"/>
            </a:lvl7pPr>
            <a:lvl8pPr marL="2819519" indent="0">
              <a:buNone/>
              <a:defRPr sz="831"/>
            </a:lvl8pPr>
            <a:lvl9pPr marL="3222309" indent="0">
              <a:buNone/>
              <a:defRPr sz="83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917140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53768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2" y="457201"/>
            <a:ext cx="2949179" cy="1600200"/>
          </a:xfrm>
        </p:spPr>
        <p:txBody>
          <a:bodyPr anchor="b"/>
          <a:lstStyle>
            <a:lvl1pPr>
              <a:defRPr sz="2862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3887392" y="987430"/>
            <a:ext cx="4629151" cy="4873625"/>
          </a:xfrm>
        </p:spPr>
        <p:txBody>
          <a:bodyPr/>
          <a:lstStyle>
            <a:lvl1pPr marL="0" indent="0">
              <a:buNone/>
              <a:defRPr sz="2862"/>
            </a:lvl1pPr>
            <a:lvl2pPr marL="402789" indent="0">
              <a:buNone/>
              <a:defRPr sz="2492"/>
            </a:lvl2pPr>
            <a:lvl3pPr marL="805577" indent="0">
              <a:buNone/>
              <a:defRPr sz="2123"/>
            </a:lvl3pPr>
            <a:lvl4pPr marL="1208366" indent="0">
              <a:buNone/>
              <a:defRPr sz="1754"/>
            </a:lvl4pPr>
            <a:lvl5pPr marL="1611154" indent="0">
              <a:buNone/>
              <a:defRPr sz="1754"/>
            </a:lvl5pPr>
            <a:lvl6pPr marL="2013943" indent="0">
              <a:buNone/>
              <a:defRPr sz="1754"/>
            </a:lvl6pPr>
            <a:lvl7pPr marL="2416732" indent="0">
              <a:buNone/>
              <a:defRPr sz="1754"/>
            </a:lvl7pPr>
            <a:lvl8pPr marL="2819519" indent="0">
              <a:buNone/>
              <a:defRPr sz="1754"/>
            </a:lvl8pPr>
            <a:lvl9pPr marL="3222309" indent="0">
              <a:buNone/>
              <a:defRPr sz="1754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29842" y="2057401"/>
            <a:ext cx="2949179" cy="3811588"/>
          </a:xfrm>
        </p:spPr>
        <p:txBody>
          <a:bodyPr/>
          <a:lstStyle>
            <a:lvl1pPr marL="0" indent="0">
              <a:buNone/>
              <a:defRPr sz="1385"/>
            </a:lvl1pPr>
            <a:lvl2pPr marL="402789" indent="0">
              <a:buNone/>
              <a:defRPr sz="1200"/>
            </a:lvl2pPr>
            <a:lvl3pPr marL="805577" indent="0">
              <a:buNone/>
              <a:defRPr sz="1015"/>
            </a:lvl3pPr>
            <a:lvl4pPr marL="1208366" indent="0">
              <a:buNone/>
              <a:defRPr sz="831"/>
            </a:lvl4pPr>
            <a:lvl5pPr marL="1611154" indent="0">
              <a:buNone/>
              <a:defRPr sz="831"/>
            </a:lvl5pPr>
            <a:lvl6pPr marL="2013943" indent="0">
              <a:buNone/>
              <a:defRPr sz="831"/>
            </a:lvl6pPr>
            <a:lvl7pPr marL="2416732" indent="0">
              <a:buNone/>
              <a:defRPr sz="831"/>
            </a:lvl7pPr>
            <a:lvl8pPr marL="2819519" indent="0">
              <a:buNone/>
              <a:defRPr sz="831"/>
            </a:lvl8pPr>
            <a:lvl9pPr marL="3222309" indent="0">
              <a:buNone/>
              <a:defRPr sz="83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7169070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1872639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543677" y="365126"/>
            <a:ext cx="1971675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6" cy="5811838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2555836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54847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12486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73372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83723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F3526-117D-4E77-AC2A-AFE80A1F8F38}" type="datetimeFigureOut">
              <a:rPr lang="cs-CZ" smtClean="0"/>
              <a:t>01/03/18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1F710-E700-4B59-B0B1-F1FAE9903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18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30F4D-01FB-4B1A-8CD1-03B50AC8D03A}" type="datetimeFigureOut">
              <a:rPr lang="bg-BG" smtClean="0"/>
              <a:pPr/>
              <a:t>01/03/18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3FDE8-FEF7-48A2-B043-F059F9836CF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0751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bg" sz="1000" smtClean="0">
                <a:solidFill>
                  <a:schemeClr val="lt2"/>
                </a:solidFill>
              </a:rPr>
              <a:pPr algn="r"/>
              <a:t>‹#›</a:t>
            </a:fld>
            <a:endParaRPr lang="bg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24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5008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8" r:id="rId2"/>
    <p:sldLayoutId id="2147483689" r:id="rId3"/>
    <p:sldLayoutId id="2147483690" r:id="rId4"/>
    <p:sldLayoutId id="2147483692" r:id="rId5"/>
    <p:sldLayoutId id="2147483693" r:id="rId6"/>
    <p:sldLayoutId id="2147483694" r:id="rId7"/>
    <p:sldLayoutId id="2147483695" r:id="rId8"/>
  </p:sldLayoutIdLst>
  <p:transition xmlns:p14="http://schemas.microsoft.com/office/powerpoint/2010/main"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886700" cy="1325563"/>
          </a:xfrm>
          <a:prstGeom prst="rect">
            <a:avLst/>
          </a:prstGeom>
        </p:spPr>
        <p:txBody>
          <a:bodyPr vert="horz" lIns="87269" tIns="43634" rIns="87269" bIns="43634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8"/>
          </a:xfrm>
          <a:prstGeom prst="rect">
            <a:avLst/>
          </a:prstGeom>
        </p:spPr>
        <p:txBody>
          <a:bodyPr vert="horz" lIns="87269" tIns="43634" rIns="87269" bIns="43634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628651" y="6356355"/>
            <a:ext cx="2057400" cy="365125"/>
          </a:xfrm>
          <a:prstGeom prst="rect">
            <a:avLst/>
          </a:prstGeom>
        </p:spPr>
        <p:txBody>
          <a:bodyPr vert="horz" lIns="87269" tIns="43634" rIns="87269" bIns="43634" rtlCol="0" anchor="ctr"/>
          <a:lstStyle>
            <a:lvl1pPr algn="l">
              <a:defRPr sz="1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4043C-C52A-4878-9359-B97CCF02E732}" type="datetimeFigureOut">
              <a:rPr lang="bg-BG" smtClean="0"/>
              <a:t>01/03/18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2" y="6356355"/>
            <a:ext cx="3086100" cy="365125"/>
          </a:xfrm>
          <a:prstGeom prst="rect">
            <a:avLst/>
          </a:prstGeom>
        </p:spPr>
        <p:txBody>
          <a:bodyPr vert="horz" lIns="87269" tIns="43634" rIns="87269" bIns="43634" rtlCol="0" anchor="ctr"/>
          <a:lstStyle>
            <a:lvl1pPr algn="ctr">
              <a:defRPr sz="1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5"/>
            <a:ext cx="2057400" cy="365125"/>
          </a:xfrm>
          <a:prstGeom prst="rect">
            <a:avLst/>
          </a:prstGeom>
        </p:spPr>
        <p:txBody>
          <a:bodyPr vert="horz" lIns="87269" tIns="43634" rIns="87269" bIns="43634" rtlCol="0" anchor="ctr"/>
          <a:lstStyle>
            <a:lvl1pPr algn="r">
              <a:defRPr sz="1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3CCE9-D3AF-49FB-95C8-E59553C96B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15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 spd="slow">
    <p:fade/>
  </p:transition>
  <p:txStyles>
    <p:titleStyle>
      <a:lvl1pPr algn="l" defTabSz="805577" rtl="0" eaLnBrk="1" latinLnBrk="0" hangingPunct="1">
        <a:lnSpc>
          <a:spcPct val="90000"/>
        </a:lnSpc>
        <a:spcBef>
          <a:spcPct val="0"/>
        </a:spcBef>
        <a:buNone/>
        <a:defRPr sz="38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394" indent="-201394" algn="l" defTabSz="805577" rtl="0" eaLnBrk="1" latinLnBrk="0" hangingPunct="1">
        <a:lnSpc>
          <a:spcPct val="90000"/>
        </a:lnSpc>
        <a:spcBef>
          <a:spcPts val="881"/>
        </a:spcBef>
        <a:buFont typeface="Arial" panose="020B0604020202020204" pitchFamily="34" charset="0"/>
        <a:buChar char="•"/>
        <a:defRPr sz="2492" kern="1200">
          <a:solidFill>
            <a:schemeClr val="tx1"/>
          </a:solidFill>
          <a:latin typeface="+mn-lt"/>
          <a:ea typeface="+mn-ea"/>
          <a:cs typeface="+mn-cs"/>
        </a:defRPr>
      </a:lvl1pPr>
      <a:lvl2pPr marL="604183" indent="-201394" algn="l" defTabSz="805577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2123" kern="1200">
          <a:solidFill>
            <a:schemeClr val="tx1"/>
          </a:solidFill>
          <a:latin typeface="+mn-lt"/>
          <a:ea typeface="+mn-ea"/>
          <a:cs typeface="+mn-cs"/>
        </a:defRPr>
      </a:lvl2pPr>
      <a:lvl3pPr marL="1006972" indent="-201394" algn="l" defTabSz="805577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9760" indent="-201394" algn="l" defTabSz="805577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69" kern="1200">
          <a:solidFill>
            <a:schemeClr val="tx1"/>
          </a:solidFill>
          <a:latin typeface="+mn-lt"/>
          <a:ea typeface="+mn-ea"/>
          <a:cs typeface="+mn-cs"/>
        </a:defRPr>
      </a:lvl4pPr>
      <a:lvl5pPr marL="1812548" indent="-201394" algn="l" defTabSz="805577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69" kern="1200">
          <a:solidFill>
            <a:schemeClr val="tx1"/>
          </a:solidFill>
          <a:latin typeface="+mn-lt"/>
          <a:ea typeface="+mn-ea"/>
          <a:cs typeface="+mn-cs"/>
        </a:defRPr>
      </a:lvl5pPr>
      <a:lvl6pPr marL="2215337" indent="-201394" algn="l" defTabSz="805577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69" kern="1200">
          <a:solidFill>
            <a:schemeClr val="tx1"/>
          </a:solidFill>
          <a:latin typeface="+mn-lt"/>
          <a:ea typeface="+mn-ea"/>
          <a:cs typeface="+mn-cs"/>
        </a:defRPr>
      </a:lvl6pPr>
      <a:lvl7pPr marL="2618126" indent="-201394" algn="l" defTabSz="805577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69" kern="1200">
          <a:solidFill>
            <a:schemeClr val="tx1"/>
          </a:solidFill>
          <a:latin typeface="+mn-lt"/>
          <a:ea typeface="+mn-ea"/>
          <a:cs typeface="+mn-cs"/>
        </a:defRPr>
      </a:lvl7pPr>
      <a:lvl8pPr marL="3020915" indent="-201394" algn="l" defTabSz="805577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69" kern="1200">
          <a:solidFill>
            <a:schemeClr val="tx1"/>
          </a:solidFill>
          <a:latin typeface="+mn-lt"/>
          <a:ea typeface="+mn-ea"/>
          <a:cs typeface="+mn-cs"/>
        </a:defRPr>
      </a:lvl8pPr>
      <a:lvl9pPr marL="3423702" indent="-201394" algn="l" defTabSz="805577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805577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1pPr>
      <a:lvl2pPr marL="402789" algn="l" defTabSz="805577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2pPr>
      <a:lvl3pPr marL="805577" algn="l" defTabSz="805577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3pPr>
      <a:lvl4pPr marL="1208366" algn="l" defTabSz="805577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4pPr>
      <a:lvl5pPr marL="1611154" algn="l" defTabSz="805577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5pPr>
      <a:lvl6pPr marL="2013943" algn="l" defTabSz="805577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6pPr>
      <a:lvl7pPr marL="2416732" algn="l" defTabSz="805577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7pPr>
      <a:lvl8pPr marL="2819519" algn="l" defTabSz="805577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8pPr>
      <a:lvl9pPr marL="3222309" algn="l" defTabSz="805577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hyperlink" Target="videoplayback%20-.mp4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2.jpeg"/><Relationship Id="rId10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8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9.jpg"/><Relationship Id="rId5" Type="http://schemas.openxmlformats.org/officeDocument/2006/relationships/image" Target="../media/image50.jpeg"/><Relationship Id="rId6" Type="http://schemas.openxmlformats.org/officeDocument/2006/relationships/image" Target="../media/image51.jp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6.jp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61.jp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3.xml"/><Relationship Id="rId12" Type="http://schemas.openxmlformats.org/officeDocument/2006/relationships/diagramColors" Target="../diagrams/colors3.xml"/><Relationship Id="rId13" Type="http://schemas.microsoft.com/office/2007/relationships/diagramDrawing" Target="../diagrams/drawing3.xml"/><Relationship Id="rId14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diagramData" Target="../diagrams/data3.xml"/><Relationship Id="rId10" Type="http://schemas.openxmlformats.org/officeDocument/2006/relationships/diagramLayout" Target="../diagrams/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6" Type="http://schemas.openxmlformats.org/officeDocument/2006/relationships/image" Target="../media/image77.jp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8.jpg"/><Relationship Id="rId5" Type="http://schemas.openxmlformats.org/officeDocument/2006/relationships/image" Target="../media/image79.jpg"/><Relationship Id="rId6" Type="http://schemas.openxmlformats.org/officeDocument/2006/relationships/image" Target="../media/image80.jp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jpeg"/><Relationship Id="rId14" Type="http://schemas.openxmlformats.org/officeDocument/2006/relationships/image" Target="../media/image92.png"/><Relationship Id="rId15" Type="http://schemas.openxmlformats.org/officeDocument/2006/relationships/image" Target="../media/image93.jpg"/><Relationship Id="rId16" Type="http://schemas.openxmlformats.org/officeDocument/2006/relationships/hyperlink" Target="https://learningapps.org/display?v=pw5n9g6ia18" TargetMode="External"/><Relationship Id="rId17" Type="http://schemas.openxmlformats.org/officeDocument/2006/relationships/image" Target="../media/image94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image" Target="../media/image86.jpeg"/><Relationship Id="rId9" Type="http://schemas.openxmlformats.org/officeDocument/2006/relationships/image" Target="../media/image87.jpg"/><Relationship Id="rId10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jpe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kv.mp4" TargetMode="External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612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768" y="274638"/>
            <a:ext cx="4176464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483768" y="332656"/>
            <a:ext cx="417646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graphicFrame>
        <p:nvGraphicFramePr>
          <p:cNvPr id="13" name="Контейнер за съдържание 12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57200" y="1643024"/>
          <a:ext cx="4040188" cy="5026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Контейнер за съдържание 4"/>
          <p:cNvPicPr>
            <a:picLocks noGrp="1" noChangeAspect="1"/>
          </p:cNvPicPr>
          <p:nvPr>
            <p:ph sz="quarter" idx="4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4679"/>
            <a:ext cx="4172517" cy="3593321"/>
          </a:xfr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16" y="1326443"/>
            <a:ext cx="2116971" cy="1388178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431" y="1411559"/>
            <a:ext cx="5640870" cy="381430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519156" y="260349"/>
            <a:ext cx="5806958" cy="720629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33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Eat Responsibly - </a:t>
            </a:r>
            <a:r>
              <a:rPr kumimoji="0" lang="sl-SI" sz="33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BULGARIA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5004048" y="587727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12" action="ppaction://hlinkfile"/>
              </a:rPr>
              <a:t>video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1350837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" name="Картина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2009"/>
            <a:ext cx="9144000" cy="6858000"/>
          </a:xfrm>
          <a:prstGeom prst="rect">
            <a:avLst/>
          </a:prstGeom>
        </p:spPr>
      </p:pic>
      <p:pic>
        <p:nvPicPr>
          <p:cNvPr id="4" name="Picture 4" descr="https://www.burgas.bg/uploads/70f5acf2a6e5a7eec7024d02d56b7b5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23750">
            <a:off x="3599892" y="3656364"/>
            <a:ext cx="1944216" cy="12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60282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" name="Картина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68760"/>
            <a:ext cx="3726478" cy="279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7268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768" y="274638"/>
            <a:ext cx="4176464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bg-BG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483768" y="332656"/>
            <a:ext cx="417646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 smtClean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8" name="Заглавие 17"/>
          <p:cNvSpPr>
            <a:spLocks noGrp="1"/>
          </p:cNvSpPr>
          <p:nvPr>
            <p:ph type="title"/>
          </p:nvPr>
        </p:nvSpPr>
        <p:spPr>
          <a:xfrm>
            <a:off x="89756" y="0"/>
            <a:ext cx="8964488" cy="133937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Kindergarten 14 </a:t>
            </a:r>
            <a:r>
              <a:rPr lang="en-US" sz="2800" b="1" dirty="0">
                <a:solidFill>
                  <a:schemeClr val="bg1"/>
                </a:solidFill>
              </a:rPr>
              <a:t>“</a:t>
            </a:r>
            <a:r>
              <a:rPr lang="en-US" sz="2800" b="1" dirty="0" err="1">
                <a:solidFill>
                  <a:schemeClr val="bg1"/>
                </a:solidFill>
              </a:rPr>
              <a:t>Druzhba</a:t>
            </a:r>
            <a:r>
              <a:rPr lang="en-US" sz="2800" b="1" dirty="0" smtClean="0">
                <a:solidFill>
                  <a:schemeClr val="bg1"/>
                </a:solidFill>
              </a:rPr>
              <a:t>”</a:t>
            </a:r>
            <a:endParaRPr lang="bg-BG" sz="2800" b="1" dirty="0">
              <a:solidFill>
                <a:schemeClr val="bg1"/>
              </a:solidFill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484568" y="1121347"/>
            <a:ext cx="790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Children have learned to produce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bio products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themselves.</a:t>
            </a:r>
            <a:endParaRPr kumimoji="0" lang="bg-BG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7" descr="C:\Documents and Settings\User\Desktop\BURGAS- 2\image-0-02-05-8784813904b4e59b45ac49587f05e823feaf028f9cff7cd60029c86ddfec354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514" y="2369213"/>
            <a:ext cx="2177910" cy="3627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 descr="C:\Documents and Settings\User\Desktop\BURGAS- 2\P12008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6115" y="1958059"/>
            <a:ext cx="321471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8" descr="C:\Documents and Settings\User\Desktop\BURGAS- 2\P12008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697760"/>
            <a:ext cx="313124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Картина 18" descr="logo ODZ Drujba NEW 20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188640"/>
            <a:ext cx="1024350" cy="1008112"/>
          </a:xfrm>
          <a:prstGeom prst="rect">
            <a:avLst/>
          </a:prstGeom>
        </p:spPr>
      </p:pic>
      <p:sp>
        <p:nvSpPr>
          <p:cNvPr id="20" name="Текстово поле 19"/>
          <p:cNvSpPr txBox="1"/>
          <p:nvPr/>
        </p:nvSpPr>
        <p:spPr>
          <a:xfrm>
            <a:off x="3286116" y="5013176"/>
            <a:ext cx="2571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More and more children are willing to consume fruit-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local and own production.</a:t>
            </a:r>
            <a:endParaRPr kumimoji="0" lang="bg-BG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" descr="C:\Documents and Settings\User\Desktop\BURGAS- 2\20161004_09580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9705" y="1802532"/>
            <a:ext cx="1998061" cy="287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017249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9" y="-2749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768" y="274638"/>
            <a:ext cx="4176464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357686" y="1071546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bg-BG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483768" y="332656"/>
            <a:ext cx="417646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 smtClean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8" name="Заглавие 17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3937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Kindergarten 14 “</a:t>
            </a:r>
            <a:r>
              <a:rPr lang="en-US" sz="2800" b="1" dirty="0" err="1" smtClean="0">
                <a:solidFill>
                  <a:schemeClr val="bg1"/>
                </a:solidFill>
              </a:rPr>
              <a:t>Druzhba</a:t>
            </a:r>
            <a:r>
              <a:rPr lang="en-US" sz="2800" b="1" dirty="0" smtClean="0">
                <a:solidFill>
                  <a:schemeClr val="bg1"/>
                </a:solidFill>
              </a:rPr>
              <a:t>”</a:t>
            </a:r>
            <a:endParaRPr lang="bg-BG" sz="2400" b="1" dirty="0">
              <a:solidFill>
                <a:schemeClr val="bg1"/>
              </a:solidFill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0" y="107154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Sustainability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the knowledge, skills and attitudes towards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environment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the sensible selection of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food:</a:t>
            </a:r>
            <a:endParaRPr kumimoji="0" lang="bg-BG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Картина 10" descr="logo ODZ Drujba NEW 2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88640"/>
            <a:ext cx="1024350" cy="1008112"/>
          </a:xfrm>
          <a:prstGeom prst="rect">
            <a:avLst/>
          </a:prstGeom>
        </p:spPr>
      </p:pic>
      <p:sp>
        <p:nvSpPr>
          <p:cNvPr id="13" name="Правоъгълник 12"/>
          <p:cNvSpPr/>
          <p:nvPr/>
        </p:nvSpPr>
        <p:spPr>
          <a:xfrm>
            <a:off x="785786" y="1500174"/>
            <a:ext cx="8215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bg-BG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 descr="C:\Documents and Settings\User\Desktop\BURGAS- 2\P1200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500546"/>
            <a:ext cx="4279227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User\Desktop\BURGAS- 2\19657452_813803288778354_969568988288134221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26647" y="2775977"/>
            <a:ext cx="2643206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Documents and Settings\User\Desktop\BURGAS- 2\19511071_813803355445014_8962068743474655424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26943" y="2795469"/>
            <a:ext cx="276227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Documents and Settings\User\Desktop\BURGAS- 2\P121009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6700" y="2859979"/>
            <a:ext cx="2857520" cy="411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авоъгълник 2"/>
          <p:cNvSpPr/>
          <p:nvPr/>
        </p:nvSpPr>
        <p:spPr>
          <a:xfrm>
            <a:off x="268620" y="1682556"/>
            <a:ext cx="8749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published a book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“We eat responsible"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with eco tales, tasks and messages, a basis for provoking the child's curiosity about the topic;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provoked public interest in a universal celebration "Traveling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the country of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health and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responsible eating".</a:t>
            </a:r>
            <a:endParaRPr kumimoji="0" lang="bg-BG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4367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768" y="274638"/>
            <a:ext cx="4176464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200" y="1484784"/>
            <a:ext cx="4038600" cy="4641379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bg-BG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483768" y="332656"/>
            <a:ext cx="417646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 smtClean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8" name="Заглавие 17"/>
          <p:cNvSpPr>
            <a:spLocks noGrp="1"/>
          </p:cNvSpPr>
          <p:nvPr>
            <p:ph type="title"/>
          </p:nvPr>
        </p:nvSpPr>
        <p:spPr>
          <a:xfrm>
            <a:off x="179512" y="1"/>
            <a:ext cx="8964488" cy="133937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Arabella kindergarten</a:t>
            </a:r>
            <a:endParaRPr lang="bg-BG" sz="3200" dirty="0">
              <a:solidFill>
                <a:schemeClr val="bg1"/>
              </a:solidFill>
            </a:endParaRPr>
          </a:p>
        </p:txBody>
      </p:sp>
      <p:sp>
        <p:nvSpPr>
          <p:cNvPr id="19" name="Текстов контейнер 18"/>
          <p:cNvSpPr>
            <a:spLocks noGrp="1"/>
          </p:cNvSpPr>
          <p:nvPr>
            <p:ph type="body" idx="1"/>
          </p:nvPr>
        </p:nvSpPr>
        <p:spPr>
          <a:xfrm>
            <a:off x="256357" y="1110742"/>
            <a:ext cx="4040188" cy="432047"/>
          </a:xfrm>
        </p:spPr>
        <p:txBody>
          <a:bodyPr>
            <a:noAutofit/>
          </a:bodyPr>
          <a:lstStyle/>
          <a:p>
            <a:r>
              <a:rPr lang="en-US" sz="1800" dirty="0" smtClean="0"/>
              <a:t>The children are learning how to grow </a:t>
            </a:r>
            <a:r>
              <a:rPr lang="en-US" sz="1800" dirty="0" err="1" smtClean="0"/>
              <a:t>friuts</a:t>
            </a:r>
            <a:r>
              <a:rPr lang="en-US" sz="1800" dirty="0" smtClean="0"/>
              <a:t> and vegetables in the </a:t>
            </a:r>
            <a:r>
              <a:rPr lang="en-US" sz="1800" dirty="0" err="1" smtClean="0"/>
              <a:t>biogarden</a:t>
            </a:r>
            <a:endParaRPr lang="bg-BG" sz="1800" dirty="0"/>
          </a:p>
        </p:txBody>
      </p:sp>
      <p:sp>
        <p:nvSpPr>
          <p:cNvPr id="21" name="Текстов контейнер 20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576063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After eating we know that it is right to compost the food </a:t>
            </a:r>
            <a:endParaRPr lang="bg-BG" sz="1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9" y="4337327"/>
            <a:ext cx="3895346" cy="227207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84785"/>
            <a:ext cx="3888432" cy="244827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84785"/>
            <a:ext cx="4527162" cy="24482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2" y="218261"/>
            <a:ext cx="701675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990" y="3950802"/>
            <a:ext cx="410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Preparing  our food  alone is fun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20134"/>
            <a:ext cx="4527162" cy="228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693473"/>
      </p:ext>
    </p:extLst>
  </p:cSld>
  <p:clrMapOvr>
    <a:masterClrMapping/>
  </p:clrMapOvr>
  <p:transition xmlns:p14="http://schemas.microsoft.com/office/powerpoint/2010/main" spd="slow" advClick="0" advTm="10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768" y="274638"/>
            <a:ext cx="4176464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483768" y="332656"/>
            <a:ext cx="417646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 smtClean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8" name="Заглавие 17"/>
          <p:cNvSpPr>
            <a:spLocks noGrp="1"/>
          </p:cNvSpPr>
          <p:nvPr>
            <p:ph type="title"/>
          </p:nvPr>
        </p:nvSpPr>
        <p:spPr>
          <a:xfrm>
            <a:off x="179512" y="1"/>
            <a:ext cx="8964488" cy="1339378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Mihail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Lakatnik</a:t>
            </a:r>
            <a:r>
              <a:rPr lang="en-US" sz="2800" dirty="0" smtClean="0">
                <a:solidFill>
                  <a:schemeClr val="bg1"/>
                </a:solidFill>
              </a:rPr>
              <a:t> school</a:t>
            </a:r>
            <a:endParaRPr lang="bg-BG" sz="2800" dirty="0">
              <a:solidFill>
                <a:schemeClr val="bg1"/>
              </a:solidFill>
            </a:endParaRPr>
          </a:p>
        </p:txBody>
      </p:sp>
      <p:pic>
        <p:nvPicPr>
          <p:cNvPr id="11" name="Контейнер за съдържание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1" y="1107703"/>
            <a:ext cx="3944645" cy="2958484"/>
          </a:xfrm>
        </p:spPr>
      </p:pic>
      <p:pic>
        <p:nvPicPr>
          <p:cNvPr id="13" name="Контейнер за съдържание 12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89" y="4475557"/>
            <a:ext cx="3501407" cy="2708015"/>
          </a:xfrm>
        </p:spPr>
      </p:pic>
      <p:pic>
        <p:nvPicPr>
          <p:cNvPr id="16" name="Контейнер за съдържание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7" y="4203952"/>
            <a:ext cx="3926659" cy="2944994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4322700" y="993179"/>
            <a:ext cx="4967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Social activities, Action days, Media coverage</a:t>
            </a:r>
            <a:endParaRPr lang="bg-BG" sz="2000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199" y="1351599"/>
            <a:ext cx="4506771" cy="30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0395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768" y="274638"/>
            <a:ext cx="4176464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bg-BG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483768" y="332656"/>
            <a:ext cx="417646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 smtClean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8" name="Заглавие 17"/>
          <p:cNvSpPr>
            <a:spLocks noGrp="1"/>
          </p:cNvSpPr>
          <p:nvPr>
            <p:ph type="title"/>
          </p:nvPr>
        </p:nvSpPr>
        <p:spPr>
          <a:xfrm>
            <a:off x="179512" y="1"/>
            <a:ext cx="8964488" cy="111273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“</a:t>
            </a:r>
            <a:r>
              <a:rPr lang="en-US" sz="2400" dirty="0" smtClean="0">
                <a:solidFill>
                  <a:schemeClr val="bg1"/>
                </a:solidFill>
              </a:rPr>
              <a:t>Alexander </a:t>
            </a:r>
            <a:r>
              <a:rPr lang="en-US" sz="2400" dirty="0" err="1" smtClean="0">
                <a:solidFill>
                  <a:schemeClr val="bg1"/>
                </a:solidFill>
              </a:rPr>
              <a:t>Georgiev-Kodzhakafaliyata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 Secondary School</a:t>
            </a:r>
            <a:endParaRPr lang="bg-BG" sz="2400" dirty="0">
              <a:solidFill>
                <a:schemeClr val="bg1"/>
              </a:solidFill>
            </a:endParaRPr>
          </a:p>
        </p:txBody>
      </p:sp>
      <p:sp>
        <p:nvSpPr>
          <p:cNvPr id="19" name="Текстов контейнер 18"/>
          <p:cNvSpPr>
            <a:spLocks noGrp="1"/>
          </p:cNvSpPr>
          <p:nvPr>
            <p:ph type="body" idx="1"/>
          </p:nvPr>
        </p:nvSpPr>
        <p:spPr>
          <a:xfrm>
            <a:off x="395536" y="1397397"/>
            <a:ext cx="4101852" cy="481677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bg-BG" dirty="0"/>
          </a:p>
        </p:txBody>
      </p:sp>
      <p:sp>
        <p:nvSpPr>
          <p:cNvPr id="21" name="Текстов контейнер 20"/>
          <p:cNvSpPr>
            <a:spLocks noGrp="1"/>
          </p:cNvSpPr>
          <p:nvPr>
            <p:ph type="body" sz="quarter" idx="3"/>
          </p:nvPr>
        </p:nvSpPr>
        <p:spPr>
          <a:xfrm>
            <a:off x="4648200" y="1484784"/>
            <a:ext cx="4316288" cy="1716150"/>
          </a:xfrm>
        </p:spPr>
        <p:txBody>
          <a:bodyPr>
            <a:normAutofit fontScale="92500" lnSpcReduction="20000"/>
          </a:bodyPr>
          <a:lstStyle/>
          <a:p>
            <a:r>
              <a:rPr lang="en-US" sz="2000" b="0" dirty="0" smtClean="0"/>
              <a:t>We are aware of the sugar content in the food and drinks and we make responsible choices.</a:t>
            </a:r>
          </a:p>
          <a:p>
            <a:endParaRPr lang="en-US" sz="2000" b="0" dirty="0" smtClean="0"/>
          </a:p>
          <a:p>
            <a:r>
              <a:rPr lang="en-US" sz="2000" b="0" dirty="0"/>
              <a:t>We don’t sell products, containing palm oil in our school. </a:t>
            </a:r>
          </a:p>
          <a:p>
            <a:endParaRPr lang="bg-B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29" y="3086961"/>
            <a:ext cx="4401815" cy="3411543"/>
          </a:xfrm>
        </p:spPr>
      </p:pic>
      <p:pic>
        <p:nvPicPr>
          <p:cNvPr id="16" name="Picture 2" descr="https://lh3.googleusercontent.com/BVnnStryKoY-3MfDxDV7VZ38qoYc5UUw6fshoMIA2Su0fzEuFkgP1BvW6W5Clqi_MXXOCoFZQK0OrWRU1w1kuO6nLzQTdZSjVyigYaaVE3Bf7qx7dhuvCBqzx8vj9n97Bmm9bxbrHao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29" y="1054111"/>
            <a:ext cx="2825737" cy="42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" y="4005064"/>
            <a:ext cx="3784255" cy="251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0610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768" y="274638"/>
            <a:ext cx="4176464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bg-BG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483768" y="332656"/>
            <a:ext cx="417646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 smtClean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8" name="Заглавие 17"/>
          <p:cNvSpPr>
            <a:spLocks noGrp="1"/>
          </p:cNvSpPr>
          <p:nvPr>
            <p:ph type="title"/>
          </p:nvPr>
        </p:nvSpPr>
        <p:spPr>
          <a:xfrm>
            <a:off x="0" y="1"/>
            <a:ext cx="9324528" cy="110252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“Alexander </a:t>
            </a:r>
            <a:r>
              <a:rPr lang="en-US" sz="2000" dirty="0" err="1">
                <a:solidFill>
                  <a:prstClr val="white"/>
                </a:solidFill>
              </a:rPr>
              <a:t>Georgiev-Kodzhakafaliyata</a:t>
            </a:r>
            <a:r>
              <a:rPr lang="en-US" sz="2000" dirty="0">
                <a:solidFill>
                  <a:prstClr val="white"/>
                </a:solidFill>
              </a:rPr>
              <a:t>”</a:t>
            </a:r>
            <a:br>
              <a:rPr lang="en-US" sz="2000" dirty="0">
                <a:solidFill>
                  <a:prstClr val="white"/>
                </a:solidFill>
              </a:rPr>
            </a:br>
            <a:r>
              <a:rPr lang="en-US" sz="2000" dirty="0">
                <a:solidFill>
                  <a:prstClr val="white"/>
                </a:solidFill>
              </a:rPr>
              <a:t> Secondary School</a:t>
            </a:r>
            <a:endParaRPr lang="bg-BG" sz="2000" dirty="0">
              <a:solidFill>
                <a:schemeClr val="bg1"/>
              </a:solidFill>
            </a:endParaRPr>
          </a:p>
        </p:txBody>
      </p:sp>
      <p:sp>
        <p:nvSpPr>
          <p:cNvPr id="19" name="Текстов контейнер 18"/>
          <p:cNvSpPr>
            <a:spLocks noGrp="1"/>
          </p:cNvSpPr>
          <p:nvPr>
            <p:ph type="body" idx="1"/>
          </p:nvPr>
        </p:nvSpPr>
        <p:spPr>
          <a:xfrm>
            <a:off x="384649" y="1031073"/>
            <a:ext cx="4040188" cy="6397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Bee Bot Board Game</a:t>
            </a:r>
            <a:endParaRPr lang="bg-BG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31" y="1884641"/>
            <a:ext cx="3339921" cy="4708469"/>
          </a:xfrm>
        </p:spPr>
      </p:pic>
      <p:sp>
        <p:nvSpPr>
          <p:cNvPr id="21" name="Текстов контейнер 2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61" y="1102526"/>
            <a:ext cx="3961181" cy="5739541"/>
          </a:xfrm>
        </p:spPr>
      </p:pic>
    </p:spTree>
    <p:extLst>
      <p:ext uri="{BB962C8B-B14F-4D97-AF65-F5344CB8AC3E}">
        <p14:creationId xmlns:p14="http://schemas.microsoft.com/office/powerpoint/2010/main" val="176265522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768" y="274638"/>
            <a:ext cx="4176464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bg-BG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483768" y="332656"/>
            <a:ext cx="417646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 smtClean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8" name="Заглавие 17"/>
          <p:cNvSpPr>
            <a:spLocks noGrp="1"/>
          </p:cNvSpPr>
          <p:nvPr>
            <p:ph type="title"/>
          </p:nvPr>
        </p:nvSpPr>
        <p:spPr>
          <a:xfrm>
            <a:off x="512520" y="-171399"/>
            <a:ext cx="8631479" cy="151077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Primary School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“</a:t>
            </a:r>
            <a:r>
              <a:rPr lang="en-US" sz="2400" b="1" dirty="0" err="1">
                <a:solidFill>
                  <a:schemeClr val="bg1"/>
                </a:solidFill>
              </a:rPr>
              <a:t>Petko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Rachov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Slaveikov</a:t>
            </a:r>
            <a:r>
              <a:rPr lang="en-US" sz="2400" b="1" dirty="0">
                <a:solidFill>
                  <a:schemeClr val="bg1"/>
                </a:solidFill>
              </a:rPr>
              <a:t>”</a:t>
            </a:r>
            <a:endParaRPr lang="bg-BG" sz="2400" b="1" dirty="0">
              <a:solidFill>
                <a:schemeClr val="bg1"/>
              </a:solidFill>
            </a:endParaRPr>
          </a:p>
        </p:txBody>
      </p:sp>
      <p:sp>
        <p:nvSpPr>
          <p:cNvPr id="19" name="Текстов контейнер 18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809020" cy="639762"/>
          </a:xfrm>
        </p:spPr>
        <p:txBody>
          <a:bodyPr>
            <a:noAutofit/>
          </a:bodyPr>
          <a:lstStyle/>
          <a:p>
            <a:r>
              <a:rPr lang="en-US" sz="2000" dirty="0"/>
              <a:t>We met the valuable qualities of honey.</a:t>
            </a:r>
            <a:endParaRPr lang="bg-BG" sz="2000" dirty="0"/>
          </a:p>
        </p:txBody>
      </p:sp>
      <p:sp>
        <p:nvSpPr>
          <p:cNvPr id="21" name="Текстов контейнер 20"/>
          <p:cNvSpPr>
            <a:spLocks noGrp="1"/>
          </p:cNvSpPr>
          <p:nvPr>
            <p:ph type="body" sz="quarter" idx="3"/>
          </p:nvPr>
        </p:nvSpPr>
        <p:spPr>
          <a:xfrm>
            <a:off x="4287004" y="892786"/>
            <a:ext cx="4680520" cy="913706"/>
          </a:xfrm>
        </p:spPr>
        <p:txBody>
          <a:bodyPr>
            <a:normAutofit/>
          </a:bodyPr>
          <a:lstStyle/>
          <a:p>
            <a:r>
              <a:rPr lang="en-US" sz="2000" dirty="0"/>
              <a:t>And we learned a lot about </a:t>
            </a:r>
            <a:r>
              <a:rPr lang="en-US" sz="2000" dirty="0" smtClean="0"/>
              <a:t>biodiversity and plants which bees </a:t>
            </a:r>
            <a:r>
              <a:rPr lang="en-US" sz="2000" dirty="0"/>
              <a:t>collect </a:t>
            </a:r>
            <a:r>
              <a:rPr lang="en-US" sz="2000" dirty="0" smtClean="0"/>
              <a:t>pollen from</a:t>
            </a:r>
            <a:r>
              <a:rPr lang="en-US" sz="2000" dirty="0"/>
              <a:t>.</a:t>
            </a:r>
            <a:endParaRPr lang="bg-BG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58" y="1977891"/>
            <a:ext cx="4788024" cy="2693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21" y="2086425"/>
            <a:ext cx="2832546" cy="444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220" y="4393953"/>
            <a:ext cx="4340728" cy="2688569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 rot="16200000">
            <a:off x="1612548" y="3923663"/>
            <a:ext cx="4602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We distinguish healthy from reasonable eating</a:t>
            </a:r>
            <a:r>
              <a:rPr lang="bg-B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43574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768" y="274638"/>
            <a:ext cx="4176464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bg-BG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483768" y="332656"/>
            <a:ext cx="417646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 smtClean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8" name="Заглавие 17"/>
          <p:cNvSpPr>
            <a:spLocks noGrp="1"/>
          </p:cNvSpPr>
          <p:nvPr>
            <p:ph type="title"/>
          </p:nvPr>
        </p:nvSpPr>
        <p:spPr>
          <a:xfrm>
            <a:off x="182594" y="-121009"/>
            <a:ext cx="8964488" cy="133937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School </a:t>
            </a:r>
            <a:b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Hristo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Botev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”- Varna</a:t>
            </a:r>
            <a:endParaRPr lang="bg-BG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Текстов контейнер 18"/>
          <p:cNvSpPr>
            <a:spLocks noGrp="1"/>
          </p:cNvSpPr>
          <p:nvPr>
            <p:ph type="body" idx="1"/>
          </p:nvPr>
        </p:nvSpPr>
        <p:spPr>
          <a:xfrm>
            <a:off x="341479" y="1089404"/>
            <a:ext cx="4040188" cy="510796"/>
          </a:xfrm>
        </p:spPr>
        <p:txBody>
          <a:bodyPr>
            <a:normAutofit fontScale="47500" lnSpcReduction="20000"/>
          </a:bodyPr>
          <a:lstStyle/>
          <a:p>
            <a:r>
              <a:rPr lang="en-US" sz="3200" dirty="0" smtClean="0"/>
              <a:t>Tea at school. Herbal teas are made from 100% organic herbs with bio honey from beekeeper</a:t>
            </a:r>
            <a:r>
              <a:rPr lang="en-US" dirty="0" smtClean="0"/>
              <a:t>.</a:t>
            </a:r>
            <a:endParaRPr lang="bg-BG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7" y="1748544"/>
            <a:ext cx="2963466" cy="3951288"/>
          </a:xfrm>
        </p:spPr>
      </p:pic>
      <p:sp>
        <p:nvSpPr>
          <p:cNvPr id="21" name="Текстов контейнер 20"/>
          <p:cNvSpPr>
            <a:spLocks noGrp="1"/>
          </p:cNvSpPr>
          <p:nvPr>
            <p:ph type="body" sz="quarter" idx="3"/>
          </p:nvPr>
        </p:nvSpPr>
        <p:spPr>
          <a:xfrm>
            <a:off x="4553694" y="1013433"/>
            <a:ext cx="4041775" cy="63976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The other activity at classroom – fresh multivitamin. The fresh is made from seasonal and local fruits and vegetables.</a:t>
            </a:r>
            <a:endParaRPr lang="bg-BG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7509" y="1790202"/>
            <a:ext cx="2598870" cy="1949152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69" y="3571852"/>
            <a:ext cx="3600400" cy="2700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55" y="1584190"/>
            <a:ext cx="2455564" cy="18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9889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768" y="274638"/>
            <a:ext cx="4176464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483768" y="332656"/>
            <a:ext cx="417646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graphicFrame>
        <p:nvGraphicFramePr>
          <p:cNvPr id="13" name="Контейнер за съдържание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62331060"/>
              </p:ext>
            </p:extLst>
          </p:nvPr>
        </p:nvGraphicFramePr>
        <p:xfrm>
          <a:off x="460375" y="1168800"/>
          <a:ext cx="3730625" cy="3514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Контейнер за съдържание 1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703245057"/>
              </p:ext>
            </p:extLst>
          </p:nvPr>
        </p:nvGraphicFramePr>
        <p:xfrm>
          <a:off x="4942263" y="1200997"/>
          <a:ext cx="3744538" cy="3380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Картина 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4869160"/>
            <a:ext cx="5236963" cy="190964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519156" y="260349"/>
            <a:ext cx="5806958" cy="720629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33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Eat Responsibly - </a:t>
            </a:r>
            <a:r>
              <a:rPr kumimoji="0" lang="sl-SI" sz="33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BULGARIA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6399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2455625" y="-459432"/>
            <a:ext cx="4232700" cy="20612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bg" sz="2000" kern="0" dirty="0">
                <a:latin typeface="Arial"/>
                <a:cs typeface="Arial"/>
                <a:sym typeface="Arial"/>
              </a:rPr>
              <a:t>Secondary School of Economics “Georgi S. Rakovski”, Varna</a:t>
            </a:r>
          </a:p>
        </p:txBody>
      </p:sp>
      <p:sp>
        <p:nvSpPr>
          <p:cNvPr id="10" name="Shape 57"/>
          <p:cNvSpPr txBox="1"/>
          <p:nvPr/>
        </p:nvSpPr>
        <p:spPr>
          <a:xfrm>
            <a:off x="311642" y="1317351"/>
            <a:ext cx="2771557" cy="14037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bg" sz="1400" b="1" i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EXHIBITION WITH SEASONAL AND LOCALLY SOURCED FOOD</a:t>
            </a:r>
          </a:p>
          <a:p>
            <a:pPr>
              <a:lnSpc>
                <a:spcPct val="115000"/>
              </a:lnSpc>
            </a:pPr>
            <a:r>
              <a:rPr lang="bg" sz="1400" kern="0" dirty="0" smtClea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There </a:t>
            </a:r>
            <a:r>
              <a:rPr lang="bg" sz="14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were creative ideas of food presentations in which there is a balance of </a:t>
            </a:r>
            <a:r>
              <a:rPr lang="bg" sz="1400" kern="0" dirty="0" smtClea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color, </a:t>
            </a:r>
            <a:r>
              <a:rPr lang="bg" sz="14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texture and shapes</a:t>
            </a:r>
            <a:r>
              <a:rPr lang="bg" sz="1400" kern="0" dirty="0" smtClean="0">
                <a:solidFill>
                  <a:srgbClr val="1F497D"/>
                </a:solidFill>
                <a:latin typeface="Arial"/>
                <a:cs typeface="Arial"/>
                <a:sym typeface="Arial"/>
              </a:rPr>
              <a:t>.</a:t>
            </a:r>
            <a:endParaRPr lang="bg" sz="1400" kern="0" dirty="0">
              <a:solidFill>
                <a:srgbClr val="1F497D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324" y="979426"/>
            <a:ext cx="2736304" cy="1611111"/>
          </a:xfrm>
          <a:prstGeom prst="rect">
            <a:avLst/>
          </a:prstGeom>
        </p:spPr>
      </p:pic>
      <p:pic>
        <p:nvPicPr>
          <p:cNvPr id="12" name="Shape 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520" y="3077520"/>
            <a:ext cx="4611972" cy="342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0402" y="2751042"/>
            <a:ext cx="4018243" cy="3370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9170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2455625" y="-459432"/>
            <a:ext cx="4232700" cy="20612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bg" sz="2000" kern="0" dirty="0">
                <a:latin typeface="Arial"/>
                <a:cs typeface="Arial"/>
                <a:sym typeface="Arial"/>
              </a:rPr>
              <a:t>Secondary School of Economics “Georgi S. Rakovski”, Varna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765725" y="1148489"/>
            <a:ext cx="7612500" cy="111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</a:pPr>
            <a:r>
              <a:rPr lang="bg" sz="1600" b="1" i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PALM OIL DISCUSSION</a:t>
            </a:r>
          </a:p>
          <a:p>
            <a:pPr>
              <a:lnSpc>
                <a:spcPct val="115000"/>
              </a:lnSpc>
              <a:spcBef>
                <a:spcPts val="400"/>
              </a:spcBef>
            </a:pPr>
            <a:r>
              <a:rPr lang="bg" sz="16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Students studied and presented to their classmates palm oil and its effects on health, the environment and sustainability.</a:t>
            </a:r>
          </a:p>
        </p:txBody>
      </p:sp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825" y="2809875"/>
            <a:ext cx="4057650" cy="30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8925" y="2549789"/>
            <a:ext cx="369570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2375" y="3824175"/>
            <a:ext cx="3603660" cy="20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86280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 descr="Untitled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2483768" y="274638"/>
            <a:ext cx="4176464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2483768" y="332656"/>
            <a:ext cx="4176464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" name="Shape 94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79512" y="1"/>
            <a:ext cx="8964488" cy="1339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2400" dirty="0">
                <a:solidFill>
                  <a:schemeClr val="lt1"/>
                </a:solidFill>
              </a:rPr>
              <a:t>The Little Prince 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57200" y="1154113"/>
            <a:ext cx="4040100" cy="76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0" dirty="0">
                <a:solidFill>
                  <a:schemeClr val="tx1"/>
                </a:solidFill>
                <a:latin typeface="+mj-lt"/>
                <a:ea typeface="PT Sans Narrow"/>
                <a:cs typeface="PT Sans Narrow"/>
                <a:sym typeface="PT Sans Narrow"/>
              </a:rPr>
              <a:t>International culinary exhibition </a:t>
            </a:r>
            <a:endParaRPr sz="1800" b="0" dirty="0">
              <a:solidFill>
                <a:schemeClr val="tx1"/>
              </a:solidFill>
              <a:latin typeface="+mj-lt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0" dirty="0">
                <a:solidFill>
                  <a:schemeClr val="tx1"/>
                </a:solidFill>
                <a:latin typeface="+mj-lt"/>
                <a:ea typeface="PT Sans Narrow"/>
                <a:cs typeface="PT Sans Narrow"/>
                <a:sym typeface="PT Sans Narrow"/>
              </a:rPr>
              <a:t>“National cuisine with local 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PT Sans Narrow"/>
                <a:cs typeface="PT Sans Narrow"/>
                <a:sym typeface="PT Sans Narrow"/>
              </a:rPr>
              <a:t>produts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PT Sans Narrow"/>
                <a:cs typeface="PT Sans Narrow"/>
                <a:sym typeface="PT Sans Narrow"/>
              </a:rPr>
              <a:t>”</a:t>
            </a:r>
            <a:endParaRPr sz="1800" b="0" i="0" u="none" strike="noStrike" cap="none" dirty="0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838150" y="2111450"/>
            <a:ext cx="27144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u="sng" dirty="0">
                <a:solidFill>
                  <a:srgbClr val="000000"/>
                </a:solidFill>
              </a:rPr>
              <a:t>Venue</a:t>
            </a:r>
            <a:r>
              <a:rPr lang="en-US" sz="1800" dirty="0">
                <a:solidFill>
                  <a:srgbClr val="000000"/>
                </a:solidFill>
              </a:rPr>
              <a:t>:  “The Little Prince”        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000000"/>
                </a:solidFill>
              </a:rPr>
              <a:t>                  Private School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u="sng" dirty="0">
                <a:solidFill>
                  <a:srgbClr val="000000"/>
                </a:solidFill>
              </a:rPr>
              <a:t>Participants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000000"/>
                </a:solidFill>
              </a:rPr>
              <a:t>           110 students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000000"/>
                </a:solidFill>
              </a:rPr>
              <a:t>           5 teachers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000000"/>
                </a:solidFill>
              </a:rPr>
              <a:t>           2 guest chefs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000000"/>
                </a:solidFill>
              </a:rPr>
              <a:t>     50 parents /guests</a:t>
            </a:r>
            <a:r>
              <a:rPr lang="en-US" sz="1800" b="1" dirty="0">
                <a:solidFill>
                  <a:srgbClr val="000000"/>
                </a:solidFill>
              </a:rPr>
              <a:t>/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5900" y="1154125"/>
            <a:ext cx="2919150" cy="2764724"/>
          </a:xfrm>
          <a:prstGeom prst="rect">
            <a:avLst/>
          </a:prstGeom>
          <a:noFill/>
          <a:ln w="38100" cap="flat" cmpd="sng">
            <a:solidFill>
              <a:srgbClr val="695D4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9" name="Shape 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4425" y="4056706"/>
            <a:ext cx="3553549" cy="2665169"/>
          </a:xfrm>
          <a:prstGeom prst="rect">
            <a:avLst/>
          </a:prstGeom>
          <a:noFill/>
          <a:ln w="38100" cap="flat" cmpd="sng">
            <a:solidFill>
              <a:srgbClr val="695D4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0" name="Shape 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8513" y="3661125"/>
            <a:ext cx="1785822" cy="1339375"/>
          </a:xfrm>
          <a:prstGeom prst="rect">
            <a:avLst/>
          </a:prstGeom>
          <a:noFill/>
          <a:ln w="38100" cap="flat" cmpd="sng">
            <a:solidFill>
              <a:srgbClr val="695D46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7151911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 descr="Untitled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2483768" y="274638"/>
            <a:ext cx="4176464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4646675" y="5264297"/>
            <a:ext cx="40386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lecture by a food specialist /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dietologist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 followed by a discussion</a:t>
            </a:r>
            <a:endParaRPr kumimoji="0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2483768" y="332656"/>
            <a:ext cx="4176464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179512" y="1"/>
            <a:ext cx="8964488" cy="1339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2400" dirty="0">
                <a:solidFill>
                  <a:schemeClr val="lt1"/>
                </a:solidFill>
              </a:rPr>
              <a:t>The Little Prince </a:t>
            </a:r>
            <a:endParaRPr sz="2400" b="0" i="0" u="none" strike="noStrike" cap="none" dirty="0">
              <a:solidFill>
                <a:schemeClr val="lt1"/>
              </a:solidFill>
              <a:sym typeface="Calibri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57200" y="1077925"/>
            <a:ext cx="4041900" cy="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chemeClr val="tx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What is real food and what makes it such?</a:t>
            </a:r>
            <a:endParaRPr sz="1400" b="1" i="0" u="none" strike="noStrike" cap="none" dirty="0">
              <a:solidFill>
                <a:schemeClr val="tx1"/>
              </a:solidFill>
              <a:sym typeface="Calibri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body" idx="3"/>
          </p:nvPr>
        </p:nvSpPr>
        <p:spPr>
          <a:xfrm>
            <a:off x="4427984" y="1154113"/>
            <a:ext cx="4608512" cy="46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chemeClr val="tx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Reading the labels - what do all the E-s stand for?</a:t>
            </a:r>
            <a:endParaRPr sz="1400" b="1" i="0" u="none" strike="noStrike" cap="none" dirty="0">
              <a:solidFill>
                <a:schemeClr val="tx1"/>
              </a:solidFill>
              <a:sym typeface="Calibri"/>
            </a:endParaRPr>
          </a:p>
        </p:txBody>
      </p:sp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747850"/>
            <a:ext cx="3082026" cy="2311525"/>
          </a:xfrm>
          <a:prstGeom prst="rect">
            <a:avLst/>
          </a:prstGeom>
          <a:noFill/>
          <a:ln w="38100" cap="flat" cmpd="sng">
            <a:solidFill>
              <a:srgbClr val="695D4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6" name="Shape 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8057" y="3476515"/>
            <a:ext cx="1636300" cy="1226286"/>
          </a:xfrm>
          <a:prstGeom prst="rect">
            <a:avLst/>
          </a:prstGeom>
          <a:noFill/>
          <a:ln w="38100" cap="flat" cmpd="sng">
            <a:solidFill>
              <a:srgbClr val="695D4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7" name="Shape 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7427" y="1915124"/>
            <a:ext cx="3729625" cy="2797226"/>
          </a:xfrm>
          <a:prstGeom prst="rect">
            <a:avLst/>
          </a:prstGeom>
          <a:noFill/>
          <a:ln w="38100" cap="flat" cmpd="sng">
            <a:solidFill>
              <a:srgbClr val="695D46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8" name="Shape 118"/>
          <p:cNvSpPr txBox="1"/>
          <p:nvPr/>
        </p:nvSpPr>
        <p:spPr>
          <a:xfrm>
            <a:off x="4718150" y="6010100"/>
            <a:ext cx="3729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REMEMBER! AVOID E951/952/954/955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75871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 descr="Untitled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25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2483768" y="274638"/>
            <a:ext cx="4176464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4698025" y="164162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2483768" y="332656"/>
            <a:ext cx="4176464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179512" y="1"/>
            <a:ext cx="8964488" cy="1339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200" dirty="0">
                <a:solidFill>
                  <a:schemeClr val="lt1"/>
                </a:solidFill>
              </a:rPr>
              <a:t>The Little Prince </a:t>
            </a:r>
            <a:endParaRPr sz="3200" b="0" i="0" u="none" strike="noStrike" cap="none" dirty="0">
              <a:solidFill>
                <a:schemeClr val="lt1"/>
              </a:solidFill>
              <a:sym typeface="Calibri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457199" y="1001713"/>
            <a:ext cx="4331475" cy="55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My menu for change - culinary competition</a:t>
            </a:r>
            <a:endParaRPr sz="1600" b="1" i="0" u="none" strike="noStrike" cap="none" dirty="0">
              <a:solidFill>
                <a:schemeClr val="tx1"/>
              </a:solidFill>
              <a:sym typeface="Calibri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457200" y="1717675"/>
            <a:ext cx="4040100" cy="8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rgbClr val="000000"/>
                </a:solidFill>
              </a:rPr>
              <a:t>With the help of their parents and specialists, the students developed their own menu with healthy dishes, prepared with local and seasonal food.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20124D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20124D"/>
              </a:solidFill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3"/>
          </p:nvPr>
        </p:nvSpPr>
        <p:spPr>
          <a:xfrm>
            <a:off x="3736200" y="6133050"/>
            <a:ext cx="51975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>
                <a:solidFill>
                  <a:schemeClr val="hlink"/>
                </a:solidFill>
              </a:rPr>
              <a:t>https://m.facebook.com/thelittleprinceschool; www.thelittleprinceschool.com/school/news/762-kulinarno-predizvikatelstvo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body" idx="4"/>
          </p:nvPr>
        </p:nvSpPr>
        <p:spPr>
          <a:xfrm>
            <a:off x="412182" y="2581950"/>
            <a:ext cx="4041900" cy="16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</p:txBody>
      </p:sp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037" y="3803983"/>
            <a:ext cx="3732575" cy="2378353"/>
          </a:xfrm>
          <a:prstGeom prst="rect">
            <a:avLst/>
          </a:prstGeom>
          <a:noFill/>
          <a:ln w="38100" cap="flat" cmpd="sng">
            <a:solidFill>
              <a:srgbClr val="695D4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6" name="Shape 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0674" y="1324974"/>
            <a:ext cx="3274318" cy="2402270"/>
          </a:xfrm>
          <a:prstGeom prst="rect">
            <a:avLst/>
          </a:prstGeom>
          <a:noFill/>
          <a:ln w="38100" cap="flat" cmpd="sng">
            <a:solidFill>
              <a:srgbClr val="695D4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7" name="Shape 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9427" y="2764082"/>
            <a:ext cx="2683747" cy="2279605"/>
          </a:xfrm>
          <a:prstGeom prst="rect">
            <a:avLst/>
          </a:prstGeom>
          <a:noFill/>
          <a:ln w="38100" cap="flat" cmpd="sng">
            <a:solidFill>
              <a:srgbClr val="695D46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5281027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8" y="4533896"/>
            <a:ext cx="1217725" cy="1163077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9" y="3152785"/>
            <a:ext cx="1168150" cy="1163077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5" y="1844929"/>
            <a:ext cx="1129441" cy="1163077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418" y="3388794"/>
            <a:ext cx="1283018" cy="1060394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269" y="4560552"/>
            <a:ext cx="1260000" cy="1014386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345" y="2361711"/>
            <a:ext cx="1126486" cy="1088434"/>
          </a:xfrm>
          <a:prstGeom prst="rect">
            <a:avLst/>
          </a:prstGeom>
        </p:spPr>
      </p:pic>
      <p:sp>
        <p:nvSpPr>
          <p:cNvPr id="11" name="Текстово поле 10"/>
          <p:cNvSpPr txBox="1"/>
          <p:nvPr/>
        </p:nvSpPr>
        <p:spPr>
          <a:xfrm>
            <a:off x="807777" y="694821"/>
            <a:ext cx="5899929" cy="933499"/>
          </a:xfrm>
          <a:prstGeom prst="rect">
            <a:avLst/>
          </a:prstGeom>
          <a:noFill/>
        </p:spPr>
        <p:txBody>
          <a:bodyPr wrap="square" lIns="80556" tIns="40278" rIns="80556" bIns="40278" rtlCol="0">
            <a:spAutoFit/>
          </a:bodyPr>
          <a:lstStyle/>
          <a:p>
            <a:pPr algn="ctr" defTabSz="805577">
              <a:lnSpc>
                <a:spcPct val="150000"/>
              </a:lnSpc>
            </a:pPr>
            <a:r>
              <a:rPr lang="en-US" sz="1846" b="1" dirty="0">
                <a:solidFill>
                  <a:srgbClr val="C00000"/>
                </a:solidFill>
                <a:latin typeface="Book Antiqua" pitchFamily="18" charset="0"/>
              </a:rPr>
              <a:t>EAT RESPONSIBLY, PRESERVE BULGARIAN, </a:t>
            </a:r>
          </a:p>
          <a:p>
            <a:pPr algn="ctr" defTabSz="805577">
              <a:lnSpc>
                <a:spcPct val="150000"/>
              </a:lnSpc>
            </a:pPr>
            <a:r>
              <a:rPr lang="en-US" sz="1846" b="1" dirty="0">
                <a:solidFill>
                  <a:srgbClr val="C00000"/>
                </a:solidFill>
                <a:latin typeface="Book Antiqua" pitchFamily="18" charset="0"/>
              </a:rPr>
              <a:t>SAVE THE PLANET</a:t>
            </a:r>
            <a:endParaRPr lang="bg-BG" sz="1846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25" name="Картина 2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6"/>
          <a:stretch/>
        </p:blipFill>
        <p:spPr>
          <a:xfrm rot="5400000">
            <a:off x="-598982" y="4931380"/>
            <a:ext cx="1450617" cy="1167751"/>
          </a:xfrm>
          <a:prstGeom prst="rect">
            <a:avLst/>
          </a:prstGeom>
        </p:spPr>
      </p:pic>
      <p:pic>
        <p:nvPicPr>
          <p:cNvPr id="22" name="Картина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6384" y="2424133"/>
            <a:ext cx="3677588" cy="1167751"/>
          </a:xfrm>
          <a:prstGeom prst="rect">
            <a:avLst/>
          </a:prstGeom>
        </p:spPr>
      </p:pic>
      <p:pic>
        <p:nvPicPr>
          <p:cNvPr id="14" name="Picture 9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659" y="5875103"/>
            <a:ext cx="1543050" cy="69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6" name="Картина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6286" y="-311252"/>
            <a:ext cx="2988040" cy="1437231"/>
          </a:xfrm>
          <a:prstGeom prst="rect">
            <a:avLst/>
          </a:prstGeom>
        </p:spPr>
      </p:pic>
      <p:pic>
        <p:nvPicPr>
          <p:cNvPr id="28" name="Картина 2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6"/>
          <a:stretch/>
        </p:blipFill>
        <p:spPr>
          <a:xfrm rot="10800000">
            <a:off x="6427348" y="-311254"/>
            <a:ext cx="2342147" cy="1437231"/>
          </a:xfrm>
          <a:prstGeom prst="rect">
            <a:avLst/>
          </a:prstGeom>
        </p:spPr>
      </p:pic>
      <p:pic>
        <p:nvPicPr>
          <p:cNvPr id="27" name="Картина 2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63229" y="-311254"/>
            <a:ext cx="2988040" cy="1437231"/>
          </a:xfrm>
          <a:prstGeom prst="rect">
            <a:avLst/>
          </a:prstGeom>
        </p:spPr>
      </p:pic>
      <p:pic>
        <p:nvPicPr>
          <p:cNvPr id="13" name="Picture 20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74843" y="276315"/>
            <a:ext cx="857250" cy="82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69" y="276315"/>
            <a:ext cx="1899403" cy="686503"/>
          </a:xfrm>
          <a:prstGeom prst="rect">
            <a:avLst/>
          </a:prstGeom>
        </p:spPr>
      </p:pic>
      <p:pic>
        <p:nvPicPr>
          <p:cNvPr id="29" name="Картина 28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r="-1"/>
          <a:stretch/>
        </p:blipFill>
        <p:spPr>
          <a:xfrm>
            <a:off x="1287520" y="5741986"/>
            <a:ext cx="2883487" cy="1437231"/>
          </a:xfrm>
          <a:prstGeom prst="rect">
            <a:avLst/>
          </a:prstGeom>
        </p:spPr>
      </p:pic>
      <p:pic>
        <p:nvPicPr>
          <p:cNvPr id="30" name="Картина 29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/>
          <a:stretch/>
        </p:blipFill>
        <p:spPr>
          <a:xfrm>
            <a:off x="3848670" y="5741986"/>
            <a:ext cx="2702599" cy="1437231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16" y="4674264"/>
            <a:ext cx="1230303" cy="1022713"/>
          </a:xfrm>
          <a:prstGeom prst="rect">
            <a:avLst/>
          </a:prstGeom>
        </p:spPr>
      </p:pic>
      <p:pic>
        <p:nvPicPr>
          <p:cNvPr id="12" name="Picture 10"/>
          <p:cNvPicPr/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4660" y="276315"/>
            <a:ext cx="831056" cy="86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3" name="Картина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3093" y="2352123"/>
            <a:ext cx="3677588" cy="1253484"/>
          </a:xfrm>
          <a:prstGeom prst="rect">
            <a:avLst/>
          </a:prstGeom>
        </p:spPr>
      </p:pic>
      <p:pic>
        <p:nvPicPr>
          <p:cNvPr id="24" name="Картина 2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6"/>
          <a:stretch/>
        </p:blipFill>
        <p:spPr>
          <a:xfrm rot="5400000">
            <a:off x="8286578" y="4853667"/>
            <a:ext cx="1450617" cy="1253482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5" y="1125978"/>
            <a:ext cx="8649887" cy="4804603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1295806" y="5745911"/>
            <a:ext cx="4907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6"/>
              </a:rPr>
              <a:t>https://</a:t>
            </a:r>
            <a:r>
              <a:rPr lang="en-US" dirty="0" smtClean="0">
                <a:hlinkClick r:id="rId16"/>
              </a:rPr>
              <a:t>learningapps.org/display?v=pw5n9g6ia18</a:t>
            </a:r>
            <a:endParaRPr lang="en-US" dirty="0" smtClean="0"/>
          </a:p>
          <a:p>
            <a:endParaRPr lang="bg-BG" dirty="0"/>
          </a:p>
        </p:txBody>
      </p:sp>
      <p:pic>
        <p:nvPicPr>
          <p:cNvPr id="31" name="Картина 30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/>
          <a:stretch/>
        </p:blipFill>
        <p:spPr>
          <a:xfrm>
            <a:off x="6456627" y="5741985"/>
            <a:ext cx="2702599" cy="1437231"/>
          </a:xfrm>
          <a:prstGeom prst="rect">
            <a:avLst/>
          </a:prstGeom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7106" y="2703513"/>
            <a:ext cx="12497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346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 descr="Untitled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25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2483768" y="274638"/>
            <a:ext cx="4176464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4698025" y="164162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2483768" y="332655"/>
            <a:ext cx="4176464" cy="83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2643174" y="357166"/>
            <a:ext cx="392909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1928794" y="857232"/>
            <a:ext cx="5429288" cy="185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179512" y="1"/>
            <a:ext cx="8964488" cy="1397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200" b="1" dirty="0" smtClean="0">
                <a:solidFill>
                  <a:schemeClr val="lt1"/>
                </a:solidFill>
              </a:rPr>
              <a:t>What have we learned?</a:t>
            </a:r>
            <a:endParaRPr sz="3200" b="1" i="0" u="none" strike="noStrike" cap="none" dirty="0">
              <a:solidFill>
                <a:schemeClr val="lt1"/>
              </a:solidFill>
              <a:sym typeface="Calibri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432287" y="1230667"/>
            <a:ext cx="8279425" cy="480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31800">
              <a:spcBef>
                <a:spcPts val="640"/>
              </a:spcBef>
              <a:buClr>
                <a:srgbClr val="000000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About the CO2 footprint of food</a:t>
            </a:r>
          </a:p>
          <a:p>
            <a:pPr lvl="0" indent="-431800">
              <a:spcBef>
                <a:spcPts val="640"/>
              </a:spcBef>
              <a:buClr>
                <a:srgbClr val="000000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Palm oil and Fair trade</a:t>
            </a:r>
          </a:p>
          <a:p>
            <a:pPr lvl="0" indent="-431800">
              <a:spcBef>
                <a:spcPts val="640"/>
              </a:spcBef>
              <a:buClr>
                <a:srgbClr val="000000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The world hunger and </a:t>
            </a:r>
            <a:r>
              <a:rPr lang="en-US" sz="2000" dirty="0" err="1" smtClean="0">
                <a:solidFill>
                  <a:srgbClr val="000000"/>
                </a:solidFill>
              </a:rPr>
              <a:t>unequality</a:t>
            </a:r>
            <a:endParaRPr lang="en-US" sz="2000" dirty="0">
              <a:solidFill>
                <a:srgbClr val="000000"/>
              </a:solidFill>
            </a:endParaRPr>
          </a:p>
          <a:p>
            <a:pPr lvl="0" indent="-431800">
              <a:spcBef>
                <a:spcPts val="640"/>
              </a:spcBef>
              <a:buClr>
                <a:srgbClr val="000000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The hidden </a:t>
            </a:r>
            <a:r>
              <a:rPr lang="en-US" sz="2000" dirty="0" smtClean="0">
                <a:solidFill>
                  <a:srgbClr val="000000"/>
                </a:solidFill>
              </a:rPr>
              <a:t>water, </a:t>
            </a:r>
            <a:r>
              <a:rPr lang="en-US" sz="2000" dirty="0">
                <a:solidFill>
                  <a:srgbClr val="000000"/>
                </a:solidFill>
              </a:rPr>
              <a:t>energy and land</a:t>
            </a:r>
          </a:p>
          <a:p>
            <a:pPr lvl="0" indent="-431800">
              <a:spcBef>
                <a:spcPts val="640"/>
              </a:spcBef>
              <a:buClr>
                <a:srgbClr val="000000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Loss of </a:t>
            </a:r>
            <a:r>
              <a:rPr lang="en-US" sz="2000" dirty="0" smtClean="0">
                <a:solidFill>
                  <a:srgbClr val="000000"/>
                </a:solidFill>
              </a:rPr>
              <a:t>biodiversity</a:t>
            </a:r>
            <a:endParaRPr lang="en-US" sz="2000" dirty="0">
              <a:solidFill>
                <a:srgbClr val="000000"/>
              </a:solidFill>
            </a:endParaRPr>
          </a:p>
          <a:p>
            <a:pPr lvl="0" indent="-431800">
              <a:spcBef>
                <a:spcPts val="640"/>
              </a:spcBef>
              <a:buClr>
                <a:srgbClr val="000000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How to grow food</a:t>
            </a:r>
          </a:p>
          <a:p>
            <a:pPr lvl="0" indent="-431800">
              <a:spcBef>
                <a:spcPts val="640"/>
              </a:spcBef>
              <a:buClr>
                <a:srgbClr val="000000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How to reduce food waste</a:t>
            </a:r>
          </a:p>
          <a:p>
            <a:pPr lvl="0" indent="-431800">
              <a:spcBef>
                <a:spcPts val="640"/>
              </a:spcBef>
              <a:buClr>
                <a:srgbClr val="000000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0000"/>
                </a:solidFill>
              </a:rPr>
              <a:t>Local and seasonal food, </a:t>
            </a:r>
            <a:r>
              <a:rPr lang="en-US" sz="2000" dirty="0" err="1" smtClean="0">
                <a:solidFill>
                  <a:srgbClr val="000000"/>
                </a:solidFill>
              </a:rPr>
              <a:t>foodmiles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0" indent="-431800">
              <a:spcBef>
                <a:spcPts val="640"/>
              </a:spcBef>
              <a:buClr>
                <a:srgbClr val="000000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0000"/>
                </a:solidFill>
              </a:rPr>
              <a:t>New methods and philosophies</a:t>
            </a:r>
            <a:endParaRPr lang="bg-BG" sz="2000" dirty="0" smtClean="0">
              <a:solidFill>
                <a:srgbClr val="000000"/>
              </a:solidFill>
            </a:endParaRPr>
          </a:p>
        </p:txBody>
      </p:sp>
      <p:pic>
        <p:nvPicPr>
          <p:cNvPr id="16" name="Контейнер за съдържание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45" y="1397615"/>
            <a:ext cx="3000296" cy="2250222"/>
          </a:xfrm>
          <a:prstGeom prst="rect">
            <a:avLst/>
          </a:prstGeom>
        </p:spPr>
      </p:pic>
      <p:pic>
        <p:nvPicPr>
          <p:cNvPr id="17" name="Контейнер за съдържание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45" y="3978610"/>
            <a:ext cx="3244166" cy="243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231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bg-BG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483770" y="332656"/>
            <a:ext cx="417646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srgbClr val="3933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Down Ribbon 10"/>
          <p:cNvSpPr/>
          <p:nvPr/>
        </p:nvSpPr>
        <p:spPr>
          <a:xfrm>
            <a:off x="-108520" y="142852"/>
            <a:ext cx="9505056" cy="1071570"/>
          </a:xfrm>
          <a:prstGeom prst="ribbon">
            <a:avLst>
              <a:gd name="adj1" fmla="val 12729"/>
              <a:gd name="adj2" fmla="val 75000"/>
            </a:avLst>
          </a:prstGeom>
          <a:solidFill>
            <a:srgbClr val="7EC1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Incredible activities in kindergartens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and parents’ involvement</a:t>
            </a:r>
            <a:endParaRPr kumimoji="0" lang="bg-BG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7356" y="4714884"/>
            <a:ext cx="1285884" cy="2143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Content Placeholder 4" descr="Bor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" y="3191518"/>
            <a:ext cx="4786315" cy="3643314"/>
          </a:xfrm>
          <a:prstGeom prst="rect">
            <a:avLst/>
          </a:prstGeom>
        </p:spPr>
      </p:pic>
      <p:pic>
        <p:nvPicPr>
          <p:cNvPr id="2050" name="Picture 2" descr="C:\Users\NBU M.Lakatnik3\Desktop\Prague 2016\Dobri praktiki\249146_1656386437958642_197506662929021357_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3580988"/>
            <a:ext cx="4338228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BU M.Lakatnik3\Desktop\Prague 2016\Dobri praktiki\DSC_189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1360" y="1310334"/>
            <a:ext cx="3973628" cy="264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721" y="1204554"/>
            <a:ext cx="4514843" cy="287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NBU M.Lakatnik3\Desktop\Prague 2016\Dobri praktiki\Картина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098" y="3863185"/>
            <a:ext cx="3921445" cy="265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724" y="3789040"/>
            <a:ext cx="4317748" cy="296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50" y="1237404"/>
            <a:ext cx="2729976" cy="2075712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74" y="1440549"/>
            <a:ext cx="2421631" cy="17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1693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" name="Картина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421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" name="Картина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2" y="0"/>
            <a:ext cx="9144000" cy="6858000"/>
          </a:xfrm>
          <a:prstGeom prst="rect">
            <a:avLst/>
          </a:prstGeom>
        </p:spPr>
      </p:pic>
      <p:sp>
        <p:nvSpPr>
          <p:cNvPr id="5" name="Down Ribbon 10"/>
          <p:cNvSpPr/>
          <p:nvPr/>
        </p:nvSpPr>
        <p:spPr>
          <a:xfrm>
            <a:off x="-108520" y="116632"/>
            <a:ext cx="9505056" cy="1269924"/>
          </a:xfrm>
          <a:prstGeom prst="ribbon">
            <a:avLst>
              <a:gd name="adj1" fmla="val 12729"/>
              <a:gd name="adj2" fmla="val 75000"/>
            </a:avLst>
          </a:prstGeom>
          <a:solidFill>
            <a:srgbClr val="7EC135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Changes in school curriculum towards responsible food consumption and the global food topics</a:t>
            </a:r>
            <a:endParaRPr kumimoji="0" lang="bg-BG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5955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" name="Картина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6670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" name="Картина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215842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" name="Картина 2">
            <a:hlinkClick r:id="rId3" action="ppaction://hlinkfile"/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18" descr="razumno_IMG_20170620_12304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620291" y="660629"/>
            <a:ext cx="1656184" cy="2584415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6550" y="4746138"/>
            <a:ext cx="1677189" cy="235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6874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12999</TotalTime>
  <Words>619</Words>
  <Application>Microsoft Macintosh PowerPoint</Application>
  <PresentationFormat>On-screen Show (4:3)</PresentationFormat>
  <Paragraphs>101</Paragraphs>
  <Slides>25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Motiv systému Office</vt:lpstr>
      <vt:lpstr>Office Theme</vt:lpstr>
      <vt:lpstr>Simple Dark</vt:lpstr>
      <vt:lpstr>1_Office Theme</vt:lpstr>
      <vt:lpstr>Office тема</vt:lpstr>
      <vt:lpstr>PowerPoint Presentation</vt:lpstr>
      <vt:lpstr>PowerPoint Presentation</vt:lpstr>
      <vt:lpstr>What have we learned?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Kindergarten 14 “Druzhba”</vt:lpstr>
      <vt:lpstr>Kindergarten 14 “Druzhba”</vt:lpstr>
      <vt:lpstr>Arabella kindergarten</vt:lpstr>
      <vt:lpstr>Mihail Lakatnik school</vt:lpstr>
      <vt:lpstr>“Alexander Georgiev-Kodzhakafaliyata”  Secondary School</vt:lpstr>
      <vt:lpstr>“Alexander Georgiev-Kodzhakafaliyata”  Secondary School</vt:lpstr>
      <vt:lpstr>Primary School  “Petko Rachov Slaveikov”</vt:lpstr>
      <vt:lpstr>Primary School  “Hristo Botev”- Varna</vt:lpstr>
      <vt:lpstr>PowerPoint Presentation</vt:lpstr>
      <vt:lpstr>PowerPoint Presentation</vt:lpstr>
      <vt:lpstr>The Little Prince </vt:lpstr>
      <vt:lpstr>The Little Prince </vt:lpstr>
      <vt:lpstr>The Little Prince 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</dc:creator>
  <cp:lastModifiedBy>Sarah Harris</cp:lastModifiedBy>
  <cp:revision>185</cp:revision>
  <dcterms:created xsi:type="dcterms:W3CDTF">2017-09-30T18:20:38Z</dcterms:created>
  <dcterms:modified xsi:type="dcterms:W3CDTF">2018-03-01T17:00:51Z</dcterms:modified>
</cp:coreProperties>
</file>