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7" r:id="rId2"/>
    <p:sldId id="279" r:id="rId3"/>
    <p:sldId id="28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-2168" y="-7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40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1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0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6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8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5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9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59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59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9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0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0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0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62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104862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486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6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01/03/18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/>
              <a:t>Story of one Czech </a:t>
            </a:r>
            <a:r>
              <a:rPr lang="cs-CZ" altLang="zh-CN" b="1" dirty="0" smtClean="0"/>
              <a:t/>
            </a:r>
            <a:br>
              <a:rPr lang="cs-CZ" altLang="zh-CN" b="1" dirty="0" smtClean="0"/>
            </a:br>
            <a:r>
              <a:rPr lang="en-US" altLang="zh-CN" b="1" dirty="0" smtClean="0"/>
              <a:t>Eco-School</a:t>
            </a:r>
            <a:endParaRPr lang="en-US" altLang="zh-CN" b="1" dirty="0"/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>
          <a:xfrm>
            <a:off x="1143000" y="4624014"/>
            <a:ext cx="6858000" cy="1655762"/>
          </a:xfrm>
        </p:spPr>
        <p:txBody>
          <a:bodyPr/>
          <a:lstStyle/>
          <a:p>
            <a:r>
              <a:rPr lang="en-US" altLang="zh-CN" dirty="0" err="1"/>
              <a:t>Tereza</a:t>
            </a:r>
            <a:r>
              <a:rPr lang="en-US" altLang="zh-CN" dirty="0"/>
              <a:t>, </a:t>
            </a:r>
            <a:r>
              <a:rPr lang="en-US" altLang="zh-CN" dirty="0" smtClean="0"/>
              <a:t>educational </a:t>
            </a:r>
            <a:r>
              <a:rPr lang="en-US" altLang="zh-CN" dirty="0" err="1"/>
              <a:t>centre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Nadpis 104866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48662" name="Zástupný symbol pro obsah 104866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97160" name="Obrázek 2097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769"/>
            <a:ext cx="9144000" cy="574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Nadpis 10486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48664" name="Zástupný symbol pro obsah 104866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97161" name="Obrázek 20971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808"/>
            <a:ext cx="9144000" cy="625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02660"/>
            <a:ext cx="7886700" cy="5074304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smtClean="0"/>
              <a:t>Story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one</a:t>
            </a:r>
            <a:r>
              <a:rPr lang="cs-CZ" b="1" dirty="0"/>
              <a:t> Czech </a:t>
            </a:r>
            <a:r>
              <a:rPr lang="cs-CZ" b="1" dirty="0" err="1" smtClean="0"/>
              <a:t>Eco-school</a:t>
            </a:r>
            <a:endParaRPr lang="cs-CZ" b="1" dirty="0" smtClean="0"/>
          </a:p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r>
              <a:rPr lang="en-GB" b="1" dirty="0" smtClean="0"/>
              <a:t>Story: </a:t>
            </a:r>
            <a:r>
              <a:rPr lang="en-GB" dirty="0" smtClean="0"/>
              <a:t>Secondary school in </a:t>
            </a:r>
            <a:r>
              <a:rPr lang="en-GB" dirty="0" err="1" smtClean="0"/>
              <a:t>Kaplice</a:t>
            </a:r>
            <a:r>
              <a:rPr lang="en-GB" dirty="0" smtClean="0"/>
              <a:t>, </a:t>
            </a:r>
            <a:r>
              <a:rPr lang="en-GB" dirty="0" err="1" smtClean="0"/>
              <a:t>Czechia</a:t>
            </a:r>
            <a:endParaRPr lang="en-GB" dirty="0" smtClean="0"/>
          </a:p>
          <a:p>
            <a:pPr algn="ctr"/>
            <a:endParaRPr lang="en-GB" dirty="0" smtClean="0"/>
          </a:p>
          <a:p>
            <a:pPr marL="0" indent="0" algn="ctr">
              <a:buNone/>
            </a:pPr>
            <a:r>
              <a:rPr lang="en-GB" b="1" dirty="0" smtClean="0"/>
              <a:t>Illustrations:</a:t>
            </a:r>
            <a:r>
              <a:rPr lang="en-GB" dirty="0" smtClean="0"/>
              <a:t> Zuzana Jakobová</a:t>
            </a:r>
          </a:p>
          <a:p>
            <a:pPr marL="0" indent="0" algn="ctr">
              <a:buNone/>
            </a:pPr>
            <a:r>
              <a:rPr lang="en-GB" b="1" dirty="0" smtClean="0"/>
              <a:t>Original idea of the story: </a:t>
            </a:r>
            <a:r>
              <a:rPr lang="en-GB" dirty="0" smtClean="0"/>
              <a:t>Jitka Krbcová</a:t>
            </a:r>
          </a:p>
          <a:p>
            <a:pPr marL="0" indent="0" algn="ctr">
              <a:buNone/>
            </a:pPr>
            <a:r>
              <a:rPr lang="en-GB" b="1" dirty="0" smtClean="0"/>
              <a:t>Execution: </a:t>
            </a:r>
            <a:r>
              <a:rPr lang="en-GB" dirty="0" smtClean="0"/>
              <a:t>Ivana Moravcová</a:t>
            </a: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en-GB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 b="27647"/>
          <a:stretch/>
        </p:blipFill>
        <p:spPr>
          <a:xfrm>
            <a:off x="3778622" y="4758712"/>
            <a:ext cx="2176785" cy="14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3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Nadpis 10486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48648" name="Zástupný symbol pro obsah 104864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97153" name="Obrázek 209715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" y="-14895"/>
            <a:ext cx="9649852" cy="6855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23" y="203760"/>
            <a:ext cx="5868912" cy="6304615"/>
          </a:xfrm>
        </p:spPr>
      </p:pic>
    </p:spTree>
    <p:extLst>
      <p:ext uri="{BB962C8B-B14F-4D97-AF65-F5344CB8AC3E}">
        <p14:creationId xmlns:p14="http://schemas.microsoft.com/office/powerpoint/2010/main" val="352508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Nadpis 10486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85" y="365126"/>
            <a:ext cx="5916061" cy="588775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Nadpis 10486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48652" name="Zástupný symbol pro obsah 104865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97155" name="Obrázek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6807" cy="685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Nadpis 10486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48654" name="Zástupný symbol pro obsah 104865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97156" name="Obrázek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523" cy="7041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Nadpis 10486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7" b="39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Nadpis 10486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48658" name="Zástupný symbol pro obsah 104865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97158" name="Obrázek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54" y="365125"/>
            <a:ext cx="5667892" cy="6055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Nadpis 10486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48660" name="Zástupný symbol pro obsah 104865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97159" name="Obrázek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8"/>
            <a:ext cx="9144000" cy="684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39</Words>
  <Application>Microsoft Macintosh PowerPoint</Application>
  <PresentationFormat>On-screen Show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Story of one Czech  Eco-School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of one Czech  Eco-School</dc:title>
  <cp:lastModifiedBy>Sarah Harris</cp:lastModifiedBy>
  <cp:revision>5</cp:revision>
  <dcterms:created xsi:type="dcterms:W3CDTF">2015-05-12T05:30:45Z</dcterms:created>
  <dcterms:modified xsi:type="dcterms:W3CDTF">2018-03-01T16:58:53Z</dcterms:modified>
</cp:coreProperties>
</file>