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3" r:id="rId4"/>
    <p:sldId id="268" r:id="rId5"/>
    <p:sldId id="270" r:id="rId6"/>
    <p:sldId id="271" r:id="rId7"/>
    <p:sldId id="272" r:id="rId8"/>
    <p:sldId id="258" r:id="rId9"/>
    <p:sldId id="260" r:id="rId10"/>
    <p:sldId id="261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0" autoAdjust="0"/>
    <p:restoredTop sz="94314" autoAdjust="0"/>
  </p:normalViewPr>
  <p:slideViewPr>
    <p:cSldViewPr snapToGrid="0">
      <p:cViewPr varScale="1">
        <p:scale>
          <a:sx n="94" d="100"/>
          <a:sy n="94" d="100"/>
        </p:scale>
        <p:origin x="-51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F592-A857-42DE-AE95-8778C90F3841}" type="datetimeFigureOut">
              <a:rPr lang="en-GB" smtClean="0"/>
              <a:t>13/03/18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D848-F0AC-4537-B19E-E35CFFB32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73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F592-A857-42DE-AE95-8778C90F3841}" type="datetimeFigureOut">
              <a:rPr lang="en-GB" smtClean="0"/>
              <a:t>13/03/18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D848-F0AC-4537-B19E-E35CFFB32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77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F592-A857-42DE-AE95-8778C90F3841}" type="datetimeFigureOut">
              <a:rPr lang="en-GB" smtClean="0"/>
              <a:t>13/03/18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D848-F0AC-4537-B19E-E35CFFB32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03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F592-A857-42DE-AE95-8778C90F3841}" type="datetimeFigureOut">
              <a:rPr lang="en-GB" smtClean="0"/>
              <a:t>13/03/18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D848-F0AC-4537-B19E-E35CFFB32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8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F592-A857-42DE-AE95-8778C90F3841}" type="datetimeFigureOut">
              <a:rPr lang="en-GB" smtClean="0"/>
              <a:t>13/03/18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D848-F0AC-4537-B19E-E35CFFB32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F592-A857-42DE-AE95-8778C90F3841}" type="datetimeFigureOut">
              <a:rPr lang="en-GB" smtClean="0"/>
              <a:t>13/03/18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D848-F0AC-4537-B19E-E35CFFB32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33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F592-A857-42DE-AE95-8778C90F3841}" type="datetimeFigureOut">
              <a:rPr lang="en-GB" smtClean="0"/>
              <a:t>13/03/18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D848-F0AC-4537-B19E-E35CFFB32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32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F592-A857-42DE-AE95-8778C90F3841}" type="datetimeFigureOut">
              <a:rPr lang="en-GB" smtClean="0"/>
              <a:t>13/03/18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D848-F0AC-4537-B19E-E35CFFB32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93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F592-A857-42DE-AE95-8778C90F3841}" type="datetimeFigureOut">
              <a:rPr lang="en-GB" smtClean="0"/>
              <a:t>13/03/18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D848-F0AC-4537-B19E-E35CFFB32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2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F592-A857-42DE-AE95-8778C90F3841}" type="datetimeFigureOut">
              <a:rPr lang="en-GB" smtClean="0"/>
              <a:t>13/03/18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D848-F0AC-4537-B19E-E35CFFB32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85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F592-A857-42DE-AE95-8778C90F3841}" type="datetimeFigureOut">
              <a:rPr lang="en-GB" smtClean="0"/>
              <a:t>13/03/18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D848-F0AC-4537-B19E-E35CFFB32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82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4F592-A857-42DE-AE95-8778C90F3841}" type="datetimeFigureOut">
              <a:rPr lang="en-GB" smtClean="0"/>
              <a:t>13/03/18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8D848-F0AC-4537-B19E-E35CFFB32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3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acity4dev.eu/dear" TargetMode="External"/><Relationship Id="rId4" Type="http://schemas.openxmlformats.org/officeDocument/2006/relationships/hyperlink" Target="http://www.dear-programme.eu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acity4dev.eu/dear" TargetMode="External"/><Relationship Id="rId4" Type="http://schemas.openxmlformats.org/officeDocument/2006/relationships/hyperlink" Target="http://www.dear-programme.eu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1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25312"/>
            <a:ext cx="12192000" cy="825292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Communications</a:t>
            </a:r>
            <a:endParaRPr lang="en-GB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652170"/>
              </p:ext>
            </p:extLst>
          </p:nvPr>
        </p:nvGraphicFramePr>
        <p:xfrm>
          <a:off x="-1" y="356136"/>
          <a:ext cx="12192001" cy="766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="" xmlns:a16="http://schemas.microsoft.com/office/drawing/2014/main" val="1725044083"/>
                    </a:ext>
                  </a:extLst>
                </a:gridCol>
              </a:tblGrid>
              <a:tr h="766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10403483"/>
                  </a:ext>
                </a:extLst>
              </a:tr>
            </a:tbl>
          </a:graphicData>
        </a:graphic>
      </p:graphicFrame>
      <p:pic>
        <p:nvPicPr>
          <p:cNvPr id="1026" name="Picture 1" descr="http://www.eda.europa.eu/images/default-source/news-pictures/european-commission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25" y="356136"/>
            <a:ext cx="1137684" cy="80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Harm-Jan\Documents\2015 DEAR Support Team 2\Activity 5 Communications - general\dearlogo-rgb without EU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96" y="1157278"/>
            <a:ext cx="1928495" cy="83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140" y="3089992"/>
            <a:ext cx="4767718" cy="3451846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13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5732" cy="8047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878450"/>
            <a:ext cx="10515600" cy="4435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Selecting the ‘projects list’ sub-button: enables searches against various criteria</a:t>
            </a:r>
          </a:p>
          <a:p>
            <a:pPr marL="0" indent="0" algn="r">
              <a:buNone/>
            </a:pP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								</a:t>
            </a: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1" descr="http://www.eda.europa.eu/images/default-source/news-pictures/european-commission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75" y="71069"/>
            <a:ext cx="1137684" cy="80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Harm-Jan\Documents\2015 DEAR Support Team 2\Activity 5 Communications - general\dearlogo-rgb without EU fla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96" y="925036"/>
            <a:ext cx="1928495" cy="83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EC6569C-5371-43DD-8FE7-F4EC8885212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3717" y="2247345"/>
            <a:ext cx="6951156" cy="406636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89149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5732" cy="8047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878450"/>
            <a:ext cx="10515600" cy="4633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www.capacity4dev.eu/dear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					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www.dear-programme.eu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1" descr="http://www.eda.europa.eu/images/default-source/news-pictures/european-commission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75" y="71069"/>
            <a:ext cx="1137684" cy="80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Harm-Jan\Documents\2015 DEAR Support Team 2\Activity 5 Communications - general\dearlogo-rgb without EU fla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96" y="925036"/>
            <a:ext cx="1928495" cy="83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B57212-4DA0-4945-8649-9A43363B4A5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035040" y="2834792"/>
            <a:ext cx="5976620" cy="336169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8314C54-5F12-42BC-B72B-9CD126CE5C9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8420" y="2838039"/>
            <a:ext cx="5976620" cy="336169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21965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5732" cy="8047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878450"/>
            <a:ext cx="10515600" cy="4633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Two websites: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www.capacity4dev.eu/dear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					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www.dear-programme.eu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1" descr="http://www.eda.europa.eu/images/default-source/news-pictures/european-commission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75" y="71069"/>
            <a:ext cx="1137684" cy="80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Harm-Jan\Documents\2015 DEAR Support Team 2\Activity 5 Communications - general\dearlogo-rgb without EU fla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96" y="925036"/>
            <a:ext cx="1928495" cy="83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B57212-4DA0-4945-8649-9A43363B4A5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035040" y="2834792"/>
            <a:ext cx="5976620" cy="336169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8314C54-5F12-42BC-B72B-9CD126CE5C9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8420" y="2838039"/>
            <a:ext cx="5976620" cy="336169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67211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878450"/>
            <a:ext cx="10515600" cy="4633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 descr="C4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48" y="254119"/>
            <a:ext cx="11102806" cy="63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6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ARpageonC4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0"/>
            <a:ext cx="7657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3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dLif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8967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7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u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8532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20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RpageonC4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27020"/>
            <a:ext cx="7657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5732" cy="8047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878450"/>
            <a:ext cx="10515600" cy="4633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The &lt;dear-programme.eu&gt; website</a:t>
            </a: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								</a:t>
            </a: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1" descr="http://www.eda.europa.eu/images/default-source/news-pictures/european-commission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75" y="71069"/>
            <a:ext cx="1137684" cy="80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Harm-Jan\Documents\2015 DEAR Support Team 2\Activity 5 Communications - general\dearlogo-rgb without EU fla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96" y="925036"/>
            <a:ext cx="1928495" cy="83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48DF264-DB2A-4ABE-AD4D-3F0D712D2542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3328" y="2356491"/>
            <a:ext cx="7025344" cy="41558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71225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5732" cy="8047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878450"/>
            <a:ext cx="10515600" cy="47717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Selecting the ‘projects’ button: finding all those in a particular country via the map</a:t>
            </a:r>
          </a:p>
          <a:p>
            <a:pPr marL="0" indent="0" algn="ctr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1" descr="http://www.eda.europa.eu/images/default-source/news-pictures/european-commission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75" y="71069"/>
            <a:ext cx="1137684" cy="80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Harm-Jan\Documents\2015 DEAR Support Team 2\Activity 5 Communications - general\dearlogo-rgb without EU fla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96" y="925036"/>
            <a:ext cx="1928495" cy="83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0DDD1A-0972-43C7-9C0F-538C39C9427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00510" y="2379461"/>
            <a:ext cx="5436165" cy="3535045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DD44474-EA95-49C9-A9BD-2B34506BF62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213405" y="2379460"/>
            <a:ext cx="5436163" cy="353504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4162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49</Words>
  <Application>Microsoft Macintosh PowerPoint</Application>
  <PresentationFormat>Custom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Communications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Commission’s Development Education &amp; Awareness Raising (DEAR) Programme</dc:title>
  <dc:creator>Harm-Jan Fricke</dc:creator>
  <cp:lastModifiedBy>Sarah Harris</cp:lastModifiedBy>
  <cp:revision>59</cp:revision>
  <dcterms:created xsi:type="dcterms:W3CDTF">2016-05-19T12:59:19Z</dcterms:created>
  <dcterms:modified xsi:type="dcterms:W3CDTF">2018-03-13T07:51:50Z</dcterms:modified>
</cp:coreProperties>
</file>