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63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Default Extension="png" ContentType="image/png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notesSlides/notesSlide39.xml" ContentType="application/vnd.openxmlformats-officedocument.presentationml.notesSlide+xml"/>
  <Override PartName="/ppt/notesSlides/notesSlide57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46.xml" ContentType="application/vnd.openxmlformats-officedocument.presentationml.notesSlide+xml"/>
  <Default Extension="emf" ContentType="image/x-emf"/>
  <Override PartName="/ppt/notesSlides/notesSlide64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53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slides/slide89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slides/slide79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59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notesSlides/notesSlide37.xml" ContentType="application/vnd.openxmlformats-officedocument.presentationml.notesSlide+xml"/>
  <Override PartName="/ppt/notesSlides/notesSlide55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62.xml" ContentType="application/vnd.openxmlformats-officedocument.presentationml.notesSlide+xml"/>
  <Override PartName="/ppt/slides/slide20.xml" ContentType="application/vnd.openxmlformats-officedocument.presentationml.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40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1"/>
  </p:notesMasterIdLst>
  <p:handoutMasterIdLst>
    <p:handoutMasterId r:id="rId92"/>
  </p:handoutMasterIdLst>
  <p:sldIdLst>
    <p:sldId id="308" r:id="rId2"/>
    <p:sldId id="376" r:id="rId3"/>
    <p:sldId id="487" r:id="rId4"/>
    <p:sldId id="309" r:id="rId5"/>
    <p:sldId id="324" r:id="rId6"/>
    <p:sldId id="319" r:id="rId7"/>
    <p:sldId id="369" r:id="rId8"/>
    <p:sldId id="322" r:id="rId9"/>
    <p:sldId id="333" r:id="rId10"/>
    <p:sldId id="371" r:id="rId11"/>
    <p:sldId id="334" r:id="rId12"/>
    <p:sldId id="516" r:id="rId13"/>
    <p:sldId id="517" r:id="rId14"/>
    <p:sldId id="370" r:id="rId15"/>
    <p:sldId id="450" r:id="rId16"/>
    <p:sldId id="451" r:id="rId17"/>
    <p:sldId id="452" r:id="rId18"/>
    <p:sldId id="453" r:id="rId19"/>
    <p:sldId id="326" r:id="rId20"/>
    <p:sldId id="397" r:id="rId21"/>
    <p:sldId id="423" r:id="rId22"/>
    <p:sldId id="445" r:id="rId23"/>
    <p:sldId id="514" r:id="rId24"/>
    <p:sldId id="465" r:id="rId25"/>
    <p:sldId id="518" r:id="rId26"/>
    <p:sldId id="421" r:id="rId27"/>
    <p:sldId id="443" r:id="rId28"/>
    <p:sldId id="525" r:id="rId29"/>
    <p:sldId id="510" r:id="rId30"/>
    <p:sldId id="495" r:id="rId31"/>
    <p:sldId id="508" r:id="rId32"/>
    <p:sldId id="496" r:id="rId33"/>
    <p:sldId id="512" r:id="rId34"/>
    <p:sldId id="527" r:id="rId35"/>
    <p:sldId id="519" r:id="rId36"/>
    <p:sldId id="491" r:id="rId37"/>
    <p:sldId id="494" r:id="rId38"/>
    <p:sldId id="520" r:id="rId39"/>
    <p:sldId id="526" r:id="rId40"/>
    <p:sldId id="489" r:id="rId41"/>
    <p:sldId id="492" r:id="rId42"/>
    <p:sldId id="528" r:id="rId43"/>
    <p:sldId id="521" r:id="rId44"/>
    <p:sldId id="497" r:id="rId45"/>
    <p:sldId id="481" r:id="rId46"/>
    <p:sldId id="522" r:id="rId47"/>
    <p:sldId id="482" r:id="rId48"/>
    <p:sldId id="483" r:id="rId49"/>
    <p:sldId id="498" r:id="rId50"/>
    <p:sldId id="449" r:id="rId51"/>
    <p:sldId id="328" r:id="rId52"/>
    <p:sldId id="515" r:id="rId53"/>
    <p:sldId id="377" r:id="rId54"/>
    <p:sldId id="352" r:id="rId55"/>
    <p:sldId id="340" r:id="rId56"/>
    <p:sldId id="329" r:id="rId57"/>
    <p:sldId id="331" r:id="rId58"/>
    <p:sldId id="355" r:id="rId59"/>
    <p:sldId id="347" r:id="rId60"/>
    <p:sldId id="354" r:id="rId61"/>
    <p:sldId id="348" r:id="rId62"/>
    <p:sldId id="459" r:id="rId63"/>
    <p:sldId id="460" r:id="rId64"/>
    <p:sldId id="461" r:id="rId65"/>
    <p:sldId id="350" r:id="rId66"/>
    <p:sldId id="523" r:id="rId67"/>
    <p:sldId id="458" r:id="rId68"/>
    <p:sldId id="499" r:id="rId69"/>
    <p:sldId id="504" r:id="rId70"/>
    <p:sldId id="500" r:id="rId71"/>
    <p:sldId id="501" r:id="rId72"/>
    <p:sldId id="502" r:id="rId73"/>
    <p:sldId id="503" r:id="rId74"/>
    <p:sldId id="380" r:id="rId75"/>
    <p:sldId id="383" r:id="rId76"/>
    <p:sldId id="395" r:id="rId77"/>
    <p:sldId id="381" r:id="rId78"/>
    <p:sldId id="455" r:id="rId79"/>
    <p:sldId id="486" r:id="rId80"/>
    <p:sldId id="367" r:id="rId81"/>
    <p:sldId id="368" r:id="rId82"/>
    <p:sldId id="457" r:id="rId83"/>
    <p:sldId id="373" r:id="rId84"/>
    <p:sldId id="532" r:id="rId85"/>
    <p:sldId id="533" r:id="rId86"/>
    <p:sldId id="507" r:id="rId87"/>
    <p:sldId id="469" r:id="rId88"/>
    <p:sldId id="427" r:id="rId89"/>
    <p:sldId id="529" r:id="rId90"/>
  </p:sldIdLst>
  <p:sldSz cx="9144000" cy="6858000" type="screen4x3"/>
  <p:notesSz cx="6858000" cy="9144000"/>
  <p:defaultTextStyle>
    <a:defPPr>
      <a:defRPr lang="en-A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7C73F"/>
    <a:srgbClr val="99FFCC"/>
    <a:srgbClr val="8F7D8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6237" autoAdjust="0"/>
    <p:restoredTop sz="89247" autoAdjust="0"/>
  </p:normalViewPr>
  <p:slideViewPr>
    <p:cSldViewPr>
      <p:cViewPr>
        <p:scale>
          <a:sx n="50" d="100"/>
          <a:sy n="50" d="100"/>
        </p:scale>
        <p:origin x="-1518" y="-3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5" d="100"/>
          <a:sy n="55" d="100"/>
        </p:scale>
        <p:origin x="-2904" y="-102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notesMaster" Target="notesMasters/notesMaster1.xml"/><Relationship Id="rId9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6E625E-3B95-4E49-AEF2-37750C673E49}" type="datetimeFigureOut">
              <a:rPr lang="en-US" smtClean="0"/>
              <a:pPr/>
              <a:t>2/11/2015</a:t>
            </a:fld>
            <a:endParaRPr lang="en-US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482BA3-B912-49C7-BF2D-DE23A34E63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1390124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424117-805A-4DA7-9D55-67D90F97EBF3}" type="datetimeFigureOut">
              <a:rPr lang="fr-FR" smtClean="0"/>
              <a:pPr/>
              <a:t>11/02/2015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855CFA-BD3B-4C0B-B868-AE1E07DB6480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2843009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855CFA-BD3B-4C0B-B868-AE1E07DB6480}" type="slidenum">
              <a:rPr lang="fr-FR" smtClean="0"/>
              <a:pPr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27782658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029" dirty="0" smtClean="0"/>
              <a:t>Il </a:t>
            </a:r>
            <a:r>
              <a:rPr lang="en-029" dirty="0" err="1" smtClean="0"/>
              <a:t>faut</a:t>
            </a:r>
            <a:r>
              <a:rPr lang="en-029" dirty="0" smtClean="0"/>
              <a:t> </a:t>
            </a:r>
            <a:r>
              <a:rPr lang="en-029" dirty="0" err="1" smtClean="0"/>
              <a:t>leur</a:t>
            </a:r>
            <a:r>
              <a:rPr lang="en-029" dirty="0" smtClean="0"/>
              <a:t> aider a </a:t>
            </a:r>
            <a:r>
              <a:rPr lang="en-029" dirty="0" err="1" smtClean="0"/>
              <a:t>comprendre</a:t>
            </a:r>
            <a:r>
              <a:rPr lang="en-029" dirty="0" smtClean="0"/>
              <a:t> la situation des occupants </a:t>
            </a:r>
            <a:r>
              <a:rPr lang="en-029" dirty="0" err="1" smtClean="0"/>
              <a:t>lorsque</a:t>
            </a:r>
            <a:r>
              <a:rPr lang="en-029" dirty="0" smtClean="0"/>
              <a:t> le canal </a:t>
            </a:r>
            <a:r>
              <a:rPr lang="en-029" dirty="0" err="1" smtClean="0"/>
              <a:t>est</a:t>
            </a:r>
            <a:r>
              <a:rPr lang="en-029" dirty="0" smtClean="0"/>
              <a:t> en</a:t>
            </a:r>
            <a:r>
              <a:rPr lang="en-029" baseline="0" dirty="0" smtClean="0"/>
              <a:t> </a:t>
            </a:r>
            <a:r>
              <a:rPr lang="en-029" baseline="0" dirty="0" err="1" smtClean="0"/>
              <a:t>crue</a:t>
            </a:r>
            <a:endParaRPr lang="en-029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855CFA-BD3B-4C0B-B868-AE1E07DB6480}" type="slidenum">
              <a:rPr lang="fr-FR" smtClean="0"/>
              <a:pPr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30402363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Pa </a:t>
            </a:r>
            <a:r>
              <a:rPr lang="en-US" dirty="0" err="1" smtClean="0"/>
              <a:t>blye</a:t>
            </a:r>
            <a:r>
              <a:rPr lang="en-US" dirty="0" smtClean="0"/>
              <a:t> </a:t>
            </a:r>
            <a:r>
              <a:rPr lang="en-US" dirty="0" err="1" smtClean="0"/>
              <a:t>toujou</a:t>
            </a:r>
            <a:r>
              <a:rPr lang="en-US" dirty="0" smtClean="0"/>
              <a:t> </a:t>
            </a:r>
            <a:r>
              <a:rPr lang="en-US" dirty="0" err="1" smtClean="0"/>
              <a:t>sonje</a:t>
            </a:r>
            <a:r>
              <a:rPr lang="en-US" dirty="0" smtClean="0"/>
              <a:t> </a:t>
            </a:r>
            <a:r>
              <a:rPr lang="en-US" dirty="0" err="1" smtClean="0"/>
              <a:t>pou</a:t>
            </a:r>
            <a:r>
              <a:rPr lang="en-US" dirty="0" smtClean="0"/>
              <a:t> </a:t>
            </a:r>
            <a:r>
              <a:rPr lang="en-US" dirty="0" err="1" smtClean="0"/>
              <a:t>di</a:t>
            </a:r>
            <a:r>
              <a:rPr lang="en-US" dirty="0" smtClean="0"/>
              <a:t> </a:t>
            </a:r>
            <a:r>
              <a:rPr lang="en-US" dirty="0" err="1" smtClean="0"/>
              <a:t>moun</a:t>
            </a:r>
            <a:r>
              <a:rPr lang="en-US" dirty="0" smtClean="0"/>
              <a:t> </a:t>
            </a:r>
            <a:r>
              <a:rPr lang="en-US" dirty="0" err="1" smtClean="0"/>
              <a:t>yo</a:t>
            </a:r>
            <a:r>
              <a:rPr lang="en-US" dirty="0" smtClean="0"/>
              <a:t>, </a:t>
            </a:r>
            <a:r>
              <a:rPr lang="en-US" dirty="0" err="1" smtClean="0"/>
              <a:t>pou</a:t>
            </a:r>
            <a:r>
              <a:rPr lang="en-US" dirty="0" smtClean="0"/>
              <a:t> </a:t>
            </a:r>
            <a:r>
              <a:rPr lang="en-US" dirty="0" err="1" smtClean="0"/>
              <a:t>ki</a:t>
            </a:r>
            <a:r>
              <a:rPr lang="en-US" dirty="0" smtClean="0"/>
              <a:t> </a:t>
            </a:r>
            <a:r>
              <a:rPr lang="en-US" dirty="0" err="1" smtClean="0"/>
              <a:t>rezon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yo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dwe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chwazi</a:t>
            </a:r>
            <a:r>
              <a:rPr lang="en-US" baseline="0" dirty="0" smtClean="0"/>
              <a:t> bon </a:t>
            </a:r>
            <a:r>
              <a:rPr lang="en-US" baseline="0" dirty="0" err="1" smtClean="0"/>
              <a:t>kote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ak</a:t>
            </a:r>
            <a:r>
              <a:rPr lang="en-US" baseline="0" dirty="0" smtClean="0"/>
              <a:t> bon sol </a:t>
            </a:r>
            <a:r>
              <a:rPr lang="en-US" baseline="0" dirty="0" err="1" smtClean="0"/>
              <a:t>pou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kay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yo</a:t>
            </a:r>
            <a:r>
              <a:rPr lang="en-US" baseline="0" dirty="0" smtClean="0"/>
              <a:t>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855CFA-BD3B-4C0B-B868-AE1E07DB6480}" type="slidenum">
              <a:rPr lang="fr-FR" smtClean="0"/>
              <a:pPr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41539789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Pa </a:t>
            </a:r>
            <a:r>
              <a:rPr lang="en-US" dirty="0" err="1" smtClean="0"/>
              <a:t>blye</a:t>
            </a:r>
            <a:r>
              <a:rPr lang="en-US" dirty="0" smtClean="0"/>
              <a:t> </a:t>
            </a:r>
            <a:r>
              <a:rPr lang="en-US" dirty="0" err="1" smtClean="0"/>
              <a:t>toujou</a:t>
            </a:r>
            <a:r>
              <a:rPr lang="en-US" dirty="0" smtClean="0"/>
              <a:t> </a:t>
            </a:r>
            <a:r>
              <a:rPr lang="en-US" dirty="0" err="1" smtClean="0"/>
              <a:t>sonje</a:t>
            </a:r>
            <a:r>
              <a:rPr lang="en-US" dirty="0" smtClean="0"/>
              <a:t> </a:t>
            </a:r>
            <a:r>
              <a:rPr lang="en-US" dirty="0" err="1" smtClean="0"/>
              <a:t>pou</a:t>
            </a:r>
            <a:r>
              <a:rPr lang="en-US" dirty="0" smtClean="0"/>
              <a:t> </a:t>
            </a:r>
            <a:r>
              <a:rPr lang="en-US" dirty="0" err="1" smtClean="0"/>
              <a:t>di</a:t>
            </a:r>
            <a:r>
              <a:rPr lang="en-US" dirty="0" smtClean="0"/>
              <a:t> </a:t>
            </a:r>
            <a:r>
              <a:rPr lang="en-US" dirty="0" err="1" smtClean="0"/>
              <a:t>moun</a:t>
            </a:r>
            <a:r>
              <a:rPr lang="en-US" dirty="0" smtClean="0"/>
              <a:t> </a:t>
            </a:r>
            <a:r>
              <a:rPr lang="en-US" dirty="0" err="1" smtClean="0"/>
              <a:t>yo</a:t>
            </a:r>
            <a:r>
              <a:rPr lang="en-US" dirty="0" smtClean="0"/>
              <a:t>, </a:t>
            </a:r>
            <a:r>
              <a:rPr lang="en-US" dirty="0" err="1" smtClean="0"/>
              <a:t>pou</a:t>
            </a:r>
            <a:r>
              <a:rPr lang="en-US" dirty="0" smtClean="0"/>
              <a:t> </a:t>
            </a:r>
            <a:r>
              <a:rPr lang="en-US" dirty="0" err="1" smtClean="0"/>
              <a:t>ki</a:t>
            </a:r>
            <a:r>
              <a:rPr lang="en-US" dirty="0" smtClean="0"/>
              <a:t> </a:t>
            </a:r>
            <a:r>
              <a:rPr lang="en-US" dirty="0" err="1" smtClean="0"/>
              <a:t>rezon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yo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dwe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chwazi</a:t>
            </a:r>
            <a:r>
              <a:rPr lang="en-US" baseline="0" dirty="0" smtClean="0"/>
              <a:t> bon </a:t>
            </a:r>
            <a:r>
              <a:rPr lang="en-US" baseline="0" dirty="0" err="1" smtClean="0"/>
              <a:t>kote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ak</a:t>
            </a:r>
            <a:r>
              <a:rPr lang="en-US" baseline="0" dirty="0" smtClean="0"/>
              <a:t> bon sol </a:t>
            </a:r>
            <a:r>
              <a:rPr lang="en-US" baseline="0" dirty="0" err="1" smtClean="0"/>
              <a:t>pou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kay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yo</a:t>
            </a:r>
            <a:r>
              <a:rPr lang="en-US" baseline="0" dirty="0" smtClean="0"/>
              <a:t>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855CFA-BD3B-4C0B-B868-AE1E07DB6480}" type="slidenum">
              <a:rPr lang="fr-FR" smtClean="0"/>
              <a:pPr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41539789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Pa </a:t>
            </a:r>
            <a:r>
              <a:rPr lang="en-US" dirty="0" err="1" smtClean="0"/>
              <a:t>blye</a:t>
            </a:r>
            <a:r>
              <a:rPr lang="en-US" dirty="0" smtClean="0"/>
              <a:t> </a:t>
            </a:r>
            <a:r>
              <a:rPr lang="en-US" dirty="0" err="1" smtClean="0"/>
              <a:t>toujou</a:t>
            </a:r>
            <a:r>
              <a:rPr lang="en-US" dirty="0" smtClean="0"/>
              <a:t> </a:t>
            </a:r>
            <a:r>
              <a:rPr lang="en-US" dirty="0" err="1" smtClean="0"/>
              <a:t>sonje</a:t>
            </a:r>
            <a:r>
              <a:rPr lang="en-US" dirty="0" smtClean="0"/>
              <a:t> </a:t>
            </a:r>
            <a:r>
              <a:rPr lang="en-US" dirty="0" err="1" smtClean="0"/>
              <a:t>pou</a:t>
            </a:r>
            <a:r>
              <a:rPr lang="en-US" dirty="0" smtClean="0"/>
              <a:t> </a:t>
            </a:r>
            <a:r>
              <a:rPr lang="en-US" dirty="0" err="1" smtClean="0"/>
              <a:t>di</a:t>
            </a:r>
            <a:r>
              <a:rPr lang="en-US" dirty="0" smtClean="0"/>
              <a:t> </a:t>
            </a:r>
            <a:r>
              <a:rPr lang="en-US" dirty="0" err="1" smtClean="0"/>
              <a:t>moun</a:t>
            </a:r>
            <a:r>
              <a:rPr lang="en-US" dirty="0" smtClean="0"/>
              <a:t> </a:t>
            </a:r>
            <a:r>
              <a:rPr lang="en-US" dirty="0" err="1" smtClean="0"/>
              <a:t>yo</a:t>
            </a:r>
            <a:r>
              <a:rPr lang="en-US" dirty="0" smtClean="0"/>
              <a:t>, </a:t>
            </a:r>
            <a:r>
              <a:rPr lang="en-US" dirty="0" err="1" smtClean="0"/>
              <a:t>pou</a:t>
            </a:r>
            <a:r>
              <a:rPr lang="en-US" dirty="0" smtClean="0"/>
              <a:t> </a:t>
            </a:r>
            <a:r>
              <a:rPr lang="en-US" dirty="0" err="1" smtClean="0"/>
              <a:t>ki</a:t>
            </a:r>
            <a:r>
              <a:rPr lang="en-US" dirty="0" smtClean="0"/>
              <a:t> </a:t>
            </a:r>
            <a:r>
              <a:rPr lang="en-US" dirty="0" err="1" smtClean="0"/>
              <a:t>rezon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yo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dwe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chwazi</a:t>
            </a:r>
            <a:r>
              <a:rPr lang="en-US" baseline="0" dirty="0" smtClean="0"/>
              <a:t> bon </a:t>
            </a:r>
            <a:r>
              <a:rPr lang="en-US" baseline="0" dirty="0" err="1" smtClean="0"/>
              <a:t>kote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ak</a:t>
            </a:r>
            <a:r>
              <a:rPr lang="en-US" baseline="0" dirty="0" smtClean="0"/>
              <a:t> bon sol </a:t>
            </a:r>
            <a:r>
              <a:rPr lang="en-US" baseline="0" dirty="0" err="1" smtClean="0"/>
              <a:t>pou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kay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yo</a:t>
            </a:r>
            <a:r>
              <a:rPr lang="en-US" baseline="0" dirty="0" smtClean="0"/>
              <a:t>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855CFA-BD3B-4C0B-B868-AE1E07DB6480}" type="slidenum">
              <a:rPr lang="fr-FR" smtClean="0"/>
              <a:pPr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41539789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Li </a:t>
            </a:r>
            <a:r>
              <a:rPr lang="en-US" dirty="0" err="1" smtClean="0"/>
              <a:t>ta</a:t>
            </a:r>
            <a:r>
              <a:rPr lang="en-US" dirty="0" smtClean="0"/>
              <a:t> </a:t>
            </a:r>
            <a:r>
              <a:rPr lang="en-US" dirty="0" err="1" smtClean="0"/>
              <a:t>enpotan</a:t>
            </a:r>
            <a:r>
              <a:rPr lang="en-US" dirty="0" smtClean="0"/>
              <a:t>, </a:t>
            </a:r>
            <a:r>
              <a:rPr lang="en-US" dirty="0" err="1" smtClean="0"/>
              <a:t>pou</a:t>
            </a:r>
            <a:r>
              <a:rPr lang="en-US" dirty="0" smtClean="0"/>
              <a:t> </a:t>
            </a:r>
            <a:r>
              <a:rPr lang="en-US" dirty="0" err="1" smtClean="0"/>
              <a:t>di</a:t>
            </a:r>
            <a:r>
              <a:rPr lang="en-US" dirty="0" smtClean="0"/>
              <a:t> </a:t>
            </a:r>
            <a:r>
              <a:rPr lang="en-US" dirty="0" err="1" smtClean="0"/>
              <a:t>moun</a:t>
            </a:r>
            <a:r>
              <a:rPr lang="en-US" dirty="0" smtClean="0"/>
              <a:t> </a:t>
            </a:r>
            <a:r>
              <a:rPr lang="en-US" dirty="0" err="1" smtClean="0"/>
              <a:t>yo</a:t>
            </a:r>
            <a:r>
              <a:rPr lang="en-US" dirty="0" smtClean="0"/>
              <a:t> </a:t>
            </a:r>
            <a:r>
              <a:rPr lang="en-US" dirty="0" err="1" smtClean="0"/>
              <a:t>sa</a:t>
            </a:r>
            <a:r>
              <a:rPr lang="en-US" dirty="0" smtClean="0"/>
              <a:t> </a:t>
            </a:r>
            <a:r>
              <a:rPr lang="en-US" dirty="0" err="1" smtClean="0"/>
              <a:t>ki</a:t>
            </a:r>
            <a:r>
              <a:rPr lang="en-US" dirty="0" smtClean="0"/>
              <a:t> </a:t>
            </a:r>
            <a:r>
              <a:rPr lang="en-US" dirty="0" err="1" smtClean="0"/>
              <a:t>esansyel</a:t>
            </a:r>
            <a:r>
              <a:rPr lang="en-US" dirty="0" smtClean="0"/>
              <a:t>, san </a:t>
            </a:r>
            <a:r>
              <a:rPr lang="en-US" dirty="0" err="1" smtClean="0"/>
              <a:t>nou</a:t>
            </a:r>
            <a:r>
              <a:rPr lang="en-US" dirty="0" smtClean="0"/>
              <a:t> pa </a:t>
            </a:r>
            <a:r>
              <a:rPr lang="en-US" dirty="0" err="1" smtClean="0"/>
              <a:t>develope</a:t>
            </a:r>
            <a:r>
              <a:rPr lang="en-US" dirty="0" smtClean="0"/>
              <a:t> </a:t>
            </a:r>
            <a:r>
              <a:rPr lang="en-US" dirty="0" err="1" smtClean="0"/>
              <a:t>yo</a:t>
            </a:r>
            <a:r>
              <a:rPr lang="en-US" dirty="0" smtClean="0"/>
              <a:t> an </a:t>
            </a:r>
            <a:r>
              <a:rPr lang="en-US" dirty="0" err="1" smtClean="0"/>
              <a:t>detay</a:t>
            </a:r>
            <a:r>
              <a:rPr lang="en-US" dirty="0" smtClean="0"/>
              <a:t> </a:t>
            </a:r>
            <a:r>
              <a:rPr lang="en-US" dirty="0" err="1" smtClean="0"/>
              <a:t>pou</a:t>
            </a:r>
            <a:r>
              <a:rPr lang="en-US" dirty="0" smtClean="0"/>
              <a:t> </a:t>
            </a:r>
            <a:r>
              <a:rPr lang="en-US" dirty="0" err="1" smtClean="0"/>
              <a:t>evite</a:t>
            </a:r>
            <a:r>
              <a:rPr lang="en-US" dirty="0" smtClean="0"/>
              <a:t> </a:t>
            </a:r>
            <a:r>
              <a:rPr lang="en-US" dirty="0" err="1" smtClean="0"/>
              <a:t>nou</a:t>
            </a:r>
            <a:r>
              <a:rPr lang="en-US" dirty="0" smtClean="0"/>
              <a:t> </a:t>
            </a:r>
            <a:r>
              <a:rPr lang="en-US" dirty="0" err="1" smtClean="0"/>
              <a:t>pran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twop</a:t>
            </a:r>
            <a:r>
              <a:rPr lang="en-US" baseline="0" dirty="0" smtClean="0"/>
              <a:t> tan </a:t>
            </a:r>
            <a:r>
              <a:rPr lang="en-US" baseline="0" dirty="0" err="1" smtClean="0"/>
              <a:t>pou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sansibilizasyon</a:t>
            </a:r>
            <a:r>
              <a:rPr lang="en-US" baseline="0" dirty="0" smtClean="0"/>
              <a:t> an, </a:t>
            </a:r>
            <a:r>
              <a:rPr lang="en-US" baseline="0" dirty="0" err="1" smtClean="0"/>
              <a:t>konsa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chak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diapo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yo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pral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deja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ki</a:t>
            </a:r>
            <a:r>
              <a:rPr lang="en-US" baseline="0" dirty="0" smtClean="0"/>
              <a:t> pi bon </a:t>
            </a:r>
            <a:r>
              <a:rPr lang="en-US" baseline="0" dirty="0" err="1" smtClean="0"/>
              <a:t>yo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evite</a:t>
            </a:r>
            <a:r>
              <a:rPr lang="en-US" baseline="0" dirty="0" smtClean="0"/>
              <a:t> lot </a:t>
            </a:r>
            <a:r>
              <a:rPr lang="en-US" baseline="0" dirty="0" err="1" smtClean="0"/>
              <a:t>bagay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ki</a:t>
            </a:r>
            <a:r>
              <a:rPr lang="en-US" baseline="0" dirty="0" smtClean="0"/>
              <a:t> pa </a:t>
            </a:r>
            <a:r>
              <a:rPr lang="en-US" baseline="0" dirty="0" err="1" smtClean="0"/>
              <a:t>nan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diapo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yo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si</a:t>
            </a:r>
            <a:r>
              <a:rPr lang="en-US" baseline="0" dirty="0" smtClean="0"/>
              <a:t> pa gen </a:t>
            </a:r>
            <a:r>
              <a:rPr lang="en-US" baseline="0" dirty="0" err="1" smtClean="0"/>
              <a:t>kesyon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pou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sa</a:t>
            </a:r>
            <a:r>
              <a:rPr lang="en-US" baseline="0" dirty="0" smtClean="0"/>
              <a:t>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855CFA-BD3B-4C0B-B868-AE1E07DB6480}" type="slidenum">
              <a:rPr lang="fr-FR" smtClean="0"/>
              <a:pPr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42680971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esplike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yo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nesesite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pou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yo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kostwi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fok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yo</a:t>
            </a:r>
            <a:r>
              <a:rPr lang="en-US" baseline="0" dirty="0" smtClean="0"/>
              <a:t> gen </a:t>
            </a:r>
            <a:r>
              <a:rPr lang="en-US" baseline="0" dirty="0" err="1" smtClean="0"/>
              <a:t>lwa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pou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sa</a:t>
            </a:r>
            <a:r>
              <a:rPr lang="en-US" baseline="0" dirty="0" smtClean="0"/>
              <a:t> (cadre legal), </a:t>
            </a:r>
            <a:r>
              <a:rPr lang="en-US" baseline="0" dirty="0" err="1" smtClean="0"/>
              <a:t>konsa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gid</a:t>
            </a:r>
            <a:r>
              <a:rPr lang="en-US" baseline="0" dirty="0" smtClean="0"/>
              <a:t> la </a:t>
            </a:r>
            <a:r>
              <a:rPr lang="en-US" baseline="0" dirty="0" err="1" smtClean="0"/>
              <a:t>pou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ede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yo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konstwi</a:t>
            </a:r>
            <a:r>
              <a:rPr lang="en-US" baseline="0" dirty="0" smtClean="0"/>
              <a:t> (an </a:t>
            </a:r>
            <a:r>
              <a:rPr lang="en-US" baseline="0" dirty="0" err="1" smtClean="0"/>
              <a:t>detay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sou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fason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chak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aktivite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pyes</a:t>
            </a:r>
            <a:r>
              <a:rPr lang="en-US" baseline="0" dirty="0" smtClean="0"/>
              <a:t>…) </a:t>
            </a:r>
            <a:r>
              <a:rPr lang="en-US" baseline="0" dirty="0" err="1" smtClean="0"/>
              <a:t>Kod</a:t>
            </a:r>
            <a:r>
              <a:rPr lang="en-US" baseline="0" dirty="0" smtClean="0"/>
              <a:t> la </a:t>
            </a:r>
            <a:r>
              <a:rPr lang="en-US" baseline="0" dirty="0" err="1" smtClean="0"/>
              <a:t>la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pou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oryante</a:t>
            </a:r>
            <a:r>
              <a:rPr lang="en-US" baseline="0" dirty="0" smtClean="0"/>
              <a:t>  </a:t>
            </a:r>
            <a:r>
              <a:rPr lang="en-US" baseline="0" dirty="0" err="1" smtClean="0"/>
              <a:t>yo</a:t>
            </a:r>
            <a:r>
              <a:rPr lang="en-US" baseline="0" dirty="0" smtClean="0"/>
              <a:t> yon </a:t>
            </a:r>
            <a:r>
              <a:rPr lang="en-US" baseline="0" dirty="0" err="1" smtClean="0"/>
              <a:t>fason</a:t>
            </a:r>
            <a:r>
              <a:rPr lang="en-US" baseline="0" dirty="0" smtClean="0"/>
              <a:t> general </a:t>
            </a:r>
            <a:r>
              <a:rPr lang="en-US" baseline="0" dirty="0" err="1" smtClean="0"/>
              <a:t>sou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visyon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leta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pou</a:t>
            </a:r>
            <a:r>
              <a:rPr lang="en-US" baseline="0" dirty="0" smtClean="0"/>
              <a:t>  </a:t>
            </a:r>
            <a:r>
              <a:rPr lang="en-US" baseline="0" dirty="0" err="1" smtClean="0"/>
              <a:t>konstwi</a:t>
            </a:r>
            <a:r>
              <a:rPr lang="en-US" baseline="0" dirty="0" smtClean="0"/>
              <a:t> an </a:t>
            </a:r>
            <a:r>
              <a:rPr lang="en-US" baseline="0" dirty="0" err="1" smtClean="0"/>
              <a:t>sekirite</a:t>
            </a:r>
            <a:r>
              <a:rPr lang="en-US" baseline="0" dirty="0" smtClean="0"/>
              <a:t>….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855CFA-BD3B-4C0B-B868-AE1E07DB6480}" type="slidenum">
              <a:rPr lang="fr-FR" smtClean="0"/>
              <a:pPr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240611833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029" dirty="0" err="1" smtClean="0"/>
              <a:t>Ensiste</a:t>
            </a:r>
            <a:r>
              <a:rPr lang="en-029" dirty="0" smtClean="0"/>
              <a:t> </a:t>
            </a:r>
            <a:r>
              <a:rPr lang="en-029" dirty="0" err="1" smtClean="0"/>
              <a:t>ak</a:t>
            </a:r>
            <a:r>
              <a:rPr lang="en-029" dirty="0" smtClean="0"/>
              <a:t> </a:t>
            </a:r>
            <a:r>
              <a:rPr lang="en-029" dirty="0" err="1" smtClean="0"/>
              <a:t>moun</a:t>
            </a:r>
            <a:r>
              <a:rPr lang="en-029" dirty="0" smtClean="0"/>
              <a:t> </a:t>
            </a:r>
            <a:r>
              <a:rPr lang="en-029" dirty="0" err="1" smtClean="0"/>
              <a:t>yo,sou</a:t>
            </a:r>
            <a:r>
              <a:rPr lang="en-029" dirty="0" smtClean="0"/>
              <a:t> </a:t>
            </a:r>
            <a:r>
              <a:rPr lang="en-029" dirty="0" err="1" smtClean="0"/>
              <a:t>fomasyon</a:t>
            </a:r>
            <a:r>
              <a:rPr lang="en-029" baseline="0" dirty="0" smtClean="0"/>
              <a:t> </a:t>
            </a:r>
            <a:r>
              <a:rPr lang="en-029" baseline="0" dirty="0" err="1" smtClean="0"/>
              <a:t>bos</a:t>
            </a:r>
            <a:r>
              <a:rPr lang="en-029" baseline="0" dirty="0" smtClean="0"/>
              <a:t> </a:t>
            </a:r>
            <a:r>
              <a:rPr lang="en-029" baseline="0" dirty="0" err="1" smtClean="0"/>
              <a:t>yo</a:t>
            </a:r>
            <a:r>
              <a:rPr lang="en-029" baseline="0" dirty="0" smtClean="0"/>
              <a:t>, </a:t>
            </a:r>
            <a:r>
              <a:rPr lang="en-029" baseline="0" dirty="0" err="1" smtClean="0"/>
              <a:t>paske</a:t>
            </a:r>
            <a:r>
              <a:rPr lang="en-029" baseline="0" dirty="0" smtClean="0"/>
              <a:t> le </a:t>
            </a:r>
            <a:r>
              <a:rPr lang="en-029" baseline="0" dirty="0" err="1" smtClean="0"/>
              <a:t>yo</a:t>
            </a:r>
            <a:r>
              <a:rPr lang="en-029" baseline="0" dirty="0" smtClean="0"/>
              <a:t> pa </a:t>
            </a:r>
            <a:r>
              <a:rPr lang="en-029" baseline="0" dirty="0" err="1" smtClean="0"/>
              <a:t>fome</a:t>
            </a:r>
            <a:r>
              <a:rPr lang="en-029" baseline="0" dirty="0" smtClean="0"/>
              <a:t>, se yon </a:t>
            </a:r>
            <a:r>
              <a:rPr lang="en-029" baseline="0" dirty="0" err="1" smtClean="0"/>
              <a:t>gwo</a:t>
            </a:r>
            <a:r>
              <a:rPr lang="en-029" baseline="0" dirty="0" smtClean="0"/>
              <a:t> </a:t>
            </a:r>
            <a:r>
              <a:rPr lang="en-029" baseline="0" dirty="0" err="1" smtClean="0"/>
              <a:t>danje</a:t>
            </a:r>
            <a:r>
              <a:rPr lang="en-029" baseline="0" dirty="0" smtClean="0"/>
              <a:t>, </a:t>
            </a:r>
            <a:r>
              <a:rPr lang="en-029" baseline="0" dirty="0" err="1" smtClean="0"/>
              <a:t>yo</a:t>
            </a:r>
            <a:r>
              <a:rPr lang="en-029" baseline="0" dirty="0" smtClean="0"/>
              <a:t> pa ka </a:t>
            </a:r>
            <a:r>
              <a:rPr lang="en-029" baseline="0" dirty="0" err="1" smtClean="0"/>
              <a:t>byen</a:t>
            </a:r>
            <a:r>
              <a:rPr lang="en-029" baseline="0" dirty="0" smtClean="0"/>
              <a:t> </a:t>
            </a:r>
            <a:r>
              <a:rPr lang="en-029" baseline="0" dirty="0" err="1" smtClean="0"/>
              <a:t>fe</a:t>
            </a:r>
            <a:r>
              <a:rPr lang="en-029" baseline="0" dirty="0" smtClean="0"/>
              <a:t> </a:t>
            </a:r>
            <a:r>
              <a:rPr lang="en-029" baseline="0" dirty="0" err="1" smtClean="0"/>
              <a:t>chantye</a:t>
            </a:r>
            <a:r>
              <a:rPr lang="en-029" baseline="0" dirty="0" smtClean="0"/>
              <a:t> </a:t>
            </a:r>
            <a:r>
              <a:rPr lang="en-029" baseline="0" dirty="0" err="1" smtClean="0"/>
              <a:t>yo</a:t>
            </a:r>
            <a:r>
              <a:rPr lang="en-029" baseline="0" dirty="0" smtClean="0"/>
              <a:t>, </a:t>
            </a:r>
            <a:r>
              <a:rPr lang="en-029" baseline="0" dirty="0" err="1" smtClean="0"/>
              <a:t>nan</a:t>
            </a:r>
            <a:r>
              <a:rPr lang="en-029" baseline="0" dirty="0" smtClean="0"/>
              <a:t> </a:t>
            </a:r>
            <a:r>
              <a:rPr lang="en-029" baseline="0" dirty="0" err="1" smtClean="0"/>
              <a:t>lod</a:t>
            </a:r>
            <a:r>
              <a:rPr lang="en-029" baseline="0" dirty="0" smtClean="0"/>
              <a:t> </a:t>
            </a:r>
            <a:r>
              <a:rPr lang="en-029" baseline="0" dirty="0" err="1" smtClean="0"/>
              <a:t>ak</a:t>
            </a:r>
            <a:r>
              <a:rPr lang="en-029" baseline="0" dirty="0" smtClean="0"/>
              <a:t> </a:t>
            </a:r>
            <a:r>
              <a:rPr lang="en-029" baseline="0" dirty="0" err="1" smtClean="0"/>
              <a:t>sekirite</a:t>
            </a:r>
            <a:r>
              <a:rPr lang="en-029" baseline="0" dirty="0" smtClean="0"/>
              <a:t>…</a:t>
            </a:r>
            <a:endParaRPr lang="en-029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855CFA-BD3B-4C0B-B868-AE1E07DB6480}" type="slidenum">
              <a:rPr lang="fr-FR" smtClean="0"/>
              <a:pPr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304023635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029" dirty="0" err="1" smtClean="0"/>
              <a:t>Fok</a:t>
            </a:r>
            <a:r>
              <a:rPr lang="en-029" dirty="0" smtClean="0"/>
              <a:t> </a:t>
            </a:r>
            <a:r>
              <a:rPr lang="en-029" dirty="0" err="1" smtClean="0"/>
              <a:t>nou</a:t>
            </a:r>
            <a:r>
              <a:rPr lang="en-029" dirty="0" smtClean="0"/>
              <a:t> </a:t>
            </a:r>
            <a:r>
              <a:rPr lang="en-029" dirty="0" err="1" smtClean="0"/>
              <a:t>sonje</a:t>
            </a:r>
            <a:r>
              <a:rPr lang="en-029" dirty="0" smtClean="0"/>
              <a:t>, </a:t>
            </a:r>
            <a:r>
              <a:rPr lang="en-029" dirty="0" err="1" smtClean="0"/>
              <a:t>li</a:t>
            </a:r>
            <a:r>
              <a:rPr lang="en-029" dirty="0" smtClean="0"/>
              <a:t> </a:t>
            </a:r>
            <a:r>
              <a:rPr lang="en-029" dirty="0" err="1" smtClean="0"/>
              <a:t>enpotan</a:t>
            </a:r>
            <a:r>
              <a:rPr lang="en-029" dirty="0" smtClean="0"/>
              <a:t> </a:t>
            </a:r>
            <a:r>
              <a:rPr lang="en-029" dirty="0" err="1" smtClean="0"/>
              <a:t>anpil</a:t>
            </a:r>
            <a:r>
              <a:rPr lang="en-029" dirty="0" smtClean="0"/>
              <a:t> </a:t>
            </a:r>
            <a:r>
              <a:rPr lang="en-029" dirty="0" err="1" smtClean="0"/>
              <a:t>pou</a:t>
            </a:r>
            <a:r>
              <a:rPr lang="en-029" dirty="0" smtClean="0"/>
              <a:t> </a:t>
            </a:r>
            <a:r>
              <a:rPr lang="en-029" dirty="0" err="1" smtClean="0"/>
              <a:t>moun</a:t>
            </a:r>
            <a:r>
              <a:rPr lang="en-029" dirty="0" smtClean="0"/>
              <a:t> </a:t>
            </a:r>
            <a:r>
              <a:rPr lang="en-029" dirty="0" err="1" smtClean="0"/>
              <a:t>nan</a:t>
            </a:r>
            <a:r>
              <a:rPr lang="en-029" dirty="0" smtClean="0"/>
              <a:t> </a:t>
            </a:r>
            <a:r>
              <a:rPr lang="en-029" dirty="0" err="1" smtClean="0"/>
              <a:t>setifye</a:t>
            </a:r>
            <a:r>
              <a:rPr lang="en-029" dirty="0" smtClean="0"/>
              <a:t> </a:t>
            </a:r>
            <a:r>
              <a:rPr lang="en-029" dirty="0" err="1" smtClean="0"/>
              <a:t>ak</a:t>
            </a:r>
            <a:r>
              <a:rPr lang="en-029" dirty="0" smtClean="0"/>
              <a:t> yon </a:t>
            </a:r>
            <a:r>
              <a:rPr lang="en-029" dirty="0" err="1" smtClean="0"/>
              <a:t>papye</a:t>
            </a:r>
            <a:r>
              <a:rPr lang="en-029" dirty="0" smtClean="0"/>
              <a:t>, </a:t>
            </a:r>
            <a:r>
              <a:rPr lang="en-029" dirty="0" err="1" smtClean="0"/>
              <a:t>pou</a:t>
            </a:r>
            <a:r>
              <a:rPr lang="en-029" dirty="0" smtClean="0"/>
              <a:t> </a:t>
            </a:r>
            <a:r>
              <a:rPr lang="en-029" dirty="0" err="1" smtClean="0"/>
              <a:t>akonpanye</a:t>
            </a:r>
            <a:r>
              <a:rPr lang="en-029" dirty="0" smtClean="0"/>
              <a:t> </a:t>
            </a:r>
            <a:r>
              <a:rPr lang="en-029" dirty="0" err="1" smtClean="0"/>
              <a:t>ak</a:t>
            </a:r>
            <a:r>
              <a:rPr lang="en-029" dirty="0" smtClean="0"/>
              <a:t> </a:t>
            </a:r>
            <a:r>
              <a:rPr lang="en-029" dirty="0" err="1" smtClean="0"/>
              <a:t>eksperyans</a:t>
            </a:r>
            <a:r>
              <a:rPr lang="en-029" baseline="0" dirty="0" smtClean="0"/>
              <a:t> </a:t>
            </a:r>
            <a:r>
              <a:rPr lang="en-029" baseline="0" dirty="0" err="1" smtClean="0"/>
              <a:t>yo</a:t>
            </a:r>
            <a:r>
              <a:rPr lang="en-029" baseline="0" dirty="0" smtClean="0"/>
              <a:t>….</a:t>
            </a:r>
            <a:endParaRPr lang="en-029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855CFA-BD3B-4C0B-B868-AE1E07DB6480}" type="slidenum">
              <a:rPr lang="fr-FR" smtClean="0"/>
              <a:pPr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304023635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Kay </a:t>
            </a:r>
            <a:r>
              <a:rPr lang="en-US" dirty="0" err="1" smtClean="0"/>
              <a:t>sa</a:t>
            </a:r>
            <a:r>
              <a:rPr lang="en-US" dirty="0" smtClean="0"/>
              <a:t> gen yon </a:t>
            </a:r>
            <a:r>
              <a:rPr lang="en-US" dirty="0" err="1" smtClean="0"/>
              <a:t>fom</a:t>
            </a:r>
            <a:r>
              <a:rPr lang="en-US" dirty="0" smtClean="0"/>
              <a:t> L (</a:t>
            </a:r>
            <a:r>
              <a:rPr lang="en-US" dirty="0" err="1" smtClean="0"/>
              <a:t>fom</a:t>
            </a:r>
            <a:r>
              <a:rPr lang="en-US" dirty="0" smtClean="0"/>
              <a:t> eke) </a:t>
            </a:r>
            <a:r>
              <a:rPr lang="en-US" dirty="0" err="1" smtClean="0"/>
              <a:t>li</a:t>
            </a:r>
            <a:r>
              <a:rPr lang="en-US" dirty="0" smtClean="0"/>
              <a:t> pi </a:t>
            </a:r>
            <a:r>
              <a:rPr lang="en-US" dirty="0" err="1" smtClean="0"/>
              <a:t>fasil</a:t>
            </a:r>
            <a:r>
              <a:rPr lang="en-US" dirty="0" smtClean="0"/>
              <a:t> </a:t>
            </a:r>
            <a:r>
              <a:rPr lang="en-US" dirty="0" err="1" smtClean="0"/>
              <a:t>pou</a:t>
            </a:r>
            <a:r>
              <a:rPr lang="en-US" dirty="0" smtClean="0"/>
              <a:t> l </a:t>
            </a:r>
            <a:r>
              <a:rPr lang="en-US" dirty="0" err="1" smtClean="0"/>
              <a:t>kraze</a:t>
            </a:r>
            <a:r>
              <a:rPr lang="en-US" dirty="0" smtClean="0"/>
              <a:t> le gen </a:t>
            </a:r>
            <a:r>
              <a:rPr lang="en-US" dirty="0" err="1" smtClean="0"/>
              <a:t>tranblemann</a:t>
            </a:r>
            <a:r>
              <a:rPr lang="en-US" dirty="0" smtClean="0"/>
              <a:t> </a:t>
            </a:r>
            <a:r>
              <a:rPr lang="en-US" dirty="0" err="1" smtClean="0"/>
              <a:t>te</a:t>
            </a:r>
            <a:r>
              <a:rPr lang="en-US" dirty="0" smtClean="0"/>
              <a:t>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855CFA-BD3B-4C0B-B868-AE1E07DB6480}" type="slidenum">
              <a:rPr lang="fr-FR" smtClean="0"/>
              <a:pPr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325855668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Fom</a:t>
            </a:r>
            <a:r>
              <a:rPr lang="en-US" dirty="0" smtClean="0"/>
              <a:t> </a:t>
            </a:r>
            <a:r>
              <a:rPr lang="en-US" dirty="0" err="1" smtClean="0"/>
              <a:t>sa</a:t>
            </a:r>
            <a:r>
              <a:rPr lang="en-US" dirty="0" smtClean="0"/>
              <a:t> pa </a:t>
            </a:r>
            <a:r>
              <a:rPr lang="en-US" dirty="0" err="1" smtClean="0"/>
              <a:t>bon,paskeyo</a:t>
            </a:r>
            <a:r>
              <a:rPr lang="en-US" dirty="0" smtClean="0"/>
              <a:t> </a:t>
            </a:r>
            <a:r>
              <a:rPr lang="en-US" dirty="0" err="1" smtClean="0"/>
              <a:t>fasil</a:t>
            </a:r>
            <a:r>
              <a:rPr lang="en-US" dirty="0" smtClean="0"/>
              <a:t> </a:t>
            </a:r>
            <a:r>
              <a:rPr lang="en-US" dirty="0" err="1" smtClean="0"/>
              <a:t>pou</a:t>
            </a:r>
            <a:r>
              <a:rPr lang="en-US" dirty="0" smtClean="0"/>
              <a:t> </a:t>
            </a:r>
            <a:r>
              <a:rPr lang="en-US" dirty="0" err="1" smtClean="0"/>
              <a:t>andomaje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kwen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kote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yo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konekte</a:t>
            </a:r>
            <a:r>
              <a:rPr lang="en-US" baseline="0" dirty="0" smtClean="0"/>
              <a:t> a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855CFA-BD3B-4C0B-B868-AE1E07DB6480}" type="slidenum">
              <a:rPr lang="fr-FR" smtClean="0"/>
              <a:pPr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24697548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dirty="0" smtClean="0">
                <a:solidFill>
                  <a:srgbClr val="00B050"/>
                </a:solidFill>
                <a:latin typeface="Comic Sans MS" pitchFamily="66" charset="0"/>
              </a:rPr>
              <a:t>12 </a:t>
            </a:r>
            <a:r>
              <a:rPr lang="en-US" sz="1200" dirty="0" err="1" smtClean="0">
                <a:solidFill>
                  <a:srgbClr val="00B050"/>
                </a:solidFill>
                <a:latin typeface="Comic Sans MS" pitchFamily="66" charset="0"/>
              </a:rPr>
              <a:t>janvye</a:t>
            </a:r>
            <a:r>
              <a:rPr lang="en-US" sz="1200" dirty="0" smtClean="0">
                <a:solidFill>
                  <a:srgbClr val="00B050"/>
                </a:solidFill>
                <a:latin typeface="Comic Sans MS" pitchFamily="66" charset="0"/>
              </a:rPr>
              <a:t> 2010,t</a:t>
            </a:r>
            <a:r>
              <a:rPr lang="en-US" sz="1200" dirty="0" smtClean="0">
                <a:solidFill>
                  <a:srgbClr val="00B050"/>
                </a:solidFill>
                <a:latin typeface="Comic Sans MS"/>
              </a:rPr>
              <a:t>è</a:t>
            </a:r>
            <a:r>
              <a:rPr lang="en-US" sz="1200" dirty="0" smtClean="0">
                <a:solidFill>
                  <a:srgbClr val="00B050"/>
                </a:solidFill>
                <a:latin typeface="Comic Sans MS" pitchFamily="66" charset="0"/>
              </a:rPr>
              <a:t> a </a:t>
            </a:r>
            <a:r>
              <a:rPr lang="en-US" sz="1200" dirty="0" err="1" smtClean="0">
                <a:solidFill>
                  <a:srgbClr val="00B050"/>
                </a:solidFill>
                <a:latin typeface="Comic Sans MS" pitchFamily="66" charset="0"/>
              </a:rPr>
              <a:t>tranble</a:t>
            </a:r>
            <a:r>
              <a:rPr lang="en-US" sz="1200" dirty="0" smtClean="0">
                <a:solidFill>
                  <a:srgbClr val="00B050"/>
                </a:solidFill>
                <a:latin typeface="Comic Sans MS" pitchFamily="66" charset="0"/>
              </a:rPr>
              <a:t>, </a:t>
            </a:r>
            <a:r>
              <a:rPr lang="en-US" sz="1200" dirty="0" err="1" smtClean="0">
                <a:solidFill>
                  <a:srgbClr val="00B050"/>
                </a:solidFill>
                <a:latin typeface="Comic Sans MS" pitchFamily="66" charset="0"/>
              </a:rPr>
              <a:t>sa</a:t>
            </a:r>
            <a:r>
              <a:rPr lang="en-US" sz="1200" dirty="0" smtClean="0">
                <a:solidFill>
                  <a:srgbClr val="00B050"/>
                </a:solidFill>
                <a:latin typeface="Comic Sans MS" pitchFamily="66" charset="0"/>
              </a:rPr>
              <a:t> </a:t>
            </a:r>
            <a:r>
              <a:rPr lang="en-US" sz="1200" dirty="0" err="1" smtClean="0">
                <a:solidFill>
                  <a:srgbClr val="00B050"/>
                </a:solidFill>
                <a:latin typeface="Comic Sans MS" pitchFamily="66" charset="0"/>
              </a:rPr>
              <a:t>lak</a:t>
            </a:r>
            <a:r>
              <a:rPr lang="en-US" sz="1200" dirty="0" err="1" smtClean="0">
                <a:solidFill>
                  <a:srgbClr val="00B050"/>
                </a:solidFill>
                <a:latin typeface="Comic Sans MS"/>
              </a:rPr>
              <a:t>ò</a:t>
            </a:r>
            <a:r>
              <a:rPr lang="en-US" sz="1200" dirty="0" err="1" smtClean="0">
                <a:solidFill>
                  <a:srgbClr val="00B050"/>
                </a:solidFill>
                <a:latin typeface="Comic Sans MS" pitchFamily="66" charset="0"/>
              </a:rPr>
              <a:t>z</a:t>
            </a:r>
            <a:r>
              <a:rPr lang="en-US" sz="1200" dirty="0" smtClean="0">
                <a:solidFill>
                  <a:srgbClr val="00B050"/>
                </a:solidFill>
                <a:latin typeface="Comic Sans MS" pitchFamily="66" charset="0"/>
              </a:rPr>
              <a:t> </a:t>
            </a:r>
            <a:r>
              <a:rPr lang="en-US" sz="1200" dirty="0" err="1" smtClean="0">
                <a:solidFill>
                  <a:srgbClr val="00B050"/>
                </a:solidFill>
                <a:latin typeface="Comic Sans MS" pitchFamily="66" charset="0"/>
              </a:rPr>
              <a:t>anpil</a:t>
            </a:r>
            <a:r>
              <a:rPr lang="en-US" sz="1200" dirty="0" smtClean="0">
                <a:solidFill>
                  <a:srgbClr val="00B050"/>
                </a:solidFill>
                <a:latin typeface="Comic Sans MS" pitchFamily="66" charset="0"/>
              </a:rPr>
              <a:t> </a:t>
            </a:r>
            <a:r>
              <a:rPr lang="en-US" sz="1200" dirty="0" err="1" smtClean="0">
                <a:solidFill>
                  <a:srgbClr val="00B050"/>
                </a:solidFill>
                <a:latin typeface="Comic Sans MS" pitchFamily="66" charset="0"/>
              </a:rPr>
              <a:t>kay</a:t>
            </a:r>
            <a:r>
              <a:rPr lang="en-US" sz="1200" dirty="0" smtClean="0">
                <a:solidFill>
                  <a:srgbClr val="00B050"/>
                </a:solidFill>
                <a:latin typeface="Comic Sans MS" pitchFamily="66" charset="0"/>
              </a:rPr>
              <a:t> </a:t>
            </a:r>
            <a:r>
              <a:rPr lang="en-US" sz="1200" dirty="0" err="1" smtClean="0">
                <a:solidFill>
                  <a:srgbClr val="00B050"/>
                </a:solidFill>
                <a:latin typeface="Comic Sans MS" pitchFamily="66" charset="0"/>
              </a:rPr>
              <a:t>kraze</a:t>
            </a:r>
            <a:r>
              <a:rPr lang="en-US" sz="1200" dirty="0" smtClean="0">
                <a:solidFill>
                  <a:srgbClr val="00B050"/>
                </a:solidFill>
                <a:latin typeface="Comic Sans MS" pitchFamily="66" charset="0"/>
              </a:rPr>
              <a:t>, </a:t>
            </a:r>
            <a:r>
              <a:rPr lang="en-US" sz="1200" dirty="0" err="1" smtClean="0">
                <a:solidFill>
                  <a:srgbClr val="00B050"/>
                </a:solidFill>
                <a:latin typeface="Comic Sans MS" pitchFamily="66" charset="0"/>
              </a:rPr>
              <a:t>anpil</a:t>
            </a:r>
            <a:r>
              <a:rPr lang="en-US" sz="1200" dirty="0" smtClean="0">
                <a:solidFill>
                  <a:srgbClr val="00B050"/>
                </a:solidFill>
                <a:latin typeface="Comic Sans MS" pitchFamily="66" charset="0"/>
              </a:rPr>
              <a:t> </a:t>
            </a:r>
            <a:r>
              <a:rPr lang="en-US" sz="1200" dirty="0" err="1" smtClean="0">
                <a:solidFill>
                  <a:srgbClr val="00B050"/>
                </a:solidFill>
                <a:latin typeface="Comic Sans MS" pitchFamily="66" charset="0"/>
              </a:rPr>
              <a:t>moun</a:t>
            </a:r>
            <a:r>
              <a:rPr lang="en-US" sz="1200" dirty="0" smtClean="0">
                <a:solidFill>
                  <a:srgbClr val="00B050"/>
                </a:solidFill>
                <a:latin typeface="Comic Sans MS" pitchFamily="66" charset="0"/>
              </a:rPr>
              <a:t> </a:t>
            </a:r>
            <a:r>
              <a:rPr lang="en-US" sz="1200" dirty="0" err="1" smtClean="0">
                <a:solidFill>
                  <a:srgbClr val="00B050"/>
                </a:solidFill>
                <a:latin typeface="Comic Sans MS" pitchFamily="66" charset="0"/>
              </a:rPr>
              <a:t>mouri</a:t>
            </a:r>
            <a:r>
              <a:rPr lang="en-US" sz="1200" dirty="0" smtClean="0">
                <a:solidFill>
                  <a:srgbClr val="00B050"/>
                </a:solidFill>
                <a:latin typeface="Comic Sans MS" pitchFamily="66" charset="0"/>
              </a:rPr>
              <a:t> </a:t>
            </a:r>
            <a:r>
              <a:rPr lang="en-US" sz="1200" dirty="0" err="1" smtClean="0">
                <a:solidFill>
                  <a:srgbClr val="00B050"/>
                </a:solidFill>
                <a:latin typeface="Comic Sans MS" pitchFamily="66" charset="0"/>
              </a:rPr>
              <a:t>ak</a:t>
            </a:r>
            <a:r>
              <a:rPr lang="en-US" sz="1200" dirty="0" smtClean="0">
                <a:solidFill>
                  <a:srgbClr val="00B050"/>
                </a:solidFill>
                <a:latin typeface="Comic Sans MS" pitchFamily="66" charset="0"/>
              </a:rPr>
              <a:t> </a:t>
            </a:r>
            <a:r>
              <a:rPr lang="en-US" sz="1200" dirty="0" err="1" smtClean="0">
                <a:solidFill>
                  <a:srgbClr val="00B050"/>
                </a:solidFill>
                <a:latin typeface="Comic Sans MS" pitchFamily="66" charset="0"/>
              </a:rPr>
              <a:t>anpil</a:t>
            </a:r>
            <a:r>
              <a:rPr lang="en-US" sz="1200" dirty="0" smtClean="0">
                <a:solidFill>
                  <a:srgbClr val="00B050"/>
                </a:solidFill>
                <a:latin typeface="Comic Sans MS" pitchFamily="66" charset="0"/>
              </a:rPr>
              <a:t> </a:t>
            </a:r>
            <a:r>
              <a:rPr lang="en-US" sz="1200" dirty="0" err="1" smtClean="0">
                <a:solidFill>
                  <a:srgbClr val="00B050"/>
                </a:solidFill>
                <a:latin typeface="Comic Sans MS" pitchFamily="66" charset="0"/>
              </a:rPr>
              <a:t>l</a:t>
            </a:r>
            <a:r>
              <a:rPr lang="en-US" sz="1200" dirty="0" err="1" smtClean="0">
                <a:solidFill>
                  <a:srgbClr val="00B050"/>
                </a:solidFill>
                <a:latin typeface="Comic Sans MS"/>
              </a:rPr>
              <a:t>ò</a:t>
            </a:r>
            <a:r>
              <a:rPr lang="en-US" sz="1200" dirty="0" err="1" smtClean="0">
                <a:solidFill>
                  <a:srgbClr val="00B050"/>
                </a:solidFill>
                <a:latin typeface="Comic Sans MS" pitchFamily="66" charset="0"/>
              </a:rPr>
              <a:t>t</a:t>
            </a:r>
            <a:r>
              <a:rPr lang="en-US" sz="1200" dirty="0" smtClean="0">
                <a:solidFill>
                  <a:srgbClr val="00B050"/>
                </a:solidFill>
                <a:latin typeface="Comic Sans MS" pitchFamily="66" charset="0"/>
              </a:rPr>
              <a:t> </a:t>
            </a:r>
            <a:r>
              <a:rPr lang="en-US" sz="1200" dirty="0" err="1" smtClean="0">
                <a:solidFill>
                  <a:srgbClr val="00B050"/>
                </a:solidFill>
                <a:latin typeface="Comic Sans MS" pitchFamily="66" charset="0"/>
              </a:rPr>
              <a:t>dega</a:t>
            </a:r>
            <a:r>
              <a:rPr lang="en-US" sz="1200" dirty="0" smtClean="0">
                <a:solidFill>
                  <a:srgbClr val="00B050"/>
                </a:solidFill>
                <a:latin typeface="Comic Sans MS" pitchFamily="66" charset="0"/>
              </a:rPr>
              <a:t> </a:t>
            </a:r>
            <a:r>
              <a:rPr lang="en-US" sz="1200" dirty="0" err="1" smtClean="0">
                <a:solidFill>
                  <a:srgbClr val="00B050"/>
                </a:solidFill>
                <a:latin typeface="Comic Sans MS" pitchFamily="66" charset="0"/>
              </a:rPr>
              <a:t>te</a:t>
            </a:r>
            <a:r>
              <a:rPr lang="en-US" sz="1200" dirty="0" smtClean="0">
                <a:solidFill>
                  <a:srgbClr val="00B050"/>
                </a:solidFill>
                <a:latin typeface="Comic Sans MS" pitchFamily="66" charset="0"/>
              </a:rPr>
              <a:t> rive, </a:t>
            </a:r>
            <a:r>
              <a:rPr lang="en-US" sz="1200" dirty="0" err="1" smtClean="0">
                <a:solidFill>
                  <a:srgbClr val="00B050"/>
                </a:solidFill>
                <a:latin typeface="Comic Sans MS" pitchFamily="66" charset="0"/>
              </a:rPr>
              <a:t>konsa</a:t>
            </a:r>
            <a:r>
              <a:rPr lang="en-US" sz="1200" dirty="0" smtClean="0">
                <a:solidFill>
                  <a:srgbClr val="00B050"/>
                </a:solidFill>
                <a:latin typeface="Comic Sans MS" pitchFamily="66" charset="0"/>
              </a:rPr>
              <a:t> </a:t>
            </a:r>
            <a:r>
              <a:rPr lang="en-US" sz="1200" dirty="0" err="1" smtClean="0">
                <a:solidFill>
                  <a:srgbClr val="00B050"/>
                </a:solidFill>
                <a:latin typeface="Comic Sans MS" pitchFamily="66" charset="0"/>
              </a:rPr>
              <a:t>minist</a:t>
            </a:r>
            <a:r>
              <a:rPr lang="en-US" sz="1200" dirty="0" err="1" smtClean="0">
                <a:solidFill>
                  <a:srgbClr val="00B050"/>
                </a:solidFill>
                <a:latin typeface="Comic Sans MS"/>
              </a:rPr>
              <a:t>è</a:t>
            </a:r>
            <a:r>
              <a:rPr lang="en-US" sz="1200" dirty="0" smtClean="0">
                <a:solidFill>
                  <a:srgbClr val="00B050"/>
                </a:solidFill>
                <a:latin typeface="Comic Sans MS" pitchFamily="66" charset="0"/>
              </a:rPr>
              <a:t> T PT C</a:t>
            </a:r>
            <a:r>
              <a:rPr lang="en-US" sz="1200" baseline="0" dirty="0" smtClean="0">
                <a:solidFill>
                  <a:srgbClr val="00B050"/>
                </a:solidFill>
                <a:latin typeface="Comic Sans MS" pitchFamily="66" charset="0"/>
              </a:rPr>
              <a:t> </a:t>
            </a:r>
            <a:r>
              <a:rPr lang="en-US" sz="1200" dirty="0" err="1" smtClean="0">
                <a:solidFill>
                  <a:srgbClr val="00B050"/>
                </a:solidFill>
                <a:latin typeface="Comic Sans MS" pitchFamily="66" charset="0"/>
              </a:rPr>
              <a:t>nan</a:t>
            </a:r>
            <a:r>
              <a:rPr lang="en-US" sz="1200" dirty="0" smtClean="0">
                <a:solidFill>
                  <a:srgbClr val="00B050"/>
                </a:solidFill>
                <a:latin typeface="Comic Sans MS" pitchFamily="66" charset="0"/>
              </a:rPr>
              <a:t> </a:t>
            </a:r>
            <a:r>
              <a:rPr lang="en-US" sz="1200" dirty="0" err="1" smtClean="0">
                <a:solidFill>
                  <a:srgbClr val="00B050"/>
                </a:solidFill>
                <a:latin typeface="Comic Sans MS" pitchFamily="66" charset="0"/>
              </a:rPr>
              <a:t>lide</a:t>
            </a:r>
            <a:r>
              <a:rPr lang="en-US" sz="1200" dirty="0" smtClean="0">
                <a:solidFill>
                  <a:srgbClr val="00B050"/>
                </a:solidFill>
                <a:latin typeface="Comic Sans MS" pitchFamily="66" charset="0"/>
              </a:rPr>
              <a:t> </a:t>
            </a:r>
            <a:r>
              <a:rPr lang="en-US" sz="1200" dirty="0" err="1" smtClean="0">
                <a:solidFill>
                  <a:srgbClr val="00B050"/>
                </a:solidFill>
                <a:latin typeface="Comic Sans MS" pitchFamily="66" charset="0"/>
              </a:rPr>
              <a:t>pou</a:t>
            </a:r>
            <a:r>
              <a:rPr lang="en-US" sz="1200" dirty="0" smtClean="0">
                <a:solidFill>
                  <a:srgbClr val="00B050"/>
                </a:solidFill>
                <a:latin typeface="Comic Sans MS" pitchFamily="66" charset="0"/>
              </a:rPr>
              <a:t> </a:t>
            </a:r>
            <a:r>
              <a:rPr lang="en-US" sz="1200" dirty="0" err="1" smtClean="0">
                <a:solidFill>
                  <a:srgbClr val="00B050"/>
                </a:solidFill>
                <a:latin typeface="Comic Sans MS" pitchFamily="66" charset="0"/>
              </a:rPr>
              <a:t>diminye</a:t>
            </a:r>
            <a:r>
              <a:rPr lang="en-US" sz="1200" dirty="0" smtClean="0">
                <a:solidFill>
                  <a:srgbClr val="00B050"/>
                </a:solidFill>
                <a:latin typeface="Comic Sans MS" pitchFamily="66" charset="0"/>
              </a:rPr>
              <a:t> tout </a:t>
            </a:r>
            <a:r>
              <a:rPr lang="en-US" sz="1200" dirty="0" err="1" smtClean="0">
                <a:solidFill>
                  <a:srgbClr val="00B050"/>
                </a:solidFill>
                <a:latin typeface="Comic Sans MS" pitchFamily="66" charset="0"/>
              </a:rPr>
              <a:t>dega</a:t>
            </a:r>
            <a:r>
              <a:rPr lang="en-US" sz="1200" dirty="0" smtClean="0">
                <a:solidFill>
                  <a:srgbClr val="00B050"/>
                </a:solidFill>
                <a:latin typeface="Comic Sans MS" pitchFamily="66" charset="0"/>
              </a:rPr>
              <a:t> </a:t>
            </a:r>
            <a:r>
              <a:rPr lang="en-US" sz="1200" dirty="0" err="1" smtClean="0">
                <a:solidFill>
                  <a:srgbClr val="00B050"/>
                </a:solidFill>
                <a:latin typeface="Comic Sans MS" pitchFamily="66" charset="0"/>
              </a:rPr>
              <a:t>sa</a:t>
            </a:r>
            <a:r>
              <a:rPr lang="en-US" sz="1200" dirty="0" smtClean="0">
                <a:solidFill>
                  <a:srgbClr val="00B050"/>
                </a:solidFill>
                <a:latin typeface="Comic Sans MS" pitchFamily="66" charset="0"/>
              </a:rPr>
              <a:t> </a:t>
            </a:r>
            <a:r>
              <a:rPr lang="en-US" sz="1200" dirty="0" err="1" smtClean="0">
                <a:solidFill>
                  <a:srgbClr val="00B050"/>
                </a:solidFill>
                <a:latin typeface="Comic Sans MS" pitchFamily="66" charset="0"/>
              </a:rPr>
              <a:t>yo,ap</a:t>
            </a:r>
            <a:r>
              <a:rPr lang="en-US" sz="1200" dirty="0" smtClean="0">
                <a:solidFill>
                  <a:srgbClr val="00B050"/>
                </a:solidFill>
                <a:latin typeface="Comic Sans MS" pitchFamily="66" charset="0"/>
              </a:rPr>
              <a:t> </a:t>
            </a:r>
            <a:r>
              <a:rPr lang="en-US" sz="1200" dirty="0" err="1" smtClean="0">
                <a:solidFill>
                  <a:srgbClr val="00B050"/>
                </a:solidFill>
                <a:latin typeface="Comic Sans MS" pitchFamily="66" charset="0"/>
              </a:rPr>
              <a:t>prezante</a:t>
            </a:r>
            <a:r>
              <a:rPr lang="en-US" sz="1200" dirty="0" smtClean="0">
                <a:solidFill>
                  <a:srgbClr val="00B050"/>
                </a:solidFill>
                <a:latin typeface="Comic Sans MS" pitchFamily="66" charset="0"/>
              </a:rPr>
              <a:t> </a:t>
            </a:r>
            <a:r>
              <a:rPr lang="en-US" sz="1200" dirty="0" err="1" smtClean="0">
                <a:solidFill>
                  <a:srgbClr val="00B050"/>
                </a:solidFill>
                <a:latin typeface="Comic Sans MS" pitchFamily="66" charset="0"/>
              </a:rPr>
              <a:t>n</a:t>
            </a:r>
            <a:r>
              <a:rPr lang="en-US" sz="1200" dirty="0" err="1" smtClean="0">
                <a:solidFill>
                  <a:schemeClr val="tx2"/>
                </a:solidFill>
                <a:latin typeface="Comic Sans MS" pitchFamily="66" charset="0"/>
              </a:rPr>
              <a:t>”ann</a:t>
            </a:r>
            <a:r>
              <a:rPr lang="en-US" sz="1200" dirty="0" smtClean="0">
                <a:solidFill>
                  <a:schemeClr val="tx2"/>
                </a:solidFill>
                <a:latin typeface="Comic Sans MS" pitchFamily="66" charset="0"/>
              </a:rPr>
              <a:t> </a:t>
            </a:r>
            <a:r>
              <a:rPr lang="en-US" sz="1200" dirty="0" err="1" smtClean="0">
                <a:solidFill>
                  <a:schemeClr val="tx2"/>
                </a:solidFill>
                <a:latin typeface="Comic Sans MS" pitchFamily="66" charset="0"/>
              </a:rPr>
              <a:t>bati</a:t>
            </a:r>
            <a:r>
              <a:rPr lang="en-US" sz="1200" dirty="0" smtClean="0">
                <a:solidFill>
                  <a:schemeClr val="tx2"/>
                </a:solidFill>
                <a:latin typeface="Comic Sans MS" pitchFamily="66" charset="0"/>
              </a:rPr>
              <a:t> </a:t>
            </a:r>
            <a:r>
              <a:rPr lang="en-US" sz="1200" dirty="0" err="1" smtClean="0">
                <a:solidFill>
                  <a:schemeClr val="tx2"/>
                </a:solidFill>
                <a:latin typeface="Comic Sans MS" pitchFamily="66" charset="0"/>
              </a:rPr>
              <a:t>byen</a:t>
            </a:r>
            <a:r>
              <a:rPr lang="en-US" sz="1200" dirty="0" smtClean="0">
                <a:solidFill>
                  <a:schemeClr val="tx2"/>
                </a:solidFill>
                <a:latin typeface="Comic Sans MS" pitchFamily="66" charset="0"/>
              </a:rPr>
              <a:t> </a:t>
            </a:r>
            <a:r>
              <a:rPr lang="en-US" sz="1200" dirty="0" err="1" smtClean="0">
                <a:solidFill>
                  <a:schemeClr val="tx2"/>
                </a:solidFill>
                <a:latin typeface="Comic Sans MS" pitchFamily="66" charset="0"/>
              </a:rPr>
              <a:t>pou</a:t>
            </a:r>
            <a:r>
              <a:rPr lang="en-US" sz="1200" dirty="0" smtClean="0">
                <a:solidFill>
                  <a:schemeClr val="tx2"/>
                </a:solidFill>
                <a:latin typeface="Comic Sans MS" pitchFamily="66" charset="0"/>
              </a:rPr>
              <a:t> n </a:t>
            </a:r>
            <a:r>
              <a:rPr lang="en-US" sz="1200" dirty="0" err="1" smtClean="0">
                <a:solidFill>
                  <a:schemeClr val="tx2"/>
                </a:solidFill>
                <a:latin typeface="Comic Sans MS" pitchFamily="66" charset="0"/>
              </a:rPr>
              <a:t>sove</a:t>
            </a:r>
            <a:r>
              <a:rPr lang="en-US" sz="1200" dirty="0" smtClean="0">
                <a:solidFill>
                  <a:schemeClr val="tx2"/>
                </a:solidFill>
                <a:latin typeface="Comic Sans MS" pitchFamily="66" charset="0"/>
              </a:rPr>
              <a:t> </a:t>
            </a:r>
            <a:r>
              <a:rPr lang="en-US" sz="1200" dirty="0" err="1" smtClean="0">
                <a:solidFill>
                  <a:schemeClr val="tx2"/>
                </a:solidFill>
                <a:latin typeface="Comic Sans MS" pitchFamily="66" charset="0"/>
              </a:rPr>
              <a:t>lavi</a:t>
            </a:r>
            <a:r>
              <a:rPr lang="en-US" sz="1200" dirty="0" smtClean="0">
                <a:solidFill>
                  <a:srgbClr val="00B050"/>
                </a:solidFill>
                <a:latin typeface="Comic Sans MS" pitchFamily="66" charset="0"/>
              </a:rPr>
              <a:t>” yon </a:t>
            </a:r>
            <a:r>
              <a:rPr lang="en-US" sz="1200" dirty="0" err="1" smtClean="0">
                <a:solidFill>
                  <a:srgbClr val="00B050"/>
                </a:solidFill>
                <a:latin typeface="Comic Sans MS" pitchFamily="66" charset="0"/>
              </a:rPr>
              <a:t>pwogram</a:t>
            </a:r>
            <a:r>
              <a:rPr lang="en-US" sz="1200" dirty="0" smtClean="0">
                <a:solidFill>
                  <a:srgbClr val="00B050"/>
                </a:solidFill>
                <a:latin typeface="Comic Sans MS" pitchFamily="66" charset="0"/>
              </a:rPr>
              <a:t> </a:t>
            </a:r>
            <a:r>
              <a:rPr lang="en-US" sz="1200" dirty="0" err="1" smtClean="0">
                <a:solidFill>
                  <a:srgbClr val="00B050"/>
                </a:solidFill>
                <a:latin typeface="Comic Sans MS" pitchFamily="66" charset="0"/>
              </a:rPr>
              <a:t>pou</a:t>
            </a:r>
            <a:r>
              <a:rPr lang="en-US" sz="1200" dirty="0" smtClean="0">
                <a:solidFill>
                  <a:srgbClr val="00B050"/>
                </a:solidFill>
                <a:latin typeface="Comic Sans MS" pitchFamily="66" charset="0"/>
              </a:rPr>
              <a:t> </a:t>
            </a:r>
            <a:r>
              <a:rPr lang="en-US" sz="1200" dirty="0" err="1" smtClean="0">
                <a:solidFill>
                  <a:srgbClr val="00B050"/>
                </a:solidFill>
                <a:latin typeface="Comic Sans MS" pitchFamily="66" charset="0"/>
              </a:rPr>
              <a:t>eden</a:t>
            </a:r>
            <a:r>
              <a:rPr lang="en-US" sz="1200" dirty="0" smtClean="0">
                <a:solidFill>
                  <a:srgbClr val="00B050"/>
                </a:solidFill>
                <a:latin typeface="Comic Sans MS" pitchFamily="66" charset="0"/>
              </a:rPr>
              <a:t> </a:t>
            </a:r>
            <a:r>
              <a:rPr lang="en-US" sz="1200" dirty="0" err="1" smtClean="0">
                <a:solidFill>
                  <a:srgbClr val="00B050"/>
                </a:solidFill>
                <a:latin typeface="Comic Sans MS" pitchFamily="66" charset="0"/>
              </a:rPr>
              <a:t>pran</a:t>
            </a:r>
            <a:r>
              <a:rPr lang="en-US" sz="1200" dirty="0" smtClean="0">
                <a:solidFill>
                  <a:srgbClr val="00B050"/>
                </a:solidFill>
                <a:latin typeface="Comic Sans MS" pitchFamily="66" charset="0"/>
              </a:rPr>
              <a:t> </a:t>
            </a:r>
            <a:r>
              <a:rPr lang="en-US" sz="1200" dirty="0" err="1" smtClean="0">
                <a:solidFill>
                  <a:srgbClr val="00B050"/>
                </a:solidFill>
                <a:latin typeface="Comic Sans MS" pitchFamily="66" charset="0"/>
              </a:rPr>
              <a:t>konsyans</a:t>
            </a:r>
            <a:r>
              <a:rPr lang="en-US" sz="1200" dirty="0" smtClean="0">
                <a:solidFill>
                  <a:srgbClr val="00B050"/>
                </a:solidFill>
                <a:latin typeface="Comic Sans MS" pitchFamily="66" charset="0"/>
              </a:rPr>
              <a:t> </a:t>
            </a:r>
            <a:r>
              <a:rPr lang="en-US" sz="1200" dirty="0" err="1" smtClean="0">
                <a:solidFill>
                  <a:srgbClr val="00B050"/>
                </a:solidFill>
                <a:latin typeface="Comic Sans MS" pitchFamily="66" charset="0"/>
              </a:rPr>
              <a:t>sou</a:t>
            </a:r>
            <a:r>
              <a:rPr lang="en-US" sz="1200" dirty="0" smtClean="0">
                <a:solidFill>
                  <a:srgbClr val="00B050"/>
                </a:solidFill>
                <a:latin typeface="Comic Sans MS" pitchFamily="66" charset="0"/>
              </a:rPr>
              <a:t> </a:t>
            </a:r>
            <a:r>
              <a:rPr lang="en-US" sz="1200" dirty="0" err="1" smtClean="0">
                <a:solidFill>
                  <a:srgbClr val="00B050"/>
                </a:solidFill>
                <a:latin typeface="Comic Sans MS" pitchFamily="66" charset="0"/>
              </a:rPr>
              <a:t>fason</a:t>
            </a:r>
            <a:r>
              <a:rPr lang="en-US" sz="1200" dirty="0" smtClean="0">
                <a:solidFill>
                  <a:srgbClr val="00B050"/>
                </a:solidFill>
                <a:latin typeface="Comic Sans MS" pitchFamily="66" charset="0"/>
              </a:rPr>
              <a:t> nap </a:t>
            </a:r>
            <a:r>
              <a:rPr lang="en-US" sz="1200" dirty="0" err="1" smtClean="0">
                <a:solidFill>
                  <a:srgbClr val="00B050"/>
                </a:solidFill>
                <a:latin typeface="Comic Sans MS" pitchFamily="66" charset="0"/>
              </a:rPr>
              <a:t>bati</a:t>
            </a:r>
            <a:r>
              <a:rPr lang="en-US" sz="1200" dirty="0" smtClean="0">
                <a:solidFill>
                  <a:srgbClr val="00B050"/>
                </a:solidFill>
                <a:latin typeface="Comic Sans MS" pitchFamily="66" charset="0"/>
              </a:rPr>
              <a:t> </a:t>
            </a:r>
            <a:r>
              <a:rPr lang="en-US" sz="1200" dirty="0" err="1" smtClean="0">
                <a:solidFill>
                  <a:srgbClr val="00B050"/>
                </a:solidFill>
                <a:latin typeface="Comic Sans MS" pitchFamily="66" charset="0"/>
              </a:rPr>
              <a:t>kay</a:t>
            </a:r>
            <a:r>
              <a:rPr lang="en-US" sz="1200" dirty="0" smtClean="0">
                <a:solidFill>
                  <a:srgbClr val="00B050"/>
                </a:solidFill>
                <a:latin typeface="Comic Sans MS" pitchFamily="66" charset="0"/>
              </a:rPr>
              <a:t>.</a:t>
            </a:r>
          </a:p>
          <a:p>
            <a:r>
              <a:rPr lang="en-US" sz="1200" dirty="0" smtClean="0">
                <a:solidFill>
                  <a:srgbClr val="00B050"/>
                </a:solidFill>
                <a:latin typeface="Comic Sans MS" pitchFamily="66" charset="0"/>
              </a:rPr>
              <a:t>               Nap </a:t>
            </a:r>
            <a:r>
              <a:rPr lang="en-US" sz="1200" dirty="0" err="1" smtClean="0">
                <a:solidFill>
                  <a:srgbClr val="00B050"/>
                </a:solidFill>
                <a:latin typeface="Comic Sans MS" pitchFamily="66" charset="0"/>
              </a:rPr>
              <a:t>jwenn</a:t>
            </a:r>
            <a:r>
              <a:rPr lang="en-US" sz="1200" dirty="0" smtClean="0">
                <a:solidFill>
                  <a:srgbClr val="00B050"/>
                </a:solidFill>
                <a:latin typeface="Comic Sans MS" pitchFamily="66" charset="0"/>
              </a:rPr>
              <a:t> </a:t>
            </a:r>
            <a:r>
              <a:rPr lang="en-US" sz="1200" dirty="0" err="1" smtClean="0">
                <a:solidFill>
                  <a:srgbClr val="00B050"/>
                </a:solidFill>
                <a:latin typeface="Comic Sans MS" pitchFamily="66" charset="0"/>
              </a:rPr>
              <a:t>nan</a:t>
            </a:r>
            <a:r>
              <a:rPr lang="en-US" sz="1200" dirty="0" smtClean="0">
                <a:solidFill>
                  <a:srgbClr val="00B050"/>
                </a:solidFill>
                <a:latin typeface="Comic Sans MS" pitchFamily="66" charset="0"/>
              </a:rPr>
              <a:t> </a:t>
            </a:r>
            <a:r>
              <a:rPr lang="en-US" sz="1200" dirty="0" err="1" smtClean="0">
                <a:solidFill>
                  <a:srgbClr val="00B050"/>
                </a:solidFill>
                <a:latin typeface="Comic Sans MS" pitchFamily="66" charset="0"/>
              </a:rPr>
              <a:t>pwogram</a:t>
            </a:r>
            <a:r>
              <a:rPr lang="en-US" sz="1200" dirty="0" smtClean="0">
                <a:solidFill>
                  <a:srgbClr val="00B050"/>
                </a:solidFill>
                <a:latin typeface="Comic Sans MS" pitchFamily="66" charset="0"/>
              </a:rPr>
              <a:t> </a:t>
            </a:r>
            <a:r>
              <a:rPr lang="en-US" sz="1200" dirty="0" err="1" smtClean="0">
                <a:solidFill>
                  <a:srgbClr val="00B050"/>
                </a:solidFill>
                <a:latin typeface="Comic Sans MS" pitchFamily="66" charset="0"/>
              </a:rPr>
              <a:t>sa</a:t>
            </a:r>
            <a:r>
              <a:rPr lang="en-US" sz="1200" dirty="0" smtClean="0">
                <a:solidFill>
                  <a:srgbClr val="00B050"/>
                </a:solidFill>
                <a:latin typeface="Comic Sans MS" pitchFamily="66" charset="0"/>
              </a:rPr>
              <a:t>:</a:t>
            </a:r>
          </a:p>
          <a:p>
            <a:r>
              <a:rPr lang="en-US" sz="1200" dirty="0" smtClean="0">
                <a:solidFill>
                  <a:srgbClr val="00B050"/>
                </a:solidFill>
                <a:latin typeface="Comic Sans MS" pitchFamily="66" charset="0"/>
              </a:rPr>
              <a:t>1-  </a:t>
            </a:r>
            <a:r>
              <a:rPr lang="en-US" sz="1200" dirty="0" err="1" smtClean="0">
                <a:solidFill>
                  <a:srgbClr val="00B050"/>
                </a:solidFill>
                <a:latin typeface="Comic Sans MS" pitchFamily="66" charset="0"/>
              </a:rPr>
              <a:t>Kote</a:t>
            </a:r>
            <a:r>
              <a:rPr lang="en-US" sz="1200" dirty="0" smtClean="0">
                <a:solidFill>
                  <a:srgbClr val="00B050"/>
                </a:solidFill>
                <a:latin typeface="Comic Sans MS" pitchFamily="66" charset="0"/>
              </a:rPr>
              <a:t> </a:t>
            </a:r>
            <a:r>
              <a:rPr lang="en-US" sz="1200" dirty="0" err="1" smtClean="0">
                <a:solidFill>
                  <a:srgbClr val="00B050"/>
                </a:solidFill>
                <a:latin typeface="Comic Sans MS" pitchFamily="66" charset="0"/>
              </a:rPr>
              <a:t>nou</a:t>
            </a:r>
            <a:r>
              <a:rPr lang="en-US" sz="1200" dirty="0" smtClean="0">
                <a:solidFill>
                  <a:srgbClr val="00B050"/>
                </a:solidFill>
                <a:latin typeface="Comic Sans MS" pitchFamily="66" charset="0"/>
              </a:rPr>
              <a:t> </a:t>
            </a:r>
            <a:r>
              <a:rPr lang="en-US" sz="1200" dirty="0" err="1" smtClean="0">
                <a:solidFill>
                  <a:srgbClr val="00B050"/>
                </a:solidFill>
                <a:latin typeface="Comic Sans MS" pitchFamily="66" charset="0"/>
              </a:rPr>
              <a:t>dwe</a:t>
            </a:r>
            <a:r>
              <a:rPr lang="en-US" sz="1200" dirty="0" smtClean="0">
                <a:solidFill>
                  <a:srgbClr val="00B050"/>
                </a:solidFill>
                <a:latin typeface="Comic Sans MS" pitchFamily="66" charset="0"/>
              </a:rPr>
              <a:t> </a:t>
            </a:r>
            <a:r>
              <a:rPr lang="en-US" sz="1200" dirty="0" err="1" smtClean="0">
                <a:solidFill>
                  <a:srgbClr val="00B050"/>
                </a:solidFill>
                <a:latin typeface="Comic Sans MS" pitchFamily="66" charset="0"/>
              </a:rPr>
              <a:t>bati</a:t>
            </a:r>
            <a:r>
              <a:rPr lang="en-US" sz="1200" dirty="0" smtClean="0">
                <a:solidFill>
                  <a:srgbClr val="00B050"/>
                </a:solidFill>
                <a:latin typeface="Comic Sans MS" pitchFamily="66" charset="0"/>
              </a:rPr>
              <a:t> </a:t>
            </a:r>
            <a:r>
              <a:rPr lang="en-US" sz="1200" dirty="0" err="1" smtClean="0">
                <a:solidFill>
                  <a:srgbClr val="00B050"/>
                </a:solidFill>
                <a:latin typeface="Comic Sans MS" pitchFamily="66" charset="0"/>
              </a:rPr>
              <a:t>kay</a:t>
            </a:r>
            <a:endParaRPr lang="en-US" sz="1200" dirty="0" smtClean="0">
              <a:solidFill>
                <a:srgbClr val="00B050"/>
              </a:solidFill>
              <a:latin typeface="Comic Sans MS" pitchFamily="66" charset="0"/>
            </a:endParaRPr>
          </a:p>
          <a:p>
            <a:r>
              <a:rPr lang="en-US" sz="1200" dirty="0" smtClean="0">
                <a:solidFill>
                  <a:srgbClr val="00B050"/>
                </a:solidFill>
                <a:latin typeface="Comic Sans MS" pitchFamily="66" charset="0"/>
              </a:rPr>
              <a:t>2-Bon </a:t>
            </a:r>
            <a:r>
              <a:rPr lang="en-US" sz="1200" dirty="0" err="1" smtClean="0">
                <a:solidFill>
                  <a:srgbClr val="00B050"/>
                </a:solidFill>
                <a:latin typeface="Comic Sans MS" pitchFamily="66" charset="0"/>
              </a:rPr>
              <a:t>kons</a:t>
            </a:r>
            <a:r>
              <a:rPr lang="en-US" sz="1200" dirty="0" err="1" smtClean="0">
                <a:solidFill>
                  <a:srgbClr val="00B050"/>
                </a:solidFill>
                <a:latin typeface="Comic Sans MS"/>
              </a:rPr>
              <a:t>è</a:t>
            </a:r>
            <a:r>
              <a:rPr lang="en-US" sz="1200" dirty="0" err="1" smtClean="0">
                <a:solidFill>
                  <a:srgbClr val="00B050"/>
                </a:solidFill>
                <a:latin typeface="Comic Sans MS" pitchFamily="66" charset="0"/>
              </a:rPr>
              <a:t>y</a:t>
            </a:r>
            <a:r>
              <a:rPr lang="en-US" sz="1200" dirty="0" smtClean="0">
                <a:solidFill>
                  <a:srgbClr val="00B050"/>
                </a:solidFill>
                <a:latin typeface="Comic Sans MS" pitchFamily="66" charset="0"/>
              </a:rPr>
              <a:t> </a:t>
            </a:r>
            <a:r>
              <a:rPr lang="en-US" sz="1200" dirty="0" err="1" smtClean="0">
                <a:solidFill>
                  <a:srgbClr val="00B050"/>
                </a:solidFill>
                <a:latin typeface="Comic Sans MS" pitchFamily="66" charset="0"/>
              </a:rPr>
              <a:t>pou</a:t>
            </a:r>
            <a:r>
              <a:rPr lang="en-US" sz="1200" dirty="0" smtClean="0">
                <a:solidFill>
                  <a:srgbClr val="00B050"/>
                </a:solidFill>
                <a:latin typeface="Comic Sans MS" pitchFamily="66" charset="0"/>
              </a:rPr>
              <a:t> n </a:t>
            </a:r>
            <a:r>
              <a:rPr lang="en-US" sz="1200" dirty="0" err="1" smtClean="0">
                <a:solidFill>
                  <a:srgbClr val="00B050"/>
                </a:solidFill>
                <a:latin typeface="Comic Sans MS" pitchFamily="66" charset="0"/>
              </a:rPr>
              <a:t>bati</a:t>
            </a:r>
            <a:r>
              <a:rPr lang="en-US" sz="1200" dirty="0" smtClean="0">
                <a:solidFill>
                  <a:srgbClr val="00B050"/>
                </a:solidFill>
                <a:latin typeface="Comic Sans MS" pitchFamily="66" charset="0"/>
              </a:rPr>
              <a:t> </a:t>
            </a:r>
            <a:r>
              <a:rPr lang="en-US" sz="1200" dirty="0" err="1" smtClean="0">
                <a:solidFill>
                  <a:srgbClr val="00B050"/>
                </a:solidFill>
                <a:latin typeface="Comic Sans MS" pitchFamily="66" charset="0"/>
              </a:rPr>
              <a:t>kay</a:t>
            </a:r>
            <a:endParaRPr lang="en-US" sz="1200" dirty="0" smtClean="0">
              <a:solidFill>
                <a:srgbClr val="00B050"/>
              </a:solidFill>
              <a:latin typeface="Comic Sans MS" pitchFamily="66" charset="0"/>
            </a:endParaRPr>
          </a:p>
          <a:p>
            <a:r>
              <a:rPr lang="en-US" sz="1200" dirty="0" smtClean="0">
                <a:solidFill>
                  <a:srgbClr val="00B050"/>
                </a:solidFill>
                <a:latin typeface="Comic Sans MS" pitchFamily="66" charset="0"/>
              </a:rPr>
              <a:t>3-Materyo </a:t>
            </a:r>
            <a:r>
              <a:rPr lang="en-US" sz="1200" dirty="0" err="1" smtClean="0">
                <a:solidFill>
                  <a:srgbClr val="00B050"/>
                </a:solidFill>
                <a:latin typeface="Comic Sans MS" pitchFamily="66" charset="0"/>
              </a:rPr>
              <a:t>nou</a:t>
            </a:r>
            <a:r>
              <a:rPr lang="en-US" sz="1200" dirty="0" smtClean="0">
                <a:solidFill>
                  <a:srgbClr val="00B050"/>
                </a:solidFill>
                <a:latin typeface="Comic Sans MS" pitchFamily="66" charset="0"/>
              </a:rPr>
              <a:t> </a:t>
            </a:r>
            <a:r>
              <a:rPr lang="en-US" sz="1200" dirty="0" err="1" smtClean="0">
                <a:solidFill>
                  <a:srgbClr val="00B050"/>
                </a:solidFill>
                <a:latin typeface="Comic Sans MS" pitchFamily="66" charset="0"/>
              </a:rPr>
              <a:t>dwe</a:t>
            </a:r>
            <a:r>
              <a:rPr lang="en-US" sz="1200" dirty="0" smtClean="0">
                <a:solidFill>
                  <a:srgbClr val="00B050"/>
                </a:solidFill>
                <a:latin typeface="Comic Sans MS" pitchFamily="66" charset="0"/>
              </a:rPr>
              <a:t> </a:t>
            </a:r>
            <a:r>
              <a:rPr lang="en-US" sz="1200" dirty="0" err="1" smtClean="0">
                <a:solidFill>
                  <a:srgbClr val="00B050"/>
                </a:solidFill>
                <a:latin typeface="Comic Sans MS" pitchFamily="66" charset="0"/>
              </a:rPr>
              <a:t>s</a:t>
            </a:r>
            <a:r>
              <a:rPr lang="en-US" sz="1200" dirty="0" err="1" smtClean="0">
                <a:solidFill>
                  <a:srgbClr val="00B050"/>
                </a:solidFill>
                <a:latin typeface="Comic Sans MS"/>
              </a:rPr>
              <a:t>è</a:t>
            </a:r>
            <a:r>
              <a:rPr lang="en-US" sz="1200" dirty="0" err="1" smtClean="0">
                <a:solidFill>
                  <a:srgbClr val="00B050"/>
                </a:solidFill>
                <a:latin typeface="Comic Sans MS" pitchFamily="66" charset="0"/>
              </a:rPr>
              <a:t>vi</a:t>
            </a:r>
            <a:endParaRPr lang="en-US" sz="1200" dirty="0" smtClean="0">
              <a:solidFill>
                <a:srgbClr val="00B050"/>
              </a:solidFill>
              <a:latin typeface="Comic Sans MS" pitchFamily="66" charset="0"/>
            </a:endParaRPr>
          </a:p>
          <a:p>
            <a:r>
              <a:rPr lang="en-US" sz="1200" dirty="0" smtClean="0">
                <a:solidFill>
                  <a:srgbClr val="00B050"/>
                </a:solidFill>
                <a:latin typeface="Comic Sans MS" pitchFamily="66" charset="0"/>
              </a:rPr>
              <a:t>4-K</a:t>
            </a:r>
            <a:r>
              <a:rPr lang="en-US" sz="1200" dirty="0" smtClean="0">
                <a:solidFill>
                  <a:srgbClr val="00B050"/>
                </a:solidFill>
                <a:latin typeface="Comic Sans MS"/>
              </a:rPr>
              <a:t>è</a:t>
            </a:r>
            <a:r>
              <a:rPr lang="en-US" sz="1200" dirty="0" smtClean="0">
                <a:solidFill>
                  <a:srgbClr val="00B050"/>
                </a:solidFill>
                <a:latin typeface="Comic Sans MS" pitchFamily="66" charset="0"/>
              </a:rPr>
              <a:t>k </a:t>
            </a:r>
            <a:r>
              <a:rPr lang="en-US" sz="1200" dirty="0" err="1" smtClean="0">
                <a:solidFill>
                  <a:srgbClr val="00B050"/>
                </a:solidFill>
                <a:latin typeface="Comic Sans MS" pitchFamily="66" charset="0"/>
              </a:rPr>
              <a:t>kons</a:t>
            </a:r>
            <a:r>
              <a:rPr lang="en-US" sz="1200" dirty="0" err="1" smtClean="0">
                <a:solidFill>
                  <a:srgbClr val="00B050"/>
                </a:solidFill>
                <a:latin typeface="Comic Sans MS"/>
              </a:rPr>
              <a:t>è</a:t>
            </a:r>
            <a:r>
              <a:rPr lang="en-US" sz="1200" dirty="0" err="1" smtClean="0">
                <a:solidFill>
                  <a:srgbClr val="00B050"/>
                </a:solidFill>
                <a:latin typeface="Comic Sans MS" pitchFamily="66" charset="0"/>
              </a:rPr>
              <a:t>y</a:t>
            </a:r>
            <a:r>
              <a:rPr lang="en-US" sz="1200" dirty="0" smtClean="0">
                <a:solidFill>
                  <a:srgbClr val="00B050"/>
                </a:solidFill>
                <a:latin typeface="Comic Sans MS" pitchFamily="66" charset="0"/>
              </a:rPr>
              <a:t> </a:t>
            </a:r>
            <a:r>
              <a:rPr lang="en-US" sz="1200" dirty="0" err="1" smtClean="0">
                <a:solidFill>
                  <a:srgbClr val="00B050"/>
                </a:solidFill>
                <a:latin typeface="Comic Sans MS" pitchFamily="66" charset="0"/>
              </a:rPr>
              <a:t>sou</a:t>
            </a:r>
            <a:r>
              <a:rPr lang="en-US" sz="1200" dirty="0" smtClean="0">
                <a:solidFill>
                  <a:srgbClr val="00B050"/>
                </a:solidFill>
                <a:latin typeface="Comic Sans MS" pitchFamily="66" charset="0"/>
              </a:rPr>
              <a:t> </a:t>
            </a:r>
            <a:r>
              <a:rPr lang="en-US" sz="1200" dirty="0" err="1" smtClean="0">
                <a:solidFill>
                  <a:srgbClr val="00B050"/>
                </a:solidFill>
                <a:latin typeface="Comic Sans MS" pitchFamily="66" charset="0"/>
              </a:rPr>
              <a:t>detay</a:t>
            </a:r>
            <a:r>
              <a:rPr lang="en-US" sz="1200" dirty="0" smtClean="0">
                <a:solidFill>
                  <a:srgbClr val="00B050"/>
                </a:solidFill>
                <a:latin typeface="Comic Sans MS" pitchFamily="66" charset="0"/>
              </a:rPr>
              <a:t> </a:t>
            </a:r>
            <a:r>
              <a:rPr lang="en-US" sz="1200" dirty="0" err="1" smtClean="0">
                <a:solidFill>
                  <a:srgbClr val="00B050"/>
                </a:solidFill>
                <a:latin typeface="Comic Sans MS" pitchFamily="66" charset="0"/>
              </a:rPr>
              <a:t>chantye</a:t>
            </a:r>
            <a:r>
              <a:rPr lang="en-US" sz="1200" dirty="0" smtClean="0">
                <a:solidFill>
                  <a:srgbClr val="00B050"/>
                </a:solidFill>
                <a:latin typeface="Comic Sans MS" pitchFamily="66" charset="0"/>
              </a:rPr>
              <a:t> </a:t>
            </a:r>
            <a:r>
              <a:rPr lang="en-US" sz="1200" dirty="0" err="1" smtClean="0">
                <a:solidFill>
                  <a:srgbClr val="00B050"/>
                </a:solidFill>
                <a:latin typeface="Comic Sans MS" pitchFamily="66" charset="0"/>
              </a:rPr>
              <a:t>yo</a:t>
            </a:r>
            <a:endParaRPr lang="fr-FR" sz="1200" dirty="0" smtClean="0">
              <a:solidFill>
                <a:srgbClr val="00B050"/>
              </a:solidFill>
              <a:latin typeface="Comic Sans MS" pitchFamily="66" charset="0"/>
            </a:endParaRPr>
          </a:p>
          <a:p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855CFA-BD3B-4C0B-B868-AE1E07DB6480}" type="slidenum">
              <a:rPr lang="fr-FR" smtClean="0"/>
              <a:pPr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245124694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029" dirty="0" err="1" smtClean="0"/>
              <a:t>Twop</a:t>
            </a:r>
            <a:r>
              <a:rPr lang="en-029" dirty="0" smtClean="0"/>
              <a:t> </a:t>
            </a:r>
            <a:r>
              <a:rPr lang="en-029" dirty="0" err="1" smtClean="0"/>
              <a:t>konplikasyon</a:t>
            </a:r>
            <a:r>
              <a:rPr lang="en-029" dirty="0" smtClean="0"/>
              <a:t> </a:t>
            </a:r>
            <a:r>
              <a:rPr lang="en-029" dirty="0" err="1" smtClean="0"/>
              <a:t>nan</a:t>
            </a:r>
            <a:r>
              <a:rPr lang="en-029" dirty="0" smtClean="0"/>
              <a:t> </a:t>
            </a:r>
            <a:r>
              <a:rPr lang="en-029" dirty="0" err="1" smtClean="0"/>
              <a:t>fom</a:t>
            </a:r>
            <a:r>
              <a:rPr lang="en-029" dirty="0" smtClean="0"/>
              <a:t> </a:t>
            </a:r>
            <a:r>
              <a:rPr lang="en-029" dirty="0" err="1" smtClean="0"/>
              <a:t>kay</a:t>
            </a:r>
            <a:r>
              <a:rPr lang="en-029" dirty="0" smtClean="0"/>
              <a:t> </a:t>
            </a:r>
            <a:r>
              <a:rPr lang="en-029" dirty="0" err="1" smtClean="0"/>
              <a:t>sa</a:t>
            </a:r>
            <a:r>
              <a:rPr lang="en-029" dirty="0" smtClean="0"/>
              <a:t>, </a:t>
            </a:r>
            <a:r>
              <a:rPr lang="en-029" dirty="0" err="1" smtClean="0"/>
              <a:t>li</a:t>
            </a:r>
            <a:r>
              <a:rPr lang="en-029" dirty="0" smtClean="0"/>
              <a:t> </a:t>
            </a:r>
            <a:r>
              <a:rPr lang="en-029" dirty="0" err="1" smtClean="0"/>
              <a:t>frajil</a:t>
            </a:r>
            <a:r>
              <a:rPr lang="en-029" dirty="0" smtClean="0"/>
              <a:t> </a:t>
            </a:r>
            <a:r>
              <a:rPr lang="en-029" dirty="0" err="1" smtClean="0"/>
              <a:t>anpil</a:t>
            </a:r>
            <a:r>
              <a:rPr lang="en-029" dirty="0" smtClean="0"/>
              <a:t>, </a:t>
            </a:r>
            <a:r>
              <a:rPr lang="en-029" dirty="0" err="1" smtClean="0"/>
              <a:t>paske</a:t>
            </a:r>
            <a:r>
              <a:rPr lang="en-029" dirty="0" smtClean="0"/>
              <a:t> </a:t>
            </a:r>
            <a:r>
              <a:rPr lang="en-029" dirty="0" err="1" smtClean="0"/>
              <a:t>li</a:t>
            </a:r>
            <a:r>
              <a:rPr lang="en-029" dirty="0" smtClean="0"/>
              <a:t> gen </a:t>
            </a:r>
            <a:r>
              <a:rPr lang="en-029" dirty="0" err="1" smtClean="0"/>
              <a:t>twop</a:t>
            </a:r>
            <a:r>
              <a:rPr lang="en-029" dirty="0" smtClean="0"/>
              <a:t> </a:t>
            </a:r>
            <a:r>
              <a:rPr lang="en-029" dirty="0" err="1" smtClean="0"/>
              <a:t>kwen</a:t>
            </a:r>
            <a:r>
              <a:rPr lang="en-029" dirty="0" smtClean="0"/>
              <a:t> </a:t>
            </a:r>
            <a:r>
              <a:rPr lang="en-029" dirty="0" err="1" smtClean="0"/>
              <a:t>ki</a:t>
            </a:r>
            <a:r>
              <a:rPr lang="en-029" dirty="0" smtClean="0"/>
              <a:t> </a:t>
            </a:r>
            <a:r>
              <a:rPr lang="en-029" dirty="0" err="1" smtClean="0"/>
              <a:t>antre</a:t>
            </a:r>
            <a:r>
              <a:rPr lang="en-029" dirty="0" smtClean="0"/>
              <a:t>…</a:t>
            </a:r>
            <a:endParaRPr lang="en-029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855CFA-BD3B-4C0B-B868-AE1E07DB6480}" type="slidenum">
              <a:rPr lang="fr-FR" smtClean="0"/>
              <a:pPr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304023635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029" dirty="0" smtClean="0"/>
              <a:t>Pa</a:t>
            </a:r>
            <a:r>
              <a:rPr lang="en-029" baseline="0" dirty="0" smtClean="0"/>
              <a:t> bon, </a:t>
            </a:r>
            <a:r>
              <a:rPr lang="en-029" baseline="0" dirty="0" err="1" smtClean="0"/>
              <a:t>menm</a:t>
            </a:r>
            <a:r>
              <a:rPr lang="en-029" baseline="0" dirty="0" smtClean="0"/>
              <a:t> </a:t>
            </a:r>
            <a:r>
              <a:rPr lang="en-029" baseline="0" dirty="0" err="1" smtClean="0"/>
              <a:t>reflesyon</a:t>
            </a:r>
            <a:r>
              <a:rPr lang="en-029" baseline="0" dirty="0" smtClean="0"/>
              <a:t> </a:t>
            </a:r>
            <a:r>
              <a:rPr lang="en-029" baseline="0" dirty="0" err="1" smtClean="0"/>
              <a:t>pou</a:t>
            </a:r>
            <a:r>
              <a:rPr lang="en-029" baseline="0" dirty="0" smtClean="0"/>
              <a:t> </a:t>
            </a:r>
            <a:r>
              <a:rPr lang="en-029" baseline="0" dirty="0" err="1" smtClean="0"/>
              <a:t>fom</a:t>
            </a:r>
            <a:r>
              <a:rPr lang="en-029" baseline="0" dirty="0" smtClean="0"/>
              <a:t> </a:t>
            </a:r>
            <a:r>
              <a:rPr lang="en-029" baseline="0" dirty="0" err="1" smtClean="0"/>
              <a:t>kay</a:t>
            </a:r>
            <a:r>
              <a:rPr lang="en-029" baseline="0" dirty="0" smtClean="0"/>
              <a:t> </a:t>
            </a:r>
            <a:r>
              <a:rPr lang="en-029" baseline="0" dirty="0" err="1" smtClean="0"/>
              <a:t>ki</a:t>
            </a:r>
            <a:r>
              <a:rPr lang="en-029" baseline="0" dirty="0" smtClean="0"/>
              <a:t> gen </a:t>
            </a:r>
            <a:r>
              <a:rPr lang="en-029" baseline="0" dirty="0" err="1" smtClean="0"/>
              <a:t>anpil</a:t>
            </a:r>
            <a:r>
              <a:rPr lang="en-029" baseline="0" dirty="0" smtClean="0"/>
              <a:t> </a:t>
            </a:r>
            <a:r>
              <a:rPr lang="en-029" baseline="0" dirty="0" err="1" smtClean="0"/>
              <a:t>koneksyon</a:t>
            </a:r>
            <a:endParaRPr lang="en-029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855CFA-BD3B-4C0B-B868-AE1E07DB6480}" type="slidenum">
              <a:rPr lang="fr-FR" smtClean="0"/>
              <a:pPr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304023635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029" dirty="0" smtClean="0"/>
              <a:t>Gen </a:t>
            </a:r>
            <a:r>
              <a:rPr lang="en-029" dirty="0" err="1" smtClean="0"/>
              <a:t>anpil</a:t>
            </a:r>
            <a:r>
              <a:rPr lang="en-029" dirty="0" smtClean="0"/>
              <a:t> </a:t>
            </a:r>
            <a:r>
              <a:rPr lang="en-029" dirty="0" err="1" smtClean="0"/>
              <a:t>rezon</a:t>
            </a:r>
            <a:r>
              <a:rPr lang="en-029" dirty="0" smtClean="0"/>
              <a:t> </a:t>
            </a:r>
            <a:r>
              <a:rPr lang="en-029" dirty="0" err="1" smtClean="0"/>
              <a:t>pou</a:t>
            </a:r>
            <a:r>
              <a:rPr lang="en-029" dirty="0" smtClean="0"/>
              <a:t> </a:t>
            </a:r>
            <a:r>
              <a:rPr lang="en-029" dirty="0" err="1" smtClean="0"/>
              <a:t>sa</a:t>
            </a:r>
            <a:r>
              <a:rPr lang="en-029" dirty="0" smtClean="0"/>
              <a:t>, men </a:t>
            </a:r>
            <a:r>
              <a:rPr lang="en-029" dirty="0" err="1" smtClean="0"/>
              <a:t>li</a:t>
            </a:r>
            <a:r>
              <a:rPr lang="en-029" dirty="0" smtClean="0"/>
              <a:t>  </a:t>
            </a:r>
            <a:r>
              <a:rPr lang="en-029" dirty="0" err="1" smtClean="0"/>
              <a:t>ta</a:t>
            </a:r>
            <a:r>
              <a:rPr lang="en-029" dirty="0" smtClean="0"/>
              <a:t> pi </a:t>
            </a:r>
            <a:r>
              <a:rPr lang="en-029" dirty="0" err="1" smtClean="0"/>
              <a:t>enpotan</a:t>
            </a:r>
            <a:r>
              <a:rPr lang="en-029" dirty="0" smtClean="0"/>
              <a:t> </a:t>
            </a:r>
            <a:r>
              <a:rPr lang="en-029" dirty="0" err="1" smtClean="0"/>
              <a:t>pou</a:t>
            </a:r>
            <a:r>
              <a:rPr lang="en-029" dirty="0" smtClean="0"/>
              <a:t> </a:t>
            </a:r>
            <a:r>
              <a:rPr lang="en-029" dirty="0" err="1" smtClean="0"/>
              <a:t>ede</a:t>
            </a:r>
            <a:r>
              <a:rPr lang="en-029" dirty="0" smtClean="0"/>
              <a:t> </a:t>
            </a:r>
            <a:r>
              <a:rPr lang="en-029" dirty="0" err="1" smtClean="0"/>
              <a:t>moun</a:t>
            </a:r>
            <a:r>
              <a:rPr lang="en-029" dirty="0" smtClean="0"/>
              <a:t> </a:t>
            </a:r>
            <a:r>
              <a:rPr lang="en-029" dirty="0" err="1" smtClean="0"/>
              <a:t>yo</a:t>
            </a:r>
            <a:r>
              <a:rPr lang="en-029" dirty="0" smtClean="0"/>
              <a:t> </a:t>
            </a:r>
            <a:r>
              <a:rPr lang="en-029" dirty="0" err="1" smtClean="0"/>
              <a:t>konprann</a:t>
            </a:r>
            <a:r>
              <a:rPr lang="en-029" dirty="0" smtClean="0"/>
              <a:t> </a:t>
            </a:r>
            <a:r>
              <a:rPr lang="en-029" dirty="0" err="1" smtClean="0"/>
              <a:t>sou</a:t>
            </a:r>
            <a:r>
              <a:rPr lang="en-029" dirty="0" smtClean="0"/>
              <a:t> le </a:t>
            </a:r>
            <a:r>
              <a:rPr lang="en-029" dirty="0" err="1" smtClean="0"/>
              <a:t>yo</a:t>
            </a:r>
            <a:r>
              <a:rPr lang="en-029" dirty="0" smtClean="0"/>
              <a:t> </a:t>
            </a:r>
            <a:r>
              <a:rPr lang="en-029" dirty="0" err="1" smtClean="0"/>
              <a:t>kontwi</a:t>
            </a:r>
            <a:r>
              <a:rPr lang="en-029" dirty="0" smtClean="0"/>
              <a:t> </a:t>
            </a:r>
            <a:r>
              <a:rPr lang="en-029" dirty="0" err="1" smtClean="0"/>
              <a:t>sou</a:t>
            </a:r>
            <a:r>
              <a:rPr lang="en-029" baseline="0" dirty="0" smtClean="0"/>
              <a:t> </a:t>
            </a:r>
            <a:r>
              <a:rPr lang="en-029" baseline="0" dirty="0" err="1" smtClean="0"/>
              <a:t>lamye</a:t>
            </a:r>
            <a:r>
              <a:rPr lang="en-029" baseline="0" dirty="0" smtClean="0"/>
              <a:t> </a:t>
            </a:r>
            <a:r>
              <a:rPr lang="en-029" baseline="0" dirty="0" err="1" smtClean="0"/>
              <a:t>yo</a:t>
            </a:r>
            <a:r>
              <a:rPr lang="en-029" baseline="0" dirty="0" smtClean="0"/>
              <a:t> </a:t>
            </a:r>
            <a:r>
              <a:rPr lang="en-029" baseline="0" dirty="0" err="1" smtClean="0"/>
              <a:t>li</a:t>
            </a:r>
            <a:r>
              <a:rPr lang="en-029" baseline="0" dirty="0" smtClean="0"/>
              <a:t> pa bon</a:t>
            </a:r>
            <a:endParaRPr lang="en-029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855CFA-BD3B-4C0B-B868-AE1E07DB6480}" type="slidenum">
              <a:rPr lang="fr-FR" smtClean="0"/>
              <a:pPr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304023635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029" dirty="0" smtClean="0"/>
              <a:t>Gen </a:t>
            </a:r>
            <a:r>
              <a:rPr lang="en-029" dirty="0" err="1" smtClean="0"/>
              <a:t>anpil</a:t>
            </a:r>
            <a:r>
              <a:rPr lang="en-029" dirty="0" smtClean="0"/>
              <a:t> </a:t>
            </a:r>
            <a:r>
              <a:rPr lang="en-029" dirty="0" err="1" smtClean="0"/>
              <a:t>rezon</a:t>
            </a:r>
            <a:r>
              <a:rPr lang="en-029" dirty="0" smtClean="0"/>
              <a:t> </a:t>
            </a:r>
            <a:r>
              <a:rPr lang="en-029" dirty="0" err="1" smtClean="0"/>
              <a:t>pou</a:t>
            </a:r>
            <a:r>
              <a:rPr lang="en-029" dirty="0" smtClean="0"/>
              <a:t> </a:t>
            </a:r>
            <a:r>
              <a:rPr lang="en-029" dirty="0" err="1" smtClean="0"/>
              <a:t>sa</a:t>
            </a:r>
            <a:r>
              <a:rPr lang="en-029" dirty="0" smtClean="0"/>
              <a:t>, men </a:t>
            </a:r>
            <a:r>
              <a:rPr lang="en-029" dirty="0" err="1" smtClean="0"/>
              <a:t>li</a:t>
            </a:r>
            <a:r>
              <a:rPr lang="en-029" dirty="0" smtClean="0"/>
              <a:t>  </a:t>
            </a:r>
            <a:r>
              <a:rPr lang="en-029" dirty="0" err="1" smtClean="0"/>
              <a:t>ta</a:t>
            </a:r>
            <a:r>
              <a:rPr lang="en-029" dirty="0" smtClean="0"/>
              <a:t> pi </a:t>
            </a:r>
            <a:r>
              <a:rPr lang="en-029" dirty="0" err="1" smtClean="0"/>
              <a:t>enpotan</a:t>
            </a:r>
            <a:r>
              <a:rPr lang="en-029" dirty="0" smtClean="0"/>
              <a:t> </a:t>
            </a:r>
            <a:r>
              <a:rPr lang="en-029" dirty="0" err="1" smtClean="0"/>
              <a:t>pou</a:t>
            </a:r>
            <a:r>
              <a:rPr lang="en-029" dirty="0" smtClean="0"/>
              <a:t> </a:t>
            </a:r>
            <a:r>
              <a:rPr lang="en-029" dirty="0" err="1" smtClean="0"/>
              <a:t>ede</a:t>
            </a:r>
            <a:r>
              <a:rPr lang="en-029" dirty="0" smtClean="0"/>
              <a:t> </a:t>
            </a:r>
            <a:r>
              <a:rPr lang="en-029" dirty="0" err="1" smtClean="0"/>
              <a:t>moun</a:t>
            </a:r>
            <a:r>
              <a:rPr lang="en-029" dirty="0" smtClean="0"/>
              <a:t> </a:t>
            </a:r>
            <a:r>
              <a:rPr lang="en-029" dirty="0" err="1" smtClean="0"/>
              <a:t>yo</a:t>
            </a:r>
            <a:r>
              <a:rPr lang="en-029" dirty="0" smtClean="0"/>
              <a:t> </a:t>
            </a:r>
            <a:r>
              <a:rPr lang="en-029" dirty="0" err="1" smtClean="0"/>
              <a:t>konprann</a:t>
            </a:r>
            <a:r>
              <a:rPr lang="en-029" dirty="0" smtClean="0"/>
              <a:t> </a:t>
            </a:r>
            <a:r>
              <a:rPr lang="en-029" dirty="0" err="1" smtClean="0"/>
              <a:t>sou</a:t>
            </a:r>
            <a:r>
              <a:rPr lang="en-029" dirty="0" smtClean="0"/>
              <a:t> le </a:t>
            </a:r>
            <a:r>
              <a:rPr lang="en-029" dirty="0" err="1" smtClean="0"/>
              <a:t>yo</a:t>
            </a:r>
            <a:r>
              <a:rPr lang="en-029" dirty="0" smtClean="0"/>
              <a:t> </a:t>
            </a:r>
            <a:r>
              <a:rPr lang="en-029" dirty="0" err="1" smtClean="0"/>
              <a:t>kontwi</a:t>
            </a:r>
            <a:r>
              <a:rPr lang="en-029" dirty="0" smtClean="0"/>
              <a:t> </a:t>
            </a:r>
            <a:r>
              <a:rPr lang="en-029" dirty="0" err="1" smtClean="0"/>
              <a:t>sou</a:t>
            </a:r>
            <a:r>
              <a:rPr lang="en-029" baseline="0" dirty="0" smtClean="0"/>
              <a:t> </a:t>
            </a:r>
            <a:r>
              <a:rPr lang="en-029" baseline="0" dirty="0" err="1" smtClean="0"/>
              <a:t>lamye</a:t>
            </a:r>
            <a:r>
              <a:rPr lang="en-029" baseline="0" dirty="0" smtClean="0"/>
              <a:t> </a:t>
            </a:r>
            <a:r>
              <a:rPr lang="en-029" baseline="0" dirty="0" err="1" smtClean="0"/>
              <a:t>yo</a:t>
            </a:r>
            <a:r>
              <a:rPr lang="en-029" baseline="0" dirty="0" smtClean="0"/>
              <a:t> </a:t>
            </a:r>
            <a:r>
              <a:rPr lang="en-029" baseline="0" dirty="0" err="1" smtClean="0"/>
              <a:t>li</a:t>
            </a:r>
            <a:r>
              <a:rPr lang="en-029" baseline="0" dirty="0" smtClean="0"/>
              <a:t> pa bon</a:t>
            </a:r>
            <a:endParaRPr lang="en-029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855CFA-BD3B-4C0B-B868-AE1E07DB6480}" type="slidenum">
              <a:rPr lang="fr-FR" smtClean="0"/>
              <a:pPr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304023635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029" dirty="0" err="1" smtClean="0"/>
              <a:t>Fom</a:t>
            </a:r>
            <a:r>
              <a:rPr lang="en-029" dirty="0" smtClean="0"/>
              <a:t> </a:t>
            </a:r>
            <a:r>
              <a:rPr lang="en-029" dirty="0" err="1" smtClean="0"/>
              <a:t>kare</a:t>
            </a:r>
            <a:r>
              <a:rPr lang="en-029" dirty="0" smtClean="0"/>
              <a:t>,</a:t>
            </a:r>
            <a:r>
              <a:rPr lang="en-029" baseline="0" dirty="0" smtClean="0"/>
              <a:t> </a:t>
            </a:r>
            <a:r>
              <a:rPr lang="en-029" baseline="0" dirty="0" err="1" smtClean="0"/>
              <a:t>laje</a:t>
            </a:r>
            <a:r>
              <a:rPr lang="en-029" baseline="0" dirty="0" smtClean="0"/>
              <a:t> = </a:t>
            </a:r>
            <a:r>
              <a:rPr lang="en-029" baseline="0" dirty="0" err="1" smtClean="0"/>
              <a:t>longe</a:t>
            </a:r>
            <a:r>
              <a:rPr lang="en-029" baseline="0" dirty="0" smtClean="0"/>
              <a:t> (</a:t>
            </a:r>
            <a:r>
              <a:rPr lang="en-029" baseline="0" dirty="0" err="1" smtClean="0"/>
              <a:t>reguliere</a:t>
            </a:r>
            <a:r>
              <a:rPr lang="en-029" baseline="0" dirty="0" smtClean="0"/>
              <a:t>) gen yon bon </a:t>
            </a:r>
            <a:r>
              <a:rPr lang="en-029" baseline="0" dirty="0" err="1" smtClean="0"/>
              <a:t>konpoteman</a:t>
            </a:r>
            <a:r>
              <a:rPr lang="en-029" baseline="0" dirty="0" smtClean="0"/>
              <a:t> </a:t>
            </a:r>
            <a:r>
              <a:rPr lang="en-029" baseline="0" dirty="0" err="1" smtClean="0"/>
              <a:t>letranblemann</a:t>
            </a:r>
            <a:r>
              <a:rPr lang="en-029" baseline="0" dirty="0" smtClean="0"/>
              <a:t> </a:t>
            </a:r>
            <a:r>
              <a:rPr lang="en-029" baseline="0" dirty="0" err="1" smtClean="0"/>
              <a:t>te</a:t>
            </a:r>
            <a:r>
              <a:rPr lang="en-029" baseline="0" dirty="0" smtClean="0"/>
              <a:t>….</a:t>
            </a:r>
            <a:endParaRPr lang="en-029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855CFA-BD3B-4C0B-B868-AE1E07DB6480}" type="slidenum">
              <a:rPr lang="fr-FR" smtClean="0"/>
              <a:pPr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304023635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Na </a:t>
            </a:r>
            <a:r>
              <a:rPr lang="en-US" dirty="0" err="1" smtClean="0"/>
              <a:t>ensiste</a:t>
            </a:r>
            <a:r>
              <a:rPr lang="en-US" dirty="0" smtClean="0"/>
              <a:t> </a:t>
            </a:r>
            <a:r>
              <a:rPr lang="en-US" dirty="0" err="1" smtClean="0"/>
              <a:t>sou</a:t>
            </a:r>
            <a:r>
              <a:rPr lang="en-US" dirty="0" smtClean="0"/>
              <a:t> </a:t>
            </a:r>
            <a:r>
              <a:rPr lang="en-US" dirty="0" err="1" smtClean="0"/>
              <a:t>fason</a:t>
            </a:r>
            <a:r>
              <a:rPr lang="en-US" baseline="0" dirty="0" smtClean="0"/>
              <a:t> rapid </a:t>
            </a:r>
            <a:r>
              <a:rPr lang="en-US" baseline="0" dirty="0" err="1" smtClean="0"/>
              <a:t>kijan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pou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nou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divize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kay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pou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yo</a:t>
            </a:r>
            <a:r>
              <a:rPr lang="en-US" baseline="0" dirty="0" smtClean="0"/>
              <a:t> ka pi </a:t>
            </a:r>
            <a:r>
              <a:rPr lang="en-US" baseline="0" dirty="0" err="1" smtClean="0"/>
              <a:t>byen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konpote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yo</a:t>
            </a:r>
            <a:r>
              <a:rPr lang="en-US" baseline="0" dirty="0" smtClean="0"/>
              <a:t>, le gen </a:t>
            </a:r>
            <a:r>
              <a:rPr lang="en-US" baseline="0" dirty="0" err="1" smtClean="0"/>
              <a:t>tranblemann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te</a:t>
            </a:r>
            <a:r>
              <a:rPr lang="en-US" baseline="0" smtClean="0"/>
              <a:t>.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855CFA-BD3B-4C0B-B868-AE1E07DB6480}" type="slidenum">
              <a:rPr lang="fr-FR" smtClean="0"/>
              <a:pPr/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256249320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Na </a:t>
            </a:r>
            <a:r>
              <a:rPr lang="en-US" dirty="0" err="1" smtClean="0"/>
              <a:t>ensiste</a:t>
            </a:r>
            <a:r>
              <a:rPr lang="en-US" dirty="0" smtClean="0"/>
              <a:t> </a:t>
            </a:r>
            <a:r>
              <a:rPr lang="en-US" dirty="0" err="1" smtClean="0"/>
              <a:t>sou</a:t>
            </a:r>
            <a:r>
              <a:rPr lang="en-US" dirty="0" smtClean="0"/>
              <a:t> </a:t>
            </a:r>
            <a:r>
              <a:rPr lang="en-US" dirty="0" err="1" smtClean="0"/>
              <a:t>fason</a:t>
            </a:r>
            <a:r>
              <a:rPr lang="en-US" baseline="0" dirty="0" smtClean="0"/>
              <a:t> rapid </a:t>
            </a:r>
            <a:r>
              <a:rPr lang="en-US" baseline="0" dirty="0" err="1" smtClean="0"/>
              <a:t>kijan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pou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nou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divize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kay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pou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yo</a:t>
            </a:r>
            <a:r>
              <a:rPr lang="en-US" baseline="0" dirty="0" smtClean="0"/>
              <a:t> ka pi </a:t>
            </a:r>
            <a:r>
              <a:rPr lang="en-US" baseline="0" dirty="0" err="1" smtClean="0"/>
              <a:t>byen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konpote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yo</a:t>
            </a:r>
            <a:r>
              <a:rPr lang="en-US" baseline="0" dirty="0" smtClean="0"/>
              <a:t>, le gen </a:t>
            </a:r>
            <a:r>
              <a:rPr lang="en-US" baseline="0" dirty="0" err="1" smtClean="0"/>
              <a:t>tranblemann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te</a:t>
            </a:r>
            <a:r>
              <a:rPr lang="en-US" baseline="0" smtClean="0"/>
              <a:t>.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855CFA-BD3B-4C0B-B868-AE1E07DB6480}" type="slidenum">
              <a:rPr lang="fr-FR" smtClean="0"/>
              <a:pPr/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256249320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029" dirty="0" smtClean="0"/>
              <a:t>Pa</a:t>
            </a:r>
            <a:r>
              <a:rPr lang="en-029" baseline="0" dirty="0" smtClean="0"/>
              <a:t> bon, </a:t>
            </a:r>
            <a:r>
              <a:rPr lang="en-029" baseline="0" dirty="0" err="1" smtClean="0"/>
              <a:t>menm</a:t>
            </a:r>
            <a:r>
              <a:rPr lang="en-029" baseline="0" dirty="0" smtClean="0"/>
              <a:t> </a:t>
            </a:r>
            <a:r>
              <a:rPr lang="en-029" baseline="0" dirty="0" err="1" smtClean="0"/>
              <a:t>reflesyon</a:t>
            </a:r>
            <a:r>
              <a:rPr lang="en-029" baseline="0" dirty="0" smtClean="0"/>
              <a:t> </a:t>
            </a:r>
            <a:r>
              <a:rPr lang="en-029" baseline="0" dirty="0" err="1" smtClean="0"/>
              <a:t>pou</a:t>
            </a:r>
            <a:r>
              <a:rPr lang="en-029" baseline="0" dirty="0" smtClean="0"/>
              <a:t> </a:t>
            </a:r>
            <a:r>
              <a:rPr lang="en-029" baseline="0" dirty="0" err="1" smtClean="0"/>
              <a:t>fom</a:t>
            </a:r>
            <a:r>
              <a:rPr lang="en-029" baseline="0" dirty="0" smtClean="0"/>
              <a:t> </a:t>
            </a:r>
            <a:r>
              <a:rPr lang="en-029" baseline="0" dirty="0" err="1" smtClean="0"/>
              <a:t>kay</a:t>
            </a:r>
            <a:r>
              <a:rPr lang="en-029" baseline="0" dirty="0" smtClean="0"/>
              <a:t> </a:t>
            </a:r>
            <a:r>
              <a:rPr lang="en-029" baseline="0" dirty="0" err="1" smtClean="0"/>
              <a:t>ki</a:t>
            </a:r>
            <a:r>
              <a:rPr lang="en-029" baseline="0" dirty="0" smtClean="0"/>
              <a:t> gen </a:t>
            </a:r>
            <a:r>
              <a:rPr lang="en-029" baseline="0" dirty="0" err="1" smtClean="0"/>
              <a:t>anpil</a:t>
            </a:r>
            <a:r>
              <a:rPr lang="en-029" baseline="0" dirty="0" smtClean="0"/>
              <a:t> </a:t>
            </a:r>
            <a:r>
              <a:rPr lang="en-029" baseline="0" dirty="0" err="1" smtClean="0"/>
              <a:t>koneksyon</a:t>
            </a:r>
            <a:endParaRPr lang="en-029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855CFA-BD3B-4C0B-B868-AE1E07DB6480}" type="slidenum">
              <a:rPr lang="fr-FR" smtClean="0"/>
              <a:pPr/>
              <a:t>29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247759321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Ya</a:t>
            </a:r>
            <a:r>
              <a:rPr lang="en-US" dirty="0" smtClean="0"/>
              <a:t> </a:t>
            </a:r>
            <a:r>
              <a:rPr lang="en-US" dirty="0" err="1" smtClean="0"/>
              <a:t>komante</a:t>
            </a:r>
            <a:r>
              <a:rPr lang="en-US" dirty="0" smtClean="0"/>
              <a:t> san </a:t>
            </a:r>
            <a:r>
              <a:rPr lang="en-US" dirty="0" err="1" smtClean="0"/>
              <a:t>nou</a:t>
            </a:r>
            <a:r>
              <a:rPr lang="en-US" baseline="0" dirty="0" smtClean="0"/>
              <a:t> pa </a:t>
            </a:r>
            <a:r>
              <a:rPr lang="en-US" baseline="0" dirty="0" err="1" smtClean="0"/>
              <a:t>fe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komante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paske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entwodiksyon</a:t>
            </a:r>
            <a:r>
              <a:rPr lang="en-US" baseline="0" dirty="0" smtClean="0"/>
              <a:t> an </a:t>
            </a:r>
            <a:r>
              <a:rPr lang="en-US" baseline="0" dirty="0" err="1" smtClean="0"/>
              <a:t>nan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diapo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anba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855CFA-BD3B-4C0B-B868-AE1E07DB6480}" type="slidenum">
              <a:rPr lang="fr-FR" smtClean="0"/>
              <a:pPr/>
              <a:t>30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108069572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Tou</a:t>
            </a:r>
            <a:r>
              <a:rPr lang="en-US" dirty="0" smtClean="0"/>
              <a:t> </a:t>
            </a:r>
            <a:r>
              <a:rPr lang="en-US" dirty="0" err="1" smtClean="0"/>
              <a:t>entwodwi</a:t>
            </a:r>
            <a:r>
              <a:rPr lang="en-US" dirty="0" smtClean="0"/>
              <a:t> </a:t>
            </a:r>
            <a:r>
              <a:rPr lang="en-US" dirty="0" err="1" smtClean="0"/>
              <a:t>sou</a:t>
            </a:r>
            <a:r>
              <a:rPr lang="en-US" dirty="0" smtClean="0"/>
              <a:t> </a:t>
            </a:r>
            <a:r>
              <a:rPr lang="en-US" dirty="0" err="1" smtClean="0"/>
              <a:t>nesesite</a:t>
            </a:r>
            <a:r>
              <a:rPr lang="en-US" dirty="0" smtClean="0"/>
              <a:t> </a:t>
            </a:r>
            <a:r>
              <a:rPr lang="en-US" dirty="0" err="1" smtClean="0"/>
              <a:t>poun</a:t>
            </a:r>
            <a:r>
              <a:rPr lang="en-US" dirty="0" smtClean="0"/>
              <a:t> </a:t>
            </a:r>
            <a:r>
              <a:rPr lang="en-US" dirty="0" err="1" smtClean="0"/>
              <a:t>chene</a:t>
            </a:r>
            <a:r>
              <a:rPr lang="en-US" baseline="0" dirty="0" smtClean="0"/>
              <a:t> tout mi </a:t>
            </a:r>
            <a:r>
              <a:rPr lang="en-US" baseline="0" dirty="0" err="1" smtClean="0"/>
              <a:t>kay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yo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pou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yo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tonbe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fasilman</a:t>
            </a:r>
            <a:r>
              <a:rPr lang="en-US" baseline="0" dirty="0" smtClean="0"/>
              <a:t> le </a:t>
            </a:r>
            <a:r>
              <a:rPr lang="en-US" baseline="0" dirty="0" err="1" smtClean="0"/>
              <a:t>tranblemann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te</a:t>
            </a:r>
            <a:r>
              <a:rPr lang="en-US" baseline="0" dirty="0" smtClean="0"/>
              <a:t> .pa </a:t>
            </a:r>
            <a:r>
              <a:rPr lang="en-US" baseline="0" dirty="0" err="1" smtClean="0"/>
              <a:t>blye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pou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itilize</a:t>
            </a:r>
            <a:r>
              <a:rPr lang="en-US" baseline="0" dirty="0" smtClean="0"/>
              <a:t>  </a:t>
            </a:r>
            <a:r>
              <a:rPr lang="en-US" baseline="0" dirty="0" err="1" smtClean="0"/>
              <a:t>kek</a:t>
            </a:r>
            <a:r>
              <a:rPr lang="en-US" baseline="0" dirty="0" smtClean="0"/>
              <a:t>  lot </a:t>
            </a:r>
            <a:r>
              <a:rPr lang="en-US" baseline="0" dirty="0" err="1" smtClean="0"/>
              <a:t>egzanp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ki</a:t>
            </a:r>
            <a:r>
              <a:rPr lang="en-US" baseline="0" dirty="0" smtClean="0"/>
              <a:t> ka </a:t>
            </a:r>
            <a:r>
              <a:rPr lang="en-US" baseline="0" dirty="0" err="1" smtClean="0"/>
              <a:t>ede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yo</a:t>
            </a:r>
            <a:r>
              <a:rPr lang="en-US" baseline="0" dirty="0" smtClean="0"/>
              <a:t> pi </a:t>
            </a:r>
            <a:r>
              <a:rPr lang="en-US" baseline="0" dirty="0" err="1" smtClean="0"/>
              <a:t>byen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konprann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kisa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mosonri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chene</a:t>
            </a:r>
            <a:r>
              <a:rPr lang="en-US" baseline="0" dirty="0" smtClean="0"/>
              <a:t> a ye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855CFA-BD3B-4C0B-B868-AE1E07DB6480}" type="slidenum">
              <a:rPr lang="fr-FR" smtClean="0"/>
              <a:pPr/>
              <a:t>31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2118505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Il </a:t>
            </a:r>
            <a:r>
              <a:rPr lang="en-US" dirty="0" err="1" smtClean="0"/>
              <a:t>faut</a:t>
            </a:r>
            <a:r>
              <a:rPr lang="en-US" dirty="0" smtClean="0"/>
              <a:t> </a:t>
            </a:r>
            <a:r>
              <a:rPr lang="en-US" dirty="0" err="1" smtClean="0"/>
              <a:t>attendre</a:t>
            </a:r>
            <a:r>
              <a:rPr lang="en-US" dirty="0" smtClean="0"/>
              <a:t> les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interractions</a:t>
            </a:r>
            <a:r>
              <a:rPr lang="en-US" baseline="0" dirty="0" smtClean="0"/>
              <a:t> des gens </a:t>
            </a:r>
            <a:r>
              <a:rPr lang="en-US" baseline="0" dirty="0" err="1" smtClean="0"/>
              <a:t>avant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donner</a:t>
            </a:r>
            <a:r>
              <a:rPr lang="en-US" baseline="0" dirty="0" smtClean="0"/>
              <a:t> la </a:t>
            </a:r>
            <a:r>
              <a:rPr lang="en-US" baseline="0" dirty="0" err="1" smtClean="0"/>
              <a:t>bonne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reponse</a:t>
            </a:r>
            <a:r>
              <a:rPr lang="en-US" baseline="0" dirty="0" smtClean="0"/>
              <a:t>,&lt;&lt; n’ </a:t>
            </a:r>
            <a:r>
              <a:rPr lang="en-US" baseline="0" dirty="0" err="1" smtClean="0"/>
              <a:t>oublie</a:t>
            </a:r>
            <a:r>
              <a:rPr lang="en-US" baseline="0" dirty="0" smtClean="0"/>
              <a:t> pas </a:t>
            </a:r>
            <a:r>
              <a:rPr lang="en-US" baseline="0" dirty="0" err="1" smtClean="0"/>
              <a:t>que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diapo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est</a:t>
            </a:r>
            <a:r>
              <a:rPr lang="en-US" baseline="0" dirty="0" smtClean="0"/>
              <a:t> la pour </a:t>
            </a:r>
            <a:r>
              <a:rPr lang="en-US" baseline="0" dirty="0" err="1" smtClean="0"/>
              <a:t>suciter</a:t>
            </a:r>
            <a:r>
              <a:rPr lang="en-US" baseline="0" dirty="0" smtClean="0"/>
              <a:t> la </a:t>
            </a:r>
            <a:r>
              <a:rPr lang="en-US" baseline="0" dirty="0" err="1" smtClean="0"/>
              <a:t>comprehention</a:t>
            </a:r>
            <a:r>
              <a:rPr lang="en-US" baseline="0" dirty="0" smtClean="0"/>
              <a:t> des gens&gt;&gt;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855CFA-BD3B-4C0B-B868-AE1E07DB6480}" type="slidenum">
              <a:rPr lang="fr-FR" smtClean="0"/>
              <a:pPr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374527178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Li </a:t>
            </a:r>
            <a:r>
              <a:rPr lang="en-US" dirty="0" err="1" smtClean="0"/>
              <a:t>enpotan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pou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montre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yo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chenaj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kanpe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yo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soti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fondasyon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kay</a:t>
            </a:r>
            <a:r>
              <a:rPr lang="en-US" baseline="0" dirty="0" smtClean="0"/>
              <a:t> la, e </a:t>
            </a:r>
            <a:r>
              <a:rPr lang="en-US" baseline="0" dirty="0" err="1" smtClean="0"/>
              <a:t>sa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kouche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yo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byen</a:t>
            </a:r>
            <a:r>
              <a:rPr lang="en-US" baseline="0" dirty="0" smtClean="0"/>
              <a:t> mare </a:t>
            </a:r>
            <a:r>
              <a:rPr lang="en-US" baseline="0" dirty="0" err="1" smtClean="0"/>
              <a:t>ak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kanpe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yo</a:t>
            </a:r>
            <a:r>
              <a:rPr lang="en-US" baseline="0" dirty="0" smtClean="0"/>
              <a:t>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855CFA-BD3B-4C0B-B868-AE1E07DB6480}" type="slidenum">
              <a:rPr lang="fr-FR" smtClean="0"/>
              <a:pPr/>
              <a:t>32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324046945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029" dirty="0" smtClean="0"/>
              <a:t>Pa</a:t>
            </a:r>
            <a:r>
              <a:rPr lang="en-029" baseline="0" dirty="0" smtClean="0"/>
              <a:t> bon, </a:t>
            </a:r>
            <a:r>
              <a:rPr lang="en-029" baseline="0" dirty="0" err="1" smtClean="0"/>
              <a:t>menm</a:t>
            </a:r>
            <a:r>
              <a:rPr lang="en-029" baseline="0" dirty="0" smtClean="0"/>
              <a:t> </a:t>
            </a:r>
            <a:r>
              <a:rPr lang="en-029" baseline="0" dirty="0" err="1" smtClean="0"/>
              <a:t>reflesyon</a:t>
            </a:r>
            <a:r>
              <a:rPr lang="en-029" baseline="0" dirty="0" smtClean="0"/>
              <a:t> </a:t>
            </a:r>
            <a:r>
              <a:rPr lang="en-029" baseline="0" dirty="0" err="1" smtClean="0"/>
              <a:t>pou</a:t>
            </a:r>
            <a:r>
              <a:rPr lang="en-029" baseline="0" dirty="0" smtClean="0"/>
              <a:t> </a:t>
            </a:r>
            <a:r>
              <a:rPr lang="en-029" baseline="0" dirty="0" err="1" smtClean="0"/>
              <a:t>fom</a:t>
            </a:r>
            <a:r>
              <a:rPr lang="en-029" baseline="0" dirty="0" smtClean="0"/>
              <a:t> </a:t>
            </a:r>
            <a:r>
              <a:rPr lang="en-029" baseline="0" dirty="0" err="1" smtClean="0"/>
              <a:t>kay</a:t>
            </a:r>
            <a:r>
              <a:rPr lang="en-029" baseline="0" dirty="0" smtClean="0"/>
              <a:t> </a:t>
            </a:r>
            <a:r>
              <a:rPr lang="en-029" baseline="0" dirty="0" err="1" smtClean="0"/>
              <a:t>ki</a:t>
            </a:r>
            <a:r>
              <a:rPr lang="en-029" baseline="0" dirty="0" smtClean="0"/>
              <a:t> gen </a:t>
            </a:r>
            <a:r>
              <a:rPr lang="en-029" baseline="0" dirty="0" err="1" smtClean="0"/>
              <a:t>anpil</a:t>
            </a:r>
            <a:r>
              <a:rPr lang="en-029" baseline="0" dirty="0" smtClean="0"/>
              <a:t> </a:t>
            </a:r>
            <a:r>
              <a:rPr lang="en-029" baseline="0" dirty="0" err="1" smtClean="0"/>
              <a:t>koneksyon</a:t>
            </a:r>
            <a:endParaRPr lang="en-029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855CFA-BD3B-4C0B-B868-AE1E07DB6480}" type="slidenum">
              <a:rPr lang="fr-FR" smtClean="0"/>
              <a:pPr/>
              <a:t>33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265731678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029" dirty="0" smtClean="0"/>
              <a:t>Pa</a:t>
            </a:r>
            <a:r>
              <a:rPr lang="en-029" baseline="0" dirty="0" smtClean="0"/>
              <a:t> bon, </a:t>
            </a:r>
            <a:r>
              <a:rPr lang="en-029" baseline="0" dirty="0" err="1" smtClean="0"/>
              <a:t>menm</a:t>
            </a:r>
            <a:r>
              <a:rPr lang="en-029" baseline="0" dirty="0" smtClean="0"/>
              <a:t> </a:t>
            </a:r>
            <a:r>
              <a:rPr lang="en-029" baseline="0" dirty="0" err="1" smtClean="0"/>
              <a:t>reflesyon</a:t>
            </a:r>
            <a:r>
              <a:rPr lang="en-029" baseline="0" dirty="0" smtClean="0"/>
              <a:t> </a:t>
            </a:r>
            <a:r>
              <a:rPr lang="en-029" baseline="0" dirty="0" err="1" smtClean="0"/>
              <a:t>pou</a:t>
            </a:r>
            <a:r>
              <a:rPr lang="en-029" baseline="0" dirty="0" smtClean="0"/>
              <a:t> </a:t>
            </a:r>
            <a:r>
              <a:rPr lang="en-029" baseline="0" dirty="0" err="1" smtClean="0"/>
              <a:t>fom</a:t>
            </a:r>
            <a:r>
              <a:rPr lang="en-029" baseline="0" dirty="0" smtClean="0"/>
              <a:t> </a:t>
            </a:r>
            <a:r>
              <a:rPr lang="en-029" baseline="0" dirty="0" err="1" smtClean="0"/>
              <a:t>kay</a:t>
            </a:r>
            <a:r>
              <a:rPr lang="en-029" baseline="0" dirty="0" smtClean="0"/>
              <a:t> </a:t>
            </a:r>
            <a:r>
              <a:rPr lang="en-029" baseline="0" dirty="0" err="1" smtClean="0"/>
              <a:t>ki</a:t>
            </a:r>
            <a:r>
              <a:rPr lang="en-029" baseline="0" dirty="0" smtClean="0"/>
              <a:t> gen </a:t>
            </a:r>
            <a:r>
              <a:rPr lang="en-029" baseline="0" dirty="0" err="1" smtClean="0"/>
              <a:t>anpil</a:t>
            </a:r>
            <a:r>
              <a:rPr lang="en-029" baseline="0" dirty="0" smtClean="0"/>
              <a:t> </a:t>
            </a:r>
            <a:r>
              <a:rPr lang="en-029" baseline="0" dirty="0" err="1" smtClean="0"/>
              <a:t>koneksyon</a:t>
            </a:r>
            <a:endParaRPr lang="en-029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855CFA-BD3B-4C0B-B868-AE1E07DB6480}" type="slidenum">
              <a:rPr lang="fr-FR" smtClean="0"/>
              <a:pPr/>
              <a:t>34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265731678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029" dirty="0" smtClean="0"/>
              <a:t>Pa</a:t>
            </a:r>
            <a:r>
              <a:rPr lang="en-029" baseline="0" dirty="0" smtClean="0"/>
              <a:t> bon, </a:t>
            </a:r>
            <a:r>
              <a:rPr lang="en-029" baseline="0" dirty="0" err="1" smtClean="0"/>
              <a:t>menm</a:t>
            </a:r>
            <a:r>
              <a:rPr lang="en-029" baseline="0" dirty="0" smtClean="0"/>
              <a:t> </a:t>
            </a:r>
            <a:r>
              <a:rPr lang="en-029" baseline="0" dirty="0" err="1" smtClean="0"/>
              <a:t>reflesyon</a:t>
            </a:r>
            <a:r>
              <a:rPr lang="en-029" baseline="0" dirty="0" smtClean="0"/>
              <a:t> </a:t>
            </a:r>
            <a:r>
              <a:rPr lang="en-029" baseline="0" dirty="0" err="1" smtClean="0"/>
              <a:t>pou</a:t>
            </a:r>
            <a:r>
              <a:rPr lang="en-029" baseline="0" dirty="0" smtClean="0"/>
              <a:t> </a:t>
            </a:r>
            <a:r>
              <a:rPr lang="en-029" baseline="0" dirty="0" err="1" smtClean="0"/>
              <a:t>fom</a:t>
            </a:r>
            <a:r>
              <a:rPr lang="en-029" baseline="0" dirty="0" smtClean="0"/>
              <a:t> </a:t>
            </a:r>
            <a:r>
              <a:rPr lang="en-029" baseline="0" dirty="0" err="1" smtClean="0"/>
              <a:t>kay</a:t>
            </a:r>
            <a:r>
              <a:rPr lang="en-029" baseline="0" dirty="0" smtClean="0"/>
              <a:t> </a:t>
            </a:r>
            <a:r>
              <a:rPr lang="en-029" baseline="0" dirty="0" err="1" smtClean="0"/>
              <a:t>ki</a:t>
            </a:r>
            <a:r>
              <a:rPr lang="en-029" baseline="0" dirty="0" smtClean="0"/>
              <a:t> gen </a:t>
            </a:r>
            <a:r>
              <a:rPr lang="en-029" baseline="0" dirty="0" err="1" smtClean="0"/>
              <a:t>anpil</a:t>
            </a:r>
            <a:r>
              <a:rPr lang="en-029" baseline="0" dirty="0" smtClean="0"/>
              <a:t> </a:t>
            </a:r>
            <a:r>
              <a:rPr lang="en-029" baseline="0" dirty="0" err="1" smtClean="0"/>
              <a:t>koneksyon</a:t>
            </a:r>
            <a:endParaRPr lang="en-029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855CFA-BD3B-4C0B-B868-AE1E07DB6480}" type="slidenum">
              <a:rPr lang="fr-FR" smtClean="0"/>
              <a:pPr/>
              <a:t>35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265731678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Pablye</a:t>
            </a:r>
            <a:r>
              <a:rPr lang="en-US" dirty="0" smtClean="0"/>
              <a:t> pale </a:t>
            </a:r>
            <a:r>
              <a:rPr lang="en-US" dirty="0" err="1" smtClean="0"/>
              <a:t>sou</a:t>
            </a:r>
            <a:r>
              <a:rPr lang="en-US" dirty="0" smtClean="0"/>
              <a:t> </a:t>
            </a:r>
            <a:r>
              <a:rPr lang="en-US" dirty="0" err="1" smtClean="0"/>
              <a:t>ouveti</a:t>
            </a:r>
            <a:r>
              <a:rPr lang="en-US" dirty="0" smtClean="0"/>
              <a:t> </a:t>
            </a:r>
            <a:r>
              <a:rPr lang="en-US" dirty="0" err="1" smtClean="0"/>
              <a:t>kay</a:t>
            </a:r>
            <a:r>
              <a:rPr lang="en-US" dirty="0" smtClean="0"/>
              <a:t> </a:t>
            </a:r>
            <a:r>
              <a:rPr lang="en-US" dirty="0" err="1" smtClean="0"/>
              <a:t>yo</a:t>
            </a:r>
            <a:r>
              <a:rPr lang="en-US" dirty="0" smtClean="0"/>
              <a:t>, </a:t>
            </a:r>
            <a:r>
              <a:rPr lang="en-US" dirty="0" err="1" smtClean="0"/>
              <a:t>twop</a:t>
            </a:r>
            <a:r>
              <a:rPr lang="en-US" dirty="0" smtClean="0"/>
              <a:t>, </a:t>
            </a:r>
            <a:r>
              <a:rPr lang="en-US" dirty="0" err="1" smtClean="0"/>
              <a:t>ak</a:t>
            </a:r>
            <a:r>
              <a:rPr lang="en-US" dirty="0" smtClean="0"/>
              <a:t> </a:t>
            </a:r>
            <a:r>
              <a:rPr lang="en-US" dirty="0" err="1" smtClean="0"/>
              <a:t>gwo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855CFA-BD3B-4C0B-B868-AE1E07DB6480}" type="slidenum">
              <a:rPr lang="fr-FR" smtClean="0"/>
              <a:pPr/>
              <a:t>36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211301432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Pou</a:t>
            </a:r>
            <a:r>
              <a:rPr lang="en-US" dirty="0" smtClean="0"/>
              <a:t> </a:t>
            </a:r>
            <a:r>
              <a:rPr lang="en-US" dirty="0" err="1" smtClean="0"/>
              <a:t>evite</a:t>
            </a:r>
            <a:r>
              <a:rPr lang="en-US" dirty="0" smtClean="0"/>
              <a:t> </a:t>
            </a:r>
            <a:r>
              <a:rPr lang="en-US" dirty="0" err="1" smtClean="0"/>
              <a:t>sitiyasyon</a:t>
            </a:r>
            <a:r>
              <a:rPr lang="en-US" dirty="0" smtClean="0"/>
              <a:t> </a:t>
            </a:r>
            <a:r>
              <a:rPr lang="en-US" dirty="0" err="1" smtClean="0"/>
              <a:t>anle</a:t>
            </a:r>
            <a:r>
              <a:rPr lang="en-US" dirty="0" smtClean="0"/>
              <a:t> a , </a:t>
            </a:r>
            <a:r>
              <a:rPr lang="en-US" dirty="0" err="1" smtClean="0"/>
              <a:t>sonje</a:t>
            </a:r>
            <a:r>
              <a:rPr lang="en-US" dirty="0" smtClean="0"/>
              <a:t> </a:t>
            </a:r>
            <a:r>
              <a:rPr lang="en-US" dirty="0" err="1" smtClean="0"/>
              <a:t>fok</a:t>
            </a:r>
            <a:r>
              <a:rPr lang="en-US" dirty="0" smtClean="0"/>
              <a:t> </a:t>
            </a:r>
            <a:r>
              <a:rPr lang="en-US" dirty="0" err="1" smtClean="0"/>
              <a:t>nou</a:t>
            </a:r>
            <a:r>
              <a:rPr lang="en-US" dirty="0" smtClean="0"/>
              <a:t> </a:t>
            </a:r>
            <a:r>
              <a:rPr lang="en-US" dirty="0" err="1" smtClean="0"/>
              <a:t>toujou</a:t>
            </a:r>
            <a:r>
              <a:rPr lang="en-US" dirty="0" smtClean="0"/>
              <a:t> </a:t>
            </a:r>
            <a:r>
              <a:rPr lang="en-US" dirty="0" err="1" smtClean="0"/>
              <a:t>ranfose</a:t>
            </a:r>
            <a:r>
              <a:rPr lang="en-US" dirty="0" smtClean="0"/>
              <a:t> tout </a:t>
            </a:r>
            <a:r>
              <a:rPr lang="en-US" dirty="0" err="1" smtClean="0"/>
              <a:t>ouveti</a:t>
            </a:r>
            <a:r>
              <a:rPr lang="en-US" dirty="0" smtClean="0"/>
              <a:t> </a:t>
            </a:r>
            <a:r>
              <a:rPr lang="en-US" dirty="0" err="1" smtClean="0"/>
              <a:t>yo</a:t>
            </a:r>
            <a:r>
              <a:rPr lang="en-US" dirty="0" smtClean="0"/>
              <a:t> </a:t>
            </a:r>
            <a:r>
              <a:rPr lang="en-US" dirty="0" err="1" smtClean="0"/>
              <a:t>ak</a:t>
            </a:r>
            <a:r>
              <a:rPr lang="en-US" dirty="0" smtClean="0"/>
              <a:t> </a:t>
            </a:r>
            <a:r>
              <a:rPr lang="en-US" dirty="0" err="1" smtClean="0"/>
              <a:t>beton</a:t>
            </a:r>
            <a:r>
              <a:rPr lang="en-US" dirty="0" smtClean="0"/>
              <a:t> </a:t>
            </a:r>
            <a:r>
              <a:rPr lang="en-US" dirty="0" err="1" smtClean="0"/>
              <a:t>ak</a:t>
            </a:r>
            <a:r>
              <a:rPr lang="en-US" dirty="0" smtClean="0"/>
              <a:t> </a:t>
            </a:r>
            <a:r>
              <a:rPr lang="en-US" dirty="0" err="1" smtClean="0"/>
              <a:t>fe</a:t>
            </a:r>
            <a:r>
              <a:rPr lang="en-US" dirty="0" smtClean="0"/>
              <a:t>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855CFA-BD3B-4C0B-B868-AE1E07DB6480}" type="slidenum">
              <a:rPr lang="fr-FR" smtClean="0"/>
              <a:pPr/>
              <a:t>37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104289431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029" dirty="0" smtClean="0"/>
              <a:t>Pa</a:t>
            </a:r>
            <a:r>
              <a:rPr lang="en-029" baseline="0" dirty="0" smtClean="0"/>
              <a:t> bon, </a:t>
            </a:r>
            <a:r>
              <a:rPr lang="en-029" baseline="0" dirty="0" err="1" smtClean="0"/>
              <a:t>menm</a:t>
            </a:r>
            <a:r>
              <a:rPr lang="en-029" baseline="0" dirty="0" smtClean="0"/>
              <a:t> </a:t>
            </a:r>
            <a:r>
              <a:rPr lang="en-029" baseline="0" dirty="0" err="1" smtClean="0"/>
              <a:t>reflesyon</a:t>
            </a:r>
            <a:r>
              <a:rPr lang="en-029" baseline="0" dirty="0" smtClean="0"/>
              <a:t> </a:t>
            </a:r>
            <a:r>
              <a:rPr lang="en-029" baseline="0" dirty="0" err="1" smtClean="0"/>
              <a:t>pou</a:t>
            </a:r>
            <a:r>
              <a:rPr lang="en-029" baseline="0" dirty="0" smtClean="0"/>
              <a:t> </a:t>
            </a:r>
            <a:r>
              <a:rPr lang="en-029" baseline="0" dirty="0" err="1" smtClean="0"/>
              <a:t>fom</a:t>
            </a:r>
            <a:r>
              <a:rPr lang="en-029" baseline="0" dirty="0" smtClean="0"/>
              <a:t> </a:t>
            </a:r>
            <a:r>
              <a:rPr lang="en-029" baseline="0" dirty="0" err="1" smtClean="0"/>
              <a:t>kay</a:t>
            </a:r>
            <a:r>
              <a:rPr lang="en-029" baseline="0" dirty="0" smtClean="0"/>
              <a:t> </a:t>
            </a:r>
            <a:r>
              <a:rPr lang="en-029" baseline="0" dirty="0" err="1" smtClean="0"/>
              <a:t>ki</a:t>
            </a:r>
            <a:r>
              <a:rPr lang="en-029" baseline="0" dirty="0" smtClean="0"/>
              <a:t> gen </a:t>
            </a:r>
            <a:r>
              <a:rPr lang="en-029" baseline="0" dirty="0" err="1" smtClean="0"/>
              <a:t>anpil</a:t>
            </a:r>
            <a:r>
              <a:rPr lang="en-029" baseline="0" dirty="0" smtClean="0"/>
              <a:t> </a:t>
            </a:r>
            <a:r>
              <a:rPr lang="en-029" baseline="0" dirty="0" err="1" smtClean="0"/>
              <a:t>koneksyon</a:t>
            </a:r>
            <a:endParaRPr lang="en-029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855CFA-BD3B-4C0B-B868-AE1E07DB6480}" type="slidenum">
              <a:rPr lang="fr-FR" smtClean="0"/>
              <a:pPr/>
              <a:t>38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378558591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029" dirty="0" smtClean="0"/>
              <a:t>Pa</a:t>
            </a:r>
            <a:r>
              <a:rPr lang="en-029" baseline="0" dirty="0" smtClean="0"/>
              <a:t> bon, </a:t>
            </a:r>
            <a:r>
              <a:rPr lang="en-029" baseline="0" dirty="0" err="1" smtClean="0"/>
              <a:t>menm</a:t>
            </a:r>
            <a:r>
              <a:rPr lang="en-029" baseline="0" dirty="0" smtClean="0"/>
              <a:t> </a:t>
            </a:r>
            <a:r>
              <a:rPr lang="en-029" baseline="0" dirty="0" err="1" smtClean="0"/>
              <a:t>reflesyon</a:t>
            </a:r>
            <a:r>
              <a:rPr lang="en-029" baseline="0" dirty="0" smtClean="0"/>
              <a:t> </a:t>
            </a:r>
            <a:r>
              <a:rPr lang="en-029" baseline="0" dirty="0" err="1" smtClean="0"/>
              <a:t>pou</a:t>
            </a:r>
            <a:r>
              <a:rPr lang="en-029" baseline="0" dirty="0" smtClean="0"/>
              <a:t> </a:t>
            </a:r>
            <a:r>
              <a:rPr lang="en-029" baseline="0" dirty="0" err="1" smtClean="0"/>
              <a:t>fom</a:t>
            </a:r>
            <a:r>
              <a:rPr lang="en-029" baseline="0" dirty="0" smtClean="0"/>
              <a:t> </a:t>
            </a:r>
            <a:r>
              <a:rPr lang="en-029" baseline="0" dirty="0" err="1" smtClean="0"/>
              <a:t>kay</a:t>
            </a:r>
            <a:r>
              <a:rPr lang="en-029" baseline="0" dirty="0" smtClean="0"/>
              <a:t> </a:t>
            </a:r>
            <a:r>
              <a:rPr lang="en-029" baseline="0" dirty="0" err="1" smtClean="0"/>
              <a:t>ki</a:t>
            </a:r>
            <a:r>
              <a:rPr lang="en-029" baseline="0" dirty="0" smtClean="0"/>
              <a:t> gen </a:t>
            </a:r>
            <a:r>
              <a:rPr lang="en-029" baseline="0" dirty="0" err="1" smtClean="0"/>
              <a:t>anpil</a:t>
            </a:r>
            <a:r>
              <a:rPr lang="en-029" baseline="0" dirty="0" smtClean="0"/>
              <a:t> </a:t>
            </a:r>
            <a:r>
              <a:rPr lang="en-029" baseline="0" dirty="0" err="1" smtClean="0"/>
              <a:t>koneksyon</a:t>
            </a:r>
            <a:endParaRPr lang="en-029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855CFA-BD3B-4C0B-B868-AE1E07DB6480}" type="slidenum">
              <a:rPr lang="fr-FR" smtClean="0"/>
              <a:pPr/>
              <a:t>39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378558591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Ede </a:t>
            </a:r>
            <a:r>
              <a:rPr lang="en-US" dirty="0" err="1" smtClean="0"/>
              <a:t>yo</a:t>
            </a:r>
            <a:r>
              <a:rPr lang="en-US" dirty="0" smtClean="0"/>
              <a:t> </a:t>
            </a:r>
            <a:r>
              <a:rPr lang="en-US" dirty="0" err="1" smtClean="0"/>
              <a:t>konprann</a:t>
            </a:r>
            <a:r>
              <a:rPr lang="en-US" dirty="0" smtClean="0"/>
              <a:t> tout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ouveti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kay</a:t>
            </a:r>
            <a:r>
              <a:rPr lang="en-US" baseline="0" dirty="0" smtClean="0"/>
              <a:t> se </a:t>
            </a:r>
            <a:r>
              <a:rPr lang="en-US" baseline="0" dirty="0" err="1" smtClean="0"/>
              <a:t>febles</a:t>
            </a:r>
            <a:r>
              <a:rPr lang="en-US" baseline="0" dirty="0" smtClean="0"/>
              <a:t>, men le gen </a:t>
            </a:r>
            <a:r>
              <a:rPr lang="en-US" baseline="0" dirty="0" err="1" smtClean="0"/>
              <a:t>gwo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ouveti</a:t>
            </a:r>
            <a:r>
              <a:rPr lang="en-US" baseline="0" dirty="0" smtClean="0"/>
              <a:t> se </a:t>
            </a:r>
            <a:r>
              <a:rPr lang="en-US" baseline="0" dirty="0" err="1" smtClean="0"/>
              <a:t>febles</a:t>
            </a:r>
            <a:r>
              <a:rPr lang="en-US" baseline="0" dirty="0" smtClean="0"/>
              <a:t> pi red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855CFA-BD3B-4C0B-B868-AE1E07DB6480}" type="slidenum">
              <a:rPr lang="fr-FR" smtClean="0"/>
              <a:pPr/>
              <a:t>40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303182029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Ouveti</a:t>
            </a:r>
            <a:r>
              <a:rPr lang="en-US" dirty="0" smtClean="0"/>
              <a:t> le </a:t>
            </a:r>
            <a:r>
              <a:rPr lang="en-US" dirty="0" err="1" smtClean="0"/>
              <a:t>yo</a:t>
            </a:r>
            <a:r>
              <a:rPr lang="en-US" dirty="0" smtClean="0"/>
              <a:t> </a:t>
            </a:r>
            <a:r>
              <a:rPr lang="en-US" dirty="0" err="1" smtClean="0"/>
              <a:t>twop</a:t>
            </a:r>
            <a:r>
              <a:rPr lang="en-US" dirty="0" smtClean="0"/>
              <a:t> </a:t>
            </a:r>
            <a:r>
              <a:rPr lang="en-US" dirty="0" err="1" smtClean="0"/>
              <a:t>tou</a:t>
            </a:r>
            <a:r>
              <a:rPr lang="en-US" dirty="0" smtClean="0"/>
              <a:t>, </a:t>
            </a:r>
            <a:r>
              <a:rPr lang="en-US" dirty="0" err="1" smtClean="0"/>
              <a:t>yo</a:t>
            </a:r>
            <a:r>
              <a:rPr lang="en-US" dirty="0" smtClean="0"/>
              <a:t> </a:t>
            </a:r>
            <a:r>
              <a:rPr lang="en-US" dirty="0" err="1" smtClean="0"/>
              <a:t>vin</a:t>
            </a:r>
            <a:r>
              <a:rPr lang="en-US" dirty="0" smtClean="0"/>
              <a:t> </a:t>
            </a:r>
            <a:r>
              <a:rPr lang="en-US" dirty="0" err="1" smtClean="0"/>
              <a:t>fe</a:t>
            </a:r>
            <a:r>
              <a:rPr lang="en-US" dirty="0" smtClean="0"/>
              <a:t> pa gen mi </a:t>
            </a:r>
            <a:r>
              <a:rPr lang="en-US" dirty="0" err="1" smtClean="0"/>
              <a:t>pou</a:t>
            </a:r>
            <a:r>
              <a:rPr lang="en-US" dirty="0" smtClean="0"/>
              <a:t> </a:t>
            </a:r>
            <a:r>
              <a:rPr lang="en-US" dirty="0" err="1" smtClean="0"/>
              <a:t>ede</a:t>
            </a:r>
            <a:r>
              <a:rPr lang="en-US" dirty="0" smtClean="0"/>
              <a:t>  </a:t>
            </a:r>
            <a:r>
              <a:rPr lang="en-US" dirty="0" err="1" smtClean="0"/>
              <a:t>kay</a:t>
            </a:r>
            <a:r>
              <a:rPr lang="en-US" dirty="0" smtClean="0"/>
              <a:t> la  </a:t>
            </a:r>
            <a:r>
              <a:rPr lang="en-US" dirty="0" err="1" smtClean="0"/>
              <a:t>reziste</a:t>
            </a:r>
            <a:r>
              <a:rPr lang="en-US" dirty="0" smtClean="0"/>
              <a:t>, </a:t>
            </a:r>
            <a:r>
              <a:rPr lang="en-US" dirty="0" err="1" smtClean="0"/>
              <a:t>konsa</a:t>
            </a:r>
            <a:r>
              <a:rPr lang="en-US" dirty="0" smtClean="0"/>
              <a:t> </a:t>
            </a:r>
            <a:r>
              <a:rPr lang="en-US" dirty="0" err="1" smtClean="0"/>
              <a:t>li</a:t>
            </a:r>
            <a:r>
              <a:rPr lang="en-US" dirty="0" smtClean="0"/>
              <a:t> </a:t>
            </a:r>
            <a:r>
              <a:rPr lang="en-US" dirty="0" err="1" smtClean="0"/>
              <a:t>enpotan</a:t>
            </a:r>
            <a:r>
              <a:rPr lang="en-US" dirty="0" smtClean="0"/>
              <a:t> </a:t>
            </a:r>
            <a:r>
              <a:rPr lang="en-US" dirty="0" err="1" smtClean="0"/>
              <a:t>pou</a:t>
            </a:r>
            <a:r>
              <a:rPr lang="en-US" dirty="0" smtClean="0"/>
              <a:t> </a:t>
            </a:r>
            <a:r>
              <a:rPr lang="en-US" dirty="0" err="1" smtClean="0"/>
              <a:t>nou</a:t>
            </a:r>
            <a:r>
              <a:rPr lang="en-US" dirty="0" smtClean="0"/>
              <a:t> </a:t>
            </a:r>
            <a:r>
              <a:rPr lang="en-US" dirty="0" err="1" smtClean="0"/>
              <a:t>diminye</a:t>
            </a:r>
            <a:r>
              <a:rPr lang="en-US" dirty="0" smtClean="0"/>
              <a:t> </a:t>
            </a:r>
            <a:r>
              <a:rPr lang="en-US" dirty="0" err="1" smtClean="0"/>
              <a:t>ouveti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kay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yo</a:t>
            </a:r>
            <a:r>
              <a:rPr lang="en-US" baseline="0" dirty="0" smtClean="0"/>
              <a:t>. </a:t>
            </a:r>
            <a:r>
              <a:rPr lang="en-US" dirty="0" smtClean="0"/>
              <a:t>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855CFA-BD3B-4C0B-B868-AE1E07DB6480}" type="slidenum">
              <a:rPr lang="fr-FR" smtClean="0"/>
              <a:pPr/>
              <a:t>41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5861079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029" dirty="0" err="1" smtClean="0"/>
              <a:t>N’insistez</a:t>
            </a:r>
            <a:r>
              <a:rPr lang="en-029" dirty="0" smtClean="0"/>
              <a:t> pas </a:t>
            </a:r>
            <a:r>
              <a:rPr lang="en-029" dirty="0" err="1" smtClean="0"/>
              <a:t>sur</a:t>
            </a:r>
            <a:r>
              <a:rPr lang="en-029" dirty="0" smtClean="0"/>
              <a:t> les details et les consequences </a:t>
            </a:r>
            <a:r>
              <a:rPr lang="en-029" dirty="0" err="1" smtClean="0"/>
              <a:t>structurelles</a:t>
            </a:r>
            <a:r>
              <a:rPr lang="en-029" baseline="0" dirty="0" smtClean="0"/>
              <a:t> </a:t>
            </a:r>
            <a:r>
              <a:rPr lang="en-029" baseline="0" dirty="0" err="1" smtClean="0"/>
              <a:t>d’une</a:t>
            </a:r>
            <a:r>
              <a:rPr lang="en-029" baseline="0" dirty="0" smtClean="0"/>
              <a:t> </a:t>
            </a:r>
            <a:r>
              <a:rPr lang="en-029" baseline="0" dirty="0" err="1" smtClean="0"/>
              <a:t>telle</a:t>
            </a:r>
            <a:r>
              <a:rPr lang="en-029" baseline="0" dirty="0" smtClean="0"/>
              <a:t> </a:t>
            </a:r>
            <a:r>
              <a:rPr lang="en-029" baseline="0" dirty="0" err="1" smtClean="0"/>
              <a:t>maison</a:t>
            </a:r>
            <a:r>
              <a:rPr lang="en-029" baseline="0" dirty="0" smtClean="0"/>
              <a:t>, </a:t>
            </a:r>
            <a:r>
              <a:rPr lang="en-029" baseline="0" dirty="0" err="1" smtClean="0"/>
              <a:t>mais</a:t>
            </a:r>
            <a:r>
              <a:rPr lang="en-029" baseline="0" dirty="0" smtClean="0"/>
              <a:t> </a:t>
            </a:r>
            <a:r>
              <a:rPr lang="en-029" baseline="0" dirty="0" err="1" smtClean="0"/>
              <a:t>sur</a:t>
            </a:r>
            <a:r>
              <a:rPr lang="en-029" baseline="0" dirty="0" smtClean="0"/>
              <a:t> la </a:t>
            </a:r>
            <a:r>
              <a:rPr lang="en-029" baseline="0" dirty="0" err="1" smtClean="0"/>
              <a:t>facon</a:t>
            </a:r>
            <a:r>
              <a:rPr lang="en-029" baseline="0" dirty="0" smtClean="0"/>
              <a:t> de </a:t>
            </a:r>
            <a:r>
              <a:rPr lang="en-029" baseline="0" dirty="0" err="1" smtClean="0"/>
              <a:t>proceder</a:t>
            </a:r>
            <a:r>
              <a:rPr lang="en-029" baseline="0" dirty="0" smtClean="0"/>
              <a:t> pour </a:t>
            </a:r>
            <a:r>
              <a:rPr lang="en-029" baseline="0" dirty="0" err="1" smtClean="0"/>
              <a:t>construire</a:t>
            </a:r>
            <a:r>
              <a:rPr lang="en-029" baseline="0" dirty="0" smtClean="0"/>
              <a:t> </a:t>
            </a:r>
            <a:r>
              <a:rPr lang="en-029" baseline="0" dirty="0" err="1" smtClean="0"/>
              <a:t>sur</a:t>
            </a:r>
            <a:r>
              <a:rPr lang="en-029" baseline="0" dirty="0" smtClean="0"/>
              <a:t> le terrain a </a:t>
            </a:r>
            <a:r>
              <a:rPr lang="en-029" baseline="0" dirty="0" err="1" smtClean="0"/>
              <a:t>grande</a:t>
            </a:r>
            <a:r>
              <a:rPr lang="en-029" baseline="0" dirty="0" smtClean="0"/>
              <a:t> </a:t>
            </a:r>
            <a:r>
              <a:rPr lang="en-029" baseline="0" dirty="0" err="1" smtClean="0"/>
              <a:t>pente</a:t>
            </a:r>
            <a:r>
              <a:rPr lang="en-029" baseline="0" dirty="0" smtClean="0"/>
              <a:t>.(</a:t>
            </a:r>
            <a:r>
              <a:rPr lang="en-029" baseline="0" dirty="0" err="1" smtClean="0"/>
              <a:t>deblais</a:t>
            </a:r>
            <a:r>
              <a:rPr lang="en-029" baseline="0" dirty="0" smtClean="0"/>
              <a:t>, </a:t>
            </a:r>
            <a:r>
              <a:rPr lang="en-029" baseline="0" dirty="0" err="1" smtClean="0"/>
              <a:t>mur</a:t>
            </a:r>
            <a:r>
              <a:rPr lang="en-029" baseline="0" dirty="0" smtClean="0"/>
              <a:t> de </a:t>
            </a:r>
            <a:r>
              <a:rPr lang="en-029" baseline="0" dirty="0" err="1" smtClean="0"/>
              <a:t>soutenement</a:t>
            </a:r>
            <a:r>
              <a:rPr lang="en-029" baseline="0" dirty="0" smtClean="0"/>
              <a:t>)</a:t>
            </a:r>
            <a:endParaRPr lang="en-029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855CFA-BD3B-4C0B-B868-AE1E07DB6480}" type="slidenum">
              <a:rPr lang="fr-FR" smtClean="0"/>
              <a:pPr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304023635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Ouveti</a:t>
            </a:r>
            <a:r>
              <a:rPr lang="en-US" dirty="0" smtClean="0"/>
              <a:t> le </a:t>
            </a:r>
            <a:r>
              <a:rPr lang="en-US" dirty="0" err="1" smtClean="0"/>
              <a:t>yo</a:t>
            </a:r>
            <a:r>
              <a:rPr lang="en-US" dirty="0" smtClean="0"/>
              <a:t> </a:t>
            </a:r>
            <a:r>
              <a:rPr lang="en-US" dirty="0" err="1" smtClean="0"/>
              <a:t>twop</a:t>
            </a:r>
            <a:r>
              <a:rPr lang="en-US" dirty="0" smtClean="0"/>
              <a:t> </a:t>
            </a:r>
            <a:r>
              <a:rPr lang="en-US" dirty="0" err="1" smtClean="0"/>
              <a:t>tou</a:t>
            </a:r>
            <a:r>
              <a:rPr lang="en-US" dirty="0" smtClean="0"/>
              <a:t>, </a:t>
            </a:r>
            <a:r>
              <a:rPr lang="en-US" dirty="0" err="1" smtClean="0"/>
              <a:t>yo</a:t>
            </a:r>
            <a:r>
              <a:rPr lang="en-US" dirty="0" smtClean="0"/>
              <a:t> </a:t>
            </a:r>
            <a:r>
              <a:rPr lang="en-US" dirty="0" err="1" smtClean="0"/>
              <a:t>vin</a:t>
            </a:r>
            <a:r>
              <a:rPr lang="en-US" dirty="0" smtClean="0"/>
              <a:t> </a:t>
            </a:r>
            <a:r>
              <a:rPr lang="en-US" dirty="0" err="1" smtClean="0"/>
              <a:t>fe</a:t>
            </a:r>
            <a:r>
              <a:rPr lang="en-US" dirty="0" smtClean="0"/>
              <a:t> pa gen mi </a:t>
            </a:r>
            <a:r>
              <a:rPr lang="en-US" dirty="0" err="1" smtClean="0"/>
              <a:t>pou</a:t>
            </a:r>
            <a:r>
              <a:rPr lang="en-US" dirty="0" smtClean="0"/>
              <a:t> </a:t>
            </a:r>
            <a:r>
              <a:rPr lang="en-US" dirty="0" err="1" smtClean="0"/>
              <a:t>ede</a:t>
            </a:r>
            <a:r>
              <a:rPr lang="en-US" dirty="0" smtClean="0"/>
              <a:t>  </a:t>
            </a:r>
            <a:r>
              <a:rPr lang="en-US" dirty="0" err="1" smtClean="0"/>
              <a:t>kay</a:t>
            </a:r>
            <a:r>
              <a:rPr lang="en-US" dirty="0" smtClean="0"/>
              <a:t> la  </a:t>
            </a:r>
            <a:r>
              <a:rPr lang="en-US" dirty="0" err="1" smtClean="0"/>
              <a:t>reziste</a:t>
            </a:r>
            <a:r>
              <a:rPr lang="en-US" dirty="0" smtClean="0"/>
              <a:t>, </a:t>
            </a:r>
            <a:r>
              <a:rPr lang="en-US" dirty="0" err="1" smtClean="0"/>
              <a:t>konsa</a:t>
            </a:r>
            <a:r>
              <a:rPr lang="en-US" dirty="0" smtClean="0"/>
              <a:t> </a:t>
            </a:r>
            <a:r>
              <a:rPr lang="en-US" dirty="0" err="1" smtClean="0"/>
              <a:t>li</a:t>
            </a:r>
            <a:r>
              <a:rPr lang="en-US" dirty="0" smtClean="0"/>
              <a:t> </a:t>
            </a:r>
            <a:r>
              <a:rPr lang="en-US" dirty="0" err="1" smtClean="0"/>
              <a:t>enpotan</a:t>
            </a:r>
            <a:r>
              <a:rPr lang="en-US" dirty="0" smtClean="0"/>
              <a:t> </a:t>
            </a:r>
            <a:r>
              <a:rPr lang="en-US" dirty="0" err="1" smtClean="0"/>
              <a:t>pou</a:t>
            </a:r>
            <a:r>
              <a:rPr lang="en-US" dirty="0" smtClean="0"/>
              <a:t> </a:t>
            </a:r>
            <a:r>
              <a:rPr lang="en-US" dirty="0" err="1" smtClean="0"/>
              <a:t>nou</a:t>
            </a:r>
            <a:r>
              <a:rPr lang="en-US" dirty="0" smtClean="0"/>
              <a:t> </a:t>
            </a:r>
            <a:r>
              <a:rPr lang="en-US" dirty="0" err="1" smtClean="0"/>
              <a:t>diminye</a:t>
            </a:r>
            <a:r>
              <a:rPr lang="en-US" dirty="0" smtClean="0"/>
              <a:t> </a:t>
            </a:r>
            <a:r>
              <a:rPr lang="en-US" dirty="0" err="1" smtClean="0"/>
              <a:t>ouveti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kay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yo</a:t>
            </a:r>
            <a:r>
              <a:rPr lang="en-US" baseline="0" dirty="0" smtClean="0"/>
              <a:t>. </a:t>
            </a:r>
            <a:r>
              <a:rPr lang="en-US" dirty="0" smtClean="0"/>
              <a:t>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855CFA-BD3B-4C0B-B868-AE1E07DB6480}" type="slidenum">
              <a:rPr lang="fr-FR" smtClean="0"/>
              <a:pPr/>
              <a:t>42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58610797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Ouveti</a:t>
            </a:r>
            <a:r>
              <a:rPr lang="en-US" dirty="0" smtClean="0"/>
              <a:t> le </a:t>
            </a:r>
            <a:r>
              <a:rPr lang="en-US" dirty="0" err="1" smtClean="0"/>
              <a:t>yo</a:t>
            </a:r>
            <a:r>
              <a:rPr lang="en-US" dirty="0" smtClean="0"/>
              <a:t> </a:t>
            </a:r>
            <a:r>
              <a:rPr lang="en-US" dirty="0" err="1" smtClean="0"/>
              <a:t>twop</a:t>
            </a:r>
            <a:r>
              <a:rPr lang="en-US" dirty="0" smtClean="0"/>
              <a:t> </a:t>
            </a:r>
            <a:r>
              <a:rPr lang="en-US" dirty="0" err="1" smtClean="0"/>
              <a:t>tou</a:t>
            </a:r>
            <a:r>
              <a:rPr lang="en-US" dirty="0" smtClean="0"/>
              <a:t>, </a:t>
            </a:r>
            <a:r>
              <a:rPr lang="en-US" dirty="0" err="1" smtClean="0"/>
              <a:t>yo</a:t>
            </a:r>
            <a:r>
              <a:rPr lang="en-US" dirty="0" smtClean="0"/>
              <a:t> </a:t>
            </a:r>
            <a:r>
              <a:rPr lang="en-US" dirty="0" err="1" smtClean="0"/>
              <a:t>vin</a:t>
            </a:r>
            <a:r>
              <a:rPr lang="en-US" dirty="0" smtClean="0"/>
              <a:t> </a:t>
            </a:r>
            <a:r>
              <a:rPr lang="en-US" dirty="0" err="1" smtClean="0"/>
              <a:t>fe</a:t>
            </a:r>
            <a:r>
              <a:rPr lang="en-US" dirty="0" smtClean="0"/>
              <a:t> pa gen mi </a:t>
            </a:r>
            <a:r>
              <a:rPr lang="en-US" dirty="0" err="1" smtClean="0"/>
              <a:t>pou</a:t>
            </a:r>
            <a:r>
              <a:rPr lang="en-US" dirty="0" smtClean="0"/>
              <a:t> </a:t>
            </a:r>
            <a:r>
              <a:rPr lang="en-US" dirty="0" err="1" smtClean="0"/>
              <a:t>ede</a:t>
            </a:r>
            <a:r>
              <a:rPr lang="en-US" dirty="0" smtClean="0"/>
              <a:t>  </a:t>
            </a:r>
            <a:r>
              <a:rPr lang="en-US" dirty="0" err="1" smtClean="0"/>
              <a:t>kay</a:t>
            </a:r>
            <a:r>
              <a:rPr lang="en-US" dirty="0" smtClean="0"/>
              <a:t> la  </a:t>
            </a:r>
            <a:r>
              <a:rPr lang="en-US" dirty="0" err="1" smtClean="0"/>
              <a:t>reziste</a:t>
            </a:r>
            <a:r>
              <a:rPr lang="en-US" dirty="0" smtClean="0"/>
              <a:t>, </a:t>
            </a:r>
            <a:r>
              <a:rPr lang="en-US" dirty="0" err="1" smtClean="0"/>
              <a:t>konsa</a:t>
            </a:r>
            <a:r>
              <a:rPr lang="en-US" dirty="0" smtClean="0"/>
              <a:t> </a:t>
            </a:r>
            <a:r>
              <a:rPr lang="en-US" dirty="0" err="1" smtClean="0"/>
              <a:t>li</a:t>
            </a:r>
            <a:r>
              <a:rPr lang="en-US" dirty="0" smtClean="0"/>
              <a:t> </a:t>
            </a:r>
            <a:r>
              <a:rPr lang="en-US" dirty="0" err="1" smtClean="0"/>
              <a:t>enpotan</a:t>
            </a:r>
            <a:r>
              <a:rPr lang="en-US" dirty="0" smtClean="0"/>
              <a:t> </a:t>
            </a:r>
            <a:r>
              <a:rPr lang="en-US" dirty="0" err="1" smtClean="0"/>
              <a:t>pou</a:t>
            </a:r>
            <a:r>
              <a:rPr lang="en-US" dirty="0" smtClean="0"/>
              <a:t> </a:t>
            </a:r>
            <a:r>
              <a:rPr lang="en-US" dirty="0" err="1" smtClean="0"/>
              <a:t>nou</a:t>
            </a:r>
            <a:r>
              <a:rPr lang="en-US" dirty="0" smtClean="0"/>
              <a:t> </a:t>
            </a:r>
            <a:r>
              <a:rPr lang="en-US" dirty="0" err="1" smtClean="0"/>
              <a:t>diminye</a:t>
            </a:r>
            <a:r>
              <a:rPr lang="en-US" dirty="0" smtClean="0"/>
              <a:t> </a:t>
            </a:r>
            <a:r>
              <a:rPr lang="en-US" dirty="0" err="1" smtClean="0"/>
              <a:t>ouveti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kay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yo</a:t>
            </a:r>
            <a:r>
              <a:rPr lang="en-US" baseline="0" dirty="0" smtClean="0"/>
              <a:t>. </a:t>
            </a:r>
            <a:r>
              <a:rPr lang="en-US" dirty="0" smtClean="0"/>
              <a:t>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855CFA-BD3B-4C0B-B868-AE1E07DB6480}" type="slidenum">
              <a:rPr lang="fr-FR" smtClean="0"/>
              <a:pPr/>
              <a:t>43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58610797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Twati</a:t>
            </a:r>
            <a:r>
              <a:rPr lang="en-US" dirty="0" smtClean="0"/>
              <a:t>  </a:t>
            </a:r>
            <a:r>
              <a:rPr lang="en-US" dirty="0" err="1" smtClean="0"/>
              <a:t>yo</a:t>
            </a:r>
            <a:r>
              <a:rPr lang="en-US" dirty="0" smtClean="0"/>
              <a:t> </a:t>
            </a:r>
            <a:r>
              <a:rPr lang="en-US" dirty="0" err="1" smtClean="0"/>
              <a:t>dwe</a:t>
            </a:r>
            <a:r>
              <a:rPr lang="en-US" dirty="0" smtClean="0"/>
              <a:t> </a:t>
            </a:r>
            <a:r>
              <a:rPr lang="en-US" dirty="0" err="1" smtClean="0"/>
              <a:t>byen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konekte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ak</a:t>
            </a:r>
            <a:r>
              <a:rPr lang="en-US" baseline="0" dirty="0" smtClean="0"/>
              <a:t> mi </a:t>
            </a:r>
            <a:r>
              <a:rPr lang="en-US" baseline="0" dirty="0" err="1" smtClean="0"/>
              <a:t>yo,e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jan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yo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fet</a:t>
            </a:r>
            <a:r>
              <a:rPr lang="en-US" baseline="0" dirty="0" smtClean="0"/>
              <a:t> la </a:t>
            </a:r>
            <a:r>
              <a:rPr lang="en-US" baseline="0" dirty="0" err="1" smtClean="0"/>
              <a:t>kapab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yo</a:t>
            </a:r>
            <a:r>
              <a:rPr lang="en-US" baseline="0" dirty="0" smtClean="0"/>
              <a:t> gen </a:t>
            </a:r>
            <a:r>
              <a:rPr lang="en-US" baseline="0" dirty="0" err="1" smtClean="0"/>
              <a:t>anpil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febles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konsa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esplike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yo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kijan</a:t>
            </a:r>
            <a:r>
              <a:rPr lang="en-US" baseline="0" dirty="0" smtClean="0"/>
              <a:t> van </a:t>
            </a:r>
            <a:r>
              <a:rPr lang="en-US" baseline="0" dirty="0" err="1" smtClean="0"/>
              <a:t>kapab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leve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twati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yo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yo</a:t>
            </a:r>
            <a:r>
              <a:rPr lang="en-US" baseline="0" dirty="0" smtClean="0"/>
              <a:t> pa </a:t>
            </a:r>
            <a:r>
              <a:rPr lang="en-US" baseline="0" dirty="0" err="1" smtClean="0"/>
              <a:t>byen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mare,aksi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yo</a:t>
            </a:r>
            <a:r>
              <a:rPr lang="en-US" baseline="0" dirty="0" smtClean="0"/>
              <a:t> pa </a:t>
            </a:r>
            <a:r>
              <a:rPr lang="en-US" baseline="0" dirty="0" err="1" smtClean="0"/>
              <a:t>byen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fet</a:t>
            </a:r>
            <a:r>
              <a:rPr lang="en-US" baseline="0" dirty="0" smtClean="0"/>
              <a:t>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855CFA-BD3B-4C0B-B868-AE1E07DB6480}" type="slidenum">
              <a:rPr lang="fr-FR" smtClean="0"/>
              <a:pPr/>
              <a:t>44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240983218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Sonje</a:t>
            </a:r>
            <a:r>
              <a:rPr lang="en-US" dirty="0" smtClean="0"/>
              <a:t> </a:t>
            </a:r>
            <a:r>
              <a:rPr lang="en-US" dirty="0" err="1" smtClean="0"/>
              <a:t>twati</a:t>
            </a:r>
            <a:r>
              <a:rPr lang="en-US" baseline="0" dirty="0" smtClean="0"/>
              <a:t> </a:t>
            </a:r>
            <a:r>
              <a:rPr lang="en-US" dirty="0" err="1" smtClean="0"/>
              <a:t>kay</a:t>
            </a:r>
            <a:r>
              <a:rPr lang="en-US" dirty="0" smtClean="0"/>
              <a:t> la pa </a:t>
            </a:r>
            <a:r>
              <a:rPr lang="en-US" dirty="0" err="1" smtClean="0"/>
              <a:t>chita</a:t>
            </a:r>
            <a:r>
              <a:rPr lang="en-US" dirty="0" smtClean="0"/>
              <a:t> </a:t>
            </a:r>
            <a:r>
              <a:rPr lang="en-US" dirty="0" err="1" smtClean="0"/>
              <a:t>selman</a:t>
            </a:r>
            <a:r>
              <a:rPr lang="en-US" dirty="0" smtClean="0"/>
              <a:t> </a:t>
            </a:r>
            <a:r>
              <a:rPr lang="en-US" dirty="0" err="1" smtClean="0"/>
              <a:t>sou</a:t>
            </a:r>
            <a:r>
              <a:rPr lang="en-US" dirty="0" smtClean="0"/>
              <a:t> bon </a:t>
            </a:r>
            <a:r>
              <a:rPr lang="en-US" dirty="0" err="1" smtClean="0"/>
              <a:t>koneksyon</a:t>
            </a:r>
            <a:r>
              <a:rPr lang="en-US" dirty="0" smtClean="0"/>
              <a:t> </a:t>
            </a:r>
            <a:r>
              <a:rPr lang="en-US" dirty="0" err="1" smtClean="0"/>
              <a:t>yo</a:t>
            </a:r>
            <a:r>
              <a:rPr lang="en-US" dirty="0" smtClean="0"/>
              <a:t>, men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tou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espozisyon</a:t>
            </a:r>
            <a:r>
              <a:rPr lang="en-US" baseline="0" dirty="0" smtClean="0"/>
              <a:t> l pa </a:t>
            </a:r>
            <a:r>
              <a:rPr lang="en-US" baseline="0" dirty="0" err="1" smtClean="0"/>
              <a:t>rapo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kote</a:t>
            </a:r>
            <a:r>
              <a:rPr lang="en-US" baseline="0" dirty="0" smtClean="0"/>
              <a:t> van </a:t>
            </a:r>
            <a:r>
              <a:rPr lang="en-US" baseline="0" dirty="0" err="1" smtClean="0"/>
              <a:t>kab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atake</a:t>
            </a:r>
            <a:r>
              <a:rPr lang="en-US" baseline="0" dirty="0" smtClean="0"/>
              <a:t> l.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855CFA-BD3B-4C0B-B868-AE1E07DB6480}" type="slidenum">
              <a:rPr lang="fr-FR" smtClean="0"/>
              <a:pPr/>
              <a:t>45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409655019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Sonje</a:t>
            </a:r>
            <a:r>
              <a:rPr lang="en-US" dirty="0" smtClean="0"/>
              <a:t> </a:t>
            </a:r>
            <a:r>
              <a:rPr lang="en-US" dirty="0" err="1" smtClean="0"/>
              <a:t>twati</a:t>
            </a:r>
            <a:r>
              <a:rPr lang="en-US" baseline="0" dirty="0" smtClean="0"/>
              <a:t> </a:t>
            </a:r>
            <a:r>
              <a:rPr lang="en-US" dirty="0" err="1" smtClean="0"/>
              <a:t>kay</a:t>
            </a:r>
            <a:r>
              <a:rPr lang="en-US" dirty="0" smtClean="0"/>
              <a:t> la pa </a:t>
            </a:r>
            <a:r>
              <a:rPr lang="en-US" dirty="0" err="1" smtClean="0"/>
              <a:t>chita</a:t>
            </a:r>
            <a:r>
              <a:rPr lang="en-US" dirty="0" smtClean="0"/>
              <a:t> </a:t>
            </a:r>
            <a:r>
              <a:rPr lang="en-US" dirty="0" err="1" smtClean="0"/>
              <a:t>selman</a:t>
            </a:r>
            <a:r>
              <a:rPr lang="en-US" dirty="0" smtClean="0"/>
              <a:t> </a:t>
            </a:r>
            <a:r>
              <a:rPr lang="en-US" dirty="0" err="1" smtClean="0"/>
              <a:t>sou</a:t>
            </a:r>
            <a:r>
              <a:rPr lang="en-US" dirty="0" smtClean="0"/>
              <a:t> bon </a:t>
            </a:r>
            <a:r>
              <a:rPr lang="en-US" dirty="0" err="1" smtClean="0"/>
              <a:t>koneksyon</a:t>
            </a:r>
            <a:r>
              <a:rPr lang="en-US" dirty="0" smtClean="0"/>
              <a:t> </a:t>
            </a:r>
            <a:r>
              <a:rPr lang="en-US" dirty="0" err="1" smtClean="0"/>
              <a:t>yo</a:t>
            </a:r>
            <a:r>
              <a:rPr lang="en-US" dirty="0" smtClean="0"/>
              <a:t>, men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tou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espozisyon</a:t>
            </a:r>
            <a:r>
              <a:rPr lang="en-US" baseline="0" dirty="0" smtClean="0"/>
              <a:t> l pa </a:t>
            </a:r>
            <a:r>
              <a:rPr lang="en-US" baseline="0" dirty="0" err="1" smtClean="0"/>
              <a:t>rapo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kote</a:t>
            </a:r>
            <a:r>
              <a:rPr lang="en-US" baseline="0" dirty="0" smtClean="0"/>
              <a:t> van </a:t>
            </a:r>
            <a:r>
              <a:rPr lang="en-US" baseline="0" dirty="0" err="1" smtClean="0"/>
              <a:t>kab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atake</a:t>
            </a:r>
            <a:r>
              <a:rPr lang="en-US" baseline="0" dirty="0" smtClean="0"/>
              <a:t> l.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855CFA-BD3B-4C0B-B868-AE1E07DB6480}" type="slidenum">
              <a:rPr lang="fr-FR" smtClean="0"/>
              <a:pPr/>
              <a:t>46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409655019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Fom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nou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rankontre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lsouvan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peyi</a:t>
            </a:r>
            <a:r>
              <a:rPr lang="en-US" baseline="0" dirty="0" smtClean="0"/>
              <a:t> a, </a:t>
            </a:r>
            <a:r>
              <a:rPr lang="en-US" baseline="0" dirty="0" err="1" smtClean="0"/>
              <a:t>konsa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ta</a:t>
            </a:r>
            <a:r>
              <a:rPr lang="en-US" baseline="0" dirty="0" smtClean="0"/>
              <a:t> pi </a:t>
            </a:r>
            <a:r>
              <a:rPr lang="en-US" baseline="0" dirty="0" err="1" smtClean="0"/>
              <a:t>enteresan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pou</a:t>
            </a:r>
            <a:r>
              <a:rPr lang="en-US" baseline="0" dirty="0" smtClean="0"/>
              <a:t> n </a:t>
            </a:r>
            <a:r>
              <a:rPr lang="en-US" baseline="0" dirty="0" err="1" smtClean="0"/>
              <a:t>ensiste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sou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fason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nou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dwe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byen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konekte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yo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ak</a:t>
            </a:r>
            <a:r>
              <a:rPr lang="en-US" baseline="0" dirty="0" smtClean="0"/>
              <a:t> mi </a:t>
            </a:r>
            <a:r>
              <a:rPr lang="en-US" baseline="0" dirty="0" err="1" smtClean="0"/>
              <a:t>yo</a:t>
            </a:r>
            <a:r>
              <a:rPr lang="en-US" baseline="0" dirty="0" smtClean="0"/>
              <a:t>, e </a:t>
            </a:r>
            <a:r>
              <a:rPr lang="en-US" baseline="0" dirty="0" err="1" smtClean="0"/>
              <a:t>byen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chapant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yo</a:t>
            </a:r>
            <a:r>
              <a:rPr lang="en-US" baseline="0" dirty="0" smtClean="0"/>
              <a:t>.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855CFA-BD3B-4C0B-B868-AE1E07DB6480}" type="slidenum">
              <a:rPr lang="fr-FR" smtClean="0"/>
              <a:pPr/>
              <a:t>47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214312143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Twati</a:t>
            </a:r>
            <a:r>
              <a:rPr lang="en-US" dirty="0" smtClean="0"/>
              <a:t> a</a:t>
            </a:r>
            <a:r>
              <a:rPr lang="en-US" baseline="0" dirty="0" smtClean="0"/>
              <a:t> 4 pant pi </a:t>
            </a:r>
            <a:r>
              <a:rPr lang="en-US" baseline="0" dirty="0" err="1" smtClean="0"/>
              <a:t>byen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konpote</a:t>
            </a:r>
            <a:r>
              <a:rPr lang="en-US" baseline="0" dirty="0" smtClean="0"/>
              <a:t> l pa </a:t>
            </a:r>
            <a:r>
              <a:rPr lang="en-US" baseline="0" dirty="0" err="1" smtClean="0"/>
              <a:t>rapo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direksyon</a:t>
            </a:r>
            <a:r>
              <a:rPr lang="en-US" baseline="0" dirty="0" smtClean="0"/>
              <a:t> van, </a:t>
            </a:r>
            <a:r>
              <a:rPr lang="en-US" baseline="0" dirty="0" err="1" smtClean="0"/>
              <a:t>paske</a:t>
            </a:r>
            <a:r>
              <a:rPr lang="en-US" baseline="0" dirty="0" smtClean="0"/>
              <a:t> l </a:t>
            </a:r>
            <a:r>
              <a:rPr lang="en-US" baseline="0" dirty="0" err="1" smtClean="0"/>
              <a:t>li</a:t>
            </a:r>
            <a:r>
              <a:rPr lang="en-US" baseline="0" dirty="0" smtClean="0"/>
              <a:t> pi </a:t>
            </a:r>
            <a:r>
              <a:rPr lang="en-US" baseline="0" dirty="0" err="1" smtClean="0"/>
              <a:t>byen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kontrevante</a:t>
            </a:r>
            <a:r>
              <a:rPr lang="en-US" baseline="0" dirty="0" smtClean="0"/>
              <a:t> l…</a:t>
            </a:r>
            <a:r>
              <a:rPr lang="en-US" baseline="0" dirty="0" err="1" smtClean="0"/>
              <a:t>na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ajoute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keklot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rezon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855CFA-BD3B-4C0B-B868-AE1E07DB6480}" type="slidenum">
              <a:rPr lang="fr-FR" smtClean="0"/>
              <a:pPr/>
              <a:t>48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281983704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 smtClean="0">
                <a:solidFill>
                  <a:srgbClr val="00B050"/>
                </a:solidFill>
                <a:latin typeface="Comic Sans MS" pitchFamily="66" charset="0"/>
                <a:cs typeface="Aharoni" pitchFamily="2" charset="-79"/>
              </a:rPr>
              <a:t>Fòm</a:t>
            </a:r>
            <a:r>
              <a:rPr lang="en-US" sz="1200" dirty="0" smtClean="0">
                <a:solidFill>
                  <a:srgbClr val="00B050"/>
                </a:solidFill>
                <a:latin typeface="Comic Sans MS" pitchFamily="66" charset="0"/>
                <a:cs typeface="Aharoni" pitchFamily="2" charset="-79"/>
              </a:rPr>
              <a:t> </a:t>
            </a:r>
            <a:r>
              <a:rPr lang="en-US" sz="1200" dirty="0" err="1" smtClean="0">
                <a:solidFill>
                  <a:srgbClr val="00B050"/>
                </a:solidFill>
                <a:latin typeface="Comic Sans MS" pitchFamily="66" charset="0"/>
                <a:cs typeface="Aharoni" pitchFamily="2" charset="-79"/>
              </a:rPr>
              <a:t>kay</a:t>
            </a:r>
            <a:r>
              <a:rPr lang="en-US" sz="1200" dirty="0" smtClean="0">
                <a:solidFill>
                  <a:srgbClr val="00B050"/>
                </a:solidFill>
                <a:latin typeface="Comic Sans MS" pitchFamily="66" charset="0"/>
                <a:cs typeface="Aharoni" pitchFamily="2" charset="-79"/>
              </a:rPr>
              <a:t> </a:t>
            </a:r>
            <a:r>
              <a:rPr lang="en-US" sz="1200" dirty="0" err="1" smtClean="0">
                <a:solidFill>
                  <a:srgbClr val="00B050"/>
                </a:solidFill>
                <a:latin typeface="Comic Sans MS" pitchFamily="66" charset="0"/>
                <a:cs typeface="Aharoni" pitchFamily="2" charset="-79"/>
              </a:rPr>
              <a:t>ki</a:t>
            </a:r>
            <a:r>
              <a:rPr lang="en-US" sz="1200" dirty="0" smtClean="0">
                <a:solidFill>
                  <a:srgbClr val="00B050"/>
                </a:solidFill>
                <a:latin typeface="Comic Sans MS" pitchFamily="66" charset="0"/>
                <a:cs typeface="Aharoni" pitchFamily="2" charset="-79"/>
              </a:rPr>
              <a:t> </a:t>
            </a:r>
            <a:r>
              <a:rPr lang="en-US" sz="1200" dirty="0" err="1" smtClean="0">
                <a:solidFill>
                  <a:srgbClr val="00B050"/>
                </a:solidFill>
                <a:latin typeface="Comic Sans MS" pitchFamily="66" charset="0"/>
                <a:cs typeface="Aharoni" pitchFamily="2" charset="-79"/>
              </a:rPr>
              <a:t>senp</a:t>
            </a:r>
            <a:r>
              <a:rPr lang="en-US" sz="1200" dirty="0" smtClean="0">
                <a:solidFill>
                  <a:srgbClr val="00B050"/>
                </a:solidFill>
                <a:latin typeface="Comic Sans MS" pitchFamily="66" charset="0"/>
                <a:cs typeface="Aharoni" pitchFamily="2" charset="-79"/>
              </a:rPr>
              <a:t> </a:t>
            </a:r>
            <a:r>
              <a:rPr lang="en-US" sz="1200" dirty="0" err="1" smtClean="0">
                <a:solidFill>
                  <a:srgbClr val="00B050"/>
                </a:solidFill>
                <a:latin typeface="Comic Sans MS" pitchFamily="66" charset="0"/>
                <a:cs typeface="Aharoni" pitchFamily="2" charset="-79"/>
              </a:rPr>
              <a:t>yo</a:t>
            </a:r>
            <a:r>
              <a:rPr lang="en-US" sz="1200" dirty="0" smtClean="0">
                <a:solidFill>
                  <a:srgbClr val="00B050"/>
                </a:solidFill>
                <a:latin typeface="Comic Sans MS" pitchFamily="66" charset="0"/>
                <a:cs typeface="Aharoni" pitchFamily="2" charset="-79"/>
              </a:rPr>
              <a:t>, gen pi bon </a:t>
            </a:r>
            <a:r>
              <a:rPr lang="en-US" sz="1200" dirty="0" err="1" smtClean="0">
                <a:solidFill>
                  <a:srgbClr val="00B050"/>
                </a:solidFill>
                <a:latin typeface="Comic Sans MS" pitchFamily="66" charset="0"/>
                <a:cs typeface="Aharoni" pitchFamily="2" charset="-79"/>
              </a:rPr>
              <a:t>konpòteman</a:t>
            </a:r>
            <a:r>
              <a:rPr lang="en-US" sz="1200" dirty="0" smtClean="0">
                <a:solidFill>
                  <a:srgbClr val="00B050"/>
                </a:solidFill>
                <a:latin typeface="Comic Sans MS" pitchFamily="66" charset="0"/>
                <a:cs typeface="Aharoni" pitchFamily="2" charset="-79"/>
              </a:rPr>
              <a:t>, </a:t>
            </a:r>
            <a:r>
              <a:rPr lang="en-US" sz="1200" dirty="0" err="1" smtClean="0">
                <a:solidFill>
                  <a:srgbClr val="00B050"/>
                </a:solidFill>
                <a:latin typeface="Comic Sans MS" pitchFamily="66" charset="0"/>
                <a:cs typeface="Aharoni" pitchFamily="2" charset="-79"/>
              </a:rPr>
              <a:t>lè</a:t>
            </a:r>
            <a:r>
              <a:rPr lang="en-US" sz="1200" dirty="0" smtClean="0">
                <a:solidFill>
                  <a:srgbClr val="00B050"/>
                </a:solidFill>
                <a:latin typeface="Comic Sans MS" pitchFamily="66" charset="0"/>
                <a:cs typeface="Aharoni" pitchFamily="2" charset="-79"/>
              </a:rPr>
              <a:t> gen </a:t>
            </a:r>
            <a:r>
              <a:rPr lang="en-US" sz="1200" dirty="0" err="1" smtClean="0">
                <a:solidFill>
                  <a:srgbClr val="00B050"/>
                </a:solidFill>
                <a:latin typeface="Comic Sans MS" pitchFamily="66" charset="0"/>
                <a:cs typeface="Aharoni" pitchFamily="2" charset="-79"/>
              </a:rPr>
              <a:t>tranblemann</a:t>
            </a:r>
            <a:r>
              <a:rPr lang="en-US" sz="1200" dirty="0" smtClean="0">
                <a:solidFill>
                  <a:srgbClr val="00B050"/>
                </a:solidFill>
                <a:latin typeface="Comic Sans MS" pitchFamily="66" charset="0"/>
                <a:cs typeface="Aharoni" pitchFamily="2" charset="-79"/>
              </a:rPr>
              <a:t> </a:t>
            </a:r>
            <a:r>
              <a:rPr lang="en-US" sz="1200" dirty="0" err="1" smtClean="0">
                <a:solidFill>
                  <a:srgbClr val="00B050"/>
                </a:solidFill>
                <a:latin typeface="Comic Sans MS" pitchFamily="66" charset="0"/>
                <a:cs typeface="Aharoni" pitchFamily="2" charset="-79"/>
              </a:rPr>
              <a:t>tè</a:t>
            </a:r>
            <a:r>
              <a:rPr lang="en-US" sz="1200" i="1" dirty="0" smtClean="0">
                <a:latin typeface="Monotype Corsiva" pitchFamily="66" charset="0"/>
              </a:rPr>
              <a:t>.</a:t>
            </a:r>
            <a:endParaRPr lang="fr-FR" sz="1200" i="1" dirty="0" smtClean="0">
              <a:latin typeface="Monotype Corsiva" pitchFamily="66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855CFA-BD3B-4C0B-B868-AE1E07DB6480}" type="slidenum">
              <a:rPr lang="fr-FR" smtClean="0"/>
              <a:pPr/>
              <a:t>49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3442365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029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855CFA-BD3B-4C0B-B868-AE1E07DB6480}" type="slidenum">
              <a:rPr lang="fr-FR" smtClean="0"/>
              <a:pPr/>
              <a:t>59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304023635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029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855CFA-BD3B-4C0B-B868-AE1E07DB6480}" type="slidenum">
              <a:rPr lang="fr-FR" smtClean="0"/>
              <a:pPr/>
              <a:t>60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30402363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029" dirty="0" err="1" smtClean="0"/>
              <a:t>Veillez</a:t>
            </a:r>
            <a:r>
              <a:rPr lang="en-029" dirty="0" smtClean="0"/>
              <a:t> de </a:t>
            </a:r>
            <a:r>
              <a:rPr lang="en-029" dirty="0" err="1" smtClean="0"/>
              <a:t>leur</a:t>
            </a:r>
            <a:r>
              <a:rPr lang="en-029" dirty="0" smtClean="0"/>
              <a:t> </a:t>
            </a:r>
            <a:r>
              <a:rPr lang="en-029" dirty="0" err="1" smtClean="0"/>
              <a:t>rappeler</a:t>
            </a:r>
            <a:r>
              <a:rPr lang="en-029" dirty="0" smtClean="0"/>
              <a:t> </a:t>
            </a:r>
            <a:r>
              <a:rPr lang="en-029" dirty="0" err="1" smtClean="0"/>
              <a:t>sur</a:t>
            </a:r>
            <a:r>
              <a:rPr lang="en-029" dirty="0" smtClean="0"/>
              <a:t> les consequences qui </a:t>
            </a:r>
            <a:r>
              <a:rPr lang="en-029" dirty="0" err="1" smtClean="0"/>
              <a:t>pourraient</a:t>
            </a:r>
            <a:r>
              <a:rPr lang="en-029" baseline="0" dirty="0" smtClean="0"/>
              <a:t> de nature (</a:t>
            </a:r>
            <a:r>
              <a:rPr lang="en-029" baseline="0" dirty="0" err="1" smtClean="0"/>
              <a:t>seisme</a:t>
            </a:r>
            <a:r>
              <a:rPr lang="en-029" baseline="0" dirty="0" smtClean="0"/>
              <a:t>, forte </a:t>
            </a:r>
            <a:r>
              <a:rPr lang="en-029" baseline="0" dirty="0" err="1" smtClean="0"/>
              <a:t>pluie</a:t>
            </a:r>
            <a:r>
              <a:rPr lang="en-029" baseline="0" dirty="0" smtClean="0"/>
              <a:t>, </a:t>
            </a:r>
            <a:r>
              <a:rPr lang="en-029" baseline="0" dirty="0" err="1" smtClean="0"/>
              <a:t>volcan</a:t>
            </a:r>
            <a:r>
              <a:rPr lang="en-029" baseline="0" dirty="0" smtClean="0"/>
              <a:t>…)</a:t>
            </a:r>
            <a:endParaRPr lang="en-029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855CFA-BD3B-4C0B-B868-AE1E07DB6480}" type="slidenum">
              <a:rPr lang="fr-FR" smtClean="0"/>
              <a:pPr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304023635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029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855CFA-BD3B-4C0B-B868-AE1E07DB6480}" type="slidenum">
              <a:rPr lang="fr-FR" smtClean="0"/>
              <a:pPr/>
              <a:t>61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304023635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029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855CFA-BD3B-4C0B-B868-AE1E07DB6480}" type="slidenum">
              <a:rPr lang="fr-FR" smtClean="0"/>
              <a:pPr/>
              <a:t>62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304023635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029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855CFA-BD3B-4C0B-B868-AE1E07DB6480}" type="slidenum">
              <a:rPr lang="fr-FR" smtClean="0"/>
              <a:pPr/>
              <a:t>65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304023635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solidFill>
                  <a:srgbClr val="00B050"/>
                </a:solidFill>
                <a:latin typeface="Comic Sans MS" pitchFamily="66" charset="0"/>
                <a:cs typeface="Aharoni" pitchFamily="2" charset="-79"/>
              </a:rPr>
              <a:t>Bon </a:t>
            </a:r>
            <a:r>
              <a:rPr lang="en-US" sz="1200" dirty="0" err="1" smtClean="0">
                <a:solidFill>
                  <a:srgbClr val="00B050"/>
                </a:solidFill>
                <a:latin typeface="Comic Sans MS" pitchFamily="66" charset="0"/>
                <a:cs typeface="Aharoni" pitchFamily="2" charset="-79"/>
              </a:rPr>
              <a:t>materyo</a:t>
            </a:r>
            <a:r>
              <a:rPr lang="en-US" sz="1200" dirty="0" smtClean="0">
                <a:solidFill>
                  <a:srgbClr val="00B050"/>
                </a:solidFill>
                <a:latin typeface="Comic Sans MS" pitchFamily="66" charset="0"/>
                <a:cs typeface="Aharoni" pitchFamily="2" charset="-79"/>
              </a:rPr>
              <a:t> </a:t>
            </a:r>
            <a:r>
              <a:rPr lang="en-US" sz="1200" dirty="0" err="1" smtClean="0">
                <a:solidFill>
                  <a:srgbClr val="00B050"/>
                </a:solidFill>
                <a:latin typeface="Comic Sans MS" pitchFamily="66" charset="0"/>
                <a:cs typeface="Aharoni" pitchFamily="2" charset="-79"/>
              </a:rPr>
              <a:t>f</a:t>
            </a:r>
            <a:r>
              <a:rPr lang="en-US" sz="1200" dirty="0" err="1" smtClean="0">
                <a:solidFill>
                  <a:srgbClr val="00B050"/>
                </a:solidFill>
                <a:latin typeface="Comic Sans MS"/>
                <a:cs typeface="Aharoni" pitchFamily="2" charset="-79"/>
              </a:rPr>
              <a:t>è</a:t>
            </a:r>
            <a:r>
              <a:rPr lang="en-US" sz="1200" dirty="0" smtClean="0">
                <a:solidFill>
                  <a:srgbClr val="00B050"/>
                </a:solidFill>
                <a:latin typeface="Comic Sans MS" pitchFamily="66" charset="0"/>
                <a:cs typeface="Aharoni" pitchFamily="2" charset="-79"/>
              </a:rPr>
              <a:t> </a:t>
            </a:r>
            <a:r>
              <a:rPr lang="en-US" sz="1200" dirty="0" err="1" smtClean="0">
                <a:solidFill>
                  <a:srgbClr val="00B050"/>
                </a:solidFill>
                <a:latin typeface="Comic Sans MS" pitchFamily="66" charset="0"/>
                <a:cs typeface="Aharoni" pitchFamily="2" charset="-79"/>
              </a:rPr>
              <a:t>kay</a:t>
            </a:r>
            <a:r>
              <a:rPr lang="en-US" sz="1200" dirty="0" smtClean="0">
                <a:solidFill>
                  <a:srgbClr val="00B050"/>
                </a:solidFill>
                <a:latin typeface="Comic Sans MS" pitchFamily="66" charset="0"/>
                <a:cs typeface="Aharoni" pitchFamily="2" charset="-79"/>
              </a:rPr>
              <a:t> la pi solid e pi </a:t>
            </a:r>
            <a:r>
              <a:rPr lang="en-US" sz="1200" dirty="0" err="1" smtClean="0">
                <a:solidFill>
                  <a:srgbClr val="00B050"/>
                </a:solidFill>
                <a:latin typeface="Comic Sans MS" pitchFamily="66" charset="0"/>
                <a:cs typeface="Aharoni" pitchFamily="2" charset="-79"/>
              </a:rPr>
              <a:t>rezistan</a:t>
            </a:r>
            <a:endParaRPr lang="fr-FR" sz="1200" dirty="0" smtClean="0">
              <a:solidFill>
                <a:srgbClr val="00B050"/>
              </a:solidFill>
              <a:latin typeface="Comic Sans MS" pitchFamily="66" charset="0"/>
              <a:cs typeface="Aharoni" pitchFamily="2" charset="-79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855CFA-BD3B-4C0B-B868-AE1E07DB6480}" type="slidenum">
              <a:rPr lang="fr-FR" smtClean="0"/>
              <a:pPr/>
              <a:t>67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2675819983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029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855CFA-BD3B-4C0B-B868-AE1E07DB6480}" type="slidenum">
              <a:rPr lang="fr-FR" smtClean="0"/>
              <a:pPr/>
              <a:t>70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304023635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029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855CFA-BD3B-4C0B-B868-AE1E07DB6480}" type="slidenum">
              <a:rPr lang="fr-FR" smtClean="0"/>
              <a:pPr/>
              <a:t>71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304023635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029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855CFA-BD3B-4C0B-B868-AE1E07DB6480}" type="slidenum">
              <a:rPr lang="fr-FR" smtClean="0"/>
              <a:pPr/>
              <a:t>72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304023635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029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855CFA-BD3B-4C0B-B868-AE1E07DB6480}" type="slidenum">
              <a:rPr lang="fr-FR" smtClean="0"/>
              <a:pPr/>
              <a:t>74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3040236351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029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855CFA-BD3B-4C0B-B868-AE1E07DB6480}" type="slidenum">
              <a:rPr lang="fr-FR" smtClean="0"/>
              <a:pPr/>
              <a:t>75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3040236351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029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855CFA-BD3B-4C0B-B868-AE1E07DB6480}" type="slidenum">
              <a:rPr lang="fr-FR" smtClean="0"/>
              <a:pPr/>
              <a:t>76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30402363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029" dirty="0" err="1" smtClean="0"/>
              <a:t>Veillez</a:t>
            </a:r>
            <a:r>
              <a:rPr lang="en-029" dirty="0" smtClean="0"/>
              <a:t> de </a:t>
            </a:r>
            <a:r>
              <a:rPr lang="en-029" dirty="0" err="1" smtClean="0"/>
              <a:t>leur</a:t>
            </a:r>
            <a:r>
              <a:rPr lang="en-029" dirty="0" smtClean="0"/>
              <a:t> </a:t>
            </a:r>
            <a:r>
              <a:rPr lang="en-029" dirty="0" err="1" smtClean="0"/>
              <a:t>rappeler</a:t>
            </a:r>
            <a:r>
              <a:rPr lang="en-029" dirty="0" smtClean="0"/>
              <a:t> </a:t>
            </a:r>
            <a:r>
              <a:rPr lang="en-029" dirty="0" err="1" smtClean="0"/>
              <a:t>qu’il</a:t>
            </a:r>
            <a:r>
              <a:rPr lang="en-029" dirty="0" smtClean="0"/>
              <a:t> ne </a:t>
            </a:r>
            <a:r>
              <a:rPr lang="en-029" dirty="0" err="1" smtClean="0"/>
              <a:t>faut</a:t>
            </a:r>
            <a:r>
              <a:rPr lang="en-029" dirty="0" smtClean="0"/>
              <a:t> pas </a:t>
            </a:r>
            <a:r>
              <a:rPr lang="en-029" dirty="0" err="1" smtClean="0"/>
              <a:t>construire</a:t>
            </a:r>
            <a:r>
              <a:rPr lang="en-029" dirty="0" smtClean="0"/>
              <a:t> pres des mines en exploitation (sable, </a:t>
            </a:r>
            <a:r>
              <a:rPr lang="en-029" dirty="0" err="1" smtClean="0"/>
              <a:t>roche</a:t>
            </a:r>
            <a:r>
              <a:rPr lang="en-029" dirty="0" smtClean="0"/>
              <a:t>…) </a:t>
            </a:r>
            <a:r>
              <a:rPr lang="en-029" dirty="0" err="1" smtClean="0"/>
              <a:t>sur</a:t>
            </a:r>
            <a:r>
              <a:rPr lang="en-029" dirty="0" smtClean="0"/>
              <a:t> des </a:t>
            </a:r>
            <a:r>
              <a:rPr lang="en-029" dirty="0" err="1" smtClean="0"/>
              <a:t>grottes</a:t>
            </a:r>
            <a:r>
              <a:rPr lang="en-029" dirty="0" smtClean="0"/>
              <a:t>, des </a:t>
            </a:r>
            <a:r>
              <a:rPr lang="en-029" dirty="0" err="1" smtClean="0"/>
              <a:t>cavernes</a:t>
            </a:r>
            <a:endParaRPr lang="en-029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855CFA-BD3B-4C0B-B868-AE1E07DB6480}" type="slidenum">
              <a:rPr lang="fr-FR" smtClean="0"/>
              <a:pPr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3040236351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029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855CFA-BD3B-4C0B-B868-AE1E07DB6480}" type="slidenum">
              <a:rPr lang="fr-FR" smtClean="0"/>
              <a:pPr/>
              <a:t>77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3040236351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029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855CFA-BD3B-4C0B-B868-AE1E07DB6480}" type="slidenum">
              <a:rPr lang="fr-FR" smtClean="0"/>
              <a:pPr/>
              <a:t>80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3040236351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029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855CFA-BD3B-4C0B-B868-AE1E07DB6480}" type="slidenum">
              <a:rPr lang="fr-FR" smtClean="0"/>
              <a:pPr/>
              <a:t>81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3040236351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solidFill>
                  <a:srgbClr val="00B050"/>
                </a:solidFill>
                <a:latin typeface="Comic Sans MS" pitchFamily="66" charset="0"/>
                <a:cs typeface="Aharoni" pitchFamily="2" charset="-79"/>
              </a:rPr>
              <a:t>Bon </a:t>
            </a:r>
            <a:r>
              <a:rPr lang="en-US" sz="1200" dirty="0" err="1" smtClean="0">
                <a:solidFill>
                  <a:srgbClr val="00B050"/>
                </a:solidFill>
                <a:latin typeface="Comic Sans MS" pitchFamily="66" charset="0"/>
                <a:cs typeface="Aharoni" pitchFamily="2" charset="-79"/>
              </a:rPr>
              <a:t>materyo</a:t>
            </a:r>
            <a:r>
              <a:rPr lang="en-US" sz="1200" dirty="0" smtClean="0">
                <a:solidFill>
                  <a:srgbClr val="00B050"/>
                </a:solidFill>
                <a:latin typeface="Comic Sans MS" pitchFamily="66" charset="0"/>
                <a:cs typeface="Aharoni" pitchFamily="2" charset="-79"/>
              </a:rPr>
              <a:t> </a:t>
            </a:r>
            <a:r>
              <a:rPr lang="en-US" sz="1200" dirty="0" err="1" smtClean="0">
                <a:solidFill>
                  <a:srgbClr val="00B050"/>
                </a:solidFill>
                <a:latin typeface="Comic Sans MS" pitchFamily="66" charset="0"/>
                <a:cs typeface="Aharoni" pitchFamily="2" charset="-79"/>
              </a:rPr>
              <a:t>f</a:t>
            </a:r>
            <a:r>
              <a:rPr lang="en-US" sz="1200" dirty="0" err="1" smtClean="0">
                <a:solidFill>
                  <a:srgbClr val="00B050"/>
                </a:solidFill>
                <a:latin typeface="Comic Sans MS"/>
                <a:cs typeface="Aharoni" pitchFamily="2" charset="-79"/>
              </a:rPr>
              <a:t>è</a:t>
            </a:r>
            <a:r>
              <a:rPr lang="en-US" sz="1200" dirty="0" smtClean="0">
                <a:solidFill>
                  <a:srgbClr val="00B050"/>
                </a:solidFill>
                <a:latin typeface="Comic Sans MS" pitchFamily="66" charset="0"/>
                <a:cs typeface="Aharoni" pitchFamily="2" charset="-79"/>
              </a:rPr>
              <a:t> </a:t>
            </a:r>
            <a:r>
              <a:rPr lang="en-US" sz="1200" dirty="0" err="1" smtClean="0">
                <a:solidFill>
                  <a:srgbClr val="00B050"/>
                </a:solidFill>
                <a:latin typeface="Comic Sans MS" pitchFamily="66" charset="0"/>
                <a:cs typeface="Aharoni" pitchFamily="2" charset="-79"/>
              </a:rPr>
              <a:t>kay</a:t>
            </a:r>
            <a:r>
              <a:rPr lang="en-US" sz="1200" dirty="0" smtClean="0">
                <a:solidFill>
                  <a:srgbClr val="00B050"/>
                </a:solidFill>
                <a:latin typeface="Comic Sans MS" pitchFamily="66" charset="0"/>
                <a:cs typeface="Aharoni" pitchFamily="2" charset="-79"/>
              </a:rPr>
              <a:t> la pi solid e pi </a:t>
            </a:r>
            <a:r>
              <a:rPr lang="en-US" sz="1200" dirty="0" err="1" smtClean="0">
                <a:solidFill>
                  <a:srgbClr val="00B050"/>
                </a:solidFill>
                <a:latin typeface="Comic Sans MS" pitchFamily="66" charset="0"/>
                <a:cs typeface="Aharoni" pitchFamily="2" charset="-79"/>
              </a:rPr>
              <a:t>rezistan</a:t>
            </a:r>
            <a:endParaRPr lang="fr-FR" sz="1200" dirty="0" smtClean="0">
              <a:solidFill>
                <a:srgbClr val="00B050"/>
              </a:solidFill>
              <a:latin typeface="Comic Sans MS" pitchFamily="66" charset="0"/>
              <a:cs typeface="Aharoni" pitchFamily="2" charset="-79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855CFA-BD3B-4C0B-B868-AE1E07DB6480}" type="slidenum">
              <a:rPr lang="fr-FR" smtClean="0"/>
              <a:pPr/>
              <a:t>86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1676504226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029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855CFA-BD3B-4C0B-B868-AE1E07DB6480}" type="slidenum">
              <a:rPr lang="fr-FR" smtClean="0"/>
              <a:pPr/>
              <a:t>87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22819781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029" dirty="0" err="1" smtClean="0"/>
              <a:t>Explique</a:t>
            </a:r>
            <a:r>
              <a:rPr lang="en-029" dirty="0" smtClean="0"/>
              <a:t> </a:t>
            </a:r>
            <a:r>
              <a:rPr lang="en-029" dirty="0" err="1" smtClean="0"/>
              <a:t>leur</a:t>
            </a:r>
            <a:r>
              <a:rPr lang="en-029" baseline="0" dirty="0" smtClean="0"/>
              <a:t> comment </a:t>
            </a:r>
            <a:r>
              <a:rPr lang="en-029" baseline="0" dirty="0" err="1" smtClean="0"/>
              <a:t>l’eau</a:t>
            </a:r>
            <a:r>
              <a:rPr lang="en-029" baseline="0" dirty="0" smtClean="0"/>
              <a:t> des </a:t>
            </a:r>
            <a:r>
              <a:rPr lang="en-029" baseline="0" dirty="0" err="1" smtClean="0"/>
              <a:t>rivieres</a:t>
            </a:r>
            <a:r>
              <a:rPr lang="en-029" baseline="0" dirty="0" smtClean="0"/>
              <a:t> </a:t>
            </a:r>
            <a:r>
              <a:rPr lang="en-029" baseline="0" dirty="0" err="1" smtClean="0"/>
              <a:t>peut</a:t>
            </a:r>
            <a:r>
              <a:rPr lang="en-029" baseline="0" dirty="0" smtClean="0"/>
              <a:t> </a:t>
            </a:r>
            <a:r>
              <a:rPr lang="en-029" baseline="0" dirty="0" err="1" smtClean="0"/>
              <a:t>ronger</a:t>
            </a:r>
            <a:r>
              <a:rPr lang="en-029" baseline="0" dirty="0" smtClean="0"/>
              <a:t> le </a:t>
            </a:r>
            <a:r>
              <a:rPr lang="en-029" baseline="0" dirty="0" err="1" smtClean="0"/>
              <a:t>berge</a:t>
            </a:r>
            <a:r>
              <a:rPr lang="en-029" baseline="0" dirty="0" smtClean="0"/>
              <a:t> du literal du </a:t>
            </a:r>
            <a:r>
              <a:rPr lang="en-029" baseline="0" dirty="0" err="1" smtClean="0"/>
              <a:t>batiment</a:t>
            </a:r>
            <a:endParaRPr lang="en-029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855CFA-BD3B-4C0B-B868-AE1E07DB6480}" type="slidenum">
              <a:rPr lang="fr-FR" smtClean="0"/>
              <a:pPr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30402363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029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855CFA-BD3B-4C0B-B868-AE1E07DB6480}" type="slidenum">
              <a:rPr lang="fr-FR" smtClean="0"/>
              <a:pPr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30402363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029" dirty="0" smtClean="0"/>
              <a:t>Situation </a:t>
            </a:r>
            <a:r>
              <a:rPr lang="en-029" dirty="0" err="1" smtClean="0"/>
              <a:t>dangereuse</a:t>
            </a:r>
            <a:r>
              <a:rPr lang="en-029" dirty="0" smtClean="0"/>
              <a:t>, </a:t>
            </a:r>
            <a:r>
              <a:rPr lang="en-029" dirty="0" err="1" smtClean="0"/>
              <a:t>inondation</a:t>
            </a:r>
            <a:r>
              <a:rPr lang="en-029" dirty="0" smtClean="0"/>
              <a:t> , </a:t>
            </a:r>
            <a:r>
              <a:rPr lang="en-029" dirty="0" err="1" smtClean="0"/>
              <a:t>veillez</a:t>
            </a:r>
            <a:r>
              <a:rPr lang="en-029" baseline="0" dirty="0" smtClean="0"/>
              <a:t> de </a:t>
            </a:r>
            <a:r>
              <a:rPr lang="en-029" baseline="0" dirty="0" err="1" smtClean="0"/>
              <a:t>leur</a:t>
            </a:r>
            <a:r>
              <a:rPr lang="en-029" baseline="0" dirty="0" smtClean="0"/>
              <a:t> </a:t>
            </a:r>
            <a:r>
              <a:rPr lang="en-029" baseline="0" dirty="0" err="1" smtClean="0"/>
              <a:t>conseiller</a:t>
            </a:r>
            <a:r>
              <a:rPr lang="en-029" baseline="0" dirty="0" smtClean="0"/>
              <a:t> de ne pas </a:t>
            </a:r>
            <a:r>
              <a:rPr lang="en-029" baseline="0" dirty="0" err="1" smtClean="0"/>
              <a:t>utiliser</a:t>
            </a:r>
            <a:r>
              <a:rPr lang="en-029" baseline="0" dirty="0" smtClean="0"/>
              <a:t> des </a:t>
            </a:r>
            <a:r>
              <a:rPr lang="en-029" baseline="0" dirty="0" err="1" smtClean="0"/>
              <a:t>trucs</a:t>
            </a:r>
            <a:r>
              <a:rPr lang="en-029" baseline="0" dirty="0" smtClean="0"/>
              <a:t> pour y </a:t>
            </a:r>
            <a:r>
              <a:rPr lang="en-029" baseline="0" dirty="0" err="1" smtClean="0"/>
              <a:t>construire</a:t>
            </a:r>
            <a:r>
              <a:rPr lang="en-029" baseline="0" dirty="0" smtClean="0"/>
              <a:t>, </a:t>
            </a:r>
            <a:r>
              <a:rPr lang="en-029" baseline="0" dirty="0" err="1" smtClean="0"/>
              <a:t>l’essentiel</a:t>
            </a:r>
            <a:r>
              <a:rPr lang="en-029" baseline="0" dirty="0" smtClean="0"/>
              <a:t> </a:t>
            </a:r>
            <a:r>
              <a:rPr lang="en-029" baseline="0" dirty="0" err="1" smtClean="0"/>
              <a:t>c</a:t>
            </a:r>
            <a:r>
              <a:rPr lang="en-029" baseline="0" smtClean="0"/>
              <a:t>’est</a:t>
            </a:r>
            <a:r>
              <a:rPr lang="en-029" baseline="0" dirty="0" smtClean="0"/>
              <a:t> </a:t>
            </a:r>
            <a:r>
              <a:rPr lang="en-029" baseline="0" dirty="0" err="1" smtClean="0"/>
              <a:t>d’eviter</a:t>
            </a:r>
            <a:r>
              <a:rPr lang="en-029" baseline="0" dirty="0" smtClean="0"/>
              <a:t>.</a:t>
            </a:r>
            <a:endParaRPr lang="en-029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855CFA-BD3B-4C0B-B868-AE1E07DB6480}" type="slidenum">
              <a:rPr lang="fr-FR" smtClean="0"/>
              <a:pPr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30402363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6"/>
          <p:cNvSpPr txBox="1"/>
          <p:nvPr userDrawn="1"/>
        </p:nvSpPr>
        <p:spPr>
          <a:xfrm>
            <a:off x="755576" y="980728"/>
            <a:ext cx="8064896" cy="5416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AU" sz="2000" b="1" dirty="0" smtClean="0">
              <a:latin typeface="Comic Sans MS" panose="030F0702030302020204" pitchFamily="66" charset="0"/>
            </a:endParaRPr>
          </a:p>
          <a:p>
            <a:endParaRPr lang="en-AU" sz="2000" b="1" dirty="0">
              <a:latin typeface="Comic Sans MS" panose="030F0702030302020204" pitchFamily="66" charset="0"/>
            </a:endParaRPr>
          </a:p>
          <a:p>
            <a:pPr marL="742950" indent="-742950" algn="just"/>
            <a:endParaRPr lang="en-AU" sz="3600" b="1" dirty="0" smtClean="0">
              <a:latin typeface="Comic Sans MS" panose="030F0702030302020204" pitchFamily="66" charset="0"/>
            </a:endParaRPr>
          </a:p>
          <a:p>
            <a:pPr marL="742950" indent="-742950" algn="just"/>
            <a:endParaRPr lang="en-AU" sz="3600" b="1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marL="742950" indent="-742950" algn="just"/>
            <a:endParaRPr lang="en-AU" sz="3600" b="1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marL="742950" indent="-742950" algn="ctr"/>
            <a:endParaRPr lang="en-AU" sz="3600" b="1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marL="742950" indent="-742950" algn="just"/>
            <a:endParaRPr lang="en-AU" sz="3600" b="1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marL="742950" indent="-742950" algn="just"/>
            <a:endParaRPr lang="en-AU" sz="3600" b="1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marL="742950" indent="-742950" algn="ctr"/>
            <a:endParaRPr lang="fr-FR" sz="2400" b="1" dirty="0" smtClean="0">
              <a:latin typeface="Comic Sans MS" panose="030F0702030302020204" pitchFamily="66" charset="0"/>
            </a:endParaRPr>
          </a:p>
          <a:p>
            <a:pPr algn="ctr"/>
            <a:endParaRPr lang="en-AU" sz="66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59832" y="1556792"/>
            <a:ext cx="714375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3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79912" y="1556792"/>
            <a:ext cx="714375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80312" y="6309320"/>
            <a:ext cx="576064" cy="471720"/>
          </a:xfrm>
          <a:prstGeom prst="rect">
            <a:avLst/>
          </a:prstGeom>
        </p:spPr>
      </p:pic>
      <p:graphicFrame>
        <p:nvGraphicFramePr>
          <p:cNvPr id="18" name="Table 3"/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xmlns="" val="3768121767"/>
              </p:ext>
            </p:extLst>
          </p:nvPr>
        </p:nvGraphicFramePr>
        <p:xfrm>
          <a:off x="107504" y="6284168"/>
          <a:ext cx="8928992" cy="457200"/>
        </p:xfrm>
        <a:graphic>
          <a:graphicData uri="http://schemas.openxmlformats.org/drawingml/2006/table">
            <a:tbl>
              <a:tblPr/>
              <a:tblGrid>
                <a:gridCol w="6995830"/>
                <a:gridCol w="1933162"/>
              </a:tblGrid>
              <a:tr h="45720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971800" algn="ctr"/>
                          <a:tab pos="5943600" algn="r"/>
                        </a:tabLst>
                      </a:pPr>
                      <a:r>
                        <a:rPr lang="fr-FR" sz="1800" b="1" i="1" kern="12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AN</a:t>
                      </a:r>
                      <a:r>
                        <a:rPr lang="fr-FR" sz="1800" b="1" i="1" kern="12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N BATI  PI BYEN POUN SOVE LAVI</a:t>
                      </a:r>
                      <a:endParaRPr lang="en-US" sz="1800" i="1" dirty="0">
                        <a:solidFill>
                          <a:schemeClr val="bg1">
                            <a:lumMod val="50000"/>
                          </a:schemeClr>
                        </a:solidFill>
                        <a:latin typeface="Comic Sans MS" panose="030F0702030302020204" pitchFamily="66" charset="0"/>
                        <a:ea typeface="Calibri"/>
                        <a:cs typeface="Times New Roman"/>
                      </a:endParaRPr>
                    </a:p>
                  </a:txBody>
                  <a:tcPr marL="73025" marR="730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971800" algn="ctr"/>
                          <a:tab pos="5943600" algn="r"/>
                        </a:tabLst>
                      </a:pPr>
                      <a:r>
                        <a:rPr lang="en-US" sz="18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Black" pitchFamily="34" charset="0"/>
                          <a:ea typeface="Calibri"/>
                          <a:cs typeface="Times New Roman"/>
                        </a:rPr>
                        <a:t>           </a:t>
                      </a:r>
                      <a:r>
                        <a:rPr lang="en-US" sz="14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 Black" pitchFamily="34" charset="0"/>
                          <a:ea typeface="Calibri"/>
                          <a:cs typeface="Times New Roman"/>
                        </a:rPr>
                        <a:t>MTPTC </a:t>
                      </a:r>
                      <a:endParaRPr lang="en-US" sz="14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3025" marR="73025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2267744" y="3217490"/>
            <a:ext cx="1080120" cy="5715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029"/>
          </a:p>
        </p:txBody>
      </p:sp>
      <p:pic>
        <p:nvPicPr>
          <p:cNvPr id="9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80312" y="6309320"/>
            <a:ext cx="576064" cy="471720"/>
          </a:xfrm>
          <a:prstGeom prst="rect">
            <a:avLst/>
          </a:prstGeom>
        </p:spPr>
      </p:pic>
      <p:graphicFrame>
        <p:nvGraphicFramePr>
          <p:cNvPr id="11" name="Table 3"/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xmlns="" val="510159176"/>
              </p:ext>
            </p:extLst>
          </p:nvPr>
        </p:nvGraphicFramePr>
        <p:xfrm>
          <a:off x="107504" y="6284168"/>
          <a:ext cx="8928992" cy="457200"/>
        </p:xfrm>
        <a:graphic>
          <a:graphicData uri="http://schemas.openxmlformats.org/drawingml/2006/table">
            <a:tbl>
              <a:tblPr/>
              <a:tblGrid>
                <a:gridCol w="6995830"/>
                <a:gridCol w="1933162"/>
              </a:tblGrid>
              <a:tr h="45720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971800" algn="ctr"/>
                          <a:tab pos="5943600" algn="r"/>
                        </a:tabLst>
                      </a:pPr>
                      <a:r>
                        <a:rPr lang="fr-FR" sz="1800" b="1" i="1" kern="12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AN</a:t>
                      </a:r>
                      <a:r>
                        <a:rPr lang="fr-FR" sz="1800" b="1" i="1" kern="12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N BATI  PI BYEN POUN SOVE LAVI</a:t>
                      </a:r>
                      <a:endParaRPr lang="en-US" sz="1800" i="1" dirty="0">
                        <a:solidFill>
                          <a:schemeClr val="bg1">
                            <a:lumMod val="50000"/>
                          </a:schemeClr>
                        </a:solidFill>
                        <a:latin typeface="Comic Sans MS" panose="030F0702030302020204" pitchFamily="66" charset="0"/>
                        <a:ea typeface="Calibri"/>
                        <a:cs typeface="Times New Roman"/>
                      </a:endParaRPr>
                    </a:p>
                  </a:txBody>
                  <a:tcPr marL="73025" marR="730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971800" algn="ctr"/>
                          <a:tab pos="5943600" algn="r"/>
                        </a:tabLst>
                      </a:pPr>
                      <a:r>
                        <a:rPr lang="en-US" sz="18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Black" pitchFamily="34" charset="0"/>
                          <a:ea typeface="Calibri"/>
                          <a:cs typeface="Times New Roman"/>
                        </a:rPr>
                        <a:t>           </a:t>
                      </a:r>
                      <a:r>
                        <a:rPr lang="en-US" sz="14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 Black" pitchFamily="34" charset="0"/>
                          <a:ea typeface="Calibri"/>
                          <a:cs typeface="Times New Roman"/>
                        </a:rPr>
                        <a:t>MTPTC </a:t>
                      </a:r>
                      <a:endParaRPr lang="en-US" sz="14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3025" marR="73025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80312" y="6309320"/>
            <a:ext cx="576064" cy="471720"/>
          </a:xfrm>
          <a:prstGeom prst="rect">
            <a:avLst/>
          </a:prstGeom>
        </p:spPr>
      </p:pic>
      <p:graphicFrame>
        <p:nvGraphicFramePr>
          <p:cNvPr id="9" name="Table 3"/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xmlns="" val="1631878252"/>
              </p:ext>
            </p:extLst>
          </p:nvPr>
        </p:nvGraphicFramePr>
        <p:xfrm>
          <a:off x="107504" y="6284168"/>
          <a:ext cx="8928992" cy="457200"/>
        </p:xfrm>
        <a:graphic>
          <a:graphicData uri="http://schemas.openxmlformats.org/drawingml/2006/table">
            <a:tbl>
              <a:tblPr/>
              <a:tblGrid>
                <a:gridCol w="6995830"/>
                <a:gridCol w="1933162"/>
              </a:tblGrid>
              <a:tr h="45720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971800" algn="ctr"/>
                          <a:tab pos="5943600" algn="r"/>
                        </a:tabLst>
                      </a:pPr>
                      <a:r>
                        <a:rPr lang="fr-FR" sz="1800" b="1" i="1" kern="12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AN</a:t>
                      </a:r>
                      <a:r>
                        <a:rPr lang="fr-FR" sz="1800" b="1" i="1" kern="12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N BATI PI BYEN POUN SOVE LAVI</a:t>
                      </a:r>
                      <a:endParaRPr lang="en-US" sz="1800" i="1" dirty="0">
                        <a:solidFill>
                          <a:schemeClr val="bg1">
                            <a:lumMod val="50000"/>
                          </a:schemeClr>
                        </a:solidFill>
                        <a:latin typeface="Comic Sans MS" panose="030F0702030302020204" pitchFamily="66" charset="0"/>
                        <a:ea typeface="Calibri"/>
                        <a:cs typeface="Times New Roman"/>
                      </a:endParaRPr>
                    </a:p>
                  </a:txBody>
                  <a:tcPr marL="73025" marR="730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971800" algn="ctr"/>
                          <a:tab pos="5943600" algn="r"/>
                        </a:tabLst>
                      </a:pPr>
                      <a:r>
                        <a:rPr lang="en-US" sz="18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Black" pitchFamily="34" charset="0"/>
                          <a:ea typeface="Calibri"/>
                          <a:cs typeface="Times New Roman"/>
                        </a:rPr>
                        <a:t>           </a:t>
                      </a:r>
                      <a:r>
                        <a:rPr lang="en-US" sz="14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 Black" pitchFamily="34" charset="0"/>
                          <a:ea typeface="Calibri"/>
                          <a:cs typeface="Times New Roman"/>
                        </a:rPr>
                        <a:t>MTPTC </a:t>
                      </a:r>
                      <a:endParaRPr lang="en-US" sz="14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3025" marR="73025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FD6F6B5-DDDE-4448-96E6-85AF7A4245B3}" type="datetimeFigureOut">
              <a:rPr lang="en-US" smtClean="0"/>
              <a:pPr>
                <a:defRPr/>
              </a:pPr>
              <a:t>2/11/2015</a:t>
            </a:fld>
            <a:endParaRPr lang="en-US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6FE818-1EA3-43BC-87AB-DB007A8C638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7544" y="1196752"/>
            <a:ext cx="8147248" cy="543346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80312" y="6309320"/>
            <a:ext cx="576064" cy="471720"/>
          </a:xfrm>
          <a:prstGeom prst="rect">
            <a:avLst/>
          </a:prstGeom>
        </p:spPr>
      </p:pic>
      <p:graphicFrame>
        <p:nvGraphicFramePr>
          <p:cNvPr id="8" name="Table 3"/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xmlns="" val="2284457683"/>
              </p:ext>
            </p:extLst>
          </p:nvPr>
        </p:nvGraphicFramePr>
        <p:xfrm>
          <a:off x="107504" y="6284168"/>
          <a:ext cx="8928992" cy="457200"/>
        </p:xfrm>
        <a:graphic>
          <a:graphicData uri="http://schemas.openxmlformats.org/drawingml/2006/table">
            <a:tbl>
              <a:tblPr/>
              <a:tblGrid>
                <a:gridCol w="6995830"/>
                <a:gridCol w="1933162"/>
              </a:tblGrid>
              <a:tr h="45720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971800" algn="ctr"/>
                          <a:tab pos="5943600" algn="r"/>
                        </a:tabLst>
                      </a:pPr>
                      <a:r>
                        <a:rPr lang="fr-FR" sz="1800" b="1" i="1" kern="12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AN</a:t>
                      </a:r>
                      <a:r>
                        <a:rPr lang="fr-FR" sz="1800" b="1" i="1" kern="12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N BATI  PI BYEN POUN SOVE LAVI</a:t>
                      </a:r>
                      <a:endParaRPr lang="en-US" sz="1800" i="1" dirty="0">
                        <a:solidFill>
                          <a:schemeClr val="bg1">
                            <a:lumMod val="50000"/>
                          </a:schemeClr>
                        </a:solidFill>
                        <a:latin typeface="Comic Sans MS" panose="030F0702030302020204" pitchFamily="66" charset="0"/>
                        <a:ea typeface="Calibri"/>
                        <a:cs typeface="Times New Roman"/>
                      </a:endParaRPr>
                    </a:p>
                  </a:txBody>
                  <a:tcPr marL="73025" marR="730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971800" algn="ctr"/>
                          <a:tab pos="5943600" algn="r"/>
                        </a:tabLst>
                      </a:pPr>
                      <a:r>
                        <a:rPr lang="en-US" sz="18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Black" pitchFamily="34" charset="0"/>
                          <a:ea typeface="Calibri"/>
                          <a:cs typeface="Times New Roman"/>
                        </a:rPr>
                        <a:t>           </a:t>
                      </a:r>
                      <a:r>
                        <a:rPr lang="en-US" sz="14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 Black" pitchFamily="34" charset="0"/>
                          <a:ea typeface="Calibri"/>
                          <a:cs typeface="Times New Roman"/>
                        </a:rPr>
                        <a:t>MTPTC </a:t>
                      </a:r>
                      <a:endParaRPr lang="en-US" sz="14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3025" marR="73025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FD6F6B5-DDDE-4448-96E6-85AF7A4245B3}" type="datetimeFigureOut">
              <a:rPr lang="en-US" smtClean="0"/>
              <a:pPr>
                <a:defRPr/>
              </a:pPr>
              <a:t>2/11/2015</a:t>
            </a:fld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96FE818-1EA3-43BC-87AB-DB007A8C638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551307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9010CF-EA23-41B1-8816-D72D5C024DFB}" type="datetimeFigureOut">
              <a:rPr lang="en-US"/>
              <a:pPr>
                <a:defRPr/>
              </a:pPr>
              <a:t>2/11/2015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1B7F52-F0B5-4A25-98D3-E7E5D22191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  <a:endParaRPr lang="en-AU" dirty="0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AU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FD6F6B5-DDDE-4448-96E6-85AF7A4245B3}" type="datetimeFigureOut">
              <a:rPr lang="en-US"/>
              <a:pPr>
                <a:defRPr/>
              </a:pPr>
              <a:t>2/11/2015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96FE818-1EA3-43BC-87AB-DB007A8C63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60" r:id="rId4"/>
    <p:sldLayoutId id="2147483655" r:id="rId5"/>
  </p:sldLayoutIdLst>
  <p:timing>
    <p:tnLst>
      <p:par>
        <p:cTn id="1" dur="indefinite" restart="never" nodeType="tmRoot"/>
      </p:par>
    </p:tn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accent1">
              <a:lumMod val="75000"/>
            </a:schemeClr>
          </a:solidFill>
          <a:latin typeface="Comic Sans MS" panose="030F0702030302020204" pitchFamily="66" charset="0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accent1">
              <a:lumMod val="75000"/>
            </a:schemeClr>
          </a:solidFill>
          <a:latin typeface="Comic Sans MS" panose="030F0702030302020204" pitchFamily="66" charset="0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accent1">
              <a:lumMod val="75000"/>
            </a:schemeClr>
          </a:solidFill>
          <a:latin typeface="Comic Sans MS" panose="030F0702030302020204" pitchFamily="66" charset="0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accent1">
              <a:lumMod val="75000"/>
            </a:schemeClr>
          </a:solidFill>
          <a:latin typeface="Comic Sans MS" panose="030F0702030302020204" pitchFamily="66" charset="0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accent1">
              <a:lumMod val="75000"/>
            </a:schemeClr>
          </a:solidFill>
          <a:latin typeface="Comic Sans MS" panose="030F0702030302020204" pitchFamily="66" charset="0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accent1">
              <a:lumMod val="75000"/>
            </a:schemeClr>
          </a:solidFill>
          <a:latin typeface="Comic Sans MS" panose="030F0702030302020204" pitchFamily="66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4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4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0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8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1.png"/><Relationship Id="rId4" Type="http://schemas.openxmlformats.org/officeDocument/2006/relationships/image" Target="../media/image7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1.png"/><Relationship Id="rId4" Type="http://schemas.openxmlformats.org/officeDocument/2006/relationships/image" Target="../media/image71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1.png"/><Relationship Id="rId4" Type="http://schemas.openxmlformats.org/officeDocument/2006/relationships/image" Target="../media/image72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1.png"/><Relationship Id="rId4" Type="http://schemas.openxmlformats.org/officeDocument/2006/relationships/image" Target="../media/image73.jpe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3.emf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1.png"/><Relationship Id="rId4" Type="http://schemas.openxmlformats.org/officeDocument/2006/relationships/image" Target="../media/image74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75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pn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ht/url?sa=i&amp;rct=j&amp;q=&amp;esrc=s&amp;source=images&amp;cd=&amp;cad=rja&amp;uact=8&amp;docid=aOHT1F_oOprfRM&amp;tbnid=wgji-6GgnXUdJM:&amp;ved=0CAUQjRw&amp;url=http://www.batirama.com/&amp;ei=r44xU753x5fUBf2RgPAD&amp;bvm=bv.63587204,d.bGE&amp;psig=AFQjCNHQZLbvAX3AOAyUFdEIS8ioazFLzw&amp;ust=1395838309496203" TargetMode="External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9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4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4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1.png"/><Relationship Id="rId4" Type="http://schemas.openxmlformats.org/officeDocument/2006/relationships/image" Target="../media/image90.jpe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8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4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4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4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07904" y="116632"/>
            <a:ext cx="1585714" cy="129849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57200" y="1340768"/>
            <a:ext cx="8229600" cy="2445926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fr-FR" sz="3200" b="1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MTPTC </a:t>
            </a:r>
            <a:r>
              <a:rPr lang="fr-FR" sz="3600" b="1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/>
            </a:r>
            <a:br>
              <a:rPr lang="fr-FR" sz="3600" b="1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</a:br>
            <a:r>
              <a:rPr lang="fr-FR" sz="1800" b="1" dirty="0" err="1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ap</a:t>
            </a:r>
            <a:r>
              <a:rPr lang="fr-FR" sz="1800" b="1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 </a:t>
            </a:r>
            <a:r>
              <a:rPr lang="fr-FR" sz="1800" b="1" dirty="0" err="1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prezante</a:t>
            </a:r>
            <a:r>
              <a:rPr lang="fr-FR" sz="1800" b="1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/>
            </a:r>
            <a:br>
              <a:rPr lang="fr-FR" sz="1800" b="1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</a:br>
            <a:r>
              <a:rPr lang="fr-FR" sz="1800" b="1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/>
            </a:r>
            <a:br>
              <a:rPr lang="fr-FR" sz="1800" b="1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</a:br>
            <a:r>
              <a:rPr lang="fr-FR" sz="5400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Ann </a:t>
            </a:r>
            <a:r>
              <a:rPr lang="fr-FR" sz="5400" b="1" dirty="0" err="1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bati</a:t>
            </a:r>
            <a:r>
              <a:rPr lang="fr-FR" sz="5400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pi </a:t>
            </a:r>
            <a:r>
              <a:rPr lang="fr-FR" sz="5400" b="1" dirty="0" err="1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byen</a:t>
            </a:r>
            <a:r>
              <a:rPr lang="fr-FR" sz="5400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pou n </a:t>
            </a:r>
            <a:r>
              <a:rPr lang="fr-FR" sz="5400" b="1" dirty="0" err="1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sove</a:t>
            </a:r>
            <a:r>
              <a:rPr lang="fr-FR" sz="5400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fr-FR" sz="5400" b="1" dirty="0" err="1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lavi</a:t>
            </a:r>
            <a:endParaRPr lang="en-029" sz="5400" dirty="0">
              <a:latin typeface="Comic Sans MS" panose="030F0702030302020204" pitchFamily="66" charset="0"/>
            </a:endParaRPr>
          </a:p>
        </p:txBody>
      </p:sp>
      <p:grpSp>
        <p:nvGrpSpPr>
          <p:cNvPr id="8" name="Groupe 7"/>
          <p:cNvGrpSpPr/>
          <p:nvPr/>
        </p:nvGrpSpPr>
        <p:grpSpPr>
          <a:xfrm>
            <a:off x="289562" y="3356992"/>
            <a:ext cx="2554246" cy="3384376"/>
            <a:chOff x="35496" y="3068960"/>
            <a:chExt cx="2880320" cy="3816424"/>
          </a:xfrm>
        </p:grpSpPr>
        <p:pic>
          <p:nvPicPr>
            <p:cNvPr id="3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5496" y="3073474"/>
              <a:ext cx="2838450" cy="38119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Rectangle 5"/>
            <p:cNvSpPr/>
            <p:nvPr/>
          </p:nvSpPr>
          <p:spPr>
            <a:xfrm>
              <a:off x="1979712" y="3068960"/>
              <a:ext cx="936104" cy="5715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029"/>
            </a:p>
          </p:txBody>
        </p:sp>
      </p:grpSp>
    </p:spTree>
    <p:extLst>
      <p:ext uri="{BB962C8B-B14F-4D97-AF65-F5344CB8AC3E}">
        <p14:creationId xmlns:p14="http://schemas.microsoft.com/office/powerpoint/2010/main" xmlns="" val="1554534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179512" y="44624"/>
            <a:ext cx="8352928" cy="576063"/>
          </a:xfrm>
        </p:spPr>
        <p:txBody>
          <a:bodyPr/>
          <a:lstStyle/>
          <a:p>
            <a:pPr marL="0" indent="0">
              <a:buNone/>
            </a:pPr>
            <a:r>
              <a:rPr lang="fr-CH" sz="3200" dirty="0" smtClean="0"/>
              <a:t>Pa </a:t>
            </a:r>
            <a:r>
              <a:rPr lang="fr-CH" sz="3200" dirty="0" err="1" smtClean="0"/>
              <a:t>konstwi</a:t>
            </a:r>
            <a:r>
              <a:rPr lang="fr-CH" sz="3200" dirty="0" smtClean="0"/>
              <a:t> </a:t>
            </a:r>
            <a:r>
              <a:rPr lang="fr-CH" sz="3200" dirty="0" err="1" smtClean="0"/>
              <a:t>bò</a:t>
            </a:r>
            <a:r>
              <a:rPr lang="fr-CH" sz="3200" dirty="0" smtClean="0"/>
              <a:t> ravin</a:t>
            </a:r>
            <a:endParaRPr lang="en-029" sz="3200" dirty="0" smtClean="0"/>
          </a:p>
          <a:p>
            <a:pPr marL="0" indent="0">
              <a:buNone/>
            </a:pPr>
            <a:r>
              <a:rPr lang="fr-CH" sz="3200" strike="sngStrike" dirty="0" smtClean="0"/>
              <a:t> </a:t>
            </a:r>
            <a:endParaRPr lang="en-029" sz="3200" strike="sngStrike" dirty="0"/>
          </a:p>
        </p:txBody>
      </p:sp>
      <p:sp>
        <p:nvSpPr>
          <p:cNvPr id="5" name="Forme libre 4"/>
          <p:cNvSpPr/>
          <p:nvPr/>
        </p:nvSpPr>
        <p:spPr>
          <a:xfrm>
            <a:off x="2627784" y="908720"/>
            <a:ext cx="6984776" cy="7272808"/>
          </a:xfrm>
          <a:custGeom>
            <a:avLst/>
            <a:gdLst>
              <a:gd name="connsiteX0" fmla="*/ 667265 w 4421660"/>
              <a:gd name="connsiteY0" fmla="*/ 43249 h 4759411"/>
              <a:gd name="connsiteX1" fmla="*/ 2755557 w 4421660"/>
              <a:gd name="connsiteY1" fmla="*/ 488092 h 4759411"/>
              <a:gd name="connsiteX2" fmla="*/ 3941806 w 4421660"/>
              <a:gd name="connsiteY2" fmla="*/ 1748481 h 4759411"/>
              <a:gd name="connsiteX3" fmla="*/ 4287795 w 4421660"/>
              <a:gd name="connsiteY3" fmla="*/ 3120081 h 4759411"/>
              <a:gd name="connsiteX4" fmla="*/ 4238368 w 4421660"/>
              <a:gd name="connsiteY4" fmla="*/ 3824416 h 4759411"/>
              <a:gd name="connsiteX5" fmla="*/ 3188044 w 4421660"/>
              <a:gd name="connsiteY5" fmla="*/ 4133335 h 4759411"/>
              <a:gd name="connsiteX6" fmla="*/ 2421925 w 4421660"/>
              <a:gd name="connsiteY6" fmla="*/ 4429897 h 4759411"/>
              <a:gd name="connsiteX7" fmla="*/ 1742303 w 4421660"/>
              <a:gd name="connsiteY7" fmla="*/ 4565822 h 4759411"/>
              <a:gd name="connsiteX8" fmla="*/ 259492 w 4421660"/>
              <a:gd name="connsiteY8" fmla="*/ 3268362 h 4759411"/>
              <a:gd name="connsiteX9" fmla="*/ 185352 w 4421660"/>
              <a:gd name="connsiteY9" fmla="*/ 1797908 h 4759411"/>
              <a:gd name="connsiteX10" fmla="*/ 222422 w 4421660"/>
              <a:gd name="connsiteY10" fmla="*/ 1118287 h 4759411"/>
              <a:gd name="connsiteX11" fmla="*/ 531341 w 4421660"/>
              <a:gd name="connsiteY11" fmla="*/ 228600 h 4759411"/>
              <a:gd name="connsiteX12" fmla="*/ 667265 w 4421660"/>
              <a:gd name="connsiteY12" fmla="*/ 43249 h 4759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421660" h="4759411">
                <a:moveTo>
                  <a:pt x="667265" y="43249"/>
                </a:moveTo>
                <a:cubicBezTo>
                  <a:pt x="1037967" y="86498"/>
                  <a:pt x="2209800" y="203887"/>
                  <a:pt x="2755557" y="488092"/>
                </a:cubicBezTo>
                <a:cubicBezTo>
                  <a:pt x="3301314" y="772297"/>
                  <a:pt x="3686433" y="1309816"/>
                  <a:pt x="3941806" y="1748481"/>
                </a:cubicBezTo>
                <a:cubicBezTo>
                  <a:pt x="4197179" y="2187146"/>
                  <a:pt x="4238368" y="2774092"/>
                  <a:pt x="4287795" y="3120081"/>
                </a:cubicBezTo>
                <a:cubicBezTo>
                  <a:pt x="4337222" y="3466070"/>
                  <a:pt x="4421660" y="3655540"/>
                  <a:pt x="4238368" y="3824416"/>
                </a:cubicBezTo>
                <a:cubicBezTo>
                  <a:pt x="4055076" y="3993292"/>
                  <a:pt x="3490785" y="4032422"/>
                  <a:pt x="3188044" y="4133335"/>
                </a:cubicBezTo>
                <a:cubicBezTo>
                  <a:pt x="2885304" y="4234249"/>
                  <a:pt x="2662882" y="4357816"/>
                  <a:pt x="2421925" y="4429897"/>
                </a:cubicBezTo>
                <a:cubicBezTo>
                  <a:pt x="2180968" y="4501978"/>
                  <a:pt x="2102709" y="4759411"/>
                  <a:pt x="1742303" y="4565822"/>
                </a:cubicBezTo>
                <a:cubicBezTo>
                  <a:pt x="1381898" y="4372233"/>
                  <a:pt x="518984" y="3729681"/>
                  <a:pt x="259492" y="3268362"/>
                </a:cubicBezTo>
                <a:cubicBezTo>
                  <a:pt x="0" y="2807043"/>
                  <a:pt x="191530" y="2156254"/>
                  <a:pt x="185352" y="1797908"/>
                </a:cubicBezTo>
                <a:cubicBezTo>
                  <a:pt x="179174" y="1439562"/>
                  <a:pt x="164757" y="1379838"/>
                  <a:pt x="222422" y="1118287"/>
                </a:cubicBezTo>
                <a:cubicBezTo>
                  <a:pt x="280087" y="856736"/>
                  <a:pt x="453082" y="405713"/>
                  <a:pt x="531341" y="228600"/>
                </a:cubicBezTo>
                <a:cubicBezTo>
                  <a:pt x="609600" y="51487"/>
                  <a:pt x="296563" y="0"/>
                  <a:pt x="667265" y="43249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Picture 7" descr="2c-ravine-B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15616" y="620688"/>
            <a:ext cx="7128792" cy="5508612"/>
          </a:xfrm>
          <a:prstGeom prst="rect">
            <a:avLst/>
          </a:prstGeom>
        </p:spPr>
      </p:pic>
      <p:pic>
        <p:nvPicPr>
          <p:cNvPr id="7" name="Picture 6" descr="2c-ravine-C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37510" y="620688"/>
            <a:ext cx="7106898" cy="5491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53326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179512" y="44624"/>
            <a:ext cx="8568952" cy="792087"/>
          </a:xfrm>
        </p:spPr>
        <p:txBody>
          <a:bodyPr/>
          <a:lstStyle/>
          <a:p>
            <a:pPr marL="0" indent="0">
              <a:buNone/>
            </a:pPr>
            <a:r>
              <a:rPr lang="fr-CH" sz="3200" dirty="0" smtClean="0"/>
              <a:t>Pa </a:t>
            </a:r>
            <a:r>
              <a:rPr lang="fr-CH" sz="3200" dirty="0" err="1" smtClean="0"/>
              <a:t>konstwi</a:t>
            </a:r>
            <a:r>
              <a:rPr lang="fr-CH" sz="3200" dirty="0" smtClean="0"/>
              <a:t> sou </a:t>
            </a:r>
            <a:r>
              <a:rPr lang="fr-CH" sz="3200" dirty="0" err="1" smtClean="0"/>
              <a:t>kanal</a:t>
            </a:r>
            <a:endParaRPr lang="en-029" sz="3200" dirty="0"/>
          </a:p>
        </p:txBody>
      </p:sp>
      <p:pic>
        <p:nvPicPr>
          <p:cNvPr id="6" name="Picture 2" descr="C:\Users\yvonnib\Documents\IMAGE REELLE\100PHOTO\SAM_0273.JPG"/>
          <p:cNvPicPr>
            <a:picLocks noChangeAspect="1" noChangeArrowheads="1"/>
          </p:cNvPicPr>
          <p:nvPr/>
        </p:nvPicPr>
        <p:blipFill>
          <a:blip r:embed="rId3" cstate="print"/>
          <a:srcRect t="3799" b="9167"/>
          <a:stretch>
            <a:fillRect/>
          </a:stretch>
        </p:blipFill>
        <p:spPr bwMode="auto">
          <a:xfrm>
            <a:off x="1187624" y="643554"/>
            <a:ext cx="7056784" cy="5449742"/>
          </a:xfrm>
          <a:prstGeom prst="rect">
            <a:avLst/>
          </a:prstGeom>
          <a:noFill/>
        </p:spPr>
      </p:pic>
      <p:sp>
        <p:nvSpPr>
          <p:cNvPr id="5" name="ZoneTexte 4"/>
          <p:cNvSpPr txBox="1"/>
          <p:nvPr/>
        </p:nvSpPr>
        <p:spPr>
          <a:xfrm>
            <a:off x="4139952" y="4077072"/>
            <a:ext cx="36724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chemeClr val="bg1"/>
                </a:solidFill>
              </a:rPr>
              <a:t>kanal</a:t>
            </a:r>
            <a:endParaRPr lang="fr-FR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53326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idx="4294967295"/>
          </p:nvPr>
        </p:nvSpPr>
        <p:spPr>
          <a:xfrm>
            <a:off x="35496" y="44624"/>
            <a:ext cx="9108504" cy="1008112"/>
          </a:xfrm>
        </p:spPr>
        <p:txBody>
          <a:bodyPr/>
          <a:lstStyle/>
          <a:p>
            <a:r>
              <a:rPr lang="en-US" sz="5400" dirty="0" err="1" smtClean="0"/>
              <a:t>Z</a:t>
            </a:r>
            <a:r>
              <a:rPr lang="en-US" sz="5400" dirty="0" err="1" smtClean="0">
                <a:latin typeface="Comic Sans MS"/>
              </a:rPr>
              <a:t>ò</a:t>
            </a:r>
            <a:r>
              <a:rPr lang="en-US" sz="5400" dirty="0" err="1" smtClean="0"/>
              <a:t>n</a:t>
            </a:r>
            <a:r>
              <a:rPr lang="en-US" sz="5400" dirty="0" smtClean="0"/>
              <a:t> </a:t>
            </a:r>
            <a:r>
              <a:rPr lang="en-US" sz="5400" dirty="0" err="1" smtClean="0"/>
              <a:t>nou</a:t>
            </a:r>
            <a:r>
              <a:rPr lang="en-US" sz="5400" dirty="0" smtClean="0"/>
              <a:t> </a:t>
            </a:r>
            <a:r>
              <a:rPr lang="en-US" sz="5400" dirty="0" err="1" smtClean="0"/>
              <a:t>dwe</a:t>
            </a:r>
            <a:r>
              <a:rPr lang="en-US" sz="5400" dirty="0" smtClean="0"/>
              <a:t> </a:t>
            </a:r>
            <a:r>
              <a:rPr lang="en-US" sz="5400" dirty="0" err="1" smtClean="0"/>
              <a:t>konstwi</a:t>
            </a:r>
            <a:endParaRPr lang="fr-FR" sz="5400" dirty="0"/>
          </a:p>
        </p:txBody>
      </p:sp>
      <p:grpSp>
        <p:nvGrpSpPr>
          <p:cNvPr id="3" name="Groupe 5"/>
          <p:cNvGrpSpPr/>
          <p:nvPr/>
        </p:nvGrpSpPr>
        <p:grpSpPr>
          <a:xfrm>
            <a:off x="179512" y="2816932"/>
            <a:ext cx="2554246" cy="3384376"/>
            <a:chOff x="35496" y="3068960"/>
            <a:chExt cx="2880320" cy="3816424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5496" y="3073474"/>
              <a:ext cx="2838450" cy="38119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Rectangle 7"/>
            <p:cNvSpPr/>
            <p:nvPr/>
          </p:nvSpPr>
          <p:spPr>
            <a:xfrm>
              <a:off x="1979712" y="3068960"/>
              <a:ext cx="936104" cy="5715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029"/>
            </a:p>
          </p:txBody>
        </p:sp>
      </p:grpSp>
      <p:pic>
        <p:nvPicPr>
          <p:cNvPr id="10" name="Picture 9" descr="2a-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08312" y="1535908"/>
            <a:ext cx="6084168" cy="4701404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0" y="980728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err="1" smtClean="0">
                <a:solidFill>
                  <a:srgbClr val="00B050"/>
                </a:solidFill>
                <a:latin typeface="Comic Sans MS" pitchFamily="66" charset="0"/>
                <a:cs typeface="Aharoni" pitchFamily="2" charset="-79"/>
              </a:rPr>
              <a:t>Zòn</a:t>
            </a:r>
            <a:r>
              <a:rPr lang="en-US" sz="3200" dirty="0" smtClean="0">
                <a:solidFill>
                  <a:srgbClr val="00B050"/>
                </a:solidFill>
                <a:latin typeface="Comic Sans MS" pitchFamily="66" charset="0"/>
                <a:cs typeface="Aharoni" pitchFamily="2" charset="-79"/>
              </a:rPr>
              <a:t> </a:t>
            </a:r>
            <a:r>
              <a:rPr lang="en-US" sz="3200" dirty="0" err="1" smtClean="0">
                <a:solidFill>
                  <a:srgbClr val="00B050"/>
                </a:solidFill>
                <a:latin typeface="Comic Sans MS" pitchFamily="66" charset="0"/>
                <a:cs typeface="Aharoni" pitchFamily="2" charset="-79"/>
              </a:rPr>
              <a:t>ki</a:t>
            </a:r>
            <a:r>
              <a:rPr lang="en-US" sz="3200" dirty="0" smtClean="0">
                <a:solidFill>
                  <a:srgbClr val="00B050"/>
                </a:solidFill>
                <a:latin typeface="Comic Sans MS" pitchFamily="66" charset="0"/>
                <a:cs typeface="Aharoni" pitchFamily="2" charset="-79"/>
              </a:rPr>
              <a:t> pa gen </a:t>
            </a:r>
            <a:r>
              <a:rPr lang="en-US" sz="3200" dirty="0" err="1" smtClean="0">
                <a:solidFill>
                  <a:srgbClr val="00B050"/>
                </a:solidFill>
                <a:latin typeface="Comic Sans MS" pitchFamily="66" charset="0"/>
                <a:cs typeface="Aharoni" pitchFamily="2" charset="-79"/>
              </a:rPr>
              <a:t>gwo</a:t>
            </a:r>
            <a:r>
              <a:rPr lang="en-US" sz="3200" dirty="0" smtClean="0">
                <a:solidFill>
                  <a:srgbClr val="00B050"/>
                </a:solidFill>
                <a:latin typeface="Comic Sans MS" pitchFamily="66" charset="0"/>
                <a:cs typeface="Aharoni" pitchFamily="2" charset="-79"/>
              </a:rPr>
              <a:t> pant</a:t>
            </a:r>
          </a:p>
        </p:txBody>
      </p:sp>
      <p:sp>
        <p:nvSpPr>
          <p:cNvPr id="19" name="Rectangle 18"/>
          <p:cNvSpPr/>
          <p:nvPr/>
        </p:nvSpPr>
        <p:spPr>
          <a:xfrm>
            <a:off x="0" y="980728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err="1" smtClean="0">
                <a:solidFill>
                  <a:srgbClr val="00B050"/>
                </a:solidFill>
                <a:latin typeface="Comic Sans MS" pitchFamily="66" charset="0"/>
                <a:cs typeface="Aharoni" pitchFamily="2" charset="-79"/>
              </a:rPr>
              <a:t>Sou</a:t>
            </a:r>
            <a:r>
              <a:rPr lang="en-US" sz="3200" dirty="0" smtClean="0">
                <a:solidFill>
                  <a:srgbClr val="00B050"/>
                </a:solidFill>
                <a:latin typeface="Comic Sans MS" pitchFamily="66" charset="0"/>
                <a:cs typeface="Aharoni" pitchFamily="2" charset="-79"/>
              </a:rPr>
              <a:t> </a:t>
            </a:r>
            <a:r>
              <a:rPr lang="en-US" sz="3200" dirty="0" err="1" smtClean="0">
                <a:solidFill>
                  <a:srgbClr val="00B050"/>
                </a:solidFill>
                <a:latin typeface="Comic Sans MS" pitchFamily="66" charset="0"/>
                <a:cs typeface="Aharoni" pitchFamily="2" charset="-79"/>
              </a:rPr>
              <a:t>teren</a:t>
            </a:r>
            <a:r>
              <a:rPr lang="en-US" sz="3200" dirty="0" smtClean="0">
                <a:solidFill>
                  <a:srgbClr val="00B050"/>
                </a:solidFill>
                <a:latin typeface="Comic Sans MS" pitchFamily="66" charset="0"/>
                <a:cs typeface="Aharoni" pitchFamily="2" charset="-79"/>
              </a:rPr>
              <a:t> </a:t>
            </a:r>
            <a:r>
              <a:rPr lang="en-US" sz="3200" dirty="0" err="1" smtClean="0">
                <a:solidFill>
                  <a:srgbClr val="00B050"/>
                </a:solidFill>
                <a:latin typeface="Comic Sans MS" pitchFamily="66" charset="0"/>
                <a:cs typeface="Aharoni" pitchFamily="2" charset="-79"/>
              </a:rPr>
              <a:t>ki</a:t>
            </a:r>
            <a:r>
              <a:rPr lang="en-US" sz="3200" dirty="0" smtClean="0">
                <a:solidFill>
                  <a:srgbClr val="00B050"/>
                </a:solidFill>
                <a:latin typeface="Comic Sans MS" pitchFamily="66" charset="0"/>
                <a:cs typeface="Aharoni" pitchFamily="2" charset="-79"/>
              </a:rPr>
              <a:t> </a:t>
            </a:r>
            <a:r>
              <a:rPr lang="en-US" sz="3200" dirty="0" err="1" smtClean="0">
                <a:solidFill>
                  <a:srgbClr val="00B050"/>
                </a:solidFill>
                <a:latin typeface="Comic Sans MS" pitchFamily="66" charset="0"/>
                <a:cs typeface="Aharoni" pitchFamily="2" charset="-79"/>
              </a:rPr>
              <a:t>fèm</a:t>
            </a:r>
            <a:r>
              <a:rPr lang="en-US" sz="3200" dirty="0" smtClean="0">
                <a:solidFill>
                  <a:srgbClr val="00B050"/>
                </a:solidFill>
                <a:latin typeface="Comic Sans MS" pitchFamily="66" charset="0"/>
                <a:cs typeface="Aharoni" pitchFamily="2" charset="-79"/>
              </a:rPr>
              <a:t> </a:t>
            </a:r>
          </a:p>
        </p:txBody>
      </p:sp>
      <p:pic>
        <p:nvPicPr>
          <p:cNvPr id="21" name="Picture 20" descr="2b-A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843808" y="1546973"/>
            <a:ext cx="6048672" cy="46739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idx="4294967295"/>
          </p:nvPr>
        </p:nvSpPr>
        <p:spPr>
          <a:xfrm>
            <a:off x="35496" y="44624"/>
            <a:ext cx="9108504" cy="1008112"/>
          </a:xfrm>
        </p:spPr>
        <p:txBody>
          <a:bodyPr/>
          <a:lstStyle/>
          <a:p>
            <a:r>
              <a:rPr lang="en-US" sz="5400" dirty="0" err="1" smtClean="0"/>
              <a:t>Z</a:t>
            </a:r>
            <a:r>
              <a:rPr lang="en-US" sz="5400" dirty="0" err="1" smtClean="0">
                <a:latin typeface="Comic Sans MS"/>
              </a:rPr>
              <a:t>ò</a:t>
            </a:r>
            <a:r>
              <a:rPr lang="en-US" sz="5400" dirty="0" err="1" smtClean="0"/>
              <a:t>n</a:t>
            </a:r>
            <a:r>
              <a:rPr lang="en-US" sz="5400" dirty="0" smtClean="0"/>
              <a:t> </a:t>
            </a:r>
            <a:r>
              <a:rPr lang="en-US" sz="5400" dirty="0" err="1" smtClean="0"/>
              <a:t>nou</a:t>
            </a:r>
            <a:r>
              <a:rPr lang="en-US" sz="5400" dirty="0" smtClean="0"/>
              <a:t> </a:t>
            </a:r>
            <a:r>
              <a:rPr lang="en-US" sz="5400" dirty="0" err="1" smtClean="0"/>
              <a:t>dwe</a:t>
            </a:r>
            <a:r>
              <a:rPr lang="en-US" sz="5400" dirty="0" smtClean="0"/>
              <a:t> </a:t>
            </a:r>
            <a:r>
              <a:rPr lang="en-US" sz="5400" dirty="0" err="1" smtClean="0"/>
              <a:t>konstwi</a:t>
            </a:r>
            <a:endParaRPr lang="fr-FR" sz="5400" dirty="0"/>
          </a:p>
        </p:txBody>
      </p:sp>
      <p:grpSp>
        <p:nvGrpSpPr>
          <p:cNvPr id="3" name="Groupe 5"/>
          <p:cNvGrpSpPr/>
          <p:nvPr/>
        </p:nvGrpSpPr>
        <p:grpSpPr>
          <a:xfrm>
            <a:off x="179512" y="2816932"/>
            <a:ext cx="2554246" cy="3384376"/>
            <a:chOff x="35496" y="3068960"/>
            <a:chExt cx="2880320" cy="3816424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5496" y="3073474"/>
              <a:ext cx="2838450" cy="38119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Rectangle 7"/>
            <p:cNvSpPr/>
            <p:nvPr/>
          </p:nvSpPr>
          <p:spPr>
            <a:xfrm>
              <a:off x="1979712" y="3068960"/>
              <a:ext cx="936104" cy="5715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029"/>
            </a:p>
          </p:txBody>
        </p:sp>
      </p:grpSp>
      <p:pic>
        <p:nvPicPr>
          <p:cNvPr id="12" name="Picture 11" descr="2c-riviere-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987824" y="1988840"/>
            <a:ext cx="5498023" cy="4248472"/>
          </a:xfrm>
          <a:prstGeom prst="rect">
            <a:avLst/>
          </a:prstGeom>
        </p:spPr>
      </p:pic>
      <p:pic>
        <p:nvPicPr>
          <p:cNvPr id="13" name="Picture 12" descr="2c-mer-A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987823" y="1988840"/>
            <a:ext cx="5498023" cy="4248472"/>
          </a:xfrm>
          <a:prstGeom prst="rect">
            <a:avLst/>
          </a:prstGeom>
        </p:spPr>
      </p:pic>
      <p:pic>
        <p:nvPicPr>
          <p:cNvPr id="15" name="Picture 14" descr="2c-ravine-A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987824" y="1988840"/>
            <a:ext cx="5498022" cy="4248472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0" y="980728"/>
            <a:ext cx="910850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err="1" smtClean="0">
                <a:solidFill>
                  <a:srgbClr val="00B050"/>
                </a:solidFill>
                <a:latin typeface="Comic Sans MS" pitchFamily="66" charset="0"/>
                <a:cs typeface="Aharoni" pitchFamily="2" charset="-79"/>
              </a:rPr>
              <a:t>Zòn</a:t>
            </a:r>
            <a:r>
              <a:rPr lang="en-US" sz="3200" dirty="0" smtClean="0">
                <a:solidFill>
                  <a:srgbClr val="00B050"/>
                </a:solidFill>
                <a:latin typeface="Comic Sans MS" pitchFamily="66" charset="0"/>
                <a:cs typeface="Aharoni" pitchFamily="2" charset="-79"/>
              </a:rPr>
              <a:t> </a:t>
            </a:r>
            <a:r>
              <a:rPr lang="en-US" sz="3200" dirty="0" err="1" smtClean="0">
                <a:solidFill>
                  <a:srgbClr val="00B050"/>
                </a:solidFill>
                <a:latin typeface="Comic Sans MS" pitchFamily="66" charset="0"/>
                <a:cs typeface="Aharoni" pitchFamily="2" charset="-79"/>
              </a:rPr>
              <a:t>ki</a:t>
            </a:r>
            <a:r>
              <a:rPr lang="en-US" sz="3200" dirty="0" smtClean="0">
                <a:solidFill>
                  <a:srgbClr val="00B050"/>
                </a:solidFill>
                <a:latin typeface="Comic Sans MS" pitchFamily="66" charset="0"/>
                <a:cs typeface="Aharoni" pitchFamily="2" charset="-79"/>
              </a:rPr>
              <a:t> pap </a:t>
            </a:r>
            <a:r>
              <a:rPr lang="en-US" sz="3200" dirty="0" err="1" smtClean="0">
                <a:solidFill>
                  <a:srgbClr val="00B050"/>
                </a:solidFill>
                <a:latin typeface="Comic Sans MS" pitchFamily="66" charset="0"/>
                <a:cs typeface="Aharoni" pitchFamily="2" charset="-79"/>
              </a:rPr>
              <a:t>sibi</a:t>
            </a:r>
            <a:r>
              <a:rPr lang="en-US" sz="3200" dirty="0" smtClean="0">
                <a:solidFill>
                  <a:srgbClr val="00B050"/>
                </a:solidFill>
                <a:latin typeface="Comic Sans MS" pitchFamily="66" charset="0"/>
                <a:cs typeface="Aharoni" pitchFamily="2" charset="-79"/>
              </a:rPr>
              <a:t> </a:t>
            </a:r>
            <a:r>
              <a:rPr lang="en-US" sz="3200" dirty="0" err="1" smtClean="0">
                <a:solidFill>
                  <a:srgbClr val="00B050"/>
                </a:solidFill>
                <a:latin typeface="Comic Sans MS" pitchFamily="66" charset="0"/>
                <a:cs typeface="Aharoni" pitchFamily="2" charset="-79"/>
              </a:rPr>
              <a:t>gwo</a:t>
            </a:r>
            <a:r>
              <a:rPr lang="en-US" sz="3200" dirty="0" smtClean="0">
                <a:solidFill>
                  <a:srgbClr val="00B050"/>
                </a:solidFill>
                <a:latin typeface="Comic Sans MS" pitchFamily="66" charset="0"/>
                <a:cs typeface="Aharoni" pitchFamily="2" charset="-79"/>
              </a:rPr>
              <a:t> </a:t>
            </a:r>
            <a:r>
              <a:rPr lang="en-US" sz="3200" dirty="0" err="1" smtClean="0">
                <a:solidFill>
                  <a:srgbClr val="00B050"/>
                </a:solidFill>
                <a:latin typeface="Comic Sans MS" pitchFamily="66" charset="0"/>
                <a:cs typeface="Aharoni" pitchFamily="2" charset="-79"/>
              </a:rPr>
              <a:t>dega</a:t>
            </a:r>
            <a:r>
              <a:rPr lang="en-US" sz="3200" dirty="0" smtClean="0">
                <a:solidFill>
                  <a:srgbClr val="00B050"/>
                </a:solidFill>
                <a:latin typeface="Comic Sans MS" pitchFamily="66" charset="0"/>
                <a:cs typeface="Aharoni" pitchFamily="2" charset="-79"/>
              </a:rPr>
              <a:t> </a:t>
            </a:r>
            <a:r>
              <a:rPr lang="en-US" sz="3200" dirty="0" err="1" smtClean="0">
                <a:solidFill>
                  <a:srgbClr val="00B050"/>
                </a:solidFill>
                <a:latin typeface="Comic Sans MS" pitchFamily="66" charset="0"/>
                <a:cs typeface="Aharoni" pitchFamily="2" charset="-79"/>
              </a:rPr>
              <a:t>natirèl</a:t>
            </a:r>
            <a:r>
              <a:rPr lang="en-US" sz="3200" dirty="0" smtClean="0">
                <a:solidFill>
                  <a:srgbClr val="00B050"/>
                </a:solidFill>
                <a:latin typeface="Comic Sans MS" pitchFamily="66" charset="0"/>
                <a:cs typeface="Aharoni" pitchFamily="2" charset="-79"/>
              </a:rPr>
              <a:t> </a:t>
            </a:r>
            <a:r>
              <a:rPr lang="en-US" sz="3200" dirty="0" err="1" smtClean="0">
                <a:solidFill>
                  <a:srgbClr val="00B050"/>
                </a:solidFill>
                <a:latin typeface="Comic Sans MS" pitchFamily="66" charset="0"/>
                <a:cs typeface="Aharoni" pitchFamily="2" charset="-79"/>
              </a:rPr>
              <a:t>tankou</a:t>
            </a:r>
            <a:r>
              <a:rPr lang="en-US" sz="3200" dirty="0" smtClean="0">
                <a:solidFill>
                  <a:srgbClr val="00B050"/>
                </a:solidFill>
                <a:latin typeface="Comic Sans MS" pitchFamily="66" charset="0"/>
                <a:cs typeface="Aharoni" pitchFamily="2" charset="-79"/>
              </a:rPr>
              <a:t> </a:t>
            </a:r>
            <a:r>
              <a:rPr lang="en-US" sz="3200" dirty="0" err="1" smtClean="0">
                <a:solidFill>
                  <a:srgbClr val="00B050"/>
                </a:solidFill>
                <a:latin typeface="Comic Sans MS" pitchFamily="66" charset="0"/>
                <a:cs typeface="Aharoni" pitchFamily="2" charset="-79"/>
              </a:rPr>
              <a:t>inondasyon,glismann</a:t>
            </a:r>
            <a:r>
              <a:rPr lang="en-US" sz="3200" dirty="0" smtClean="0">
                <a:solidFill>
                  <a:srgbClr val="00B050"/>
                </a:solidFill>
                <a:latin typeface="Comic Sans MS" pitchFamily="66" charset="0"/>
                <a:cs typeface="Aharoni" pitchFamily="2" charset="-79"/>
              </a:rPr>
              <a:t> </a:t>
            </a:r>
            <a:r>
              <a:rPr lang="en-US" sz="3200" dirty="0" err="1" smtClean="0">
                <a:solidFill>
                  <a:srgbClr val="00B050"/>
                </a:solidFill>
                <a:latin typeface="Comic Sans MS" pitchFamily="66" charset="0"/>
                <a:cs typeface="Aharoni" pitchFamily="2" charset="-79"/>
              </a:rPr>
              <a:t>tèren,deboulonnay</a:t>
            </a:r>
            <a:r>
              <a:rPr lang="en-US" sz="3200" dirty="0" smtClean="0">
                <a:solidFill>
                  <a:srgbClr val="00B050"/>
                </a:solidFill>
                <a:latin typeface="Comic Sans MS" pitchFamily="66" charset="0"/>
                <a:cs typeface="Aharoni" pitchFamily="2" charset="-79"/>
              </a:rPr>
              <a:t> </a:t>
            </a:r>
            <a:r>
              <a:rPr lang="en-US" sz="3200" dirty="0" err="1" smtClean="0">
                <a:solidFill>
                  <a:srgbClr val="00B050"/>
                </a:solidFill>
                <a:latin typeface="Comic Sans MS" pitchFamily="66" charset="0"/>
                <a:cs typeface="Aharoni" pitchFamily="2" charset="-79"/>
              </a:rPr>
              <a:t>tè</a:t>
            </a:r>
            <a:r>
              <a:rPr lang="en-US" sz="3200" dirty="0" smtClean="0">
                <a:solidFill>
                  <a:srgbClr val="00B050"/>
                </a:solidFill>
                <a:latin typeface="Comic Sans MS" pitchFamily="66" charset="0"/>
                <a:cs typeface="Aharoni" pitchFamily="2" charset="-79"/>
              </a:rPr>
              <a:t>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idx="4294967295"/>
          </p:nvPr>
        </p:nvSpPr>
        <p:spPr>
          <a:xfrm>
            <a:off x="35496" y="44624"/>
            <a:ext cx="9108504" cy="1008112"/>
          </a:xfrm>
        </p:spPr>
        <p:txBody>
          <a:bodyPr/>
          <a:lstStyle/>
          <a:p>
            <a:r>
              <a:rPr lang="en-US" sz="5400" dirty="0" err="1" smtClean="0"/>
              <a:t>Z</a:t>
            </a:r>
            <a:r>
              <a:rPr lang="en-US" sz="5400" dirty="0" err="1" smtClean="0">
                <a:latin typeface="Comic Sans MS"/>
              </a:rPr>
              <a:t>ò</a:t>
            </a:r>
            <a:r>
              <a:rPr lang="en-US" sz="5400" dirty="0" err="1" smtClean="0"/>
              <a:t>n</a:t>
            </a:r>
            <a:r>
              <a:rPr lang="en-US" sz="5400" dirty="0" smtClean="0"/>
              <a:t> </a:t>
            </a:r>
            <a:r>
              <a:rPr lang="en-US" sz="5400" dirty="0" err="1" smtClean="0"/>
              <a:t>nou</a:t>
            </a:r>
            <a:r>
              <a:rPr lang="en-US" sz="5400" dirty="0" smtClean="0"/>
              <a:t> </a:t>
            </a:r>
            <a:r>
              <a:rPr lang="en-US" sz="5400" dirty="0" err="1" smtClean="0"/>
              <a:t>dwe</a:t>
            </a:r>
            <a:r>
              <a:rPr lang="en-US" sz="5400" dirty="0" smtClean="0"/>
              <a:t> </a:t>
            </a:r>
            <a:r>
              <a:rPr lang="en-US" sz="5400" dirty="0" err="1" smtClean="0"/>
              <a:t>konstwi</a:t>
            </a:r>
            <a:endParaRPr lang="fr-FR" sz="5400" dirty="0"/>
          </a:p>
        </p:txBody>
      </p:sp>
      <p:grpSp>
        <p:nvGrpSpPr>
          <p:cNvPr id="6" name="Groupe 5"/>
          <p:cNvGrpSpPr/>
          <p:nvPr/>
        </p:nvGrpSpPr>
        <p:grpSpPr>
          <a:xfrm>
            <a:off x="179512" y="2816932"/>
            <a:ext cx="2554246" cy="3384376"/>
            <a:chOff x="35496" y="3068960"/>
            <a:chExt cx="2880320" cy="3816424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5496" y="3073474"/>
              <a:ext cx="2838450" cy="38119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Rectangle 7"/>
            <p:cNvSpPr/>
            <p:nvPr/>
          </p:nvSpPr>
          <p:spPr>
            <a:xfrm>
              <a:off x="1979712" y="3068960"/>
              <a:ext cx="936104" cy="5715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029"/>
            </a:p>
          </p:txBody>
        </p:sp>
      </p:grpSp>
      <p:sp>
        <p:nvSpPr>
          <p:cNvPr id="9" name="ZoneTexte 8"/>
          <p:cNvSpPr txBox="1"/>
          <p:nvPr/>
        </p:nvSpPr>
        <p:spPr>
          <a:xfrm>
            <a:off x="2771800" y="3011468"/>
            <a:ext cx="6192688" cy="156966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.</a:t>
            </a:r>
            <a:r>
              <a:rPr lang="en-US" i="1" dirty="0" smtClean="0">
                <a:latin typeface="Monotype Corsiva" pitchFamily="66" charset="0"/>
              </a:rPr>
              <a:t> </a:t>
            </a:r>
            <a:r>
              <a:rPr lang="en-US" sz="3200" dirty="0" smtClean="0">
                <a:solidFill>
                  <a:srgbClr val="00B050"/>
                </a:solidFill>
                <a:latin typeface="Comic Sans MS" pitchFamily="66" charset="0"/>
                <a:cs typeface="Aharoni" pitchFamily="2" charset="-79"/>
              </a:rPr>
              <a:t>Kay </a:t>
            </a:r>
            <a:r>
              <a:rPr lang="en-US" sz="3200" dirty="0" err="1" smtClean="0">
                <a:solidFill>
                  <a:srgbClr val="00B050"/>
                </a:solidFill>
                <a:latin typeface="Comic Sans MS" pitchFamily="66" charset="0"/>
                <a:cs typeface="Aharoni" pitchFamily="2" charset="-79"/>
              </a:rPr>
              <a:t>ki</a:t>
            </a:r>
            <a:r>
              <a:rPr lang="en-US" sz="3200" dirty="0" smtClean="0">
                <a:solidFill>
                  <a:srgbClr val="00B050"/>
                </a:solidFill>
                <a:latin typeface="Comic Sans MS" pitchFamily="66" charset="0"/>
                <a:cs typeface="Aharoni" pitchFamily="2" charset="-79"/>
              </a:rPr>
              <a:t> </a:t>
            </a:r>
            <a:r>
              <a:rPr lang="en-US" sz="3200" dirty="0" err="1" smtClean="0">
                <a:solidFill>
                  <a:srgbClr val="00B050"/>
                </a:solidFill>
                <a:latin typeface="Comic Sans MS" pitchFamily="66" charset="0"/>
                <a:cs typeface="Aharoni" pitchFamily="2" charset="-79"/>
              </a:rPr>
              <a:t>bati</a:t>
            </a:r>
            <a:r>
              <a:rPr lang="en-US" sz="3200" dirty="0" smtClean="0">
                <a:solidFill>
                  <a:srgbClr val="00B050"/>
                </a:solidFill>
                <a:latin typeface="Comic Sans MS" pitchFamily="66" charset="0"/>
                <a:cs typeface="Aharoni" pitchFamily="2" charset="-79"/>
              </a:rPr>
              <a:t> nan bon </a:t>
            </a:r>
            <a:r>
              <a:rPr lang="en-US" sz="3200" dirty="0" err="1" smtClean="0">
                <a:solidFill>
                  <a:srgbClr val="00B050"/>
                </a:solidFill>
                <a:latin typeface="Comic Sans MS" pitchFamily="66" charset="0"/>
                <a:cs typeface="Aharoni" pitchFamily="2" charset="-79"/>
              </a:rPr>
              <a:t>zòn</a:t>
            </a:r>
            <a:r>
              <a:rPr lang="en-US" sz="3200" dirty="0" smtClean="0">
                <a:solidFill>
                  <a:srgbClr val="00B050"/>
                </a:solidFill>
                <a:latin typeface="Comic Sans MS" pitchFamily="66" charset="0"/>
                <a:cs typeface="Aharoni" pitchFamily="2" charset="-79"/>
              </a:rPr>
              <a:t> </a:t>
            </a:r>
            <a:r>
              <a:rPr lang="en-US" sz="3200" dirty="0" err="1" smtClean="0">
                <a:solidFill>
                  <a:srgbClr val="00B050"/>
                </a:solidFill>
                <a:latin typeface="Comic Sans MS" pitchFamily="66" charset="0"/>
                <a:cs typeface="Aharoni" pitchFamily="2" charset="-79"/>
              </a:rPr>
              <a:t>ak</a:t>
            </a:r>
            <a:r>
              <a:rPr lang="en-US" sz="3200" dirty="0" smtClean="0">
                <a:solidFill>
                  <a:srgbClr val="00B050"/>
                </a:solidFill>
                <a:latin typeface="Comic Sans MS" pitchFamily="66" charset="0"/>
                <a:cs typeface="Aharoni" pitchFamily="2" charset="-79"/>
              </a:rPr>
              <a:t>  bon </a:t>
            </a:r>
            <a:r>
              <a:rPr lang="en-US" sz="3200" dirty="0" err="1" smtClean="0">
                <a:solidFill>
                  <a:srgbClr val="00B050"/>
                </a:solidFill>
                <a:latin typeface="Comic Sans MS" pitchFamily="66" charset="0"/>
                <a:cs typeface="Aharoni" pitchFamily="2" charset="-79"/>
              </a:rPr>
              <a:t>teren</a:t>
            </a:r>
            <a:r>
              <a:rPr lang="en-US" sz="3200" dirty="0" smtClean="0">
                <a:solidFill>
                  <a:srgbClr val="00B050"/>
                </a:solidFill>
                <a:latin typeface="Comic Sans MS" pitchFamily="66" charset="0"/>
                <a:cs typeface="Aharoni" pitchFamily="2" charset="-79"/>
              </a:rPr>
              <a:t> pi </a:t>
            </a:r>
            <a:r>
              <a:rPr lang="en-US" sz="3200" dirty="0" err="1" smtClean="0">
                <a:solidFill>
                  <a:srgbClr val="00B050"/>
                </a:solidFill>
                <a:latin typeface="Comic Sans MS" pitchFamily="66" charset="0"/>
                <a:cs typeface="Aharoni" pitchFamily="2" charset="-79"/>
              </a:rPr>
              <a:t>byen</a:t>
            </a:r>
            <a:r>
              <a:rPr lang="en-US" sz="3200" dirty="0" smtClean="0">
                <a:solidFill>
                  <a:srgbClr val="00B050"/>
                </a:solidFill>
                <a:latin typeface="Comic Sans MS" pitchFamily="66" charset="0"/>
                <a:cs typeface="Aharoni" pitchFamily="2" charset="-79"/>
              </a:rPr>
              <a:t> </a:t>
            </a:r>
            <a:r>
              <a:rPr lang="en-US" sz="3200" dirty="0" err="1" smtClean="0">
                <a:solidFill>
                  <a:srgbClr val="00B050"/>
                </a:solidFill>
                <a:latin typeface="Comic Sans MS" pitchFamily="66" charset="0"/>
                <a:cs typeface="Aharoni" pitchFamily="2" charset="-79"/>
              </a:rPr>
              <a:t>aji</a:t>
            </a:r>
            <a:r>
              <a:rPr lang="en-US" sz="3200" dirty="0" smtClean="0">
                <a:solidFill>
                  <a:srgbClr val="00B050"/>
                </a:solidFill>
                <a:latin typeface="Comic Sans MS" pitchFamily="66" charset="0"/>
                <a:cs typeface="Aharoni" pitchFamily="2" charset="-79"/>
              </a:rPr>
              <a:t> </a:t>
            </a:r>
            <a:r>
              <a:rPr lang="en-US" sz="3200" dirty="0" err="1" smtClean="0">
                <a:solidFill>
                  <a:srgbClr val="00B050"/>
                </a:solidFill>
                <a:latin typeface="Comic Sans MS" pitchFamily="66" charset="0"/>
                <a:cs typeface="Aharoni" pitchFamily="2" charset="-79"/>
              </a:rPr>
              <a:t>lè</a:t>
            </a:r>
            <a:r>
              <a:rPr lang="en-US" sz="3200" dirty="0" smtClean="0">
                <a:solidFill>
                  <a:srgbClr val="00B050"/>
                </a:solidFill>
                <a:latin typeface="Comic Sans MS" pitchFamily="66" charset="0"/>
                <a:cs typeface="Aharoni" pitchFamily="2" charset="-79"/>
              </a:rPr>
              <a:t> gen </a:t>
            </a:r>
            <a:r>
              <a:rPr lang="en-US" sz="3200" dirty="0" err="1" smtClean="0">
                <a:solidFill>
                  <a:srgbClr val="00B050"/>
                </a:solidFill>
                <a:latin typeface="Comic Sans MS" pitchFamily="66" charset="0"/>
                <a:cs typeface="Aharoni" pitchFamily="2" charset="-79"/>
              </a:rPr>
              <a:t>tranblèmann</a:t>
            </a:r>
            <a:r>
              <a:rPr lang="en-US" sz="3200" dirty="0" smtClean="0">
                <a:solidFill>
                  <a:srgbClr val="00B050"/>
                </a:solidFill>
                <a:latin typeface="Comic Sans MS" pitchFamily="66" charset="0"/>
                <a:cs typeface="Aharoni" pitchFamily="2" charset="-79"/>
              </a:rPr>
              <a:t> </a:t>
            </a:r>
            <a:r>
              <a:rPr lang="en-US" sz="3200" dirty="0" err="1" smtClean="0">
                <a:solidFill>
                  <a:srgbClr val="00B050"/>
                </a:solidFill>
                <a:latin typeface="Comic Sans MS" pitchFamily="66" charset="0"/>
                <a:cs typeface="Aharoni" pitchFamily="2" charset="-79"/>
              </a:rPr>
              <a:t>tè</a:t>
            </a:r>
            <a:endParaRPr lang="fr-FR" sz="3200" dirty="0" smtClean="0">
              <a:solidFill>
                <a:srgbClr val="00B050"/>
              </a:solidFill>
              <a:latin typeface="Comic Sans MS" pitchFamily="66" charset="0"/>
              <a:cs typeface="Aharoni" pitchFamily="2" charset="-79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11560" y="1772816"/>
            <a:ext cx="7704856" cy="2016224"/>
          </a:xfrm>
          <a:ln w="38100">
            <a:solidFill>
              <a:schemeClr val="tx1"/>
            </a:solidFill>
          </a:ln>
        </p:spPr>
        <p:txBody>
          <a:bodyPr/>
          <a:lstStyle/>
          <a:p>
            <a:r>
              <a:rPr lang="fr-FR" sz="5400" b="1" dirty="0" smtClean="0"/>
              <a:t> Bon </a:t>
            </a:r>
            <a:r>
              <a:rPr lang="fr-FR" sz="5400" b="1" dirty="0" err="1" smtClean="0"/>
              <a:t>konsèy</a:t>
            </a:r>
            <a:r>
              <a:rPr lang="fr-FR" sz="5400" b="1" dirty="0" smtClean="0"/>
              <a:t> pou n </a:t>
            </a:r>
            <a:r>
              <a:rPr lang="fr-FR" sz="5400" b="1" dirty="0" err="1" smtClean="0"/>
              <a:t>bati</a:t>
            </a:r>
            <a:r>
              <a:rPr lang="fr-FR" sz="5400" b="1" dirty="0" smtClean="0"/>
              <a:t> </a:t>
            </a:r>
            <a:r>
              <a:rPr lang="fr-FR" sz="5400" b="1" dirty="0" err="1" smtClean="0"/>
              <a:t>kay</a:t>
            </a:r>
            <a:r>
              <a:rPr lang="fr-FR" sz="5400" b="1" dirty="0" smtClean="0"/>
              <a:t>.</a:t>
            </a:r>
            <a:endParaRPr lang="en-029" dirty="0"/>
          </a:p>
        </p:txBody>
      </p:sp>
      <p:sp>
        <p:nvSpPr>
          <p:cNvPr id="3" name="Rectangle 2"/>
          <p:cNvSpPr/>
          <p:nvPr/>
        </p:nvSpPr>
        <p:spPr>
          <a:xfrm>
            <a:off x="1259632" y="1556792"/>
            <a:ext cx="62646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r-FR" dirty="0"/>
          </a:p>
        </p:txBody>
      </p:sp>
      <p:sp>
        <p:nvSpPr>
          <p:cNvPr id="4" name="Rectangle 3"/>
          <p:cNvSpPr/>
          <p:nvPr/>
        </p:nvSpPr>
        <p:spPr>
          <a:xfrm>
            <a:off x="1979712" y="2636912"/>
            <a:ext cx="4572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r-FR" dirty="0"/>
          </a:p>
        </p:txBody>
      </p:sp>
      <p:sp>
        <p:nvSpPr>
          <p:cNvPr id="6" name="Rectangle 5"/>
          <p:cNvSpPr/>
          <p:nvPr/>
        </p:nvSpPr>
        <p:spPr>
          <a:xfrm>
            <a:off x="2411760" y="2996952"/>
            <a:ext cx="4572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2218073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9" name="Rectangle 10"/>
          <p:cNvSpPr>
            <a:spLocks noChangeArrowheads="1"/>
          </p:cNvSpPr>
          <p:nvPr/>
        </p:nvSpPr>
        <p:spPr bwMode="auto">
          <a:xfrm>
            <a:off x="5324475" y="6477000"/>
            <a:ext cx="18473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AU" sz="1600" b="1" dirty="0">
              <a:latin typeface="Arial Black" pitchFamily="34" charset="0"/>
              <a:ea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79712" y="908721"/>
            <a:ext cx="6696744" cy="56630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endParaRPr lang="en-AU" sz="3600" b="1" dirty="0" smtClean="0">
              <a:latin typeface="Baskerville Old Face" panose="02020602080505020303" pitchFamily="18" charset="0"/>
            </a:endParaRPr>
          </a:p>
          <a:p>
            <a:endParaRPr lang="en-AU" sz="2000" b="1" dirty="0">
              <a:latin typeface="Baskerville Old Face" panose="02020602080505020303" pitchFamily="18" charset="0"/>
            </a:endParaRPr>
          </a:p>
          <a:p>
            <a:pPr marL="742950" indent="-742950" algn="just"/>
            <a:endParaRPr lang="en-AU" sz="3600" b="1" dirty="0" smtClean="0">
              <a:latin typeface="Baskerville Old Face" panose="02020602080505020303" pitchFamily="18" charset="0"/>
            </a:endParaRPr>
          </a:p>
          <a:p>
            <a:pPr marL="742950" indent="-742950" algn="just"/>
            <a:endParaRPr lang="en-AU" sz="3600" b="1" dirty="0" smtClean="0">
              <a:solidFill>
                <a:srgbClr val="FF0000"/>
              </a:solidFill>
              <a:latin typeface="Baskerville Old Face" panose="02020602080505020303" pitchFamily="18" charset="0"/>
            </a:endParaRPr>
          </a:p>
          <a:p>
            <a:pPr marL="742950" indent="-742950" algn="just"/>
            <a:endParaRPr lang="en-AU" sz="3600" b="1" dirty="0" smtClean="0">
              <a:solidFill>
                <a:srgbClr val="FF0000"/>
              </a:solidFill>
              <a:latin typeface="Baskerville Old Face" panose="02020602080505020303" pitchFamily="18" charset="0"/>
            </a:endParaRPr>
          </a:p>
          <a:p>
            <a:pPr marL="742950" indent="-742950" algn="ctr"/>
            <a:endParaRPr lang="en-AU" sz="3600" b="1" dirty="0" smtClean="0">
              <a:solidFill>
                <a:srgbClr val="FF0000"/>
              </a:solidFill>
              <a:latin typeface="Baskerville Old Face" panose="02020602080505020303" pitchFamily="18" charset="0"/>
            </a:endParaRPr>
          </a:p>
          <a:p>
            <a:pPr marL="742950" indent="-742950" algn="just"/>
            <a:endParaRPr lang="en-AU" sz="3600" b="1" dirty="0" smtClean="0">
              <a:solidFill>
                <a:srgbClr val="FF0000"/>
              </a:solidFill>
              <a:latin typeface="Baskerville Old Face" panose="02020602080505020303" pitchFamily="18" charset="0"/>
            </a:endParaRPr>
          </a:p>
          <a:p>
            <a:pPr marL="742950" indent="-742950" algn="just"/>
            <a:endParaRPr lang="en-AU" sz="3600" b="1" dirty="0" smtClean="0">
              <a:solidFill>
                <a:srgbClr val="FF0000"/>
              </a:solidFill>
              <a:latin typeface="Baskerville Old Face" panose="02020602080505020303" pitchFamily="18" charset="0"/>
            </a:endParaRPr>
          </a:p>
          <a:p>
            <a:pPr marL="742950" indent="-742950" algn="ctr"/>
            <a:endParaRPr lang="fr-FR" sz="2400" b="1" dirty="0" smtClean="0">
              <a:latin typeface="Baskerville Old Face" panose="02020602080505020303" pitchFamily="18" charset="0"/>
            </a:endParaRPr>
          </a:p>
          <a:p>
            <a:pPr algn="ctr"/>
            <a:endParaRPr lang="en-AU" sz="6600" b="1" dirty="0">
              <a:solidFill>
                <a:srgbClr val="FF0000"/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843808" y="5013176"/>
            <a:ext cx="34852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r-FR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99792" y="1340768"/>
            <a:ext cx="533400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Rectangle 15"/>
          <p:cNvSpPr/>
          <p:nvPr/>
        </p:nvSpPr>
        <p:spPr>
          <a:xfrm>
            <a:off x="395536" y="836712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fr-FR" dirty="0"/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27784" y="842671"/>
            <a:ext cx="4032448" cy="5394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ZoneTexte 7"/>
          <p:cNvSpPr txBox="1"/>
          <p:nvPr/>
        </p:nvSpPr>
        <p:spPr>
          <a:xfrm>
            <a:off x="698000" y="53917"/>
            <a:ext cx="7776864" cy="76944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 An </a:t>
            </a:r>
            <a:r>
              <a:rPr lang="en-US" sz="4400" dirty="0" err="1" smtClean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nou</a:t>
            </a:r>
            <a:r>
              <a:rPr lang="en-US" sz="4400" dirty="0" smtClean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reflechi</a:t>
            </a:r>
            <a:r>
              <a:rPr lang="en-US" sz="4400" dirty="0" smtClean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 !!!</a:t>
            </a:r>
            <a:endParaRPr lang="fr-FR" sz="4400" dirty="0">
              <a:solidFill>
                <a:srgbClr val="FF0000"/>
              </a:solidFill>
              <a:latin typeface="Comic Sans MS" panose="030F0702030302020204" pitchFamily="66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4299305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8-A.jpg"/>
          <p:cNvPicPr>
            <a:picLocks noChangeAspect="1"/>
          </p:cNvPicPr>
          <p:nvPr/>
        </p:nvPicPr>
        <p:blipFill>
          <a:blip r:embed="rId3" cstate="print"/>
          <a:srcRect t="29086" b="13077"/>
          <a:stretch>
            <a:fillRect/>
          </a:stretch>
        </p:blipFill>
        <p:spPr>
          <a:xfrm>
            <a:off x="1547664" y="2852936"/>
            <a:ext cx="7538974" cy="3369298"/>
          </a:xfrm>
          <a:prstGeom prst="rect">
            <a:avLst/>
          </a:prstGeom>
        </p:spPr>
      </p:pic>
      <p:pic>
        <p:nvPicPr>
          <p:cNvPr id="6" name="Picture 5" descr="8-B.jpg"/>
          <p:cNvPicPr>
            <a:picLocks noChangeAspect="1"/>
          </p:cNvPicPr>
          <p:nvPr/>
        </p:nvPicPr>
        <p:blipFill>
          <a:blip r:embed="rId4" cstate="print"/>
          <a:srcRect t="32832" b="7703"/>
          <a:stretch>
            <a:fillRect/>
          </a:stretch>
        </p:blipFill>
        <p:spPr>
          <a:xfrm>
            <a:off x="35496" y="416124"/>
            <a:ext cx="5616624" cy="2580827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0" y="1"/>
            <a:ext cx="9144000" cy="620687"/>
          </a:xfrm>
        </p:spPr>
        <p:txBody>
          <a:bodyPr/>
          <a:lstStyle/>
          <a:p>
            <a:pPr marL="0" indent="0">
              <a:buNone/>
            </a:pPr>
            <a:r>
              <a:rPr lang="fr-CH" sz="3200" dirty="0" err="1" smtClean="0"/>
              <a:t>F</a:t>
            </a:r>
            <a:r>
              <a:rPr lang="fr-CH" sz="3200" dirty="0" err="1" smtClean="0">
                <a:latin typeface="Comic Sans MS"/>
              </a:rPr>
              <a:t>ò</a:t>
            </a:r>
            <a:r>
              <a:rPr lang="fr-CH" sz="3200" dirty="0" err="1" smtClean="0"/>
              <a:t>k</a:t>
            </a:r>
            <a:r>
              <a:rPr lang="fr-CH" sz="3200" dirty="0" smtClean="0"/>
              <a:t> </a:t>
            </a:r>
            <a:r>
              <a:rPr lang="fr-CH" sz="3200" dirty="0" err="1" smtClean="0"/>
              <a:t>teknisyen</a:t>
            </a:r>
            <a:r>
              <a:rPr lang="fr-CH" sz="3200" dirty="0" smtClean="0"/>
              <a:t> </a:t>
            </a:r>
            <a:r>
              <a:rPr lang="fr-CH" sz="3200" dirty="0" err="1" smtClean="0"/>
              <a:t>yo</a:t>
            </a:r>
            <a:r>
              <a:rPr lang="fr-CH" sz="3200" dirty="0" smtClean="0"/>
              <a:t> </a:t>
            </a:r>
            <a:r>
              <a:rPr lang="fr-CH" sz="3200" dirty="0" err="1" smtClean="0"/>
              <a:t>byen</a:t>
            </a:r>
            <a:r>
              <a:rPr lang="fr-CH" sz="3200" dirty="0" smtClean="0"/>
              <a:t> </a:t>
            </a:r>
            <a:r>
              <a:rPr lang="fr-CH" sz="3200" dirty="0" err="1" smtClean="0"/>
              <a:t>fòme</a:t>
            </a:r>
            <a:endParaRPr lang="en-029" sz="3200" dirty="0"/>
          </a:p>
        </p:txBody>
      </p:sp>
      <p:sp>
        <p:nvSpPr>
          <p:cNvPr id="8" name="Multiply 6"/>
          <p:cNvSpPr/>
          <p:nvPr/>
        </p:nvSpPr>
        <p:spPr>
          <a:xfrm>
            <a:off x="827584" y="1196752"/>
            <a:ext cx="1512168" cy="1440160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029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04248" y="3212976"/>
            <a:ext cx="1164129" cy="1126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253326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0" y="0"/>
            <a:ext cx="9144000" cy="1296143"/>
          </a:xfrm>
        </p:spPr>
        <p:txBody>
          <a:bodyPr/>
          <a:lstStyle/>
          <a:p>
            <a:pPr marL="0" indent="0">
              <a:buNone/>
            </a:pPr>
            <a:r>
              <a:rPr lang="fr-CH" sz="3200" dirty="0" err="1" smtClean="0"/>
              <a:t>F</a:t>
            </a:r>
            <a:r>
              <a:rPr lang="fr-CH" sz="3200" dirty="0" err="1" smtClean="0">
                <a:latin typeface="Comic Sans MS"/>
              </a:rPr>
              <a:t>ò</a:t>
            </a:r>
            <a:r>
              <a:rPr lang="fr-CH" sz="3200" dirty="0" err="1" smtClean="0"/>
              <a:t>k</a:t>
            </a:r>
            <a:r>
              <a:rPr lang="fr-CH" sz="3200" dirty="0" smtClean="0"/>
              <a:t> </a:t>
            </a:r>
            <a:r>
              <a:rPr lang="fr-CH" sz="3200" dirty="0" err="1" smtClean="0"/>
              <a:t>teknisyen</a:t>
            </a:r>
            <a:r>
              <a:rPr lang="fr-CH" sz="3200" dirty="0" smtClean="0"/>
              <a:t> </a:t>
            </a:r>
            <a:r>
              <a:rPr lang="fr-CH" sz="3200" dirty="0" err="1" smtClean="0"/>
              <a:t>yo</a:t>
            </a:r>
            <a:r>
              <a:rPr lang="fr-CH" sz="3200" dirty="0" smtClean="0"/>
              <a:t> </a:t>
            </a:r>
            <a:r>
              <a:rPr lang="fr-CH" sz="3200" dirty="0" err="1" smtClean="0"/>
              <a:t>s</a:t>
            </a:r>
            <a:r>
              <a:rPr lang="fr-CH" sz="3200" dirty="0" err="1" smtClean="0">
                <a:latin typeface="Comic Sans MS"/>
              </a:rPr>
              <a:t>è</a:t>
            </a:r>
            <a:r>
              <a:rPr lang="fr-CH" sz="3200" dirty="0" err="1" smtClean="0"/>
              <a:t>tifye</a:t>
            </a:r>
            <a:r>
              <a:rPr lang="fr-CH" sz="3200" dirty="0" smtClean="0"/>
              <a:t> nan </a:t>
            </a:r>
            <a:r>
              <a:rPr lang="fr-CH" sz="3200" dirty="0" err="1" smtClean="0"/>
              <a:t>yon</a:t>
            </a:r>
            <a:r>
              <a:rPr lang="fr-CH" sz="3200" dirty="0" smtClean="0"/>
              <a:t> </a:t>
            </a:r>
            <a:r>
              <a:rPr lang="fr-CH" sz="3200" dirty="0" err="1" smtClean="0"/>
              <a:t>enstitisyon</a:t>
            </a:r>
            <a:r>
              <a:rPr lang="fr-CH" sz="3200" dirty="0" smtClean="0"/>
              <a:t> </a:t>
            </a:r>
            <a:r>
              <a:rPr lang="fr-CH" sz="3200" dirty="0" err="1" smtClean="0"/>
              <a:t>Leta</a:t>
            </a:r>
            <a:r>
              <a:rPr lang="fr-CH" sz="3200" dirty="0" smtClean="0"/>
              <a:t> ou </a:t>
            </a:r>
            <a:r>
              <a:rPr lang="fr-CH" sz="3200" dirty="0" err="1" smtClean="0"/>
              <a:t>byen</a:t>
            </a:r>
            <a:r>
              <a:rPr lang="fr-CH" sz="3200" dirty="0" smtClean="0"/>
              <a:t> prive </a:t>
            </a:r>
            <a:r>
              <a:rPr lang="fr-CH" sz="3200" dirty="0" err="1" smtClean="0"/>
              <a:t>ki</a:t>
            </a:r>
            <a:r>
              <a:rPr lang="fr-CH" sz="3200" dirty="0" smtClean="0"/>
              <a:t> </a:t>
            </a:r>
            <a:r>
              <a:rPr lang="fr-CH" sz="3200" dirty="0" err="1" smtClean="0"/>
              <a:t>gen</a:t>
            </a:r>
            <a:r>
              <a:rPr lang="fr-CH" sz="3200" dirty="0" smtClean="0"/>
              <a:t> </a:t>
            </a:r>
            <a:r>
              <a:rPr lang="fr-CH" sz="3200" dirty="0" err="1" smtClean="0"/>
              <a:t>dwa</a:t>
            </a:r>
            <a:r>
              <a:rPr lang="fr-CH" sz="3200" dirty="0" smtClean="0"/>
              <a:t> pou sa.</a:t>
            </a:r>
            <a:endParaRPr lang="en-029" sz="32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7704" y="1124744"/>
            <a:ext cx="5184576" cy="5014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253326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139181" y="2782323"/>
            <a:ext cx="7056784" cy="648072"/>
          </a:xfrm>
        </p:spPr>
        <p:txBody>
          <a:bodyPr/>
          <a:lstStyle/>
          <a:p>
            <a:r>
              <a:rPr lang="fr-FR" sz="4000" b="1" dirty="0" smtClean="0"/>
              <a:t>Ki </a:t>
            </a:r>
            <a:r>
              <a:rPr lang="fr-FR" sz="4000" b="1" dirty="0" err="1" smtClean="0"/>
              <a:t>f</a:t>
            </a:r>
            <a:r>
              <a:rPr lang="fr-FR" sz="4000" b="1" dirty="0" err="1" smtClean="0">
                <a:latin typeface="Comic Sans MS"/>
              </a:rPr>
              <a:t>ò</a:t>
            </a:r>
            <a:r>
              <a:rPr lang="fr-FR" sz="4000" b="1" dirty="0" err="1" smtClean="0"/>
              <a:t>m</a:t>
            </a:r>
            <a:r>
              <a:rPr lang="fr-FR" sz="4000" b="1" dirty="0" smtClean="0"/>
              <a:t> </a:t>
            </a:r>
            <a:r>
              <a:rPr lang="fr-FR" sz="4000" b="1" dirty="0" err="1" smtClean="0"/>
              <a:t>kay</a:t>
            </a:r>
            <a:r>
              <a:rPr lang="fr-FR" sz="4000" b="1" dirty="0" smtClean="0"/>
              <a:t> pou </a:t>
            </a:r>
            <a:r>
              <a:rPr lang="fr-FR" sz="4000" b="1" dirty="0" err="1" smtClean="0"/>
              <a:t>nou</a:t>
            </a:r>
            <a:r>
              <a:rPr lang="fr-FR" sz="4000" b="1" dirty="0" smtClean="0"/>
              <a:t> f</a:t>
            </a:r>
            <a:r>
              <a:rPr lang="fr-FR" sz="4000" b="1" dirty="0" smtClean="0">
                <a:latin typeface="Comic Sans MS"/>
              </a:rPr>
              <a:t>è</a:t>
            </a:r>
            <a:r>
              <a:rPr lang="fr-FR" sz="4000" b="1" dirty="0" smtClean="0">
                <a:solidFill>
                  <a:schemeClr val="tx2"/>
                </a:solidFill>
              </a:rPr>
              <a:t>?</a:t>
            </a:r>
            <a:r>
              <a:rPr lang="fr-FR" sz="4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/>
            </a:r>
            <a:br>
              <a:rPr lang="fr-FR" sz="4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endParaRPr lang="en-029" sz="40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187624" y="1124744"/>
            <a:ext cx="62646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r-FR" dirty="0"/>
          </a:p>
        </p:txBody>
      </p:sp>
      <p:sp>
        <p:nvSpPr>
          <p:cNvPr id="6" name="Rectangle 5"/>
          <p:cNvSpPr/>
          <p:nvPr/>
        </p:nvSpPr>
        <p:spPr>
          <a:xfrm>
            <a:off x="2411760" y="2996952"/>
            <a:ext cx="4572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r-FR" dirty="0"/>
          </a:p>
        </p:txBody>
      </p:sp>
      <p:grpSp>
        <p:nvGrpSpPr>
          <p:cNvPr id="8" name="Groupe 7"/>
          <p:cNvGrpSpPr/>
          <p:nvPr/>
        </p:nvGrpSpPr>
        <p:grpSpPr>
          <a:xfrm>
            <a:off x="0" y="2852936"/>
            <a:ext cx="2554246" cy="3380373"/>
            <a:chOff x="35496" y="3068960"/>
            <a:chExt cx="2880320" cy="3811910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r="2735"/>
            <a:stretch>
              <a:fillRect/>
            </a:stretch>
          </p:blipFill>
          <p:spPr bwMode="auto">
            <a:xfrm>
              <a:off x="35496" y="3068960"/>
              <a:ext cx="2760817" cy="38119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Rectangle 9"/>
            <p:cNvSpPr/>
            <p:nvPr/>
          </p:nvSpPr>
          <p:spPr>
            <a:xfrm>
              <a:off x="1979712" y="3068960"/>
              <a:ext cx="936104" cy="5715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029"/>
            </a:p>
          </p:txBody>
        </p:sp>
      </p:grpSp>
    </p:spTree>
    <p:extLst>
      <p:ext uri="{BB962C8B-B14F-4D97-AF65-F5344CB8AC3E}">
        <p14:creationId xmlns:p14="http://schemas.microsoft.com/office/powerpoint/2010/main" xmlns="" val="2218073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idx="4294967295"/>
          </p:nvPr>
        </p:nvSpPr>
        <p:spPr>
          <a:xfrm>
            <a:off x="0" y="260648"/>
            <a:ext cx="9144000" cy="504056"/>
          </a:xfrm>
        </p:spPr>
        <p:txBody>
          <a:bodyPr/>
          <a:lstStyle/>
          <a:p>
            <a:r>
              <a:rPr lang="en-US" sz="5400" b="1" dirty="0" err="1" smtClean="0"/>
              <a:t>Entwodiksyon</a:t>
            </a:r>
            <a:r>
              <a:rPr lang="en-US" sz="5400" b="1" dirty="0" smtClean="0"/>
              <a:t> </a:t>
            </a:r>
            <a:endParaRPr lang="fr-FR" sz="5400" b="1" dirty="0"/>
          </a:p>
        </p:txBody>
      </p:sp>
      <p:sp>
        <p:nvSpPr>
          <p:cNvPr id="3" name="ZoneTexte 2"/>
          <p:cNvSpPr txBox="1"/>
          <p:nvPr/>
        </p:nvSpPr>
        <p:spPr>
          <a:xfrm>
            <a:off x="323528" y="980728"/>
            <a:ext cx="85689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3000" dirty="0">
              <a:solidFill>
                <a:srgbClr val="00B050"/>
              </a:solidFill>
              <a:latin typeface="Comic Sans MS" pitchFamily="66" charset="0"/>
            </a:endParaRPr>
          </a:p>
        </p:txBody>
      </p:sp>
      <p:pic>
        <p:nvPicPr>
          <p:cNvPr id="15" name="Picture 14" descr="1-B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25746" y="908720"/>
            <a:ext cx="6802637" cy="5256584"/>
          </a:xfrm>
          <a:prstGeom prst="rect">
            <a:avLst/>
          </a:prstGeom>
        </p:spPr>
      </p:pic>
      <p:pic>
        <p:nvPicPr>
          <p:cNvPr id="16" name="Picture 15" descr="1-C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87624" y="908720"/>
            <a:ext cx="6802637" cy="5256584"/>
          </a:xfrm>
          <a:prstGeom prst="rect">
            <a:avLst/>
          </a:prstGeom>
        </p:spPr>
      </p:pic>
      <p:pic>
        <p:nvPicPr>
          <p:cNvPr id="14" name="Picture 13" descr="1-A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187624" y="908720"/>
            <a:ext cx="6802637" cy="5256584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 bwMode="auto">
          <a:xfrm>
            <a:off x="35496" y="44624"/>
            <a:ext cx="4536504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sz="32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+mn-cs"/>
              </a:rPr>
              <a:t>Pa fè </a:t>
            </a:r>
            <a:r>
              <a:rPr lang="fr-FR" sz="3200" dirty="0" err="1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+mn-cs"/>
              </a:rPr>
              <a:t>fòm</a:t>
            </a:r>
            <a:r>
              <a:rPr lang="fr-FR" sz="32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+mn-cs"/>
              </a:rPr>
              <a:t> </a:t>
            </a:r>
            <a:r>
              <a:rPr lang="fr-FR" sz="3200" dirty="0" err="1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+mn-cs"/>
              </a:rPr>
              <a:t>konplike</a:t>
            </a:r>
            <a:r>
              <a:rPr kumimoji="0" lang="fr-FR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  <a:ea typeface="+mj-ea"/>
                <a:cs typeface="+mj-cs"/>
              </a:rPr>
              <a:t/>
            </a:r>
            <a:br>
              <a:rPr kumimoji="0" lang="fr-FR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  <a:ea typeface="+mj-ea"/>
                <a:cs typeface="+mj-cs"/>
              </a:rPr>
            </a:br>
            <a:endParaRPr kumimoji="0" lang="en-029" sz="44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60000"/>
                  <a:lumOff val="40000"/>
                </a:schemeClr>
              </a:solidFill>
              <a:effectLst/>
              <a:uLnTx/>
              <a:uFillTx/>
              <a:latin typeface="Comic Sans MS" panose="030F0702030302020204" pitchFamily="66" charset="0"/>
              <a:ea typeface="+mj-ea"/>
              <a:cs typeface="+mj-cs"/>
            </a:endParaRPr>
          </a:p>
        </p:txBody>
      </p:sp>
      <p:pic>
        <p:nvPicPr>
          <p:cNvPr id="5" name="Picture 4" descr="3aL-B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83584" y="686151"/>
            <a:ext cx="6997483" cy="5407146"/>
          </a:xfrm>
          <a:prstGeom prst="rect">
            <a:avLst/>
          </a:prstGeom>
        </p:spPr>
      </p:pic>
      <p:pic>
        <p:nvPicPr>
          <p:cNvPr id="6" name="Picture 5" descr="3aL-C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83584" y="686151"/>
            <a:ext cx="6997483" cy="5407146"/>
          </a:xfrm>
          <a:prstGeom prst="rect">
            <a:avLst/>
          </a:prstGeom>
        </p:spPr>
      </p:pic>
      <p:sp>
        <p:nvSpPr>
          <p:cNvPr id="7" name="Multiply 6"/>
          <p:cNvSpPr/>
          <p:nvPr/>
        </p:nvSpPr>
        <p:spPr>
          <a:xfrm>
            <a:off x="5940152" y="2780928"/>
            <a:ext cx="1512168" cy="1512168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029"/>
          </a:p>
        </p:txBody>
      </p:sp>
    </p:spTree>
    <p:extLst>
      <p:ext uri="{BB962C8B-B14F-4D97-AF65-F5344CB8AC3E}">
        <p14:creationId xmlns:p14="http://schemas.microsoft.com/office/powerpoint/2010/main" xmlns="" val="3647065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 bwMode="auto">
          <a:xfrm>
            <a:off x="35496" y="44624"/>
            <a:ext cx="4536504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sz="32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+mn-cs"/>
              </a:rPr>
              <a:t>Pa </a:t>
            </a:r>
            <a:r>
              <a:rPr lang="fr-FR" sz="3200" dirty="0" err="1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+mn-cs"/>
              </a:rPr>
              <a:t>fè</a:t>
            </a:r>
            <a:r>
              <a:rPr lang="fr-FR" sz="32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+mn-cs"/>
              </a:rPr>
              <a:t> </a:t>
            </a:r>
            <a:r>
              <a:rPr lang="fr-FR" sz="3200" dirty="0" err="1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+mn-cs"/>
              </a:rPr>
              <a:t>fòm</a:t>
            </a:r>
            <a:r>
              <a:rPr lang="fr-FR" sz="32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+mn-cs"/>
              </a:rPr>
              <a:t> </a:t>
            </a:r>
            <a:r>
              <a:rPr lang="fr-FR" sz="3200" dirty="0" err="1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+mn-cs"/>
              </a:rPr>
              <a:t>konplike</a:t>
            </a:r>
            <a:r>
              <a:rPr kumimoji="0" lang="fr-FR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  <a:ea typeface="+mj-ea"/>
                <a:cs typeface="+mj-cs"/>
              </a:rPr>
              <a:t/>
            </a:r>
            <a:br>
              <a:rPr kumimoji="0" lang="fr-FR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  <a:ea typeface="+mj-ea"/>
                <a:cs typeface="+mj-cs"/>
              </a:rPr>
            </a:br>
            <a:endParaRPr kumimoji="0" lang="en-029" sz="44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60000"/>
                  <a:lumOff val="40000"/>
                </a:schemeClr>
              </a:solidFill>
              <a:effectLst/>
              <a:uLnTx/>
              <a:uFillTx/>
              <a:latin typeface="Comic Sans MS" panose="030F0702030302020204" pitchFamily="66" charset="0"/>
              <a:ea typeface="+mj-ea"/>
              <a:cs typeface="+mj-cs"/>
            </a:endParaRPr>
          </a:p>
        </p:txBody>
      </p:sp>
      <p:pic>
        <p:nvPicPr>
          <p:cNvPr id="5" name="Picture 4" descr="3aT-B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87624" y="692696"/>
            <a:ext cx="6984776" cy="5397327"/>
          </a:xfrm>
          <a:prstGeom prst="rect">
            <a:avLst/>
          </a:prstGeom>
        </p:spPr>
      </p:pic>
      <p:pic>
        <p:nvPicPr>
          <p:cNvPr id="6" name="Picture 5" descr="3aT-C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83388" y="692696"/>
            <a:ext cx="6989012" cy="5400600"/>
          </a:xfrm>
          <a:prstGeom prst="rect">
            <a:avLst/>
          </a:prstGeom>
        </p:spPr>
      </p:pic>
      <p:sp>
        <p:nvSpPr>
          <p:cNvPr id="9" name="Multiply 8"/>
          <p:cNvSpPr/>
          <p:nvPr/>
        </p:nvSpPr>
        <p:spPr>
          <a:xfrm>
            <a:off x="5940152" y="2780928"/>
            <a:ext cx="1512168" cy="1512168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029"/>
          </a:p>
        </p:txBody>
      </p:sp>
    </p:spTree>
    <p:extLst>
      <p:ext uri="{BB962C8B-B14F-4D97-AF65-F5344CB8AC3E}">
        <p14:creationId xmlns:p14="http://schemas.microsoft.com/office/powerpoint/2010/main" xmlns="" val="1253326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 bwMode="auto">
          <a:xfrm>
            <a:off x="35496" y="44624"/>
            <a:ext cx="4536504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sz="32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+mn-cs"/>
              </a:rPr>
              <a:t>Pa fè </a:t>
            </a:r>
            <a:r>
              <a:rPr lang="fr-FR" sz="3200" dirty="0" err="1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+mn-cs"/>
              </a:rPr>
              <a:t>fòm</a:t>
            </a:r>
            <a:r>
              <a:rPr lang="fr-FR" sz="32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+mn-cs"/>
              </a:rPr>
              <a:t> </a:t>
            </a:r>
            <a:r>
              <a:rPr lang="fr-FR" sz="3200" dirty="0" err="1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+mn-cs"/>
              </a:rPr>
              <a:t>konplike</a:t>
            </a:r>
            <a:r>
              <a:rPr kumimoji="0" lang="fr-FR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  <a:ea typeface="+mj-ea"/>
                <a:cs typeface="+mj-cs"/>
              </a:rPr>
              <a:t/>
            </a:r>
            <a:br>
              <a:rPr kumimoji="0" lang="fr-FR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  <a:ea typeface="+mj-ea"/>
                <a:cs typeface="+mj-cs"/>
              </a:rPr>
            </a:br>
            <a:endParaRPr kumimoji="0" lang="en-029" sz="44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60000"/>
                  <a:lumOff val="40000"/>
                </a:schemeClr>
              </a:solidFill>
              <a:effectLst/>
              <a:uLnTx/>
              <a:uFillTx/>
              <a:latin typeface="Comic Sans MS" panose="030F0702030302020204" pitchFamily="66" charset="0"/>
              <a:ea typeface="+mj-ea"/>
              <a:cs typeface="+mj-cs"/>
            </a:endParaRPr>
          </a:p>
        </p:txBody>
      </p:sp>
      <p:pic>
        <p:nvPicPr>
          <p:cNvPr id="7" name="Picture 6" descr="3aU-B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87624" y="669784"/>
            <a:ext cx="7018662" cy="5423512"/>
          </a:xfrm>
          <a:prstGeom prst="rect">
            <a:avLst/>
          </a:prstGeom>
        </p:spPr>
      </p:pic>
      <p:pic>
        <p:nvPicPr>
          <p:cNvPr id="8" name="Picture 7" descr="3aU-C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62210" y="676331"/>
            <a:ext cx="7010190" cy="5416965"/>
          </a:xfrm>
          <a:prstGeom prst="rect">
            <a:avLst/>
          </a:prstGeom>
        </p:spPr>
      </p:pic>
      <p:sp>
        <p:nvSpPr>
          <p:cNvPr id="9" name="Multiply 8"/>
          <p:cNvSpPr/>
          <p:nvPr/>
        </p:nvSpPr>
        <p:spPr>
          <a:xfrm>
            <a:off x="5940152" y="2780928"/>
            <a:ext cx="1512168" cy="1512168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029"/>
          </a:p>
        </p:txBody>
      </p:sp>
    </p:spTree>
    <p:extLst>
      <p:ext uri="{BB962C8B-B14F-4D97-AF65-F5344CB8AC3E}">
        <p14:creationId xmlns:p14="http://schemas.microsoft.com/office/powerpoint/2010/main" xmlns="" val="1253326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 bwMode="auto">
          <a:xfrm>
            <a:off x="35496" y="44624"/>
            <a:ext cx="9361040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sz="32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+mn-cs"/>
              </a:rPr>
              <a:t>Pa </a:t>
            </a:r>
            <a:r>
              <a:rPr lang="fr-FR" sz="3200" dirty="0" err="1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+mn-cs"/>
              </a:rPr>
              <a:t>fè</a:t>
            </a:r>
            <a:r>
              <a:rPr lang="fr-FR" sz="32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+mn-cs"/>
              </a:rPr>
              <a:t> </a:t>
            </a:r>
            <a:r>
              <a:rPr lang="fr-FR" sz="3200" dirty="0" err="1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+mn-cs"/>
              </a:rPr>
              <a:t>kay</a:t>
            </a:r>
            <a:r>
              <a:rPr lang="fr-FR" sz="32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+mn-cs"/>
              </a:rPr>
              <a:t> </a:t>
            </a:r>
            <a:r>
              <a:rPr lang="fr-FR" sz="3200" dirty="0" err="1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+mn-cs"/>
              </a:rPr>
              <a:t>ki</a:t>
            </a:r>
            <a:r>
              <a:rPr lang="fr-FR" sz="32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+mn-cs"/>
              </a:rPr>
              <a:t> </a:t>
            </a:r>
            <a:r>
              <a:rPr lang="fr-FR" sz="3200" dirty="0" err="1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+mn-cs"/>
              </a:rPr>
              <a:t>twò</a:t>
            </a:r>
            <a:r>
              <a:rPr lang="fr-FR" sz="32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+mn-cs"/>
              </a:rPr>
              <a:t> long</a:t>
            </a:r>
            <a:r>
              <a:rPr kumimoji="0" lang="fr-FR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  <a:ea typeface="+mj-ea"/>
                <a:cs typeface="+mj-cs"/>
              </a:rPr>
              <a:t/>
            </a:r>
            <a:br>
              <a:rPr kumimoji="0" lang="fr-FR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  <a:ea typeface="+mj-ea"/>
                <a:cs typeface="+mj-cs"/>
              </a:rPr>
            </a:br>
            <a:endParaRPr kumimoji="0" lang="en-029" sz="44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60000"/>
                  <a:lumOff val="40000"/>
                </a:schemeClr>
              </a:solidFill>
              <a:effectLst/>
              <a:uLnTx/>
              <a:uFillTx/>
              <a:latin typeface="Comic Sans MS" panose="030F0702030302020204" pitchFamily="66" charset="0"/>
              <a:ea typeface="+mj-ea"/>
              <a:cs typeface="+mj-cs"/>
            </a:endParaRPr>
          </a:p>
        </p:txBody>
      </p:sp>
      <p:pic>
        <p:nvPicPr>
          <p:cNvPr id="4" name="Picture 3" descr="3c-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15617" y="692696"/>
            <a:ext cx="7010192" cy="5416966"/>
          </a:xfrm>
          <a:prstGeom prst="rect">
            <a:avLst/>
          </a:prstGeom>
        </p:spPr>
      </p:pic>
      <p:pic>
        <p:nvPicPr>
          <p:cNvPr id="5" name="Picture 4" descr="3c-C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15617" y="656693"/>
            <a:ext cx="7035605" cy="5436603"/>
          </a:xfrm>
          <a:prstGeom prst="rect">
            <a:avLst/>
          </a:prstGeom>
        </p:spPr>
      </p:pic>
      <p:sp>
        <p:nvSpPr>
          <p:cNvPr id="6" name="Multiply 5"/>
          <p:cNvSpPr/>
          <p:nvPr/>
        </p:nvSpPr>
        <p:spPr>
          <a:xfrm>
            <a:off x="5940152" y="2780928"/>
            <a:ext cx="1512168" cy="1512168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029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3b-B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15617" y="692696"/>
            <a:ext cx="6989012" cy="5400600"/>
          </a:xfrm>
          <a:prstGeom prst="rect">
            <a:avLst/>
          </a:prstGeom>
        </p:spPr>
      </p:pic>
      <p:pic>
        <p:nvPicPr>
          <p:cNvPr id="11" name="Picture 10" descr="3b-C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15616" y="731972"/>
            <a:ext cx="6984776" cy="5397327"/>
          </a:xfrm>
          <a:prstGeom prst="rect">
            <a:avLst/>
          </a:prstGeom>
        </p:spPr>
      </p:pic>
      <p:sp>
        <p:nvSpPr>
          <p:cNvPr id="12" name="Multiply 11"/>
          <p:cNvSpPr/>
          <p:nvPr/>
        </p:nvSpPr>
        <p:spPr>
          <a:xfrm>
            <a:off x="5940152" y="2780928"/>
            <a:ext cx="1512168" cy="1512168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029"/>
          </a:p>
        </p:txBody>
      </p:sp>
      <p:sp>
        <p:nvSpPr>
          <p:cNvPr id="16" name="Content Placeholder 1"/>
          <p:cNvSpPr>
            <a:spLocks noGrp="1"/>
          </p:cNvSpPr>
          <p:nvPr>
            <p:ph sz="half" idx="1"/>
          </p:nvPr>
        </p:nvSpPr>
        <p:spPr>
          <a:xfrm>
            <a:off x="-108520" y="44624"/>
            <a:ext cx="9756576" cy="864095"/>
          </a:xfrm>
        </p:spPr>
        <p:txBody>
          <a:bodyPr/>
          <a:lstStyle/>
          <a:p>
            <a:pPr marL="0" indent="0">
              <a:buNone/>
            </a:pPr>
            <a:r>
              <a:rPr lang="fr-CH" sz="3200" dirty="0" smtClean="0"/>
              <a:t>Pa </a:t>
            </a:r>
            <a:r>
              <a:rPr lang="fr-CH" sz="3200" dirty="0" err="1" smtClean="0"/>
              <a:t>f</a:t>
            </a:r>
            <a:r>
              <a:rPr lang="fr-CH" sz="3200" dirty="0" err="1" smtClean="0">
                <a:latin typeface="Comic Sans MS"/>
              </a:rPr>
              <a:t>è</a:t>
            </a:r>
            <a:r>
              <a:rPr lang="fr-CH" sz="3200" dirty="0" smtClean="0"/>
              <a:t> </a:t>
            </a:r>
            <a:r>
              <a:rPr lang="fr-CH" sz="3200" dirty="0" err="1" smtClean="0"/>
              <a:t>lag</a:t>
            </a:r>
            <a:r>
              <a:rPr lang="fr-CH" sz="3200" dirty="0" err="1" smtClean="0">
                <a:latin typeface="Comic Sans MS"/>
              </a:rPr>
              <a:t>è</a:t>
            </a:r>
            <a:r>
              <a:rPr lang="fr-CH" sz="3200" dirty="0" smtClean="0"/>
              <a:t> </a:t>
            </a:r>
            <a:r>
              <a:rPr lang="fr-CH" sz="3200" dirty="0" err="1" smtClean="0"/>
              <a:t>kay</a:t>
            </a:r>
            <a:r>
              <a:rPr lang="fr-CH" sz="3200" dirty="0" smtClean="0"/>
              <a:t> </a:t>
            </a:r>
            <a:r>
              <a:rPr lang="fr-CH" sz="3200" dirty="0" err="1" smtClean="0"/>
              <a:t>anl</a:t>
            </a:r>
            <a:r>
              <a:rPr lang="fr-CH" sz="3200" dirty="0" err="1" smtClean="0">
                <a:latin typeface="Comic Sans MS"/>
              </a:rPr>
              <a:t>è</a:t>
            </a:r>
            <a:r>
              <a:rPr lang="fr-CH" sz="3200" dirty="0" smtClean="0"/>
              <a:t> a pi </a:t>
            </a:r>
            <a:r>
              <a:rPr lang="fr-CH" sz="3200" dirty="0" err="1" smtClean="0"/>
              <a:t>gwo</a:t>
            </a:r>
            <a:r>
              <a:rPr lang="fr-CH" sz="3200" dirty="0" smtClean="0"/>
              <a:t> </a:t>
            </a:r>
            <a:r>
              <a:rPr lang="fr-CH" sz="3200" dirty="0" err="1" smtClean="0"/>
              <a:t>pas</a:t>
            </a:r>
            <a:r>
              <a:rPr lang="fr-CH" sz="3200" dirty="0" err="1" smtClean="0">
                <a:latin typeface="Comic Sans MS"/>
              </a:rPr>
              <a:t>e</a:t>
            </a:r>
            <a:r>
              <a:rPr lang="fr-CH" sz="3200" dirty="0" smtClean="0"/>
              <a:t> </a:t>
            </a:r>
            <a:r>
              <a:rPr lang="fr-CH" sz="3200" dirty="0" err="1" smtClean="0"/>
              <a:t>lag</a:t>
            </a:r>
            <a:r>
              <a:rPr lang="fr-CH" sz="3200" dirty="0" err="1" smtClean="0">
                <a:latin typeface="Comic Sans MS"/>
              </a:rPr>
              <a:t>è</a:t>
            </a:r>
            <a:r>
              <a:rPr lang="fr-CH" sz="3200" dirty="0" smtClean="0"/>
              <a:t> </a:t>
            </a:r>
            <a:r>
              <a:rPr lang="fr-CH" sz="3200" dirty="0" err="1" smtClean="0"/>
              <a:t>kay</a:t>
            </a:r>
            <a:r>
              <a:rPr lang="fr-CH" sz="3200" dirty="0" smtClean="0"/>
              <a:t> </a:t>
            </a:r>
            <a:r>
              <a:rPr lang="fr-CH" sz="3200" dirty="0" err="1" smtClean="0"/>
              <a:t>anba</a:t>
            </a:r>
            <a:r>
              <a:rPr lang="fr-CH" sz="3200" dirty="0" smtClean="0"/>
              <a:t> a </a:t>
            </a:r>
            <a:endParaRPr lang="en-029" sz="3200" dirty="0"/>
          </a:p>
        </p:txBody>
      </p:sp>
    </p:spTree>
    <p:extLst>
      <p:ext uri="{BB962C8B-B14F-4D97-AF65-F5344CB8AC3E}">
        <p14:creationId xmlns:p14="http://schemas.microsoft.com/office/powerpoint/2010/main" xmlns="" val="1253326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179512" y="44624"/>
            <a:ext cx="7848872" cy="864095"/>
          </a:xfrm>
        </p:spPr>
        <p:txBody>
          <a:bodyPr/>
          <a:lstStyle/>
          <a:p>
            <a:pPr marL="0" indent="0">
              <a:buNone/>
            </a:pPr>
            <a:r>
              <a:rPr lang="fr-CH" sz="3200" dirty="0" err="1" smtClean="0"/>
              <a:t>F</a:t>
            </a:r>
            <a:r>
              <a:rPr lang="fr-CH" sz="3200" dirty="0" err="1" smtClean="0">
                <a:latin typeface="Comic Sans MS"/>
              </a:rPr>
              <a:t>ò</a:t>
            </a:r>
            <a:r>
              <a:rPr lang="fr-CH" sz="3200" dirty="0" err="1" smtClean="0"/>
              <a:t>k</a:t>
            </a:r>
            <a:r>
              <a:rPr lang="fr-CH" sz="3200" dirty="0" smtClean="0"/>
              <a:t> </a:t>
            </a:r>
            <a:r>
              <a:rPr lang="fr-CH" sz="3200" dirty="0" err="1" smtClean="0"/>
              <a:t>lag</a:t>
            </a:r>
            <a:r>
              <a:rPr lang="fr-CH" sz="3200" dirty="0" err="1" smtClean="0">
                <a:latin typeface="Comic Sans MS"/>
              </a:rPr>
              <a:t>è</a:t>
            </a:r>
            <a:r>
              <a:rPr lang="fr-CH" sz="3200" dirty="0" smtClean="0"/>
              <a:t> </a:t>
            </a:r>
            <a:r>
              <a:rPr lang="fr-CH" sz="3200" dirty="0" err="1" smtClean="0"/>
              <a:t>kay</a:t>
            </a:r>
            <a:r>
              <a:rPr lang="fr-CH" sz="3200" dirty="0" smtClean="0"/>
              <a:t> </a:t>
            </a:r>
            <a:r>
              <a:rPr lang="fr-CH" sz="3200" dirty="0" err="1" smtClean="0"/>
              <a:t>anl</a:t>
            </a:r>
            <a:r>
              <a:rPr lang="fr-CH" sz="3200" dirty="0" err="1" smtClean="0">
                <a:latin typeface="Comic Sans MS"/>
              </a:rPr>
              <a:t>è</a:t>
            </a:r>
            <a:r>
              <a:rPr lang="fr-CH" sz="3200" dirty="0" smtClean="0"/>
              <a:t> a </a:t>
            </a:r>
            <a:r>
              <a:rPr lang="fr-CH" sz="3200" dirty="0" err="1" smtClean="0"/>
              <a:t>egal</a:t>
            </a:r>
            <a:r>
              <a:rPr lang="fr-CH" sz="3200" dirty="0" smtClean="0"/>
              <a:t> </a:t>
            </a:r>
            <a:r>
              <a:rPr lang="fr-CH" sz="3200" dirty="0" err="1" smtClean="0"/>
              <a:t>ak</a:t>
            </a:r>
            <a:r>
              <a:rPr lang="fr-CH" sz="3200" dirty="0" smtClean="0"/>
              <a:t> </a:t>
            </a:r>
            <a:r>
              <a:rPr lang="fr-CH" sz="3200" dirty="0" err="1" smtClean="0"/>
              <a:t>lag</a:t>
            </a:r>
            <a:r>
              <a:rPr lang="fr-CH" sz="3200" dirty="0" err="1" smtClean="0">
                <a:latin typeface="Comic Sans MS"/>
              </a:rPr>
              <a:t>è</a:t>
            </a:r>
            <a:r>
              <a:rPr lang="fr-CH" sz="3200" dirty="0" smtClean="0"/>
              <a:t> </a:t>
            </a:r>
            <a:r>
              <a:rPr lang="fr-CH" sz="3200" dirty="0" err="1" smtClean="0"/>
              <a:t>anba</a:t>
            </a:r>
            <a:r>
              <a:rPr lang="fr-CH" sz="3200" dirty="0" smtClean="0"/>
              <a:t> a. </a:t>
            </a:r>
            <a:endParaRPr lang="en-029" sz="3200" dirty="0"/>
          </a:p>
        </p:txBody>
      </p:sp>
      <p:pic>
        <p:nvPicPr>
          <p:cNvPr id="9" name="Picture 8" descr="3b-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15616" y="764704"/>
            <a:ext cx="6989012" cy="5400600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91680" y="1628800"/>
            <a:ext cx="1164129" cy="1126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253326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179512" y="44624"/>
            <a:ext cx="8640960" cy="648071"/>
          </a:xfrm>
        </p:spPr>
        <p:txBody>
          <a:bodyPr/>
          <a:lstStyle/>
          <a:p>
            <a:pPr marL="0" indent="0">
              <a:buNone/>
            </a:pPr>
            <a:r>
              <a:rPr lang="en-029" sz="3200" dirty="0" err="1" smtClean="0"/>
              <a:t>Chwazi</a:t>
            </a:r>
            <a:r>
              <a:rPr lang="en-029" sz="3200" dirty="0" smtClean="0"/>
              <a:t> </a:t>
            </a:r>
            <a:r>
              <a:rPr lang="en-029" sz="3200" dirty="0" err="1" smtClean="0"/>
              <a:t>F</a:t>
            </a:r>
            <a:r>
              <a:rPr lang="en-029" sz="3200" dirty="0" err="1" smtClean="0">
                <a:latin typeface="Comic Sans MS"/>
              </a:rPr>
              <a:t>ò</a:t>
            </a:r>
            <a:r>
              <a:rPr lang="en-029" sz="3200" dirty="0" err="1" smtClean="0"/>
              <a:t>m</a:t>
            </a:r>
            <a:r>
              <a:rPr lang="en-029" sz="3200" dirty="0" smtClean="0"/>
              <a:t> </a:t>
            </a:r>
            <a:r>
              <a:rPr lang="en-029" sz="3200" dirty="0" err="1" smtClean="0"/>
              <a:t>senp</a:t>
            </a:r>
            <a:r>
              <a:rPr lang="en-029" sz="3200" dirty="0" smtClean="0"/>
              <a:t>: </a:t>
            </a:r>
            <a:r>
              <a:rPr lang="en-029" sz="3200" b="1" dirty="0" err="1" smtClean="0"/>
              <a:t>kare</a:t>
            </a:r>
            <a:r>
              <a:rPr lang="en-029" sz="3200" b="1" dirty="0" smtClean="0"/>
              <a:t> </a:t>
            </a:r>
            <a:r>
              <a:rPr lang="en-029" sz="3200" dirty="0" err="1" smtClean="0"/>
              <a:t>ou</a:t>
            </a:r>
            <a:r>
              <a:rPr lang="en-029" sz="3200" dirty="0" smtClean="0"/>
              <a:t> </a:t>
            </a:r>
            <a:r>
              <a:rPr lang="en-029" sz="3200" dirty="0" err="1" smtClean="0"/>
              <a:t>byen</a:t>
            </a:r>
            <a:r>
              <a:rPr lang="en-029" sz="3200" dirty="0" smtClean="0"/>
              <a:t> </a:t>
            </a:r>
            <a:r>
              <a:rPr lang="en-029" sz="3200" b="1" dirty="0" err="1" smtClean="0"/>
              <a:t>Rektang</a:t>
            </a:r>
            <a:endParaRPr lang="en-029" sz="3200" b="1" dirty="0"/>
          </a:p>
        </p:txBody>
      </p:sp>
      <p:pic>
        <p:nvPicPr>
          <p:cNvPr id="5" name="Picture 4" descr="3a-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15616" y="753684"/>
            <a:ext cx="7003272" cy="5411620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91680" y="1628800"/>
            <a:ext cx="1164129" cy="1126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253326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"/>
          <p:cNvSpPr txBox="1">
            <a:spLocks/>
          </p:cNvSpPr>
          <p:nvPr/>
        </p:nvSpPr>
        <p:spPr>
          <a:xfrm>
            <a:off x="179512" y="44624"/>
            <a:ext cx="5472608" cy="648071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029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Chwazi</a:t>
            </a:r>
            <a:r>
              <a:rPr kumimoji="0" lang="en-029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029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F</a:t>
            </a:r>
            <a:r>
              <a:rPr kumimoji="0" lang="en-029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t>ò</a:t>
            </a:r>
            <a:r>
              <a:rPr kumimoji="0" lang="en-029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</a:t>
            </a:r>
            <a:r>
              <a:rPr kumimoji="0" lang="en-029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029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senp</a:t>
            </a:r>
            <a:endParaRPr kumimoji="0" lang="en-029" sz="32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pic>
        <p:nvPicPr>
          <p:cNvPr id="11" name="Picture 10" descr="3aL-B.jpg"/>
          <p:cNvPicPr>
            <a:picLocks noChangeAspect="1"/>
          </p:cNvPicPr>
          <p:nvPr/>
        </p:nvPicPr>
        <p:blipFill>
          <a:blip r:embed="rId3" cstate="print"/>
          <a:srcRect l="7773" t="29010" b="11981"/>
          <a:stretch>
            <a:fillRect/>
          </a:stretch>
        </p:blipFill>
        <p:spPr>
          <a:xfrm>
            <a:off x="362462" y="4509120"/>
            <a:ext cx="3417450" cy="1689630"/>
          </a:xfrm>
          <a:prstGeom prst="rect">
            <a:avLst/>
          </a:prstGeom>
        </p:spPr>
      </p:pic>
      <p:pic>
        <p:nvPicPr>
          <p:cNvPr id="19" name="Picture 18" descr="Forme en L decoupee.jpg"/>
          <p:cNvPicPr>
            <a:picLocks noChangeAspect="1"/>
          </p:cNvPicPr>
          <p:nvPr/>
        </p:nvPicPr>
        <p:blipFill>
          <a:blip r:embed="rId4" cstate="print"/>
          <a:srcRect l="2532" t="10274" b="7531"/>
          <a:stretch>
            <a:fillRect/>
          </a:stretch>
        </p:blipFill>
        <p:spPr>
          <a:xfrm>
            <a:off x="35496" y="692696"/>
            <a:ext cx="9108504" cy="3456384"/>
          </a:xfrm>
          <a:prstGeom prst="rect">
            <a:avLst/>
          </a:prstGeom>
        </p:spPr>
      </p:pic>
      <p:sp>
        <p:nvSpPr>
          <p:cNvPr id="20" name="Multiply 6"/>
          <p:cNvSpPr/>
          <p:nvPr/>
        </p:nvSpPr>
        <p:spPr>
          <a:xfrm>
            <a:off x="1547664" y="5157192"/>
            <a:ext cx="864096" cy="974666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029"/>
          </a:p>
        </p:txBody>
      </p: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96136" y="3717032"/>
            <a:ext cx="1164129" cy="1126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218073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3c-B- decoup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37523"/>
            <a:ext cx="9144000" cy="4199589"/>
          </a:xfrm>
          <a:prstGeom prst="rect">
            <a:avLst/>
          </a:prstGeom>
        </p:spPr>
      </p:pic>
      <p:pic>
        <p:nvPicPr>
          <p:cNvPr id="9" name="Picture 8" descr="3c-B.jpg"/>
          <p:cNvPicPr>
            <a:picLocks noChangeAspect="1"/>
          </p:cNvPicPr>
          <p:nvPr/>
        </p:nvPicPr>
        <p:blipFill>
          <a:blip r:embed="rId4" cstate="print"/>
          <a:srcRect t="28343" b="12343"/>
          <a:stretch>
            <a:fillRect/>
          </a:stretch>
        </p:blipFill>
        <p:spPr>
          <a:xfrm>
            <a:off x="323528" y="4509120"/>
            <a:ext cx="3456384" cy="1584176"/>
          </a:xfrm>
          <a:prstGeom prst="rect">
            <a:avLst/>
          </a:prstGeom>
        </p:spPr>
      </p:pic>
      <p:sp>
        <p:nvSpPr>
          <p:cNvPr id="14" name="Content Placeholder 1"/>
          <p:cNvSpPr txBox="1">
            <a:spLocks/>
          </p:cNvSpPr>
          <p:nvPr/>
        </p:nvSpPr>
        <p:spPr>
          <a:xfrm>
            <a:off x="179512" y="44624"/>
            <a:ext cx="5472608" cy="648071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029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Chwazi</a:t>
            </a:r>
            <a:r>
              <a:rPr kumimoji="0" lang="en-029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029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F</a:t>
            </a:r>
            <a:r>
              <a:rPr kumimoji="0" lang="en-029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t>ò</a:t>
            </a:r>
            <a:r>
              <a:rPr kumimoji="0" lang="en-029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</a:t>
            </a:r>
            <a:r>
              <a:rPr kumimoji="0" lang="en-029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029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senp</a:t>
            </a:r>
            <a:endParaRPr kumimoji="0" lang="en-029" sz="32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20" name="Multiply 6"/>
          <p:cNvSpPr/>
          <p:nvPr/>
        </p:nvSpPr>
        <p:spPr>
          <a:xfrm>
            <a:off x="1547664" y="5157192"/>
            <a:ext cx="864096" cy="974666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029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68344" y="2158407"/>
            <a:ext cx="1164129" cy="1126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Straight Arrow Connector 10"/>
          <p:cNvCxnSpPr/>
          <p:nvPr/>
        </p:nvCxnSpPr>
        <p:spPr>
          <a:xfrm>
            <a:off x="251520" y="3356992"/>
            <a:ext cx="1800200" cy="864096"/>
          </a:xfrm>
          <a:prstGeom prst="straightConnector1">
            <a:avLst/>
          </a:prstGeom>
          <a:ln w="28575">
            <a:solidFill>
              <a:srgbClr val="00B05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V="1">
            <a:off x="2627784" y="2636912"/>
            <a:ext cx="4032448" cy="1656184"/>
          </a:xfrm>
          <a:prstGeom prst="straightConnector1">
            <a:avLst/>
          </a:prstGeom>
          <a:ln w="28575">
            <a:solidFill>
              <a:srgbClr val="00B05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5580112" y="4725144"/>
            <a:ext cx="3024336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00B050"/>
                </a:solidFill>
              </a:rPr>
              <a:t>L  ≤  4  X</a:t>
            </a:r>
            <a:endParaRPr lang="en-US" sz="4000" dirty="0">
              <a:solidFill>
                <a:srgbClr val="00B05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 rot="20233395">
            <a:off x="4841575" y="3285517"/>
            <a:ext cx="1224136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B050"/>
                </a:solidFill>
              </a:rPr>
              <a:t>L</a:t>
            </a:r>
          </a:p>
        </p:txBody>
      </p:sp>
      <p:sp>
        <p:nvSpPr>
          <p:cNvPr id="27" name="TextBox 26"/>
          <p:cNvSpPr txBox="1"/>
          <p:nvPr/>
        </p:nvSpPr>
        <p:spPr>
          <a:xfrm rot="1548833">
            <a:off x="592394" y="3957452"/>
            <a:ext cx="1224136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B050"/>
                </a:solidFill>
              </a:rPr>
              <a:t>X</a:t>
            </a:r>
          </a:p>
        </p:txBody>
      </p:sp>
      <p:cxnSp>
        <p:nvCxnSpPr>
          <p:cNvPr id="36" name="Straight Connector 35"/>
          <p:cNvCxnSpPr/>
          <p:nvPr/>
        </p:nvCxnSpPr>
        <p:spPr>
          <a:xfrm>
            <a:off x="6516216" y="2492896"/>
            <a:ext cx="648072" cy="360040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2339752" y="4149080"/>
            <a:ext cx="648072" cy="360040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H="1">
            <a:off x="1475656" y="4149080"/>
            <a:ext cx="792088" cy="360040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H="1">
            <a:off x="0" y="3212976"/>
            <a:ext cx="403920" cy="216024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218073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 bwMode="auto">
          <a:xfrm>
            <a:off x="35496" y="44624"/>
            <a:ext cx="4536504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sz="3200" noProof="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+mn-cs"/>
              </a:rPr>
              <a:t>Men </a:t>
            </a:r>
            <a:r>
              <a:rPr lang="fr-FR" sz="3200" noProof="0" dirty="0" err="1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+mn-cs"/>
              </a:rPr>
              <a:t>ki</a:t>
            </a:r>
            <a:r>
              <a:rPr lang="fr-FR" sz="3200" noProof="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+mn-cs"/>
              </a:rPr>
              <a:t> sa </a:t>
            </a:r>
            <a:r>
              <a:rPr lang="fr-FR" sz="3200" noProof="0" dirty="0" err="1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+mn-cs"/>
              </a:rPr>
              <a:t>ki</a:t>
            </a:r>
            <a:r>
              <a:rPr lang="fr-FR" sz="3200" noProof="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+mn-cs"/>
              </a:rPr>
              <a:t> ka rive</a:t>
            </a:r>
            <a:r>
              <a:rPr kumimoji="0" lang="fr-FR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  <a:ea typeface="+mj-ea"/>
                <a:cs typeface="+mj-cs"/>
              </a:rPr>
              <a:t/>
            </a:r>
            <a:br>
              <a:rPr kumimoji="0" lang="fr-FR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  <a:ea typeface="+mj-ea"/>
                <a:cs typeface="+mj-cs"/>
              </a:rPr>
            </a:br>
            <a:endParaRPr kumimoji="0" lang="en-029" sz="44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60000"/>
                  <a:lumOff val="40000"/>
                </a:schemeClr>
              </a:solidFill>
              <a:effectLst/>
              <a:uLnTx/>
              <a:uFillTx/>
              <a:latin typeface="Comic Sans MS" panose="030F0702030302020204" pitchFamily="66" charset="0"/>
              <a:ea typeface="+mj-ea"/>
              <a:cs typeface="+mj-cs"/>
            </a:endParaRPr>
          </a:p>
        </p:txBody>
      </p:sp>
      <p:pic>
        <p:nvPicPr>
          <p:cNvPr id="7" name="Image 6" descr="C:\Users\yvonnib\Documents\mtptc seisme\109_007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2048" y="548680"/>
            <a:ext cx="8244408" cy="5544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 descr="C:\Users\yvonnib\Documents\mtptc seisme\109_0090.JPG"/>
          <p:cNvPicPr>
            <a:picLocks noChangeAspect="1" noChangeArrowheads="1"/>
          </p:cNvPicPr>
          <p:nvPr/>
        </p:nvPicPr>
        <p:blipFill>
          <a:blip r:embed="rId4" cstate="print"/>
          <a:srcRect l="31750" t="12839" r="10880" b="12461"/>
          <a:stretch>
            <a:fillRect/>
          </a:stretch>
        </p:blipFill>
        <p:spPr bwMode="auto">
          <a:xfrm>
            <a:off x="1979712" y="539989"/>
            <a:ext cx="5040560" cy="556199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78393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idx="4294967295"/>
          </p:nvPr>
        </p:nvSpPr>
        <p:spPr>
          <a:xfrm>
            <a:off x="611560" y="1772816"/>
            <a:ext cx="7704856" cy="1988840"/>
          </a:xfrm>
          <a:ln w="38100">
            <a:solidFill>
              <a:schemeClr val="tx1"/>
            </a:solidFill>
          </a:ln>
        </p:spPr>
        <p:txBody>
          <a:bodyPr/>
          <a:lstStyle/>
          <a:p>
            <a:r>
              <a:rPr lang="en-US" sz="5400" b="1" dirty="0" err="1" smtClean="0"/>
              <a:t>Ki</a:t>
            </a:r>
            <a:r>
              <a:rPr lang="en-US" sz="5400" b="1" dirty="0" smtClean="0"/>
              <a:t> </a:t>
            </a:r>
            <a:r>
              <a:rPr lang="en-US" sz="5400" b="1" dirty="0" err="1" smtClean="0"/>
              <a:t>kote</a:t>
            </a:r>
            <a:r>
              <a:rPr lang="en-US" sz="5400" b="1" dirty="0" smtClean="0"/>
              <a:t> </a:t>
            </a:r>
            <a:r>
              <a:rPr lang="en-US" sz="5400" b="1" dirty="0" err="1" smtClean="0"/>
              <a:t>nou</a:t>
            </a:r>
            <a:r>
              <a:rPr lang="en-US" sz="5400" b="1" dirty="0" smtClean="0"/>
              <a:t> pa </a:t>
            </a:r>
            <a:r>
              <a:rPr lang="en-US" sz="5400" b="1" dirty="0" err="1" smtClean="0"/>
              <a:t>dwe</a:t>
            </a:r>
            <a:r>
              <a:rPr lang="en-US" sz="5400" b="1" dirty="0" smtClean="0"/>
              <a:t> </a:t>
            </a:r>
            <a:r>
              <a:rPr lang="en-US" sz="5400" b="1" dirty="0" err="1" smtClean="0"/>
              <a:t>bati</a:t>
            </a:r>
            <a:r>
              <a:rPr lang="en-US" sz="5400" b="1" dirty="0" smtClean="0"/>
              <a:t> </a:t>
            </a:r>
            <a:r>
              <a:rPr lang="en-US" sz="5400" b="1" dirty="0" err="1" smtClean="0"/>
              <a:t>kay</a:t>
            </a:r>
            <a:r>
              <a:rPr lang="en-US" sz="5400" b="1" dirty="0" smtClean="0"/>
              <a:t>? </a:t>
            </a:r>
            <a:endParaRPr lang="fr-FR" sz="5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 7"/>
          <p:cNvGrpSpPr/>
          <p:nvPr/>
        </p:nvGrpSpPr>
        <p:grpSpPr>
          <a:xfrm>
            <a:off x="0" y="2852936"/>
            <a:ext cx="2554246" cy="3384376"/>
            <a:chOff x="35496" y="3068960"/>
            <a:chExt cx="2880320" cy="3816424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r="1325"/>
            <a:stretch>
              <a:fillRect/>
            </a:stretch>
          </p:blipFill>
          <p:spPr bwMode="auto">
            <a:xfrm>
              <a:off x="35496" y="3073474"/>
              <a:ext cx="2800845" cy="38119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Rectangle 9"/>
            <p:cNvSpPr/>
            <p:nvPr/>
          </p:nvSpPr>
          <p:spPr>
            <a:xfrm>
              <a:off x="1979712" y="3068960"/>
              <a:ext cx="936104" cy="5715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029"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2267744" y="1988840"/>
            <a:ext cx="6624736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tx2"/>
                </a:solidFill>
                <a:latin typeface="Comic Sans MS" pitchFamily="66" charset="0"/>
              </a:rPr>
              <a:t>Ki </a:t>
            </a:r>
            <a:r>
              <a:rPr lang="en-US" sz="4000" dirty="0" err="1" smtClean="0">
                <a:solidFill>
                  <a:schemeClr val="tx2"/>
                </a:solidFill>
                <a:latin typeface="Comic Sans MS" pitchFamily="66" charset="0"/>
              </a:rPr>
              <a:t>sa</a:t>
            </a:r>
            <a:r>
              <a:rPr lang="en-US" sz="4000" dirty="0" smtClean="0">
                <a:solidFill>
                  <a:schemeClr val="tx2"/>
                </a:solidFill>
                <a:latin typeface="Comic Sans MS" pitchFamily="66" charset="0"/>
              </a:rPr>
              <a:t> </a:t>
            </a:r>
            <a:r>
              <a:rPr lang="en-US" sz="4000" dirty="0" err="1" smtClean="0">
                <a:solidFill>
                  <a:schemeClr val="tx2"/>
                </a:solidFill>
                <a:latin typeface="Comic Sans MS" pitchFamily="66" charset="0"/>
              </a:rPr>
              <a:t>masonri</a:t>
            </a:r>
            <a:r>
              <a:rPr lang="en-US" sz="4000" dirty="0" smtClean="0">
                <a:solidFill>
                  <a:schemeClr val="tx2"/>
                </a:solidFill>
                <a:latin typeface="Comic Sans MS" pitchFamily="66" charset="0"/>
              </a:rPr>
              <a:t> </a:t>
            </a:r>
            <a:r>
              <a:rPr lang="en-US" sz="4000" dirty="0" err="1" smtClean="0">
                <a:solidFill>
                  <a:schemeClr val="tx2"/>
                </a:solidFill>
                <a:latin typeface="Comic Sans MS" pitchFamily="66" charset="0"/>
              </a:rPr>
              <a:t>chene</a:t>
            </a:r>
            <a:r>
              <a:rPr lang="en-US" sz="4000" dirty="0" smtClean="0">
                <a:solidFill>
                  <a:schemeClr val="tx2"/>
                </a:solidFill>
                <a:latin typeface="Comic Sans MS" pitchFamily="66" charset="0"/>
              </a:rPr>
              <a:t> a ye ?</a:t>
            </a:r>
            <a:endParaRPr lang="fr-FR" sz="4000" dirty="0">
              <a:solidFill>
                <a:schemeClr val="tx2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18073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217" b="9101"/>
          <a:stretch>
            <a:fillRect/>
          </a:stretch>
        </p:blipFill>
        <p:spPr bwMode="auto">
          <a:xfrm>
            <a:off x="144016" y="476672"/>
            <a:ext cx="8892480" cy="5760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3059832" y="67271"/>
            <a:ext cx="4752528" cy="76944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An </a:t>
            </a:r>
            <a:r>
              <a:rPr lang="en-US" sz="4400" dirty="0" err="1" smtClean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nou</a:t>
            </a:r>
            <a:r>
              <a:rPr lang="en-US" sz="4400" dirty="0" smtClean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reflechi</a:t>
            </a:r>
            <a:r>
              <a:rPr lang="en-US" sz="4400" dirty="0" smtClean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 !!!</a:t>
            </a:r>
            <a:endParaRPr lang="fr-FR" sz="4400" dirty="0">
              <a:solidFill>
                <a:srgbClr val="FF0000"/>
              </a:solidFill>
              <a:latin typeface="Comic Sans MS" panose="030F0702030302020204" pitchFamily="66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26030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179512" y="58559"/>
            <a:ext cx="8208912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+mn-cs"/>
              </a:rPr>
              <a:t>Mi kay </a:t>
            </a:r>
            <a:r>
              <a:rPr lang="en-US" sz="3200" dirty="0" err="1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+mn-cs"/>
              </a:rPr>
              <a:t>yo</a:t>
            </a: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+mn-cs"/>
              </a:rPr>
              <a:t> </a:t>
            </a:r>
            <a:r>
              <a:rPr lang="en-US" sz="3200" dirty="0" err="1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+mn-cs"/>
              </a:rPr>
              <a:t>dwe</a:t>
            </a: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+mn-cs"/>
              </a:rPr>
              <a:t> </a:t>
            </a:r>
            <a:r>
              <a:rPr lang="en-US" sz="3200" dirty="0" err="1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+mn-cs"/>
              </a:rPr>
              <a:t>byen</a:t>
            </a: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+mn-cs"/>
              </a:rPr>
              <a:t> mare </a:t>
            </a:r>
            <a:r>
              <a:rPr lang="en-US" sz="3200" dirty="0" err="1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+mn-cs"/>
              </a:rPr>
              <a:t>ak</a:t>
            </a: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+mn-cs"/>
              </a:rPr>
              <a:t> </a:t>
            </a:r>
            <a:r>
              <a:rPr lang="en-US" sz="3200" dirty="0" err="1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+mn-cs"/>
              </a:rPr>
              <a:t>chenaj</a:t>
            </a: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+mn-cs"/>
              </a:rPr>
              <a:t> </a:t>
            </a:r>
            <a:r>
              <a:rPr lang="en-US" sz="3200" dirty="0" err="1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+mn-cs"/>
              </a:rPr>
              <a:t>kanpe</a:t>
            </a: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+mn-cs"/>
              </a:rPr>
              <a:t> </a:t>
            </a:r>
            <a:r>
              <a:rPr lang="en-US" sz="3200" dirty="0" err="1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+mn-cs"/>
              </a:rPr>
              <a:t>yo</a:t>
            </a: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+mn-cs"/>
              </a:rPr>
              <a:t> </a:t>
            </a:r>
            <a:r>
              <a:rPr lang="en-US" sz="3200" dirty="0" err="1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+mn-cs"/>
              </a:rPr>
              <a:t>ansanm</a:t>
            </a: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+mn-cs"/>
              </a:rPr>
              <a:t> </a:t>
            </a:r>
            <a:r>
              <a:rPr lang="en-US" sz="3200" dirty="0" err="1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+mn-cs"/>
              </a:rPr>
              <a:t>ak</a:t>
            </a: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+mn-cs"/>
              </a:rPr>
              <a:t> </a:t>
            </a:r>
            <a:r>
              <a:rPr lang="en-US" sz="3200" dirty="0" err="1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+mn-cs"/>
              </a:rPr>
              <a:t>chenaj</a:t>
            </a: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+mn-cs"/>
              </a:rPr>
              <a:t> </a:t>
            </a:r>
            <a:r>
              <a:rPr lang="en-US" sz="3200" dirty="0" err="1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+mn-cs"/>
              </a:rPr>
              <a:t>kouche</a:t>
            </a: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+mn-cs"/>
              </a:rPr>
              <a:t> </a:t>
            </a:r>
            <a:r>
              <a:rPr lang="en-US" sz="3200" dirty="0" err="1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+mn-cs"/>
              </a:rPr>
              <a:t>yo</a:t>
            </a: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+mn-cs"/>
              </a:rPr>
              <a:t>.</a:t>
            </a:r>
            <a:endParaRPr lang="fr-FR" sz="3200" dirty="0" smtClean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  <a:cs typeface="+mn-cs"/>
            </a:endParaRPr>
          </a:p>
          <a:p>
            <a:endParaRPr lang="fr-FR" dirty="0"/>
          </a:p>
        </p:txBody>
      </p:sp>
      <p:pic>
        <p:nvPicPr>
          <p:cNvPr id="5" name="Picture 4" descr="4-A.jpg"/>
          <p:cNvPicPr>
            <a:picLocks noChangeAspect="1"/>
          </p:cNvPicPr>
          <p:nvPr/>
        </p:nvPicPr>
        <p:blipFill>
          <a:blip r:embed="rId3" cstate="print"/>
          <a:srcRect b="-1838"/>
          <a:stretch>
            <a:fillRect/>
          </a:stretch>
        </p:blipFill>
        <p:spPr>
          <a:xfrm>
            <a:off x="1331640" y="1196752"/>
            <a:ext cx="6336704" cy="4986500"/>
          </a:xfrm>
          <a:prstGeom prst="rect">
            <a:avLst/>
          </a:prstGeom>
        </p:spPr>
      </p:pic>
      <p:pic>
        <p:nvPicPr>
          <p:cNvPr id="34" name="Picture 33" descr="4-A Chainage Roug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67632" y="1208582"/>
            <a:ext cx="6300712" cy="4868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05661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4-B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37868" y="764704"/>
            <a:ext cx="6989012" cy="5400600"/>
          </a:xfrm>
          <a:prstGeom prst="rect">
            <a:avLst/>
          </a:prstGeom>
        </p:spPr>
      </p:pic>
      <p:sp>
        <p:nvSpPr>
          <p:cNvPr id="8" name="ZoneTexte 3"/>
          <p:cNvSpPr txBox="1"/>
          <p:nvPr/>
        </p:nvSpPr>
        <p:spPr>
          <a:xfrm>
            <a:off x="0" y="58559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+mn-cs"/>
              </a:rPr>
              <a:t>Si mi kay </a:t>
            </a:r>
            <a:r>
              <a:rPr lang="en-US" sz="3200" dirty="0" err="1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+mn-cs"/>
              </a:rPr>
              <a:t>yo</a:t>
            </a: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+mn-cs"/>
              </a:rPr>
              <a:t> pa </a:t>
            </a:r>
            <a:r>
              <a:rPr lang="en-US" sz="3200" dirty="0" err="1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+mn-cs"/>
              </a:rPr>
              <a:t>byen</a:t>
            </a: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+mn-cs"/>
              </a:rPr>
              <a:t> mare </a:t>
            </a:r>
            <a:r>
              <a:rPr lang="en-US" sz="3200" dirty="0" err="1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+mn-cs"/>
              </a:rPr>
              <a:t>ak</a:t>
            </a: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+mn-cs"/>
              </a:rPr>
              <a:t> </a:t>
            </a:r>
            <a:r>
              <a:rPr lang="en-US" sz="3200" dirty="0" err="1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+mn-cs"/>
              </a:rPr>
              <a:t>chenaj</a:t>
            </a: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+mn-cs"/>
              </a:rPr>
              <a:t> </a:t>
            </a:r>
            <a:r>
              <a:rPr lang="en-US" sz="3200" dirty="0" err="1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+mn-cs"/>
              </a:rPr>
              <a:t>yo</a:t>
            </a: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+mn-cs"/>
              </a:rPr>
              <a:t>…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3457104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 bwMode="auto">
          <a:xfrm>
            <a:off x="35496" y="44624"/>
            <a:ext cx="4536504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sz="3200" noProof="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+mn-cs"/>
              </a:rPr>
              <a:t>…Men </a:t>
            </a:r>
            <a:r>
              <a:rPr lang="fr-FR" sz="3200" noProof="0" dirty="0" err="1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+mn-cs"/>
              </a:rPr>
              <a:t>ki</a:t>
            </a:r>
            <a:r>
              <a:rPr lang="fr-FR" sz="3200" noProof="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+mn-cs"/>
              </a:rPr>
              <a:t> sa </a:t>
            </a:r>
            <a:r>
              <a:rPr lang="fr-FR" sz="3200" noProof="0" dirty="0" err="1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+mn-cs"/>
              </a:rPr>
              <a:t>ki</a:t>
            </a:r>
            <a:r>
              <a:rPr lang="fr-FR" sz="3200" noProof="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+mn-cs"/>
              </a:rPr>
              <a:t> ka rive</a:t>
            </a:r>
            <a:r>
              <a:rPr kumimoji="0" lang="fr-FR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  <a:ea typeface="+mj-ea"/>
                <a:cs typeface="+mj-cs"/>
              </a:rPr>
              <a:t/>
            </a:r>
            <a:br>
              <a:rPr kumimoji="0" lang="fr-FR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  <a:ea typeface="+mj-ea"/>
                <a:cs typeface="+mj-cs"/>
              </a:rPr>
            </a:br>
            <a:endParaRPr kumimoji="0" lang="en-029" sz="44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60000"/>
                  <a:lumOff val="40000"/>
                </a:schemeClr>
              </a:solidFill>
              <a:effectLst/>
              <a:uLnTx/>
              <a:uFillTx/>
              <a:latin typeface="Comic Sans MS" panose="030F0702030302020204" pitchFamily="66" charset="0"/>
              <a:ea typeface="+mj-ea"/>
              <a:cs typeface="+mj-cs"/>
            </a:endParaRPr>
          </a:p>
        </p:txBody>
      </p:sp>
      <p:pic>
        <p:nvPicPr>
          <p:cNvPr id="5" name="Picture 4" descr="4-C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15616" y="764704"/>
            <a:ext cx="7029817" cy="5432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57104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 bwMode="auto">
          <a:xfrm>
            <a:off x="35496" y="44624"/>
            <a:ext cx="4536504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sz="3200" noProof="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+mn-cs"/>
              </a:rPr>
              <a:t>Men </a:t>
            </a:r>
            <a:r>
              <a:rPr lang="fr-FR" sz="3200" noProof="0" dirty="0" err="1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+mn-cs"/>
              </a:rPr>
              <a:t>ki</a:t>
            </a:r>
            <a:r>
              <a:rPr lang="fr-FR" sz="3200" noProof="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+mn-cs"/>
              </a:rPr>
              <a:t> sa </a:t>
            </a:r>
            <a:r>
              <a:rPr lang="fr-FR" sz="3200" noProof="0" dirty="0" err="1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+mn-cs"/>
              </a:rPr>
              <a:t>ki</a:t>
            </a:r>
            <a:r>
              <a:rPr lang="fr-FR" sz="3200" noProof="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+mn-cs"/>
              </a:rPr>
              <a:t> ka rive</a:t>
            </a:r>
            <a:r>
              <a:rPr kumimoji="0" lang="fr-FR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  <a:ea typeface="+mj-ea"/>
                <a:cs typeface="+mj-cs"/>
              </a:rPr>
              <a:t/>
            </a:r>
            <a:br>
              <a:rPr kumimoji="0" lang="fr-FR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  <a:ea typeface="+mj-ea"/>
                <a:cs typeface="+mj-cs"/>
              </a:rPr>
            </a:br>
            <a:endParaRPr kumimoji="0" lang="en-029" sz="44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60000"/>
                  <a:lumOff val="40000"/>
                </a:schemeClr>
              </a:solidFill>
              <a:effectLst/>
              <a:uLnTx/>
              <a:uFillTx/>
              <a:latin typeface="Comic Sans MS" panose="030F0702030302020204" pitchFamily="66" charset="0"/>
              <a:ea typeface="+mj-ea"/>
              <a:cs typeface="+mj-cs"/>
            </a:endParaRPr>
          </a:p>
        </p:txBody>
      </p:sp>
      <p:pic>
        <p:nvPicPr>
          <p:cNvPr id="9" name="Picture 2" descr="C:\Users\ONU-HABITAT\Pictures\Catastrophe\mtptc seisme\100_000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5438" y="686491"/>
            <a:ext cx="9154233" cy="5550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457104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591272" y="2204864"/>
            <a:ext cx="6552728" cy="216024"/>
          </a:xfrm>
          <a:solidFill>
            <a:schemeClr val="bg1"/>
          </a:solidFill>
        </p:spPr>
        <p:txBody>
          <a:bodyPr/>
          <a:lstStyle/>
          <a:p>
            <a:r>
              <a:rPr lang="fr-FR" sz="4000" b="1" dirty="0" smtClean="0"/>
              <a:t>Ki jan pou </a:t>
            </a:r>
            <a:r>
              <a:rPr lang="fr-FR" sz="4000" b="1" dirty="0" err="1" smtClean="0"/>
              <a:t>ouvèti</a:t>
            </a:r>
            <a:r>
              <a:rPr lang="fr-FR" sz="4000" b="1" dirty="0" smtClean="0"/>
              <a:t> </a:t>
            </a:r>
            <a:r>
              <a:rPr lang="fr-FR" sz="4000" b="1" dirty="0" err="1" smtClean="0"/>
              <a:t>yo</a:t>
            </a:r>
            <a:r>
              <a:rPr lang="fr-FR" sz="4000" b="1" dirty="0" smtClean="0"/>
              <a:t> </a:t>
            </a:r>
            <a:r>
              <a:rPr lang="fr-FR" sz="4000" b="1" dirty="0" err="1" smtClean="0"/>
              <a:t>ye</a:t>
            </a:r>
            <a:r>
              <a:rPr lang="fr-FR" sz="4000" b="1" dirty="0" smtClean="0">
                <a:solidFill>
                  <a:schemeClr val="tx2"/>
                </a:solidFill>
              </a:rPr>
              <a:t>?</a:t>
            </a:r>
            <a:r>
              <a:rPr lang="fr-FR" sz="4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/>
            </a:r>
            <a:br>
              <a:rPr lang="fr-FR" sz="4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endParaRPr lang="en-029" sz="40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grpSp>
        <p:nvGrpSpPr>
          <p:cNvPr id="4" name="Groupe 7"/>
          <p:cNvGrpSpPr/>
          <p:nvPr/>
        </p:nvGrpSpPr>
        <p:grpSpPr>
          <a:xfrm>
            <a:off x="179512" y="2852936"/>
            <a:ext cx="2554246" cy="3384376"/>
            <a:chOff x="35496" y="3068960"/>
            <a:chExt cx="2880320" cy="3816424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t="2012" r="2735"/>
            <a:stretch>
              <a:fillRect/>
            </a:stretch>
          </p:blipFill>
          <p:spPr bwMode="auto">
            <a:xfrm>
              <a:off x="35496" y="3150161"/>
              <a:ext cx="2760817" cy="37352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Rectangle 9"/>
            <p:cNvSpPr/>
            <p:nvPr/>
          </p:nvSpPr>
          <p:spPr>
            <a:xfrm>
              <a:off x="1979712" y="3068960"/>
              <a:ext cx="936104" cy="5715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029"/>
            </a:p>
          </p:txBody>
        </p:sp>
      </p:grpSp>
    </p:spTree>
    <p:extLst>
      <p:ext uri="{BB962C8B-B14F-4D97-AF65-F5344CB8AC3E}">
        <p14:creationId xmlns:p14="http://schemas.microsoft.com/office/powerpoint/2010/main" xmlns="" val="2218073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107504" y="44624"/>
            <a:ext cx="9036496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+mn-cs"/>
              </a:rPr>
              <a:t> </a:t>
            </a:r>
            <a:r>
              <a:rPr lang="fr-FR" sz="3200" dirty="0" err="1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+mn-cs"/>
              </a:rPr>
              <a:t>Mete</a:t>
            </a:r>
            <a:r>
              <a:rPr lang="fr-FR" sz="32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+mn-cs"/>
              </a:rPr>
              <a:t> </a:t>
            </a:r>
            <a:r>
              <a:rPr lang="fr-FR" sz="3200" dirty="0" err="1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+mn-cs"/>
              </a:rPr>
              <a:t>beton</a:t>
            </a:r>
            <a:r>
              <a:rPr lang="fr-FR" sz="32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+mn-cs"/>
              </a:rPr>
              <a:t> </a:t>
            </a:r>
            <a:r>
              <a:rPr lang="fr-FR" sz="3200" dirty="0" err="1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+mn-cs"/>
              </a:rPr>
              <a:t>ak</a:t>
            </a:r>
            <a:r>
              <a:rPr lang="fr-FR" sz="32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+mn-cs"/>
              </a:rPr>
              <a:t> fè nan tout </a:t>
            </a:r>
            <a:r>
              <a:rPr lang="fr-FR" sz="3200" dirty="0" err="1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+mn-cs"/>
              </a:rPr>
              <a:t>alantou</a:t>
            </a:r>
            <a:r>
              <a:rPr lang="fr-FR" sz="32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+mn-cs"/>
              </a:rPr>
              <a:t> </a:t>
            </a:r>
            <a:r>
              <a:rPr lang="fr-FR" sz="3200" dirty="0" err="1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+mn-cs"/>
              </a:rPr>
              <a:t>pòt</a:t>
            </a:r>
            <a:r>
              <a:rPr lang="fr-FR" sz="32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+mn-cs"/>
              </a:rPr>
              <a:t> </a:t>
            </a:r>
            <a:r>
              <a:rPr lang="fr-FR" sz="3200" dirty="0" err="1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+mn-cs"/>
              </a:rPr>
              <a:t>ak</a:t>
            </a:r>
            <a:r>
              <a:rPr lang="fr-FR" sz="32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+mn-cs"/>
              </a:rPr>
              <a:t> </a:t>
            </a:r>
            <a:r>
              <a:rPr lang="fr-FR" sz="3200" dirty="0" err="1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+mn-cs"/>
              </a:rPr>
              <a:t>fenèt</a:t>
            </a:r>
            <a:r>
              <a:rPr lang="fr-FR" sz="32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+mn-cs"/>
              </a:rPr>
              <a:t>  </a:t>
            </a:r>
            <a:r>
              <a:rPr lang="fr-FR" sz="3200" dirty="0" err="1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+mn-cs"/>
              </a:rPr>
              <a:t>yo</a:t>
            </a: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+mn-cs"/>
              </a:rPr>
              <a:t>.</a:t>
            </a:r>
            <a:endParaRPr lang="fr-FR" sz="3200" dirty="0" smtClean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  <a:cs typeface="+mn-cs"/>
            </a:endParaRPr>
          </a:p>
          <a:p>
            <a:endParaRPr lang="fr-FR" dirty="0"/>
          </a:p>
        </p:txBody>
      </p:sp>
      <p:pic>
        <p:nvPicPr>
          <p:cNvPr id="8" name="Picture 7" descr="6-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31641" y="1204647"/>
            <a:ext cx="6336703" cy="4960657"/>
          </a:xfrm>
          <a:prstGeom prst="rect">
            <a:avLst/>
          </a:prstGeom>
        </p:spPr>
      </p:pic>
      <p:pic>
        <p:nvPicPr>
          <p:cNvPr id="7" name="Picture 6" descr="6-A contour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31641" y="1171477"/>
            <a:ext cx="6336704" cy="4960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05661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6-B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15616" y="682060"/>
            <a:ext cx="7004250" cy="5483244"/>
          </a:xfrm>
          <a:prstGeom prst="rect">
            <a:avLst/>
          </a:prstGeom>
        </p:spPr>
      </p:pic>
      <p:sp>
        <p:nvSpPr>
          <p:cNvPr id="8" name="ZoneTexte 3"/>
          <p:cNvSpPr txBox="1"/>
          <p:nvPr/>
        </p:nvSpPr>
        <p:spPr>
          <a:xfrm>
            <a:off x="0" y="44624"/>
            <a:ext cx="9144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+mn-cs"/>
              </a:rPr>
              <a:t>Si </a:t>
            </a:r>
            <a:r>
              <a:rPr lang="en-US" sz="3200" dirty="0" err="1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+mn-cs"/>
              </a:rPr>
              <a:t>nou</a:t>
            </a: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+mn-cs"/>
              </a:rPr>
              <a:t> pa m</a:t>
            </a:r>
            <a:r>
              <a:rPr lang="fr-FR" sz="3200" dirty="0" err="1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+mn-cs"/>
              </a:rPr>
              <a:t>ete</a:t>
            </a:r>
            <a:r>
              <a:rPr lang="fr-FR" sz="32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+mn-cs"/>
              </a:rPr>
              <a:t> </a:t>
            </a:r>
            <a:r>
              <a:rPr lang="fr-FR" sz="3200" dirty="0" err="1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+mn-cs"/>
              </a:rPr>
              <a:t>beton</a:t>
            </a:r>
            <a:r>
              <a:rPr lang="fr-FR" sz="32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+mn-cs"/>
              </a:rPr>
              <a:t> </a:t>
            </a:r>
            <a:r>
              <a:rPr lang="fr-FR" sz="3200" dirty="0" err="1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+mn-cs"/>
              </a:rPr>
              <a:t>ak</a:t>
            </a:r>
            <a:r>
              <a:rPr lang="fr-FR" sz="32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+mn-cs"/>
              </a:rPr>
              <a:t> </a:t>
            </a:r>
            <a:r>
              <a:rPr lang="fr-FR" sz="3200" dirty="0" err="1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+mn-cs"/>
              </a:rPr>
              <a:t>fè</a:t>
            </a:r>
            <a:r>
              <a:rPr lang="fr-FR" sz="32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+mn-cs"/>
              </a:rPr>
              <a:t> nan tout </a:t>
            </a:r>
            <a:r>
              <a:rPr lang="fr-FR" sz="3200" dirty="0" err="1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+mn-cs"/>
              </a:rPr>
              <a:t>ouveti</a:t>
            </a:r>
            <a:r>
              <a:rPr lang="fr-FR" sz="32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+mn-cs"/>
              </a:rPr>
              <a:t> </a:t>
            </a:r>
            <a:r>
              <a:rPr lang="fr-FR" sz="3200" dirty="0" err="1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+mn-cs"/>
              </a:rPr>
              <a:t>yo</a:t>
            </a:r>
            <a:r>
              <a:rPr lang="fr-FR" sz="32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+mn-cs"/>
              </a:rPr>
              <a:t>…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1464140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 bwMode="auto">
          <a:xfrm>
            <a:off x="35496" y="44624"/>
            <a:ext cx="4536504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sz="3200" noProof="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+mn-cs"/>
              </a:rPr>
              <a:t>…Men </a:t>
            </a:r>
            <a:r>
              <a:rPr lang="fr-FR" sz="3200" noProof="0" dirty="0" err="1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+mn-cs"/>
              </a:rPr>
              <a:t>ki</a:t>
            </a:r>
            <a:r>
              <a:rPr lang="fr-FR" sz="3200" noProof="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+mn-cs"/>
              </a:rPr>
              <a:t> sa </a:t>
            </a:r>
            <a:r>
              <a:rPr lang="fr-FR" sz="3200" noProof="0" dirty="0" err="1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+mn-cs"/>
              </a:rPr>
              <a:t>ki</a:t>
            </a:r>
            <a:r>
              <a:rPr lang="fr-FR" sz="3200" noProof="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+mn-cs"/>
              </a:rPr>
              <a:t> ka rive</a:t>
            </a:r>
            <a:r>
              <a:rPr kumimoji="0" lang="fr-FR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  <a:ea typeface="+mj-ea"/>
                <a:cs typeface="+mj-cs"/>
              </a:rPr>
              <a:t/>
            </a:r>
            <a:br>
              <a:rPr kumimoji="0" lang="fr-FR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  <a:ea typeface="+mj-ea"/>
                <a:cs typeface="+mj-cs"/>
              </a:rPr>
            </a:br>
            <a:endParaRPr kumimoji="0" lang="en-029" sz="44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60000"/>
                  <a:lumOff val="40000"/>
                </a:schemeClr>
              </a:solidFill>
              <a:effectLst/>
              <a:uLnTx/>
              <a:uFillTx/>
              <a:latin typeface="Comic Sans MS" panose="030F0702030302020204" pitchFamily="66" charset="0"/>
              <a:ea typeface="+mj-ea"/>
              <a:cs typeface="+mj-cs"/>
            </a:endParaRPr>
          </a:p>
        </p:txBody>
      </p:sp>
      <p:pic>
        <p:nvPicPr>
          <p:cNvPr id="7" name="Picture 6" descr="6-C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15616" y="692696"/>
            <a:ext cx="7004250" cy="5483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64140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0035"/>
          <a:stretch/>
        </p:blipFill>
        <p:spPr bwMode="auto">
          <a:xfrm>
            <a:off x="0" y="-27384"/>
            <a:ext cx="9144000" cy="6165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2617020" y="488011"/>
            <a:ext cx="3971204" cy="780749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fr-FR" dirty="0" smtClean="0">
                <a:solidFill>
                  <a:srgbClr val="FF0000"/>
                </a:solidFill>
              </a:rPr>
              <a:t>Ki sa </a:t>
            </a:r>
            <a:r>
              <a:rPr lang="fr-FR" dirty="0" err="1" smtClean="0">
                <a:solidFill>
                  <a:srgbClr val="FF0000"/>
                </a:solidFill>
              </a:rPr>
              <a:t>nou</a:t>
            </a:r>
            <a:r>
              <a:rPr lang="fr-FR" dirty="0" smtClean="0">
                <a:solidFill>
                  <a:srgbClr val="FF0000"/>
                </a:solidFill>
              </a:rPr>
              <a:t> </a:t>
            </a:r>
            <a:r>
              <a:rPr lang="fr-FR" dirty="0" err="1" smtClean="0">
                <a:solidFill>
                  <a:srgbClr val="FF0000"/>
                </a:solidFill>
              </a:rPr>
              <a:t>wè</a:t>
            </a:r>
            <a:r>
              <a:rPr lang="fr-FR" dirty="0" smtClean="0">
                <a:solidFill>
                  <a:srgbClr val="FF0000"/>
                </a:solidFill>
              </a:rPr>
              <a:t>?</a:t>
            </a:r>
            <a:endParaRPr lang="en-029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19479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 txBox="1">
            <a:spLocks/>
          </p:cNvSpPr>
          <p:nvPr/>
        </p:nvSpPr>
        <p:spPr>
          <a:xfrm>
            <a:off x="180528" y="44624"/>
            <a:ext cx="9144000" cy="648071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029" sz="32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+mn-cs"/>
              </a:rPr>
              <a:t>Pa </a:t>
            </a:r>
            <a:r>
              <a:rPr lang="en-029" sz="3200" dirty="0" err="1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+mn-cs"/>
              </a:rPr>
              <a:t>fè</a:t>
            </a:r>
            <a:r>
              <a:rPr lang="en-029" sz="32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+mn-cs"/>
              </a:rPr>
              <a:t> </a:t>
            </a:r>
            <a:r>
              <a:rPr lang="en-029" sz="3200" dirty="0" err="1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+mn-cs"/>
              </a:rPr>
              <a:t>twò</a:t>
            </a:r>
            <a:r>
              <a:rPr lang="en-029" sz="32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+mn-cs"/>
              </a:rPr>
              <a:t> </a:t>
            </a:r>
            <a:r>
              <a:rPr lang="en-029" sz="3200" dirty="0" err="1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+mn-cs"/>
              </a:rPr>
              <a:t>gro</a:t>
            </a:r>
            <a:r>
              <a:rPr lang="en-029" sz="32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+mn-cs"/>
              </a:rPr>
              <a:t> o</a:t>
            </a:r>
            <a:r>
              <a:rPr kumimoji="0" lang="en-029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uv</a:t>
            </a:r>
            <a:r>
              <a:rPr kumimoji="0" lang="en-029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omic Sans MS"/>
                <a:cs typeface="+mn-cs"/>
              </a:rPr>
              <a:t>è</a:t>
            </a:r>
            <a:r>
              <a:rPr kumimoji="0" lang="en-029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ti</a:t>
            </a:r>
            <a:r>
              <a:rPr kumimoji="0" lang="en-029" sz="3200" b="0" i="0" u="none" strike="noStrike" kern="1200" cap="none" spc="0" normalizeH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029" sz="3200" b="0" i="0" u="none" strike="noStrike" kern="1200" cap="none" spc="0" normalizeH="0" noProof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p</a:t>
            </a:r>
            <a:r>
              <a:rPr kumimoji="0" lang="en-029" sz="3200" b="0" i="0" u="none" strike="noStrike" kern="1200" cap="none" spc="0" normalizeH="0" noProof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omic Sans MS"/>
                <a:cs typeface="+mn-cs"/>
              </a:rPr>
              <a:t>ò</a:t>
            </a:r>
            <a:r>
              <a:rPr kumimoji="0" lang="en-029" sz="3200" b="0" i="0" u="none" strike="noStrike" kern="1200" cap="none" spc="0" normalizeH="0" noProof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</a:t>
            </a:r>
            <a:r>
              <a:rPr kumimoji="0" lang="en-029" sz="3200" b="0" i="0" u="none" strike="noStrike" kern="1200" cap="none" spc="0" normalizeH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029" sz="3200" b="0" i="0" u="none" strike="noStrike" kern="1200" cap="none" spc="0" normalizeH="0" noProof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ak</a:t>
            </a:r>
            <a:r>
              <a:rPr lang="en-029" sz="32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+mn-cs"/>
              </a:rPr>
              <a:t> </a:t>
            </a:r>
            <a:r>
              <a:rPr kumimoji="0" lang="en-029" sz="3200" b="0" i="0" u="none" strike="noStrike" kern="1200" cap="none" spc="0" normalizeH="0" noProof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fen</a:t>
            </a:r>
            <a:r>
              <a:rPr kumimoji="0" lang="en-029" sz="3200" b="0" i="0" u="none" strike="noStrike" kern="1200" cap="none" spc="0" normalizeH="0" noProof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omic Sans MS"/>
                <a:cs typeface="+mn-cs"/>
              </a:rPr>
              <a:t>è</a:t>
            </a:r>
            <a:r>
              <a:rPr kumimoji="0" lang="en-029" sz="3200" b="0" i="0" u="none" strike="noStrike" kern="1200" cap="none" spc="0" normalizeH="0" noProof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</a:t>
            </a:r>
            <a:r>
              <a:rPr kumimoji="0" lang="en-029" sz="3200" b="0" i="0" u="none" strike="noStrike" kern="1200" cap="none" spc="0" normalizeH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029" sz="3200" b="0" i="0" u="none" strike="noStrike" kern="1200" cap="none" spc="0" normalizeH="0" noProof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nan</a:t>
            </a:r>
            <a:r>
              <a:rPr kumimoji="0" lang="en-029" sz="3200" b="0" i="0" u="none" strike="noStrike" kern="1200" cap="none" spc="0" normalizeH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029" sz="3200" b="0" i="0" u="none" strike="noStrike" kern="1200" cap="none" spc="0" normalizeH="0" noProof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kay</a:t>
            </a:r>
            <a:r>
              <a:rPr kumimoji="0" lang="en-029" sz="3200" b="0" i="0" u="none" strike="noStrike" kern="1200" cap="none" spc="0" normalizeH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029" sz="3200" b="0" i="0" u="none" strike="noStrike" kern="1200" cap="none" spc="0" normalizeH="0" noProof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yo</a:t>
            </a:r>
            <a:r>
              <a:rPr kumimoji="0" lang="en-029" sz="3200" b="0" i="0" u="none" strike="noStrike" kern="1200" cap="none" spc="0" normalizeH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endParaRPr kumimoji="0" lang="en-029" sz="32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pic>
        <p:nvPicPr>
          <p:cNvPr id="7" name="Picture 6" descr="5-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15616" y="748338"/>
            <a:ext cx="7010191" cy="54169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5-b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15617" y="764704"/>
            <a:ext cx="6986386" cy="5398570"/>
          </a:xfrm>
          <a:prstGeom prst="rect">
            <a:avLst/>
          </a:prstGeom>
        </p:spPr>
      </p:pic>
      <p:sp>
        <p:nvSpPr>
          <p:cNvPr id="9" name="Content Placeholder 1"/>
          <p:cNvSpPr txBox="1">
            <a:spLocks/>
          </p:cNvSpPr>
          <p:nvPr/>
        </p:nvSpPr>
        <p:spPr>
          <a:xfrm>
            <a:off x="180528" y="44624"/>
            <a:ext cx="9144000" cy="648071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029" sz="32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+mn-cs"/>
              </a:rPr>
              <a:t>Si </a:t>
            </a:r>
            <a:r>
              <a:rPr lang="en-029" sz="3200" dirty="0" err="1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+mn-cs"/>
              </a:rPr>
              <a:t>genyen</a:t>
            </a:r>
            <a:r>
              <a:rPr lang="en-029" sz="32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+mn-cs"/>
              </a:rPr>
              <a:t> </a:t>
            </a:r>
            <a:r>
              <a:rPr lang="en-029" sz="3200" dirty="0" err="1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+mn-cs"/>
              </a:rPr>
              <a:t>twò</a:t>
            </a:r>
            <a:r>
              <a:rPr lang="en-029" sz="32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+mn-cs"/>
              </a:rPr>
              <a:t> </a:t>
            </a:r>
            <a:r>
              <a:rPr lang="en-029" sz="3200" dirty="0" err="1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+mn-cs"/>
              </a:rPr>
              <a:t>gro</a:t>
            </a:r>
            <a:r>
              <a:rPr lang="en-029" sz="32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+mn-cs"/>
              </a:rPr>
              <a:t> o</a:t>
            </a:r>
            <a:r>
              <a:rPr kumimoji="0" lang="en-029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uv</a:t>
            </a:r>
            <a:r>
              <a:rPr kumimoji="0" lang="en-029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omic Sans MS"/>
                <a:cs typeface="+mn-cs"/>
              </a:rPr>
              <a:t>è</a:t>
            </a:r>
            <a:r>
              <a:rPr kumimoji="0" lang="en-029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ti</a:t>
            </a:r>
            <a:r>
              <a:rPr kumimoji="0" lang="en-029" sz="3200" b="0" i="0" u="none" strike="noStrike" kern="1200" cap="none" spc="0" normalizeH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029" sz="3200" b="0" i="0" u="none" strike="noStrike" kern="1200" cap="none" spc="0" normalizeH="0" noProof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nan</a:t>
            </a:r>
            <a:r>
              <a:rPr kumimoji="0" lang="en-029" sz="3200" b="0" i="0" u="none" strike="noStrike" kern="1200" cap="none" spc="0" normalizeH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029" sz="3200" b="0" i="0" u="none" strike="noStrike" kern="1200" cap="none" spc="0" normalizeH="0" noProof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kay</a:t>
            </a:r>
            <a:r>
              <a:rPr kumimoji="0" lang="en-029" sz="3200" b="0" i="0" u="none" strike="noStrike" kern="1200" cap="none" spc="0" normalizeH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lang="en-029" sz="3200" noProof="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+mn-cs"/>
              </a:rPr>
              <a:t>la…</a:t>
            </a:r>
            <a:r>
              <a:rPr kumimoji="0" lang="en-029" sz="3200" b="0" i="0" u="none" strike="noStrike" kern="1200" cap="none" spc="0" normalizeH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endParaRPr kumimoji="0" lang="en-029" sz="32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5-c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92449" y="764704"/>
            <a:ext cx="7007943" cy="5414938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35496" y="44624"/>
            <a:ext cx="4536504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sz="3200" noProof="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+mn-cs"/>
              </a:rPr>
              <a:t>…Men </a:t>
            </a:r>
            <a:r>
              <a:rPr lang="fr-FR" sz="3200" noProof="0" dirty="0" err="1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+mn-cs"/>
              </a:rPr>
              <a:t>ki</a:t>
            </a:r>
            <a:r>
              <a:rPr lang="fr-FR" sz="3200" noProof="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+mn-cs"/>
              </a:rPr>
              <a:t> sa </a:t>
            </a:r>
            <a:r>
              <a:rPr lang="fr-FR" sz="3200" noProof="0" dirty="0" err="1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+mn-cs"/>
              </a:rPr>
              <a:t>ki</a:t>
            </a:r>
            <a:r>
              <a:rPr lang="fr-FR" sz="3200" noProof="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+mn-cs"/>
              </a:rPr>
              <a:t> ka rive</a:t>
            </a:r>
            <a:r>
              <a:rPr kumimoji="0" lang="fr-FR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  <a:ea typeface="+mj-ea"/>
                <a:cs typeface="+mj-cs"/>
              </a:rPr>
              <a:t/>
            </a:r>
            <a:br>
              <a:rPr kumimoji="0" lang="fr-FR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  <a:ea typeface="+mj-ea"/>
                <a:cs typeface="+mj-cs"/>
              </a:rPr>
            </a:br>
            <a:endParaRPr kumimoji="0" lang="en-029" sz="44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60000"/>
                  <a:lumOff val="40000"/>
                </a:schemeClr>
              </a:solidFill>
              <a:effectLst/>
              <a:uLnTx/>
              <a:uFillTx/>
              <a:latin typeface="Comic Sans MS" panose="030F0702030302020204" pitchFamily="66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 bwMode="auto">
          <a:xfrm>
            <a:off x="35496" y="44624"/>
            <a:ext cx="4536504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sz="3200" noProof="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+mn-cs"/>
              </a:rPr>
              <a:t>Men </a:t>
            </a:r>
            <a:r>
              <a:rPr lang="fr-FR" sz="3200" noProof="0" dirty="0" err="1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+mn-cs"/>
              </a:rPr>
              <a:t>ki</a:t>
            </a:r>
            <a:r>
              <a:rPr lang="fr-FR" sz="3200" noProof="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+mn-cs"/>
              </a:rPr>
              <a:t> sa </a:t>
            </a:r>
            <a:r>
              <a:rPr lang="fr-FR" sz="3200" noProof="0" dirty="0" err="1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+mn-cs"/>
              </a:rPr>
              <a:t>ki</a:t>
            </a:r>
            <a:r>
              <a:rPr lang="fr-FR" sz="3200" noProof="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+mn-cs"/>
              </a:rPr>
              <a:t> ka rive</a:t>
            </a:r>
            <a:r>
              <a:rPr kumimoji="0" lang="fr-FR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  <a:ea typeface="+mj-ea"/>
                <a:cs typeface="+mj-cs"/>
              </a:rPr>
              <a:t/>
            </a:r>
            <a:br>
              <a:rPr kumimoji="0" lang="fr-FR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  <a:ea typeface="+mj-ea"/>
                <a:cs typeface="+mj-cs"/>
              </a:rPr>
            </a:br>
            <a:endParaRPr kumimoji="0" lang="en-029" sz="44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60000"/>
                  <a:lumOff val="40000"/>
                </a:schemeClr>
              </a:solidFill>
              <a:effectLst/>
              <a:uLnTx/>
              <a:uFillTx/>
              <a:latin typeface="Comic Sans MS" panose="030F0702030302020204" pitchFamily="66" charset="0"/>
              <a:ea typeface="+mj-ea"/>
              <a:cs typeface="+mj-cs"/>
            </a:endParaRPr>
          </a:p>
        </p:txBody>
      </p:sp>
      <p:pic>
        <p:nvPicPr>
          <p:cNvPr id="8" name="Picture 2" descr="C:\Users\ONU-HABITAT\Pictures\Catastrophe\mtptc seisme\109_009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30" b="6477"/>
          <a:stretch/>
        </p:blipFill>
        <p:spPr bwMode="auto">
          <a:xfrm>
            <a:off x="0" y="556534"/>
            <a:ext cx="9144000" cy="5680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67544" y="1268760"/>
            <a:ext cx="7704856" cy="720080"/>
          </a:xfrm>
        </p:spPr>
        <p:txBody>
          <a:bodyPr/>
          <a:lstStyle/>
          <a:p>
            <a:r>
              <a:rPr lang="fr-FR" sz="4000" b="1" dirty="0" err="1" smtClean="0"/>
              <a:t>Ki</a:t>
            </a:r>
            <a:r>
              <a:rPr lang="fr-FR" sz="4000" b="1" dirty="0" smtClean="0"/>
              <a:t> jan pou </a:t>
            </a:r>
            <a:r>
              <a:rPr lang="fr-FR" sz="4000" b="1" dirty="0" err="1" smtClean="0"/>
              <a:t>nou</a:t>
            </a:r>
            <a:r>
              <a:rPr lang="fr-FR" sz="4000" b="1" dirty="0" smtClean="0"/>
              <a:t> f</a:t>
            </a:r>
            <a:r>
              <a:rPr lang="fr-FR" sz="4000" b="1" dirty="0" smtClean="0">
                <a:latin typeface="Comic Sans MS"/>
              </a:rPr>
              <a:t>è</a:t>
            </a:r>
            <a:r>
              <a:rPr lang="fr-FR" sz="4000" b="1" dirty="0" smtClean="0"/>
              <a:t> bon </a:t>
            </a:r>
            <a:r>
              <a:rPr lang="fr-FR" sz="4000" b="1" dirty="0" err="1" smtClean="0"/>
              <a:t>twati</a:t>
            </a:r>
            <a:r>
              <a:rPr lang="fr-FR" sz="4000" b="1" dirty="0" smtClean="0"/>
              <a:t> </a:t>
            </a:r>
            <a:r>
              <a:rPr lang="fr-FR" sz="4000" b="1" dirty="0" err="1" smtClean="0"/>
              <a:t>ki</a:t>
            </a:r>
            <a:r>
              <a:rPr lang="fr-FR" sz="4000" b="1" dirty="0" smtClean="0"/>
              <a:t> </a:t>
            </a:r>
            <a:r>
              <a:rPr lang="fr-FR" sz="4000" b="1" dirty="0" err="1" smtClean="0"/>
              <a:t>pa</a:t>
            </a:r>
            <a:r>
              <a:rPr lang="fr-FR" sz="4000" b="1" dirty="0" smtClean="0"/>
              <a:t> </a:t>
            </a:r>
            <a:r>
              <a:rPr lang="fr-FR" sz="4000" b="1" dirty="0" err="1" smtClean="0"/>
              <a:t>lou</a:t>
            </a:r>
            <a:r>
              <a:rPr lang="fr-FR" sz="4000" b="1" dirty="0" smtClean="0">
                <a:solidFill>
                  <a:schemeClr val="tx2"/>
                </a:solidFill>
              </a:rPr>
              <a:t>?</a:t>
            </a:r>
            <a:r>
              <a:rPr lang="fr-FR" sz="4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/>
            </a:r>
            <a:br>
              <a:rPr lang="fr-FR" sz="4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endParaRPr lang="en-029" sz="40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grpSp>
        <p:nvGrpSpPr>
          <p:cNvPr id="3" name="Groupe 7"/>
          <p:cNvGrpSpPr/>
          <p:nvPr/>
        </p:nvGrpSpPr>
        <p:grpSpPr>
          <a:xfrm>
            <a:off x="289562" y="2852936"/>
            <a:ext cx="2554246" cy="3384376"/>
            <a:chOff x="35496" y="3068960"/>
            <a:chExt cx="2880320" cy="3816424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5496" y="3073474"/>
              <a:ext cx="2838450" cy="38119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Rectangle 9"/>
            <p:cNvSpPr/>
            <p:nvPr/>
          </p:nvSpPr>
          <p:spPr>
            <a:xfrm>
              <a:off x="1979712" y="3068960"/>
              <a:ext cx="936104" cy="5715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029"/>
            </a:p>
          </p:txBody>
        </p:sp>
      </p:grpSp>
    </p:spTree>
    <p:extLst>
      <p:ext uri="{BB962C8B-B14F-4D97-AF65-F5344CB8AC3E}">
        <p14:creationId xmlns:p14="http://schemas.microsoft.com/office/powerpoint/2010/main" xmlns="" val="2218073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10"/>
          <p:cNvSpPr txBox="1"/>
          <p:nvPr/>
        </p:nvSpPr>
        <p:spPr>
          <a:xfrm>
            <a:off x="0" y="0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+mn-cs"/>
              </a:rPr>
              <a:t>Fòm</a:t>
            </a: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+mn-cs"/>
              </a:rPr>
              <a:t> </a:t>
            </a:r>
            <a:r>
              <a:rPr lang="en-US" sz="3200" dirty="0" err="1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+mn-cs"/>
              </a:rPr>
              <a:t>twati</a:t>
            </a: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+mn-cs"/>
              </a:rPr>
              <a:t> </a:t>
            </a:r>
            <a:r>
              <a:rPr lang="en-US" sz="3200" dirty="0" err="1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+mn-cs"/>
              </a:rPr>
              <a:t>ki</a:t>
            </a: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+mn-cs"/>
              </a:rPr>
              <a:t> gen yon </a:t>
            </a:r>
            <a:r>
              <a:rPr lang="en-US" sz="3200" dirty="0" err="1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+mn-cs"/>
              </a:rPr>
              <a:t>sèl</a:t>
            </a: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+mn-cs"/>
              </a:rPr>
              <a:t> pant (</a:t>
            </a:r>
            <a:r>
              <a:rPr lang="en-US" sz="3200" dirty="0" err="1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+mn-cs"/>
              </a:rPr>
              <a:t>vèsan</a:t>
            </a: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+mn-cs"/>
              </a:rPr>
              <a:t>) pa </a:t>
            </a:r>
            <a:r>
              <a:rPr lang="en-US" sz="3200" dirty="0" err="1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+mn-cs"/>
              </a:rPr>
              <a:t>rekòmande</a:t>
            </a:r>
            <a:endParaRPr lang="fr-FR" sz="3200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  <a:cs typeface="+mn-cs"/>
            </a:endParaRPr>
          </a:p>
        </p:txBody>
      </p:sp>
      <p:pic>
        <p:nvPicPr>
          <p:cNvPr id="19" name="Picture 18" descr="12b-B-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40112" y="1052736"/>
            <a:ext cx="6616264" cy="511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4299305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12b-C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31640" y="1052736"/>
            <a:ext cx="6624736" cy="5119115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35496" y="44624"/>
            <a:ext cx="4536504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sz="3200" noProof="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+mn-cs"/>
              </a:rPr>
              <a:t>Men </a:t>
            </a:r>
            <a:r>
              <a:rPr lang="fr-FR" sz="3200" noProof="0" dirty="0" err="1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+mn-cs"/>
              </a:rPr>
              <a:t>ki</a:t>
            </a:r>
            <a:r>
              <a:rPr lang="fr-FR" sz="3200" noProof="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+mn-cs"/>
              </a:rPr>
              <a:t> sa </a:t>
            </a:r>
            <a:r>
              <a:rPr lang="fr-FR" sz="3200" noProof="0" dirty="0" err="1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+mn-cs"/>
              </a:rPr>
              <a:t>ki</a:t>
            </a:r>
            <a:r>
              <a:rPr lang="fr-FR" sz="3200" noProof="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+mn-cs"/>
              </a:rPr>
              <a:t> ka rive</a:t>
            </a:r>
            <a:r>
              <a:rPr kumimoji="0" lang="fr-FR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  <a:ea typeface="+mj-ea"/>
                <a:cs typeface="+mj-cs"/>
              </a:rPr>
              <a:t/>
            </a:r>
            <a:br>
              <a:rPr kumimoji="0" lang="fr-FR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  <a:ea typeface="+mj-ea"/>
                <a:cs typeface="+mj-cs"/>
              </a:rPr>
            </a:br>
            <a:endParaRPr kumimoji="0" lang="en-029" sz="44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60000"/>
                  <a:lumOff val="40000"/>
                </a:schemeClr>
              </a:solidFill>
              <a:effectLst/>
              <a:uLnTx/>
              <a:uFillTx/>
              <a:latin typeface="Comic Sans MS" panose="030F0702030302020204" pitchFamily="66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4299305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9" name="Rectangle 10"/>
          <p:cNvSpPr>
            <a:spLocks noChangeArrowheads="1"/>
          </p:cNvSpPr>
          <p:nvPr/>
        </p:nvSpPr>
        <p:spPr bwMode="auto">
          <a:xfrm>
            <a:off x="5324475" y="6477000"/>
            <a:ext cx="18473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AU" sz="1600" b="1" dirty="0">
              <a:latin typeface="Arial Black" pitchFamily="34" charset="0"/>
              <a:ea typeface="Calibri" pitchFamily="34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+mn-cs"/>
              </a:rPr>
              <a:t>Twati</a:t>
            </a: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+mn-cs"/>
              </a:rPr>
              <a:t> </a:t>
            </a:r>
            <a:r>
              <a:rPr lang="en-US" sz="3200" dirty="0" err="1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+mn-cs"/>
              </a:rPr>
              <a:t>ki</a:t>
            </a: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+mn-cs"/>
              </a:rPr>
              <a:t> gen 2 pant pa </a:t>
            </a:r>
            <a:r>
              <a:rPr lang="en-US" sz="3200" dirty="0" err="1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+mn-cs"/>
              </a:rPr>
              <a:t>twò</a:t>
            </a: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+mn-cs"/>
              </a:rPr>
              <a:t> </a:t>
            </a:r>
            <a:r>
              <a:rPr lang="en-US" sz="3200" dirty="0" err="1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+mn-cs"/>
              </a:rPr>
              <a:t>konseye</a:t>
            </a:r>
            <a:endParaRPr lang="fr-FR" sz="3200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  <a:cs typeface="+mn-cs"/>
            </a:endParaRPr>
          </a:p>
        </p:txBody>
      </p:sp>
      <p:pic>
        <p:nvPicPr>
          <p:cNvPr id="11" name="Picture 10" descr="12a-B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31640" y="1101832"/>
            <a:ext cx="6552728" cy="5063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4299305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9" name="Rectangle 10"/>
          <p:cNvSpPr>
            <a:spLocks noChangeArrowheads="1"/>
          </p:cNvSpPr>
          <p:nvPr/>
        </p:nvSpPr>
        <p:spPr bwMode="auto">
          <a:xfrm>
            <a:off x="5324475" y="6477000"/>
            <a:ext cx="18473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AU" sz="1600" b="1" dirty="0">
              <a:latin typeface="Arial Black" pitchFamily="34" charset="0"/>
              <a:ea typeface="Calibri" pitchFamily="34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+mn-cs"/>
              </a:rPr>
              <a:t>Twati</a:t>
            </a: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+mn-cs"/>
              </a:rPr>
              <a:t> </a:t>
            </a:r>
            <a:r>
              <a:rPr lang="en-US" sz="3200" dirty="0" err="1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+mn-cs"/>
              </a:rPr>
              <a:t>ki</a:t>
            </a: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+mn-cs"/>
              </a:rPr>
              <a:t> gen 4 pant se li </a:t>
            </a:r>
            <a:r>
              <a:rPr lang="en-US" sz="3200" dirty="0" err="1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+mn-cs"/>
              </a:rPr>
              <a:t>ki</a:t>
            </a: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+mn-cs"/>
              </a:rPr>
              <a:t> pi bon.</a:t>
            </a:r>
            <a:endParaRPr lang="fr-FR" sz="3200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  <a:cs typeface="+mn-cs"/>
            </a:endParaRPr>
          </a:p>
        </p:txBody>
      </p:sp>
      <p:pic>
        <p:nvPicPr>
          <p:cNvPr id="11" name="Picture 10" descr="12-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31640" y="1101832"/>
            <a:ext cx="6552728" cy="5063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4299305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5"/>
          <p:cNvGrpSpPr/>
          <p:nvPr/>
        </p:nvGrpSpPr>
        <p:grpSpPr>
          <a:xfrm>
            <a:off x="289562" y="2852936"/>
            <a:ext cx="2554246" cy="3384376"/>
            <a:chOff x="35496" y="3068960"/>
            <a:chExt cx="2880320" cy="3816424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r="4246"/>
            <a:stretch>
              <a:fillRect/>
            </a:stretch>
          </p:blipFill>
          <p:spPr bwMode="auto">
            <a:xfrm>
              <a:off x="35496" y="3073474"/>
              <a:ext cx="2717919" cy="38119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Rectangle 7"/>
            <p:cNvSpPr/>
            <p:nvPr/>
          </p:nvSpPr>
          <p:spPr>
            <a:xfrm>
              <a:off x="1979712" y="3068960"/>
              <a:ext cx="936104" cy="5715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029"/>
            </a:p>
          </p:txBody>
        </p:sp>
      </p:grpSp>
      <p:sp>
        <p:nvSpPr>
          <p:cNvPr id="9" name="Title 1"/>
          <p:cNvSpPr txBox="1">
            <a:spLocks/>
          </p:cNvSpPr>
          <p:nvPr/>
        </p:nvSpPr>
        <p:spPr bwMode="auto">
          <a:xfrm>
            <a:off x="467544" y="1268760"/>
            <a:ext cx="8532440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  <a:ea typeface="+mj-ea"/>
                <a:cs typeface="+mj-cs"/>
              </a:rPr>
              <a:t>Sa pou </a:t>
            </a:r>
            <a:r>
              <a:rPr kumimoji="0" lang="fr-FR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  <a:ea typeface="+mj-ea"/>
                <a:cs typeface="+mj-cs"/>
              </a:rPr>
              <a:t>nou</a:t>
            </a:r>
            <a:r>
              <a:rPr kumimoji="0" lang="fr-FR" sz="4000" b="1" i="0" u="none" strike="noStrike" kern="1200" cap="none" spc="0" normalizeH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  <a:ea typeface="+mj-ea"/>
                <a:cs typeface="+mj-cs"/>
              </a:rPr>
              <a:t> songe </a:t>
            </a:r>
            <a:r>
              <a:rPr kumimoji="0" lang="fr-FR" sz="4000" b="1" i="0" u="none" strike="noStrike" kern="1200" cap="none" spc="0" normalizeH="0" noProof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  <a:ea typeface="+mj-ea"/>
                <a:cs typeface="+mj-cs"/>
              </a:rPr>
              <a:t>l</a:t>
            </a:r>
            <a:r>
              <a:rPr kumimoji="0" lang="fr-FR" sz="4000" b="1" i="0" u="none" strike="noStrike" kern="1200" cap="none" spc="0" normalizeH="0" noProof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omic Sans MS"/>
                <a:ea typeface="+mj-ea"/>
                <a:cs typeface="+mj-cs"/>
              </a:rPr>
              <a:t>è</a:t>
            </a:r>
            <a:r>
              <a:rPr kumimoji="0" lang="fr-FR" sz="4000" b="1" i="0" u="none" strike="noStrike" kern="1200" cap="none" spc="0" normalizeH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omic Sans MS"/>
                <a:ea typeface="+mj-ea"/>
                <a:cs typeface="+mj-cs"/>
              </a:rPr>
              <a:t> </a:t>
            </a:r>
            <a:r>
              <a:rPr kumimoji="0" lang="fr-FR" sz="4000" b="1" i="0" u="none" strike="noStrike" kern="1200" cap="none" spc="0" normalizeH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  <a:ea typeface="+mj-ea"/>
                <a:cs typeface="+mj-cs"/>
              </a:rPr>
              <a:t>nap f</a:t>
            </a:r>
            <a:r>
              <a:rPr kumimoji="0" lang="fr-FR" sz="4000" b="1" i="0" u="none" strike="noStrike" kern="1200" cap="none" spc="0" normalizeH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omic Sans MS"/>
                <a:ea typeface="+mj-ea"/>
                <a:cs typeface="+mj-cs"/>
              </a:rPr>
              <a:t>è</a:t>
            </a:r>
            <a:r>
              <a:rPr kumimoji="0" lang="fr-FR" sz="4000" b="1" i="0" u="none" strike="noStrike" kern="1200" cap="none" spc="0" normalizeH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  <a:ea typeface="+mj-ea"/>
                <a:cs typeface="+mj-cs"/>
              </a:rPr>
              <a:t> </a:t>
            </a:r>
            <a:r>
              <a:rPr kumimoji="0" lang="fr-FR" sz="4000" b="1" i="0" u="none" strike="noStrike" kern="1200" cap="none" spc="0" normalizeH="0" noProof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  <a:ea typeface="+mj-ea"/>
                <a:cs typeface="+mj-cs"/>
              </a:rPr>
              <a:t>kay</a:t>
            </a:r>
            <a:r>
              <a:rPr kumimoji="0" lang="fr-FR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  <a:ea typeface="+mj-ea"/>
                <a:cs typeface="+mj-cs"/>
              </a:rPr>
              <a:t/>
            </a:r>
            <a:br>
              <a:rPr kumimoji="0" lang="fr-FR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  <a:ea typeface="+mj-ea"/>
                <a:cs typeface="+mj-cs"/>
              </a:rPr>
            </a:br>
            <a:endParaRPr kumimoji="0" lang="en-029" sz="40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60000"/>
                  <a:lumOff val="40000"/>
                </a:schemeClr>
              </a:solidFill>
              <a:effectLst/>
              <a:uLnTx/>
              <a:uFillTx/>
              <a:latin typeface="Comic Sans MS" panose="030F0702030302020204" pitchFamily="66" charset="0"/>
              <a:ea typeface="+mj-ea"/>
              <a:cs typeface="+mj-cs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2555776" y="1992580"/>
            <a:ext cx="6912768" cy="3046988"/>
          </a:xfrm>
          <a:prstGeom prst="rect">
            <a:avLst/>
          </a:prstGeom>
          <a:noFill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B050"/>
                </a:solidFill>
                <a:latin typeface="Comic Sans MS" pitchFamily="66" charset="0"/>
                <a:cs typeface="Aharoni" pitchFamily="2" charset="-79"/>
              </a:rPr>
              <a:t>-</a:t>
            </a:r>
            <a:r>
              <a:rPr lang="en-US" sz="3200" dirty="0" err="1" smtClean="0">
                <a:solidFill>
                  <a:srgbClr val="00B050"/>
                </a:solidFill>
                <a:latin typeface="Comic Sans MS" pitchFamily="66" charset="0"/>
                <a:cs typeface="Aharoni" pitchFamily="2" charset="-79"/>
              </a:rPr>
              <a:t>Itilize</a:t>
            </a:r>
            <a:r>
              <a:rPr lang="en-US" sz="3200" dirty="0" smtClean="0">
                <a:solidFill>
                  <a:srgbClr val="00B050"/>
                </a:solidFill>
                <a:latin typeface="Comic Sans MS" pitchFamily="66" charset="0"/>
                <a:cs typeface="Aharoni" pitchFamily="2" charset="-79"/>
              </a:rPr>
              <a:t> </a:t>
            </a:r>
            <a:r>
              <a:rPr lang="en-US" sz="3200" dirty="0" err="1" smtClean="0">
                <a:solidFill>
                  <a:srgbClr val="00B050"/>
                </a:solidFill>
                <a:latin typeface="Comic Sans MS" pitchFamily="66" charset="0"/>
                <a:cs typeface="Aharoni" pitchFamily="2" charset="-79"/>
              </a:rPr>
              <a:t>prensip</a:t>
            </a:r>
            <a:r>
              <a:rPr lang="en-US" sz="3200" dirty="0" smtClean="0">
                <a:solidFill>
                  <a:srgbClr val="00B050"/>
                </a:solidFill>
                <a:latin typeface="Comic Sans MS" pitchFamily="66" charset="0"/>
                <a:cs typeface="Aharoni" pitchFamily="2" charset="-79"/>
              </a:rPr>
              <a:t> </a:t>
            </a:r>
            <a:r>
              <a:rPr lang="en-US" sz="3200" dirty="0" err="1" smtClean="0">
                <a:solidFill>
                  <a:srgbClr val="00B050"/>
                </a:solidFill>
                <a:latin typeface="Comic Sans MS" pitchFamily="66" charset="0"/>
                <a:cs typeface="Aharoni" pitchFamily="2" charset="-79"/>
              </a:rPr>
              <a:t>masonri</a:t>
            </a:r>
            <a:r>
              <a:rPr lang="en-US" sz="3200" dirty="0" smtClean="0">
                <a:solidFill>
                  <a:srgbClr val="00B050"/>
                </a:solidFill>
                <a:latin typeface="Comic Sans MS" pitchFamily="66" charset="0"/>
                <a:cs typeface="Aharoni" pitchFamily="2" charset="-79"/>
              </a:rPr>
              <a:t> </a:t>
            </a:r>
            <a:r>
              <a:rPr lang="en-US" sz="3200" dirty="0" err="1" smtClean="0">
                <a:solidFill>
                  <a:srgbClr val="00B050"/>
                </a:solidFill>
                <a:latin typeface="Comic Sans MS" pitchFamily="66" charset="0"/>
                <a:cs typeface="Aharoni" pitchFamily="2" charset="-79"/>
              </a:rPr>
              <a:t>chene</a:t>
            </a:r>
            <a:endParaRPr lang="en-US" sz="3200" dirty="0" smtClean="0">
              <a:solidFill>
                <a:srgbClr val="00B050"/>
              </a:solidFill>
              <a:latin typeface="Comic Sans MS" pitchFamily="66" charset="0"/>
              <a:cs typeface="Aharoni" pitchFamily="2" charset="-79"/>
            </a:endParaRPr>
          </a:p>
          <a:p>
            <a:r>
              <a:rPr lang="en-US" sz="3200" dirty="0" smtClean="0">
                <a:solidFill>
                  <a:srgbClr val="00B050"/>
                </a:solidFill>
                <a:latin typeface="Comic Sans MS" pitchFamily="66" charset="0"/>
                <a:cs typeface="Aharoni" pitchFamily="2" charset="-79"/>
              </a:rPr>
              <a:t>-</a:t>
            </a:r>
            <a:r>
              <a:rPr lang="en-US" sz="3200" dirty="0" err="1" smtClean="0">
                <a:solidFill>
                  <a:srgbClr val="00B050"/>
                </a:solidFill>
                <a:latin typeface="Comic Sans MS" pitchFamily="66" charset="0"/>
                <a:cs typeface="Aharoni" pitchFamily="2" charset="-79"/>
              </a:rPr>
              <a:t>Fòk</a:t>
            </a:r>
            <a:r>
              <a:rPr lang="en-US" sz="3200" dirty="0" smtClean="0">
                <a:solidFill>
                  <a:srgbClr val="00B050"/>
                </a:solidFill>
                <a:latin typeface="Comic Sans MS" pitchFamily="66" charset="0"/>
                <a:cs typeface="Aharoni" pitchFamily="2" charset="-79"/>
              </a:rPr>
              <a:t> </a:t>
            </a:r>
            <a:r>
              <a:rPr lang="en-US" sz="3200" dirty="0" err="1" smtClean="0">
                <a:solidFill>
                  <a:srgbClr val="00B050"/>
                </a:solidFill>
                <a:latin typeface="Comic Sans MS" pitchFamily="66" charset="0"/>
                <a:cs typeface="Aharoni" pitchFamily="2" charset="-79"/>
              </a:rPr>
              <a:t>nou</a:t>
            </a:r>
            <a:r>
              <a:rPr lang="en-US" sz="3200" dirty="0" smtClean="0">
                <a:solidFill>
                  <a:srgbClr val="00B050"/>
                </a:solidFill>
                <a:latin typeface="Comic Sans MS" pitchFamily="66" charset="0"/>
                <a:cs typeface="Aharoni" pitchFamily="2" charset="-79"/>
              </a:rPr>
              <a:t> </a:t>
            </a:r>
            <a:r>
              <a:rPr lang="en-US" sz="3200" dirty="0" err="1" smtClean="0">
                <a:solidFill>
                  <a:srgbClr val="00B050"/>
                </a:solidFill>
                <a:latin typeface="Comic Sans MS" pitchFamily="66" charset="0"/>
                <a:cs typeface="Aharoni" pitchFamily="2" charset="-79"/>
              </a:rPr>
              <a:t>byen</a:t>
            </a:r>
            <a:r>
              <a:rPr lang="en-US" sz="3200" dirty="0" smtClean="0">
                <a:solidFill>
                  <a:srgbClr val="00B050"/>
                </a:solidFill>
                <a:latin typeface="Comic Sans MS" pitchFamily="66" charset="0"/>
                <a:cs typeface="Aharoni" pitchFamily="2" charset="-79"/>
              </a:rPr>
              <a:t> </a:t>
            </a:r>
            <a:r>
              <a:rPr lang="en-US" sz="3200" dirty="0" err="1" smtClean="0">
                <a:solidFill>
                  <a:srgbClr val="00B050"/>
                </a:solidFill>
                <a:latin typeface="Comic Sans MS" pitchFamily="66" charset="0"/>
                <a:cs typeface="Aharoni" pitchFamily="2" charset="-79"/>
              </a:rPr>
              <a:t>chene</a:t>
            </a:r>
            <a:r>
              <a:rPr lang="en-US" sz="3200" dirty="0" smtClean="0">
                <a:solidFill>
                  <a:srgbClr val="00B050"/>
                </a:solidFill>
                <a:latin typeface="Comic Sans MS" pitchFamily="66" charset="0"/>
                <a:cs typeface="Aharoni" pitchFamily="2" charset="-79"/>
              </a:rPr>
              <a:t> tout mi </a:t>
            </a:r>
            <a:r>
              <a:rPr lang="en-US" sz="3200" dirty="0" err="1" smtClean="0">
                <a:solidFill>
                  <a:srgbClr val="00B050"/>
                </a:solidFill>
                <a:latin typeface="Comic Sans MS" pitchFamily="66" charset="0"/>
                <a:cs typeface="Aharoni" pitchFamily="2" charset="-79"/>
              </a:rPr>
              <a:t>yo</a:t>
            </a:r>
            <a:endParaRPr lang="en-US" sz="3200" dirty="0" smtClean="0">
              <a:solidFill>
                <a:srgbClr val="00B050"/>
              </a:solidFill>
              <a:latin typeface="Comic Sans MS" pitchFamily="66" charset="0"/>
              <a:cs typeface="Aharoni" pitchFamily="2" charset="-79"/>
            </a:endParaRPr>
          </a:p>
          <a:p>
            <a:r>
              <a:rPr lang="en-US" sz="3200" dirty="0" smtClean="0">
                <a:solidFill>
                  <a:srgbClr val="00B050"/>
                </a:solidFill>
                <a:latin typeface="Comic Sans MS" pitchFamily="66" charset="0"/>
                <a:cs typeface="Aharoni" pitchFamily="2" charset="-79"/>
              </a:rPr>
              <a:t>-</a:t>
            </a:r>
            <a:r>
              <a:rPr lang="en-US" sz="3200" dirty="0" err="1" smtClean="0">
                <a:solidFill>
                  <a:srgbClr val="00B050"/>
                </a:solidFill>
                <a:latin typeface="Comic Sans MS" pitchFamily="66" charset="0"/>
                <a:cs typeface="Aharoni" pitchFamily="2" charset="-79"/>
              </a:rPr>
              <a:t>Chwazi</a:t>
            </a:r>
            <a:r>
              <a:rPr lang="en-US" sz="3200" dirty="0" smtClean="0">
                <a:solidFill>
                  <a:srgbClr val="00B050"/>
                </a:solidFill>
                <a:latin typeface="Comic Sans MS" pitchFamily="66" charset="0"/>
                <a:cs typeface="Aharoni" pitchFamily="2" charset="-79"/>
              </a:rPr>
              <a:t> </a:t>
            </a:r>
            <a:r>
              <a:rPr lang="en-US" sz="3200" dirty="0" err="1" smtClean="0">
                <a:solidFill>
                  <a:srgbClr val="00B050"/>
                </a:solidFill>
                <a:latin typeface="Comic Sans MS" pitchFamily="66" charset="0"/>
                <a:cs typeface="Aharoni" pitchFamily="2" charset="-79"/>
              </a:rPr>
              <a:t>f</a:t>
            </a:r>
            <a:r>
              <a:rPr lang="en-US" sz="3200" dirty="0" err="1" smtClean="0">
                <a:solidFill>
                  <a:srgbClr val="00B050"/>
                </a:solidFill>
                <a:latin typeface="Comic Sans MS"/>
                <a:cs typeface="Aharoni" pitchFamily="2" charset="-79"/>
              </a:rPr>
              <a:t>ò</a:t>
            </a:r>
            <a:r>
              <a:rPr lang="en-US" sz="3200" dirty="0" err="1" smtClean="0">
                <a:solidFill>
                  <a:srgbClr val="00B050"/>
                </a:solidFill>
                <a:latin typeface="Comic Sans MS" pitchFamily="66" charset="0"/>
                <a:cs typeface="Aharoni" pitchFamily="2" charset="-79"/>
              </a:rPr>
              <a:t>m</a:t>
            </a:r>
            <a:r>
              <a:rPr lang="en-US" sz="3200" dirty="0" smtClean="0">
                <a:solidFill>
                  <a:srgbClr val="00B050"/>
                </a:solidFill>
                <a:latin typeface="Comic Sans MS" pitchFamily="66" charset="0"/>
                <a:cs typeface="Aharoni" pitchFamily="2" charset="-79"/>
              </a:rPr>
              <a:t> </a:t>
            </a:r>
            <a:r>
              <a:rPr lang="en-US" sz="3200" dirty="0" err="1" smtClean="0">
                <a:solidFill>
                  <a:srgbClr val="00B050"/>
                </a:solidFill>
                <a:latin typeface="Comic Sans MS" pitchFamily="66" charset="0"/>
                <a:cs typeface="Aharoni" pitchFamily="2" charset="-79"/>
              </a:rPr>
              <a:t>kare</a:t>
            </a:r>
            <a:r>
              <a:rPr lang="en-US" sz="3200" dirty="0" smtClean="0">
                <a:solidFill>
                  <a:srgbClr val="00B050"/>
                </a:solidFill>
                <a:latin typeface="Comic Sans MS" pitchFamily="66" charset="0"/>
                <a:cs typeface="Aharoni" pitchFamily="2" charset="-79"/>
              </a:rPr>
              <a:t> </a:t>
            </a:r>
            <a:r>
              <a:rPr lang="en-US" sz="3200" dirty="0" err="1" smtClean="0">
                <a:solidFill>
                  <a:srgbClr val="00B050"/>
                </a:solidFill>
                <a:latin typeface="Comic Sans MS" pitchFamily="66" charset="0"/>
                <a:cs typeface="Aharoni" pitchFamily="2" charset="-79"/>
              </a:rPr>
              <a:t>ou</a:t>
            </a:r>
            <a:r>
              <a:rPr lang="en-US" sz="3200" dirty="0" smtClean="0">
                <a:solidFill>
                  <a:srgbClr val="00B050"/>
                </a:solidFill>
                <a:latin typeface="Comic Sans MS" pitchFamily="66" charset="0"/>
                <a:cs typeface="Aharoni" pitchFamily="2" charset="-79"/>
              </a:rPr>
              <a:t> </a:t>
            </a:r>
            <a:r>
              <a:rPr lang="en-US" sz="3200" dirty="0" err="1" smtClean="0">
                <a:solidFill>
                  <a:srgbClr val="00B050"/>
                </a:solidFill>
                <a:latin typeface="Comic Sans MS" pitchFamily="66" charset="0"/>
                <a:cs typeface="Aharoni" pitchFamily="2" charset="-79"/>
              </a:rPr>
              <a:t>byen</a:t>
            </a:r>
            <a:r>
              <a:rPr lang="en-US" sz="3200" dirty="0" smtClean="0">
                <a:solidFill>
                  <a:srgbClr val="00B050"/>
                </a:solidFill>
                <a:latin typeface="Comic Sans MS" pitchFamily="66" charset="0"/>
                <a:cs typeface="Aharoni" pitchFamily="2" charset="-79"/>
              </a:rPr>
              <a:t> </a:t>
            </a:r>
            <a:r>
              <a:rPr lang="en-US" sz="3200" dirty="0" err="1" smtClean="0">
                <a:solidFill>
                  <a:srgbClr val="00B050"/>
                </a:solidFill>
                <a:latin typeface="Comic Sans MS" pitchFamily="66" charset="0"/>
                <a:cs typeface="Aharoni" pitchFamily="2" charset="-79"/>
              </a:rPr>
              <a:t>rektang</a:t>
            </a:r>
            <a:endParaRPr lang="en-US" sz="3200" dirty="0" smtClean="0">
              <a:solidFill>
                <a:srgbClr val="00B050"/>
              </a:solidFill>
              <a:latin typeface="Comic Sans MS" pitchFamily="66" charset="0"/>
              <a:cs typeface="Aharoni" pitchFamily="2" charset="-79"/>
            </a:endParaRPr>
          </a:p>
          <a:p>
            <a:r>
              <a:rPr lang="en-US" sz="3200" dirty="0" smtClean="0">
                <a:solidFill>
                  <a:srgbClr val="00B050"/>
                </a:solidFill>
                <a:latin typeface="Comic Sans MS" pitchFamily="66" charset="0"/>
                <a:cs typeface="Aharoni" pitchFamily="2" charset="-79"/>
              </a:rPr>
              <a:t>-Pa </a:t>
            </a:r>
            <a:r>
              <a:rPr lang="en-US" sz="3200" dirty="0" err="1" smtClean="0">
                <a:solidFill>
                  <a:srgbClr val="00B050"/>
                </a:solidFill>
                <a:latin typeface="Comic Sans MS" pitchFamily="66" charset="0"/>
                <a:cs typeface="Aharoni" pitchFamily="2" charset="-79"/>
              </a:rPr>
              <a:t>fè</a:t>
            </a:r>
            <a:r>
              <a:rPr lang="en-US" sz="3200" dirty="0" smtClean="0">
                <a:solidFill>
                  <a:srgbClr val="00B050"/>
                </a:solidFill>
                <a:latin typeface="Comic Sans MS" pitchFamily="66" charset="0"/>
                <a:cs typeface="Aharoni" pitchFamily="2" charset="-79"/>
              </a:rPr>
              <a:t> </a:t>
            </a:r>
            <a:r>
              <a:rPr lang="en-US" sz="3200" dirty="0" err="1" smtClean="0">
                <a:solidFill>
                  <a:srgbClr val="00B050"/>
                </a:solidFill>
                <a:latin typeface="Comic Sans MS" pitchFamily="66" charset="0"/>
                <a:cs typeface="Aharoni" pitchFamily="2" charset="-79"/>
              </a:rPr>
              <a:t>gwo</a:t>
            </a:r>
            <a:r>
              <a:rPr lang="en-US" sz="3200" dirty="0" smtClean="0">
                <a:solidFill>
                  <a:srgbClr val="00B050"/>
                </a:solidFill>
                <a:latin typeface="Comic Sans MS" pitchFamily="66" charset="0"/>
                <a:cs typeface="Aharoni" pitchFamily="2" charset="-79"/>
              </a:rPr>
              <a:t> </a:t>
            </a:r>
            <a:r>
              <a:rPr lang="en-US" sz="3200" dirty="0" err="1" smtClean="0">
                <a:solidFill>
                  <a:srgbClr val="00B050"/>
                </a:solidFill>
                <a:latin typeface="Comic Sans MS" pitchFamily="66" charset="0"/>
                <a:cs typeface="Aharoni" pitchFamily="2" charset="-79"/>
              </a:rPr>
              <a:t>ouv</a:t>
            </a:r>
            <a:r>
              <a:rPr lang="en-US" sz="3200" dirty="0" err="1" smtClean="0">
                <a:solidFill>
                  <a:srgbClr val="00B050"/>
                </a:solidFill>
                <a:latin typeface="Comic Sans MS"/>
                <a:cs typeface="Aharoni" pitchFamily="2" charset="-79"/>
              </a:rPr>
              <a:t>è</a:t>
            </a:r>
            <a:r>
              <a:rPr lang="en-US" sz="3200" dirty="0" err="1" smtClean="0">
                <a:solidFill>
                  <a:srgbClr val="00B050"/>
                </a:solidFill>
                <a:latin typeface="Comic Sans MS" pitchFamily="66" charset="0"/>
                <a:cs typeface="Aharoni" pitchFamily="2" charset="-79"/>
              </a:rPr>
              <a:t>ti</a:t>
            </a:r>
            <a:r>
              <a:rPr lang="en-US" sz="3200" dirty="0" smtClean="0">
                <a:solidFill>
                  <a:srgbClr val="00B050"/>
                </a:solidFill>
                <a:latin typeface="Comic Sans MS" pitchFamily="66" charset="0"/>
                <a:cs typeface="Aharoni" pitchFamily="2" charset="-79"/>
              </a:rPr>
              <a:t> </a:t>
            </a:r>
            <a:r>
              <a:rPr lang="en-US" sz="3200" dirty="0" err="1" smtClean="0">
                <a:solidFill>
                  <a:srgbClr val="00B050"/>
                </a:solidFill>
                <a:latin typeface="Comic Sans MS" pitchFamily="66" charset="0"/>
                <a:cs typeface="Aharoni" pitchFamily="2" charset="-79"/>
              </a:rPr>
              <a:t>ni</a:t>
            </a:r>
            <a:r>
              <a:rPr lang="en-US" sz="3200" dirty="0" smtClean="0">
                <a:solidFill>
                  <a:srgbClr val="00B050"/>
                </a:solidFill>
                <a:latin typeface="Comic Sans MS" pitchFamily="66" charset="0"/>
                <a:cs typeface="Aharoni" pitchFamily="2" charset="-79"/>
              </a:rPr>
              <a:t> pa </a:t>
            </a:r>
            <a:r>
              <a:rPr lang="en-US" sz="3200" dirty="0" err="1" smtClean="0">
                <a:solidFill>
                  <a:srgbClr val="00B050"/>
                </a:solidFill>
                <a:latin typeface="Comic Sans MS" pitchFamily="66" charset="0"/>
                <a:cs typeface="Aharoni" pitchFamily="2" charset="-79"/>
              </a:rPr>
              <a:t>fè</a:t>
            </a:r>
            <a:r>
              <a:rPr lang="en-US" sz="3200" dirty="0" smtClean="0">
                <a:solidFill>
                  <a:srgbClr val="00B050"/>
                </a:solidFill>
                <a:latin typeface="Comic Sans MS" pitchFamily="66" charset="0"/>
                <a:cs typeface="Aharoni" pitchFamily="2" charset="-79"/>
              </a:rPr>
              <a:t> </a:t>
            </a:r>
            <a:r>
              <a:rPr lang="en-US" sz="3200" dirty="0" err="1" smtClean="0">
                <a:solidFill>
                  <a:srgbClr val="00B050"/>
                </a:solidFill>
                <a:latin typeface="Comic Sans MS" pitchFamily="66" charset="0"/>
                <a:cs typeface="Aharoni" pitchFamily="2" charset="-79"/>
              </a:rPr>
              <a:t>twòp</a:t>
            </a:r>
            <a:r>
              <a:rPr lang="en-US" sz="3200" dirty="0" smtClean="0">
                <a:solidFill>
                  <a:srgbClr val="00B050"/>
                </a:solidFill>
                <a:latin typeface="Comic Sans MS" pitchFamily="66" charset="0"/>
                <a:cs typeface="Aharoni" pitchFamily="2" charset="-79"/>
              </a:rPr>
              <a:t> </a:t>
            </a:r>
          </a:p>
          <a:p>
            <a:r>
              <a:rPr lang="en-US" sz="3200" dirty="0" smtClean="0">
                <a:solidFill>
                  <a:srgbClr val="00B050"/>
                </a:solidFill>
                <a:latin typeface="Comic Sans MS" pitchFamily="66" charset="0"/>
                <a:cs typeface="Aharoni" pitchFamily="2" charset="-79"/>
              </a:rPr>
              <a:t>-</a:t>
            </a:r>
            <a:r>
              <a:rPr lang="en-US" sz="3200" dirty="0" err="1" smtClean="0">
                <a:solidFill>
                  <a:srgbClr val="00B050"/>
                </a:solidFill>
                <a:latin typeface="Comic Sans MS" pitchFamily="66" charset="0"/>
                <a:cs typeface="Aharoni" pitchFamily="2" charset="-79"/>
              </a:rPr>
              <a:t>Ranf</a:t>
            </a:r>
            <a:r>
              <a:rPr lang="en-US" sz="3200" dirty="0" err="1" smtClean="0">
                <a:solidFill>
                  <a:srgbClr val="00B050"/>
                </a:solidFill>
                <a:latin typeface="Comic Sans MS"/>
                <a:cs typeface="Aharoni" pitchFamily="2" charset="-79"/>
              </a:rPr>
              <a:t>ò</a:t>
            </a:r>
            <a:r>
              <a:rPr lang="en-US" sz="3200" dirty="0" err="1" smtClean="0">
                <a:solidFill>
                  <a:srgbClr val="00B050"/>
                </a:solidFill>
                <a:latin typeface="Comic Sans MS" pitchFamily="66" charset="0"/>
                <a:cs typeface="Aharoni" pitchFamily="2" charset="-79"/>
              </a:rPr>
              <a:t>se</a:t>
            </a:r>
            <a:r>
              <a:rPr lang="en-US" sz="3200" dirty="0" smtClean="0">
                <a:solidFill>
                  <a:srgbClr val="00B050"/>
                </a:solidFill>
                <a:latin typeface="Comic Sans MS" pitchFamily="66" charset="0"/>
                <a:cs typeface="Aharoni" pitchFamily="2" charset="-79"/>
              </a:rPr>
              <a:t> tout </a:t>
            </a:r>
            <a:r>
              <a:rPr lang="en-US" sz="3200" dirty="0" err="1" smtClean="0">
                <a:solidFill>
                  <a:srgbClr val="00B050"/>
                </a:solidFill>
                <a:latin typeface="Comic Sans MS" pitchFamily="66" charset="0"/>
                <a:cs typeface="Aharoni" pitchFamily="2" charset="-79"/>
              </a:rPr>
              <a:t>ouv</a:t>
            </a:r>
            <a:r>
              <a:rPr lang="en-US" sz="3200" dirty="0" err="1" smtClean="0">
                <a:solidFill>
                  <a:srgbClr val="00B050"/>
                </a:solidFill>
                <a:latin typeface="Comic Sans MS"/>
                <a:cs typeface="Aharoni" pitchFamily="2" charset="-79"/>
              </a:rPr>
              <a:t>è</a:t>
            </a:r>
            <a:r>
              <a:rPr lang="en-US" sz="3200" dirty="0" err="1" smtClean="0">
                <a:solidFill>
                  <a:srgbClr val="00B050"/>
                </a:solidFill>
                <a:latin typeface="Comic Sans MS" pitchFamily="66" charset="0"/>
                <a:cs typeface="Aharoni" pitchFamily="2" charset="-79"/>
              </a:rPr>
              <a:t>ti</a:t>
            </a:r>
            <a:r>
              <a:rPr lang="en-US" sz="3200" dirty="0" smtClean="0">
                <a:solidFill>
                  <a:srgbClr val="00B050"/>
                </a:solidFill>
                <a:latin typeface="Comic Sans MS" pitchFamily="66" charset="0"/>
                <a:cs typeface="Aharoni" pitchFamily="2" charset="-79"/>
              </a:rPr>
              <a:t> </a:t>
            </a:r>
            <a:r>
              <a:rPr lang="en-US" sz="3200" dirty="0" err="1" smtClean="0">
                <a:solidFill>
                  <a:srgbClr val="00B050"/>
                </a:solidFill>
                <a:latin typeface="Comic Sans MS" pitchFamily="66" charset="0"/>
                <a:cs typeface="Aharoni" pitchFamily="2" charset="-79"/>
              </a:rPr>
              <a:t>yo</a:t>
            </a:r>
            <a:endParaRPr lang="en-US" sz="3200" dirty="0" smtClean="0">
              <a:solidFill>
                <a:srgbClr val="00B050"/>
              </a:solidFill>
              <a:latin typeface="Comic Sans MS" pitchFamily="66" charset="0"/>
              <a:cs typeface="Aharoni" pitchFamily="2" charset="-79"/>
            </a:endParaRPr>
          </a:p>
          <a:p>
            <a:r>
              <a:rPr lang="en-US" sz="3200" dirty="0" smtClean="0">
                <a:solidFill>
                  <a:srgbClr val="00B050"/>
                </a:solidFill>
                <a:latin typeface="Comic Sans MS" pitchFamily="66" charset="0"/>
                <a:cs typeface="Aharoni" pitchFamily="2" charset="-79"/>
              </a:rPr>
              <a:t>-</a:t>
            </a:r>
            <a:r>
              <a:rPr lang="en-US" sz="3200" dirty="0" err="1" smtClean="0">
                <a:solidFill>
                  <a:srgbClr val="00B050"/>
                </a:solidFill>
                <a:latin typeface="Comic Sans MS" pitchFamily="66" charset="0"/>
                <a:cs typeface="Aharoni" pitchFamily="2" charset="-79"/>
              </a:rPr>
              <a:t>Fè</a:t>
            </a:r>
            <a:r>
              <a:rPr lang="en-US" sz="3200" dirty="0" smtClean="0">
                <a:solidFill>
                  <a:srgbClr val="00B050"/>
                </a:solidFill>
                <a:latin typeface="Comic Sans MS" pitchFamily="66" charset="0"/>
                <a:cs typeface="Aharoni" pitchFamily="2" charset="-79"/>
              </a:rPr>
              <a:t> </a:t>
            </a:r>
            <a:r>
              <a:rPr lang="en-US" sz="3200" dirty="0" err="1" smtClean="0">
                <a:solidFill>
                  <a:srgbClr val="00B050"/>
                </a:solidFill>
                <a:latin typeface="Comic Sans MS" pitchFamily="66" charset="0"/>
                <a:cs typeface="Aharoni" pitchFamily="2" charset="-79"/>
              </a:rPr>
              <a:t>twati</a:t>
            </a:r>
            <a:r>
              <a:rPr lang="en-US" sz="3200" dirty="0" smtClean="0">
                <a:solidFill>
                  <a:srgbClr val="00B050"/>
                </a:solidFill>
                <a:latin typeface="Comic Sans MS" pitchFamily="66" charset="0"/>
                <a:cs typeface="Aharoni" pitchFamily="2" charset="-79"/>
              </a:rPr>
              <a:t> </a:t>
            </a:r>
            <a:r>
              <a:rPr lang="en-US" sz="3200" dirty="0" err="1" smtClean="0">
                <a:solidFill>
                  <a:srgbClr val="00B050"/>
                </a:solidFill>
                <a:latin typeface="Comic Sans MS" pitchFamily="66" charset="0"/>
                <a:cs typeface="Aharoni" pitchFamily="2" charset="-79"/>
              </a:rPr>
              <a:t>ki</a:t>
            </a:r>
            <a:r>
              <a:rPr lang="en-US" sz="3200" dirty="0" smtClean="0">
                <a:solidFill>
                  <a:srgbClr val="00B050"/>
                </a:solidFill>
                <a:latin typeface="Comic Sans MS" pitchFamily="66" charset="0"/>
                <a:cs typeface="Aharoni" pitchFamily="2" charset="-79"/>
              </a:rPr>
              <a:t> </a:t>
            </a:r>
            <a:r>
              <a:rPr lang="en-US" sz="3200" dirty="0" err="1" smtClean="0">
                <a:solidFill>
                  <a:srgbClr val="00B050"/>
                </a:solidFill>
                <a:latin typeface="Comic Sans MS" pitchFamily="66" charset="0"/>
                <a:cs typeface="Aharoni" pitchFamily="2" charset="-79"/>
              </a:rPr>
              <a:t>genyen</a:t>
            </a:r>
            <a:r>
              <a:rPr lang="en-US" sz="3200" dirty="0" smtClean="0">
                <a:solidFill>
                  <a:srgbClr val="00B050"/>
                </a:solidFill>
                <a:latin typeface="Comic Sans MS" pitchFamily="66" charset="0"/>
                <a:cs typeface="Aharoni" pitchFamily="2" charset="-79"/>
              </a:rPr>
              <a:t> 4 pant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107504" y="44624"/>
            <a:ext cx="8280920" cy="576064"/>
          </a:xfrm>
        </p:spPr>
        <p:txBody>
          <a:bodyPr/>
          <a:lstStyle/>
          <a:p>
            <a:pPr marL="0" indent="0">
              <a:buNone/>
            </a:pPr>
            <a:r>
              <a:rPr lang="fr-CH" sz="3200" dirty="0" smtClean="0"/>
              <a:t>Pa </a:t>
            </a:r>
            <a:r>
              <a:rPr lang="fr-CH" sz="3200" dirty="0" err="1" smtClean="0"/>
              <a:t>konstwi</a:t>
            </a:r>
            <a:r>
              <a:rPr lang="fr-CH" sz="3200" dirty="0" smtClean="0"/>
              <a:t> sou </a:t>
            </a:r>
            <a:r>
              <a:rPr lang="fr-CH" sz="3200" dirty="0" err="1" smtClean="0"/>
              <a:t>teren</a:t>
            </a:r>
            <a:r>
              <a:rPr lang="fr-CH" sz="3200" dirty="0" smtClean="0"/>
              <a:t> </a:t>
            </a:r>
            <a:r>
              <a:rPr lang="fr-CH" sz="3200" dirty="0" err="1" smtClean="0"/>
              <a:t>ki</a:t>
            </a:r>
            <a:r>
              <a:rPr lang="fr-CH" sz="3200" dirty="0" smtClean="0"/>
              <a:t> </a:t>
            </a:r>
            <a:r>
              <a:rPr lang="fr-CH" sz="3200" dirty="0" err="1" smtClean="0"/>
              <a:t>gen</a:t>
            </a:r>
            <a:r>
              <a:rPr lang="fr-CH" sz="3200" dirty="0" smtClean="0"/>
              <a:t> </a:t>
            </a:r>
            <a:r>
              <a:rPr lang="fr-CH" sz="3200" dirty="0" err="1" smtClean="0"/>
              <a:t>gwo</a:t>
            </a:r>
            <a:r>
              <a:rPr lang="fr-CH" sz="3200" dirty="0" smtClean="0"/>
              <a:t> pant</a:t>
            </a:r>
            <a:endParaRPr lang="en-029" sz="3200" dirty="0"/>
          </a:p>
        </p:txBody>
      </p:sp>
      <p:pic>
        <p:nvPicPr>
          <p:cNvPr id="5" name="Picture 4" descr="2-a-B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04320" y="620688"/>
            <a:ext cx="6996072" cy="5406055"/>
          </a:xfrm>
          <a:prstGeom prst="rect">
            <a:avLst/>
          </a:prstGeom>
        </p:spPr>
      </p:pic>
      <p:pic>
        <p:nvPicPr>
          <p:cNvPr id="7" name="Picture 6" descr="2a-C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04320" y="620688"/>
            <a:ext cx="6996072" cy="5406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5332612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87624" y="1124744"/>
            <a:ext cx="62646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r-FR" dirty="0"/>
          </a:p>
        </p:txBody>
      </p:sp>
      <p:sp>
        <p:nvSpPr>
          <p:cNvPr id="4" name="Rectangle 3"/>
          <p:cNvSpPr/>
          <p:nvPr/>
        </p:nvSpPr>
        <p:spPr>
          <a:xfrm>
            <a:off x="2051720" y="3140968"/>
            <a:ext cx="4572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r-FR" dirty="0"/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611560" y="1844824"/>
            <a:ext cx="7704856" cy="2016224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kumimoji="0" lang="fr-FR" sz="5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  <a:ea typeface="+mj-ea"/>
                <a:cs typeface="+mj-cs"/>
              </a:rPr>
              <a:t> Av</a:t>
            </a:r>
            <a:r>
              <a:rPr lang="fr-FR" sz="5400" b="1" dirty="0" err="1" smtClean="0">
                <a:solidFill>
                  <a:srgbClr val="4F81BD">
                    <a:lumMod val="75000"/>
                  </a:srgbClr>
                </a:solidFill>
                <a:latin typeface="Comic Sans MS"/>
                <a:ea typeface="+mj-ea"/>
                <a:cs typeface="+mj-cs"/>
              </a:rPr>
              <a:t>èk</a:t>
            </a:r>
            <a:r>
              <a:rPr lang="fr-FR" sz="5400" b="1" dirty="0" smtClean="0">
                <a:solidFill>
                  <a:srgbClr val="4F81BD">
                    <a:lumMod val="75000"/>
                  </a:srgbClr>
                </a:solidFill>
                <a:latin typeface="Comic Sans MS"/>
                <a:ea typeface="+mj-ea"/>
                <a:cs typeface="+mj-cs"/>
              </a:rPr>
              <a:t> </a:t>
            </a:r>
            <a:r>
              <a:rPr lang="fr-FR" sz="5400" b="1" dirty="0" err="1" smtClean="0">
                <a:solidFill>
                  <a:srgbClr val="4F81BD">
                    <a:lumMod val="75000"/>
                  </a:srgbClr>
                </a:solidFill>
                <a:latin typeface="Comic Sans MS"/>
                <a:ea typeface="+mj-ea"/>
                <a:cs typeface="+mj-cs"/>
              </a:rPr>
              <a:t>ki</a:t>
            </a:r>
            <a:r>
              <a:rPr lang="fr-FR" sz="5400" b="1" dirty="0" smtClean="0">
                <a:solidFill>
                  <a:srgbClr val="4F81BD">
                    <a:lumMod val="75000"/>
                  </a:srgbClr>
                </a:solidFill>
                <a:latin typeface="Comic Sans MS"/>
                <a:ea typeface="+mj-ea"/>
                <a:cs typeface="+mj-cs"/>
              </a:rPr>
              <a:t> </a:t>
            </a:r>
            <a:r>
              <a:rPr lang="fr-FR" sz="5400" b="1" dirty="0" err="1" smtClean="0">
                <a:solidFill>
                  <a:srgbClr val="4F81BD">
                    <a:lumMod val="75000"/>
                  </a:srgbClr>
                </a:solidFill>
                <a:latin typeface="Comic Sans MS"/>
                <a:ea typeface="+mj-ea"/>
                <a:cs typeface="+mj-cs"/>
              </a:rPr>
              <a:t>materyo</a:t>
            </a:r>
            <a:r>
              <a:rPr lang="fr-FR" sz="5400" b="1" dirty="0" smtClean="0">
                <a:solidFill>
                  <a:srgbClr val="4F81BD">
                    <a:lumMod val="75000"/>
                  </a:srgbClr>
                </a:solidFill>
                <a:latin typeface="Comic Sans MS"/>
                <a:ea typeface="+mj-ea"/>
                <a:cs typeface="+mj-cs"/>
              </a:rPr>
              <a:t> </a:t>
            </a:r>
            <a:r>
              <a:rPr lang="fr-FR" sz="5400" b="1" dirty="0" err="1" smtClean="0">
                <a:solidFill>
                  <a:srgbClr val="4F81BD">
                    <a:lumMod val="75000"/>
                  </a:srgbClr>
                </a:solidFill>
                <a:latin typeface="Comic Sans MS"/>
                <a:ea typeface="+mj-ea"/>
                <a:cs typeface="+mj-cs"/>
              </a:rPr>
              <a:t>nou</a:t>
            </a:r>
            <a:r>
              <a:rPr lang="fr-FR" sz="5400" b="1" dirty="0" smtClean="0">
                <a:solidFill>
                  <a:srgbClr val="4F81BD">
                    <a:lumMod val="75000"/>
                  </a:srgbClr>
                </a:solidFill>
                <a:latin typeface="Comic Sans MS"/>
                <a:ea typeface="+mj-ea"/>
                <a:cs typeface="+mj-cs"/>
              </a:rPr>
              <a:t> </a:t>
            </a:r>
            <a:r>
              <a:rPr lang="fr-FR" sz="5400" b="1" dirty="0" err="1" smtClean="0">
                <a:solidFill>
                  <a:srgbClr val="4F81BD">
                    <a:lumMod val="75000"/>
                  </a:srgbClr>
                </a:solidFill>
                <a:latin typeface="Comic Sans MS"/>
                <a:ea typeface="+mj-ea"/>
                <a:cs typeface="+mj-cs"/>
              </a:rPr>
              <a:t>dwe</a:t>
            </a:r>
            <a:r>
              <a:rPr lang="fr-FR" sz="5400" b="1" dirty="0" smtClean="0">
                <a:solidFill>
                  <a:srgbClr val="4F81BD">
                    <a:lumMod val="75000"/>
                  </a:srgbClr>
                </a:solidFill>
                <a:latin typeface="Comic Sans MS"/>
                <a:ea typeface="+mj-ea"/>
                <a:cs typeface="+mj-cs"/>
              </a:rPr>
              <a:t> fè </a:t>
            </a:r>
            <a:r>
              <a:rPr lang="fr-FR" sz="5400" b="1" dirty="0" err="1" smtClean="0">
                <a:solidFill>
                  <a:srgbClr val="4F81BD">
                    <a:lumMod val="75000"/>
                  </a:srgbClr>
                </a:solidFill>
                <a:latin typeface="Comic Sans MS"/>
                <a:ea typeface="+mj-ea"/>
                <a:cs typeface="+mj-cs"/>
              </a:rPr>
              <a:t>kay</a:t>
            </a:r>
            <a:r>
              <a:rPr lang="fr-FR" sz="5400" b="1" dirty="0" smtClean="0">
                <a:solidFill>
                  <a:srgbClr val="4F81BD">
                    <a:lumMod val="75000"/>
                  </a:srgbClr>
                </a:solidFill>
                <a:latin typeface="Comic Sans MS"/>
                <a:ea typeface="+mj-ea"/>
                <a:cs typeface="+mj-cs"/>
              </a:rPr>
              <a:t>?</a:t>
            </a:r>
            <a:endParaRPr kumimoji="0" lang="en-029" sz="44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Comic Sans MS" panose="030F0702030302020204" pitchFamily="66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18073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9" name="Rectangle 10"/>
          <p:cNvSpPr>
            <a:spLocks noChangeArrowheads="1"/>
          </p:cNvSpPr>
          <p:nvPr/>
        </p:nvSpPr>
        <p:spPr bwMode="auto">
          <a:xfrm>
            <a:off x="5324475" y="6477000"/>
            <a:ext cx="18473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AU" sz="1600" b="1" dirty="0">
              <a:latin typeface="Arial Black" pitchFamily="34" charset="0"/>
              <a:ea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79712" y="908721"/>
            <a:ext cx="6696744" cy="56630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endParaRPr lang="en-AU" sz="3600" b="1" dirty="0" smtClean="0">
              <a:latin typeface="Baskerville Old Face" panose="02020602080505020303" pitchFamily="18" charset="0"/>
            </a:endParaRPr>
          </a:p>
          <a:p>
            <a:endParaRPr lang="en-AU" sz="2000" b="1" dirty="0">
              <a:latin typeface="Baskerville Old Face" panose="02020602080505020303" pitchFamily="18" charset="0"/>
            </a:endParaRPr>
          </a:p>
          <a:p>
            <a:pPr marL="742950" indent="-742950" algn="just"/>
            <a:endParaRPr lang="en-AU" sz="3600" b="1" dirty="0" smtClean="0">
              <a:latin typeface="Baskerville Old Face" panose="02020602080505020303" pitchFamily="18" charset="0"/>
            </a:endParaRPr>
          </a:p>
          <a:p>
            <a:pPr marL="742950" indent="-742950" algn="just"/>
            <a:endParaRPr lang="en-AU" sz="3600" b="1" dirty="0" smtClean="0">
              <a:solidFill>
                <a:srgbClr val="FF0000"/>
              </a:solidFill>
              <a:latin typeface="Baskerville Old Face" panose="02020602080505020303" pitchFamily="18" charset="0"/>
            </a:endParaRPr>
          </a:p>
          <a:p>
            <a:pPr marL="742950" indent="-742950" algn="just"/>
            <a:endParaRPr lang="en-AU" sz="3600" b="1" dirty="0" smtClean="0">
              <a:solidFill>
                <a:srgbClr val="FF0000"/>
              </a:solidFill>
              <a:latin typeface="Baskerville Old Face" panose="02020602080505020303" pitchFamily="18" charset="0"/>
            </a:endParaRPr>
          </a:p>
          <a:p>
            <a:pPr marL="742950" indent="-742950" algn="ctr"/>
            <a:endParaRPr lang="en-AU" sz="3600" b="1" dirty="0" smtClean="0">
              <a:solidFill>
                <a:srgbClr val="FF0000"/>
              </a:solidFill>
              <a:latin typeface="Baskerville Old Face" panose="02020602080505020303" pitchFamily="18" charset="0"/>
            </a:endParaRPr>
          </a:p>
          <a:p>
            <a:pPr marL="742950" indent="-742950" algn="just"/>
            <a:endParaRPr lang="en-AU" sz="3600" b="1" dirty="0" smtClean="0">
              <a:solidFill>
                <a:srgbClr val="FF0000"/>
              </a:solidFill>
              <a:latin typeface="Baskerville Old Face" panose="02020602080505020303" pitchFamily="18" charset="0"/>
            </a:endParaRPr>
          </a:p>
          <a:p>
            <a:pPr marL="742950" indent="-742950" algn="just"/>
            <a:endParaRPr lang="en-AU" sz="3600" b="1" dirty="0" smtClean="0">
              <a:solidFill>
                <a:srgbClr val="FF0000"/>
              </a:solidFill>
              <a:latin typeface="Baskerville Old Face" panose="02020602080505020303" pitchFamily="18" charset="0"/>
            </a:endParaRPr>
          </a:p>
          <a:p>
            <a:pPr marL="742950" indent="-742950" algn="ctr"/>
            <a:endParaRPr lang="fr-FR" sz="2400" b="1" dirty="0" smtClean="0">
              <a:latin typeface="Baskerville Old Face" panose="02020602080505020303" pitchFamily="18" charset="0"/>
            </a:endParaRPr>
          </a:p>
          <a:p>
            <a:pPr algn="ctr"/>
            <a:endParaRPr lang="en-AU" sz="6600" b="1" dirty="0">
              <a:solidFill>
                <a:srgbClr val="FF0000"/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843808" y="5013176"/>
            <a:ext cx="34852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r-FR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9792" y="1340768"/>
            <a:ext cx="533400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Rectangle 15"/>
          <p:cNvSpPr/>
          <p:nvPr/>
        </p:nvSpPr>
        <p:spPr>
          <a:xfrm>
            <a:off x="395536" y="836712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fr-FR" dirty="0"/>
          </a:p>
        </p:txBody>
      </p:sp>
      <p:pic>
        <p:nvPicPr>
          <p:cNvPr id="10" name="Picture 2" descr="http://4.bp.blogspot.com/_xihHwW0BWbg/S85nfKzTaAI/AAAAAAAAAD4/-7oh6Vl_7kU/s1600/27-Ciment+du+V%C3%A9n%C3%A9zuel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2270" y="0"/>
            <a:ext cx="9192782" cy="6165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Multiplier 11"/>
          <p:cNvSpPr/>
          <p:nvPr/>
        </p:nvSpPr>
        <p:spPr>
          <a:xfrm>
            <a:off x="4427984" y="1628800"/>
            <a:ext cx="1440160" cy="1368152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ZoneTexte 12"/>
          <p:cNvSpPr txBox="1"/>
          <p:nvPr/>
        </p:nvSpPr>
        <p:spPr>
          <a:xfrm>
            <a:off x="3491880" y="427311"/>
            <a:ext cx="4320480" cy="76944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Kisa</a:t>
            </a:r>
            <a:r>
              <a:rPr lang="en-US" sz="4400" dirty="0" smtClean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nou</a:t>
            </a:r>
            <a:r>
              <a:rPr lang="en-US" sz="4400" dirty="0" smtClean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panse</a:t>
            </a:r>
            <a:r>
              <a:rPr lang="en-US" sz="4400" dirty="0" smtClean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?</a:t>
            </a:r>
            <a:endParaRPr lang="fr-FR" sz="4400" dirty="0">
              <a:solidFill>
                <a:srgbClr val="FF0000"/>
              </a:solidFill>
              <a:latin typeface="Comic Sans MS" panose="030F0702030302020204" pitchFamily="66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4299305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7-a-C.jpg"/>
          <p:cNvPicPr>
            <a:picLocks noChangeAspect="1"/>
          </p:cNvPicPr>
          <p:nvPr/>
        </p:nvPicPr>
        <p:blipFill>
          <a:blip r:embed="rId2" cstate="print"/>
          <a:srcRect t="5990"/>
          <a:stretch>
            <a:fillRect/>
          </a:stretch>
        </p:blipFill>
        <p:spPr>
          <a:xfrm>
            <a:off x="1763688" y="530056"/>
            <a:ext cx="6192688" cy="5596861"/>
          </a:xfrm>
          <a:prstGeom prst="rect">
            <a:avLst/>
          </a:prstGeom>
        </p:spPr>
      </p:pic>
      <p:sp>
        <p:nvSpPr>
          <p:cNvPr id="4" name="Multiplier 10"/>
          <p:cNvSpPr/>
          <p:nvPr/>
        </p:nvSpPr>
        <p:spPr>
          <a:xfrm>
            <a:off x="3527376" y="404664"/>
            <a:ext cx="1440160" cy="1368152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ZoneTexte 9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+mn-cs"/>
              </a:rPr>
              <a:t>Pa </a:t>
            </a:r>
            <a:r>
              <a:rPr lang="en-US" sz="3200" dirty="0" err="1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+mn-cs"/>
              </a:rPr>
              <a:t>sèvi</a:t>
            </a: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+mn-cs"/>
              </a:rPr>
              <a:t> </a:t>
            </a:r>
            <a:r>
              <a:rPr lang="en-US" sz="3200" dirty="0" err="1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+mn-cs"/>
              </a:rPr>
              <a:t>ak</a:t>
            </a: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+mn-cs"/>
              </a:rPr>
              <a:t> </a:t>
            </a:r>
            <a:r>
              <a:rPr lang="en-US" sz="3200" dirty="0" err="1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+mn-cs"/>
              </a:rPr>
              <a:t>siman</a:t>
            </a: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+mn-cs"/>
              </a:rPr>
              <a:t> </a:t>
            </a:r>
            <a:r>
              <a:rPr lang="en-US" sz="3200" dirty="0" err="1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+mn-cs"/>
              </a:rPr>
              <a:t>ki</a:t>
            </a: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+mn-cs"/>
              </a:rPr>
              <a:t> pa </a:t>
            </a:r>
            <a:r>
              <a:rPr lang="en-US" sz="3200" dirty="0" err="1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+mn-cs"/>
              </a:rPr>
              <a:t>byen</a:t>
            </a: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+mn-cs"/>
              </a:rPr>
              <a:t> </a:t>
            </a:r>
            <a:r>
              <a:rPr lang="en-US" sz="3200" dirty="0" err="1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+mn-cs"/>
              </a:rPr>
              <a:t>pwoteje</a:t>
            </a:r>
            <a:endParaRPr lang="fr-FR" sz="3200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9" name="Rectangle 10"/>
          <p:cNvSpPr>
            <a:spLocks noChangeArrowheads="1"/>
          </p:cNvSpPr>
          <p:nvPr/>
        </p:nvSpPr>
        <p:spPr bwMode="auto">
          <a:xfrm>
            <a:off x="5324475" y="6477000"/>
            <a:ext cx="18473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AU" sz="1600" b="1" dirty="0">
              <a:latin typeface="Arial Black" pitchFamily="34" charset="0"/>
              <a:ea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79712" y="908721"/>
            <a:ext cx="6696744" cy="56630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endParaRPr lang="en-AU" sz="3600" b="1" dirty="0" smtClean="0">
              <a:latin typeface="Baskerville Old Face" panose="02020602080505020303" pitchFamily="18" charset="0"/>
            </a:endParaRPr>
          </a:p>
          <a:p>
            <a:endParaRPr lang="en-AU" sz="2000" b="1" dirty="0">
              <a:latin typeface="Baskerville Old Face" panose="02020602080505020303" pitchFamily="18" charset="0"/>
            </a:endParaRPr>
          </a:p>
          <a:p>
            <a:pPr marL="742950" indent="-742950" algn="just"/>
            <a:endParaRPr lang="en-AU" sz="3600" b="1" dirty="0" smtClean="0">
              <a:latin typeface="Baskerville Old Face" panose="02020602080505020303" pitchFamily="18" charset="0"/>
            </a:endParaRPr>
          </a:p>
          <a:p>
            <a:pPr marL="742950" indent="-742950" algn="just"/>
            <a:endParaRPr lang="en-AU" sz="3600" b="1" dirty="0" smtClean="0">
              <a:solidFill>
                <a:srgbClr val="FF0000"/>
              </a:solidFill>
              <a:latin typeface="Baskerville Old Face" panose="02020602080505020303" pitchFamily="18" charset="0"/>
            </a:endParaRPr>
          </a:p>
          <a:p>
            <a:pPr marL="742950" indent="-742950" algn="just"/>
            <a:endParaRPr lang="en-AU" sz="3600" b="1" dirty="0" smtClean="0">
              <a:solidFill>
                <a:srgbClr val="FF0000"/>
              </a:solidFill>
              <a:latin typeface="Baskerville Old Face" panose="02020602080505020303" pitchFamily="18" charset="0"/>
            </a:endParaRPr>
          </a:p>
          <a:p>
            <a:pPr marL="742950" indent="-742950" algn="ctr"/>
            <a:endParaRPr lang="en-AU" sz="3600" b="1" dirty="0" smtClean="0">
              <a:solidFill>
                <a:srgbClr val="FF0000"/>
              </a:solidFill>
              <a:latin typeface="Baskerville Old Face" panose="02020602080505020303" pitchFamily="18" charset="0"/>
            </a:endParaRPr>
          </a:p>
          <a:p>
            <a:pPr marL="742950" indent="-742950" algn="just"/>
            <a:endParaRPr lang="en-AU" sz="3600" b="1" dirty="0" smtClean="0">
              <a:solidFill>
                <a:srgbClr val="FF0000"/>
              </a:solidFill>
              <a:latin typeface="Baskerville Old Face" panose="02020602080505020303" pitchFamily="18" charset="0"/>
            </a:endParaRPr>
          </a:p>
          <a:p>
            <a:pPr marL="742950" indent="-742950" algn="just"/>
            <a:endParaRPr lang="en-AU" sz="3600" b="1" dirty="0" smtClean="0">
              <a:solidFill>
                <a:srgbClr val="FF0000"/>
              </a:solidFill>
              <a:latin typeface="Baskerville Old Face" panose="02020602080505020303" pitchFamily="18" charset="0"/>
            </a:endParaRPr>
          </a:p>
          <a:p>
            <a:pPr marL="742950" indent="-742950" algn="ctr"/>
            <a:endParaRPr lang="fr-FR" sz="2400" b="1" dirty="0" smtClean="0">
              <a:latin typeface="Baskerville Old Face" panose="02020602080505020303" pitchFamily="18" charset="0"/>
            </a:endParaRPr>
          </a:p>
          <a:p>
            <a:pPr algn="ctr"/>
            <a:endParaRPr lang="en-AU" sz="6600" b="1" dirty="0">
              <a:solidFill>
                <a:srgbClr val="FF0000"/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843808" y="5013176"/>
            <a:ext cx="34852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r-FR" dirty="0"/>
          </a:p>
        </p:txBody>
      </p:sp>
      <p:sp>
        <p:nvSpPr>
          <p:cNvPr id="16" name="Rectangle 15"/>
          <p:cNvSpPr/>
          <p:nvPr/>
        </p:nvSpPr>
        <p:spPr>
          <a:xfrm>
            <a:off x="395536" y="836712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fr-FR" dirty="0"/>
          </a:p>
        </p:txBody>
      </p:sp>
      <p:pic>
        <p:nvPicPr>
          <p:cNvPr id="12" name="Picture 11" descr="7-b-B.jpg"/>
          <p:cNvPicPr>
            <a:picLocks noChangeAspect="1"/>
          </p:cNvPicPr>
          <p:nvPr/>
        </p:nvPicPr>
        <p:blipFill>
          <a:blip r:embed="rId2" cstate="print"/>
          <a:srcRect l="6319" t="2439" b="3659"/>
          <a:stretch>
            <a:fillRect/>
          </a:stretch>
        </p:blipFill>
        <p:spPr>
          <a:xfrm>
            <a:off x="1115616" y="548680"/>
            <a:ext cx="7158442" cy="5544616"/>
          </a:xfrm>
          <a:prstGeom prst="rect">
            <a:avLst/>
          </a:prstGeom>
        </p:spPr>
      </p:pic>
      <p:sp>
        <p:nvSpPr>
          <p:cNvPr id="11" name="Multiplier 10"/>
          <p:cNvSpPr/>
          <p:nvPr/>
        </p:nvSpPr>
        <p:spPr>
          <a:xfrm>
            <a:off x="3527376" y="476672"/>
            <a:ext cx="1440160" cy="1368152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ZoneTexte 9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+mn-cs"/>
              </a:rPr>
              <a:t>Pa </a:t>
            </a:r>
            <a:r>
              <a:rPr lang="en-US" sz="3200" dirty="0" err="1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+mn-cs"/>
              </a:rPr>
              <a:t>sèvi</a:t>
            </a: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+mn-cs"/>
              </a:rPr>
              <a:t> </a:t>
            </a:r>
            <a:r>
              <a:rPr lang="en-US" sz="3200" dirty="0" err="1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+mn-cs"/>
              </a:rPr>
              <a:t>ak</a:t>
            </a: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+mn-cs"/>
              </a:rPr>
              <a:t> sab min</a:t>
            </a:r>
            <a:endParaRPr lang="fr-FR" sz="3200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4299305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9" name="Rectangle 10"/>
          <p:cNvSpPr>
            <a:spLocks noChangeArrowheads="1"/>
          </p:cNvSpPr>
          <p:nvPr/>
        </p:nvSpPr>
        <p:spPr bwMode="auto">
          <a:xfrm>
            <a:off x="5324475" y="6477000"/>
            <a:ext cx="18473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AU" sz="1600" b="1" dirty="0">
              <a:latin typeface="Arial Black" pitchFamily="34" charset="0"/>
              <a:ea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79712" y="908721"/>
            <a:ext cx="6696744" cy="56630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endParaRPr lang="en-AU" sz="3600" b="1" dirty="0" smtClean="0">
              <a:latin typeface="Baskerville Old Face" panose="02020602080505020303" pitchFamily="18" charset="0"/>
            </a:endParaRPr>
          </a:p>
          <a:p>
            <a:endParaRPr lang="en-AU" sz="2000" b="1" dirty="0">
              <a:latin typeface="Baskerville Old Face" panose="02020602080505020303" pitchFamily="18" charset="0"/>
            </a:endParaRPr>
          </a:p>
          <a:p>
            <a:pPr marL="742950" indent="-742950" algn="just"/>
            <a:endParaRPr lang="en-AU" sz="3600" b="1" dirty="0" smtClean="0">
              <a:latin typeface="Baskerville Old Face" panose="02020602080505020303" pitchFamily="18" charset="0"/>
            </a:endParaRPr>
          </a:p>
          <a:p>
            <a:pPr marL="742950" indent="-742950" algn="just"/>
            <a:endParaRPr lang="en-AU" sz="3600" b="1" dirty="0" smtClean="0">
              <a:solidFill>
                <a:srgbClr val="FF0000"/>
              </a:solidFill>
              <a:latin typeface="Baskerville Old Face" panose="02020602080505020303" pitchFamily="18" charset="0"/>
            </a:endParaRPr>
          </a:p>
          <a:p>
            <a:pPr marL="742950" indent="-742950" algn="just"/>
            <a:endParaRPr lang="en-AU" sz="3600" b="1" dirty="0" smtClean="0">
              <a:solidFill>
                <a:srgbClr val="FF0000"/>
              </a:solidFill>
              <a:latin typeface="Baskerville Old Face" panose="02020602080505020303" pitchFamily="18" charset="0"/>
            </a:endParaRPr>
          </a:p>
          <a:p>
            <a:pPr marL="742950" indent="-742950" algn="ctr"/>
            <a:endParaRPr lang="en-AU" sz="3600" b="1" dirty="0" smtClean="0">
              <a:solidFill>
                <a:srgbClr val="FF0000"/>
              </a:solidFill>
              <a:latin typeface="Baskerville Old Face" panose="02020602080505020303" pitchFamily="18" charset="0"/>
            </a:endParaRPr>
          </a:p>
          <a:p>
            <a:pPr marL="742950" indent="-742950" algn="just"/>
            <a:endParaRPr lang="en-AU" sz="3600" b="1" dirty="0" smtClean="0">
              <a:solidFill>
                <a:srgbClr val="FF0000"/>
              </a:solidFill>
              <a:latin typeface="Baskerville Old Face" panose="02020602080505020303" pitchFamily="18" charset="0"/>
            </a:endParaRPr>
          </a:p>
          <a:p>
            <a:pPr marL="742950" indent="-742950" algn="just"/>
            <a:endParaRPr lang="en-AU" sz="3600" b="1" dirty="0" smtClean="0">
              <a:solidFill>
                <a:srgbClr val="FF0000"/>
              </a:solidFill>
              <a:latin typeface="Baskerville Old Face" panose="02020602080505020303" pitchFamily="18" charset="0"/>
            </a:endParaRPr>
          </a:p>
          <a:p>
            <a:pPr marL="742950" indent="-742950" algn="ctr"/>
            <a:endParaRPr lang="fr-FR" sz="2400" b="1" dirty="0" smtClean="0">
              <a:latin typeface="Baskerville Old Face" panose="02020602080505020303" pitchFamily="18" charset="0"/>
            </a:endParaRPr>
          </a:p>
          <a:p>
            <a:pPr algn="ctr"/>
            <a:endParaRPr lang="en-AU" sz="6600" b="1" dirty="0">
              <a:solidFill>
                <a:srgbClr val="FF0000"/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843808" y="5013176"/>
            <a:ext cx="34852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r-FR" dirty="0"/>
          </a:p>
        </p:txBody>
      </p:sp>
      <p:pic>
        <p:nvPicPr>
          <p:cNvPr id="13" name="Picture 12" descr="7-c-gravier-B.jpg"/>
          <p:cNvPicPr>
            <a:picLocks noChangeAspect="1"/>
          </p:cNvPicPr>
          <p:nvPr/>
        </p:nvPicPr>
        <p:blipFill>
          <a:blip r:embed="rId2" cstate="print"/>
          <a:srcRect t="28524"/>
          <a:stretch>
            <a:fillRect/>
          </a:stretch>
        </p:blipFill>
        <p:spPr>
          <a:xfrm>
            <a:off x="251520" y="332656"/>
            <a:ext cx="8640960" cy="5774143"/>
          </a:xfrm>
          <a:prstGeom prst="rect">
            <a:avLst/>
          </a:prstGeom>
        </p:spPr>
      </p:pic>
      <p:sp>
        <p:nvSpPr>
          <p:cNvPr id="14" name="Multiplier 10"/>
          <p:cNvSpPr/>
          <p:nvPr/>
        </p:nvSpPr>
        <p:spPr>
          <a:xfrm>
            <a:off x="3527376" y="476672"/>
            <a:ext cx="1440160" cy="1368152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ZoneTexte 9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+mn-cs"/>
              </a:rPr>
              <a:t>Pa </a:t>
            </a:r>
            <a:r>
              <a:rPr lang="en-US" sz="3200" dirty="0" err="1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+mn-cs"/>
              </a:rPr>
              <a:t>sèvi</a:t>
            </a: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+mn-cs"/>
              </a:rPr>
              <a:t> </a:t>
            </a:r>
            <a:r>
              <a:rPr lang="en-US" sz="3200" dirty="0" err="1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+mn-cs"/>
              </a:rPr>
              <a:t>ak</a:t>
            </a: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+mn-cs"/>
              </a:rPr>
              <a:t> </a:t>
            </a:r>
            <a:r>
              <a:rPr lang="en-US" sz="3200" dirty="0" err="1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+mn-cs"/>
              </a:rPr>
              <a:t>gravye</a:t>
            </a: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+mn-cs"/>
              </a:rPr>
              <a:t> won </a:t>
            </a:r>
            <a:r>
              <a:rPr lang="en-US" sz="3200" dirty="0" err="1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+mn-cs"/>
              </a:rPr>
              <a:t>epi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+mn-cs"/>
              </a:rPr>
              <a:t> </a:t>
            </a:r>
            <a:r>
              <a:rPr lang="en-US" sz="3200" dirty="0" err="1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+mn-cs"/>
              </a:rPr>
              <a:t>ki</a:t>
            </a: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+mn-cs"/>
              </a:rPr>
              <a:t> </a:t>
            </a:r>
            <a:r>
              <a:rPr lang="en-US" sz="3200" dirty="0" err="1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+mn-cs"/>
              </a:rPr>
              <a:t>lis</a:t>
            </a:r>
            <a:endParaRPr lang="fr-FR" sz="3200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4299305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9" name="Rectangle 10"/>
          <p:cNvSpPr>
            <a:spLocks noChangeArrowheads="1"/>
          </p:cNvSpPr>
          <p:nvPr/>
        </p:nvSpPr>
        <p:spPr bwMode="auto">
          <a:xfrm>
            <a:off x="5324475" y="6477000"/>
            <a:ext cx="18473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AU" sz="1600" b="1" dirty="0">
              <a:latin typeface="Arial Black" pitchFamily="34" charset="0"/>
              <a:ea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03848" y="908721"/>
            <a:ext cx="5472608" cy="56630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endParaRPr lang="en-AU" sz="3600" b="1" dirty="0" smtClean="0">
              <a:latin typeface="Baskerville Old Face" panose="02020602080505020303" pitchFamily="18" charset="0"/>
            </a:endParaRPr>
          </a:p>
          <a:p>
            <a:endParaRPr lang="en-AU" sz="2000" b="1" dirty="0">
              <a:latin typeface="Baskerville Old Face" panose="02020602080505020303" pitchFamily="18" charset="0"/>
            </a:endParaRPr>
          </a:p>
          <a:p>
            <a:pPr marL="742950" indent="-742950" algn="just"/>
            <a:endParaRPr lang="en-AU" sz="3600" b="1" dirty="0" smtClean="0">
              <a:latin typeface="Baskerville Old Face" panose="02020602080505020303" pitchFamily="18" charset="0"/>
            </a:endParaRPr>
          </a:p>
          <a:p>
            <a:pPr marL="742950" indent="-742950" algn="just"/>
            <a:endParaRPr lang="en-AU" sz="3600" b="1" dirty="0" smtClean="0">
              <a:solidFill>
                <a:srgbClr val="FF0000"/>
              </a:solidFill>
              <a:latin typeface="Baskerville Old Face" panose="02020602080505020303" pitchFamily="18" charset="0"/>
            </a:endParaRPr>
          </a:p>
          <a:p>
            <a:pPr marL="742950" indent="-742950" algn="just"/>
            <a:endParaRPr lang="en-AU" sz="3600" b="1" dirty="0" smtClean="0">
              <a:solidFill>
                <a:srgbClr val="FF0000"/>
              </a:solidFill>
              <a:latin typeface="Baskerville Old Face" panose="02020602080505020303" pitchFamily="18" charset="0"/>
            </a:endParaRPr>
          </a:p>
          <a:p>
            <a:pPr marL="742950" indent="-742950" algn="ctr"/>
            <a:endParaRPr lang="en-AU" sz="3600" b="1" dirty="0" smtClean="0">
              <a:solidFill>
                <a:srgbClr val="FF0000"/>
              </a:solidFill>
              <a:latin typeface="Baskerville Old Face" panose="02020602080505020303" pitchFamily="18" charset="0"/>
            </a:endParaRPr>
          </a:p>
          <a:p>
            <a:pPr marL="742950" indent="-742950" algn="just"/>
            <a:endParaRPr lang="en-AU" sz="3600" b="1" dirty="0" smtClean="0">
              <a:solidFill>
                <a:srgbClr val="FF0000"/>
              </a:solidFill>
              <a:latin typeface="Baskerville Old Face" panose="02020602080505020303" pitchFamily="18" charset="0"/>
            </a:endParaRPr>
          </a:p>
          <a:p>
            <a:pPr marL="742950" indent="-742950" algn="just"/>
            <a:endParaRPr lang="en-AU" sz="3600" b="1" dirty="0" smtClean="0">
              <a:solidFill>
                <a:srgbClr val="FF0000"/>
              </a:solidFill>
              <a:latin typeface="Baskerville Old Face" panose="02020602080505020303" pitchFamily="18" charset="0"/>
            </a:endParaRPr>
          </a:p>
          <a:p>
            <a:pPr marL="742950" indent="-742950" algn="ctr"/>
            <a:endParaRPr lang="fr-FR" sz="2400" b="1" dirty="0" smtClean="0">
              <a:latin typeface="Baskerville Old Face" panose="02020602080505020303" pitchFamily="18" charset="0"/>
            </a:endParaRPr>
          </a:p>
          <a:p>
            <a:pPr algn="ctr"/>
            <a:endParaRPr lang="en-AU" sz="6600" b="1" dirty="0">
              <a:solidFill>
                <a:srgbClr val="FF0000"/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843808" y="5013176"/>
            <a:ext cx="34852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r-FR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9792" y="1340768"/>
            <a:ext cx="533400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Rectangle 15"/>
          <p:cNvSpPr/>
          <p:nvPr/>
        </p:nvSpPr>
        <p:spPr>
          <a:xfrm>
            <a:off x="1187624" y="1124744"/>
            <a:ext cx="4572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r-FR" dirty="0"/>
          </a:p>
        </p:txBody>
      </p:sp>
      <p:pic>
        <p:nvPicPr>
          <p:cNvPr id="1026" name="Picture 2" descr="C:\Users\yvonnib\Documents\IMAGE REELLE\SAM_028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2048" y="476671"/>
            <a:ext cx="8227001" cy="5622979"/>
          </a:xfrm>
          <a:prstGeom prst="rect">
            <a:avLst/>
          </a:prstGeom>
          <a:noFill/>
        </p:spPr>
      </p:pic>
      <p:sp>
        <p:nvSpPr>
          <p:cNvPr id="10" name="Multiplier 10"/>
          <p:cNvSpPr/>
          <p:nvPr/>
        </p:nvSpPr>
        <p:spPr>
          <a:xfrm>
            <a:off x="3527376" y="476672"/>
            <a:ext cx="1440160" cy="1368152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ZoneTexte 9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+mn-cs"/>
              </a:rPr>
              <a:t>Pa </a:t>
            </a:r>
            <a:r>
              <a:rPr lang="en-US" sz="3200" dirty="0" err="1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+mn-cs"/>
              </a:rPr>
              <a:t>sèvi</a:t>
            </a: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+mn-cs"/>
              </a:rPr>
              <a:t> </a:t>
            </a:r>
            <a:r>
              <a:rPr lang="en-US" sz="3200" dirty="0" err="1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+mn-cs"/>
              </a:rPr>
              <a:t>ak</a:t>
            </a: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+mn-cs"/>
              </a:rPr>
              <a:t> </a:t>
            </a:r>
            <a:r>
              <a:rPr lang="en-US" sz="3200" dirty="0" err="1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+mn-cs"/>
              </a:rPr>
              <a:t>blòk</a:t>
            </a: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+mn-cs"/>
              </a:rPr>
              <a:t> </a:t>
            </a:r>
            <a:r>
              <a:rPr lang="en-US" sz="3200" dirty="0" err="1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+mn-cs"/>
              </a:rPr>
              <a:t>ki</a:t>
            </a: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+mn-cs"/>
              </a:rPr>
              <a:t> pa solid</a:t>
            </a:r>
            <a:endParaRPr lang="fr-FR" sz="3200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4299305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9" name="Rectangle 10"/>
          <p:cNvSpPr>
            <a:spLocks noChangeArrowheads="1"/>
          </p:cNvSpPr>
          <p:nvPr/>
        </p:nvSpPr>
        <p:spPr bwMode="auto">
          <a:xfrm>
            <a:off x="5324475" y="6477000"/>
            <a:ext cx="18473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AU" sz="1600" b="1" dirty="0">
              <a:latin typeface="Arial Black" pitchFamily="34" charset="0"/>
              <a:ea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79712" y="908721"/>
            <a:ext cx="6696744" cy="56630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endParaRPr lang="en-AU" sz="3600" b="1" dirty="0" smtClean="0">
              <a:latin typeface="Baskerville Old Face" panose="02020602080505020303" pitchFamily="18" charset="0"/>
            </a:endParaRPr>
          </a:p>
          <a:p>
            <a:endParaRPr lang="en-AU" sz="2000" b="1" dirty="0">
              <a:latin typeface="Baskerville Old Face" panose="02020602080505020303" pitchFamily="18" charset="0"/>
            </a:endParaRPr>
          </a:p>
          <a:p>
            <a:pPr marL="742950" indent="-742950" algn="just"/>
            <a:endParaRPr lang="en-AU" sz="3600" b="1" dirty="0" smtClean="0">
              <a:latin typeface="Baskerville Old Face" panose="02020602080505020303" pitchFamily="18" charset="0"/>
            </a:endParaRPr>
          </a:p>
          <a:p>
            <a:pPr marL="742950" indent="-742950" algn="just"/>
            <a:endParaRPr lang="en-AU" sz="3600" b="1" dirty="0" smtClean="0">
              <a:solidFill>
                <a:srgbClr val="FF0000"/>
              </a:solidFill>
              <a:latin typeface="Baskerville Old Face" panose="02020602080505020303" pitchFamily="18" charset="0"/>
            </a:endParaRPr>
          </a:p>
          <a:p>
            <a:pPr marL="742950" indent="-742950" algn="just"/>
            <a:endParaRPr lang="en-AU" sz="3600" b="1" dirty="0" smtClean="0">
              <a:solidFill>
                <a:srgbClr val="FF0000"/>
              </a:solidFill>
              <a:latin typeface="Baskerville Old Face" panose="02020602080505020303" pitchFamily="18" charset="0"/>
            </a:endParaRPr>
          </a:p>
          <a:p>
            <a:pPr marL="742950" indent="-742950" algn="ctr"/>
            <a:endParaRPr lang="en-AU" sz="3600" b="1" dirty="0" smtClean="0">
              <a:solidFill>
                <a:srgbClr val="FF0000"/>
              </a:solidFill>
              <a:latin typeface="Baskerville Old Face" panose="02020602080505020303" pitchFamily="18" charset="0"/>
            </a:endParaRPr>
          </a:p>
          <a:p>
            <a:pPr marL="742950" indent="-742950" algn="just"/>
            <a:endParaRPr lang="en-AU" sz="3600" b="1" dirty="0" smtClean="0">
              <a:solidFill>
                <a:srgbClr val="FF0000"/>
              </a:solidFill>
              <a:latin typeface="Baskerville Old Face" panose="02020602080505020303" pitchFamily="18" charset="0"/>
            </a:endParaRPr>
          </a:p>
          <a:p>
            <a:pPr marL="742950" indent="-742950" algn="just"/>
            <a:endParaRPr lang="en-AU" sz="3600" b="1" dirty="0" smtClean="0">
              <a:solidFill>
                <a:srgbClr val="FF0000"/>
              </a:solidFill>
              <a:latin typeface="Baskerville Old Face" panose="02020602080505020303" pitchFamily="18" charset="0"/>
            </a:endParaRPr>
          </a:p>
          <a:p>
            <a:pPr marL="742950" indent="-742950" algn="ctr"/>
            <a:endParaRPr lang="fr-FR" sz="2400" b="1" dirty="0" smtClean="0">
              <a:latin typeface="Baskerville Old Face" panose="02020602080505020303" pitchFamily="18" charset="0"/>
            </a:endParaRPr>
          </a:p>
          <a:p>
            <a:pPr algn="ctr"/>
            <a:endParaRPr lang="en-AU" sz="6600" b="1" dirty="0">
              <a:solidFill>
                <a:srgbClr val="FF0000"/>
              </a:solidFill>
              <a:latin typeface="Baskerville Old Face" panose="02020602080505020303" pitchFamily="18" charset="0"/>
            </a:endParaRPr>
          </a:p>
        </p:txBody>
      </p:sp>
      <p:pic>
        <p:nvPicPr>
          <p:cNvPr id="10" name="Picture 9" descr="7-e-acier-B.jpg"/>
          <p:cNvPicPr>
            <a:picLocks noChangeAspect="1"/>
          </p:cNvPicPr>
          <p:nvPr/>
        </p:nvPicPr>
        <p:blipFill>
          <a:blip r:embed="rId2" cstate="print"/>
          <a:srcRect l="2752" t="2375"/>
          <a:stretch>
            <a:fillRect/>
          </a:stretch>
        </p:blipFill>
        <p:spPr>
          <a:xfrm>
            <a:off x="827584" y="188640"/>
            <a:ext cx="7632848" cy="5921022"/>
          </a:xfrm>
          <a:prstGeom prst="rect">
            <a:avLst/>
          </a:prstGeom>
        </p:spPr>
      </p:pic>
      <p:sp>
        <p:nvSpPr>
          <p:cNvPr id="11" name="Multiplier 10"/>
          <p:cNvSpPr/>
          <p:nvPr/>
        </p:nvSpPr>
        <p:spPr>
          <a:xfrm>
            <a:off x="3527376" y="476672"/>
            <a:ext cx="1440160" cy="1368152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9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+mn-cs"/>
              </a:rPr>
              <a:t>Pa </a:t>
            </a:r>
            <a:r>
              <a:rPr lang="en-US" sz="3200" dirty="0" err="1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+mn-cs"/>
              </a:rPr>
              <a:t>bati</a:t>
            </a: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+mn-cs"/>
              </a:rPr>
              <a:t> kay </a:t>
            </a:r>
            <a:r>
              <a:rPr lang="en-US" sz="3200" dirty="0" err="1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+mn-cs"/>
              </a:rPr>
              <a:t>ak</a:t>
            </a: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+mn-cs"/>
              </a:rPr>
              <a:t> </a:t>
            </a:r>
            <a:r>
              <a:rPr lang="en-US" sz="3200" dirty="0" err="1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+mn-cs"/>
              </a:rPr>
              <a:t>fè</a:t>
            </a: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+mn-cs"/>
              </a:rPr>
              <a:t> </a:t>
            </a:r>
            <a:r>
              <a:rPr lang="en-US" sz="3200" dirty="0" err="1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+mn-cs"/>
              </a:rPr>
              <a:t>ki</a:t>
            </a: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+mn-cs"/>
              </a:rPr>
              <a:t> </a:t>
            </a:r>
            <a:r>
              <a:rPr lang="en-US" sz="3200" dirty="0" err="1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+mn-cs"/>
              </a:rPr>
              <a:t>sèvi</a:t>
            </a: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+mn-cs"/>
              </a:rPr>
              <a:t> </a:t>
            </a:r>
            <a:r>
              <a:rPr lang="en-US" sz="3200" dirty="0" err="1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+mn-cs"/>
              </a:rPr>
              <a:t>deja</a:t>
            </a:r>
            <a:endParaRPr lang="fr-FR" sz="3200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4299305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9" name="Rectangle 10"/>
          <p:cNvSpPr>
            <a:spLocks noChangeArrowheads="1"/>
          </p:cNvSpPr>
          <p:nvPr/>
        </p:nvSpPr>
        <p:spPr bwMode="auto">
          <a:xfrm>
            <a:off x="5324475" y="6477000"/>
            <a:ext cx="18473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AU" sz="1600" b="1" dirty="0">
              <a:latin typeface="Arial Black" pitchFamily="34" charset="0"/>
              <a:ea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79712" y="908721"/>
            <a:ext cx="6696744" cy="56630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endParaRPr lang="en-AU" sz="3600" b="1" dirty="0" smtClean="0">
              <a:latin typeface="Baskerville Old Face" panose="02020602080505020303" pitchFamily="18" charset="0"/>
            </a:endParaRPr>
          </a:p>
          <a:p>
            <a:endParaRPr lang="en-AU" sz="2000" b="1" dirty="0">
              <a:latin typeface="Baskerville Old Face" panose="02020602080505020303" pitchFamily="18" charset="0"/>
            </a:endParaRPr>
          </a:p>
          <a:p>
            <a:pPr marL="742950" indent="-742950" algn="just"/>
            <a:endParaRPr lang="en-AU" sz="3600" b="1" dirty="0" smtClean="0">
              <a:latin typeface="Baskerville Old Face" panose="02020602080505020303" pitchFamily="18" charset="0"/>
            </a:endParaRPr>
          </a:p>
          <a:p>
            <a:pPr marL="742950" indent="-742950" algn="just"/>
            <a:endParaRPr lang="en-AU" sz="3600" b="1" dirty="0" smtClean="0">
              <a:solidFill>
                <a:srgbClr val="FF0000"/>
              </a:solidFill>
              <a:latin typeface="Baskerville Old Face" panose="02020602080505020303" pitchFamily="18" charset="0"/>
            </a:endParaRPr>
          </a:p>
          <a:p>
            <a:pPr marL="742950" indent="-742950" algn="just"/>
            <a:endParaRPr lang="en-AU" sz="3600" b="1" dirty="0" smtClean="0">
              <a:solidFill>
                <a:srgbClr val="FF0000"/>
              </a:solidFill>
              <a:latin typeface="Baskerville Old Face" panose="02020602080505020303" pitchFamily="18" charset="0"/>
            </a:endParaRPr>
          </a:p>
          <a:p>
            <a:pPr marL="742950" indent="-742950" algn="ctr"/>
            <a:endParaRPr lang="en-AU" sz="3600" b="1" dirty="0" smtClean="0">
              <a:solidFill>
                <a:srgbClr val="FF0000"/>
              </a:solidFill>
              <a:latin typeface="Baskerville Old Face" panose="02020602080505020303" pitchFamily="18" charset="0"/>
            </a:endParaRPr>
          </a:p>
          <a:p>
            <a:pPr marL="742950" indent="-742950" algn="just"/>
            <a:endParaRPr lang="en-AU" sz="3600" b="1" dirty="0" smtClean="0">
              <a:solidFill>
                <a:srgbClr val="FF0000"/>
              </a:solidFill>
              <a:latin typeface="Baskerville Old Face" panose="02020602080505020303" pitchFamily="18" charset="0"/>
            </a:endParaRPr>
          </a:p>
          <a:p>
            <a:pPr marL="742950" indent="-742950" algn="just"/>
            <a:endParaRPr lang="en-AU" sz="3600" b="1" dirty="0" smtClean="0">
              <a:solidFill>
                <a:srgbClr val="FF0000"/>
              </a:solidFill>
              <a:latin typeface="Baskerville Old Face" panose="02020602080505020303" pitchFamily="18" charset="0"/>
            </a:endParaRPr>
          </a:p>
          <a:p>
            <a:pPr marL="742950" indent="-742950" algn="ctr"/>
            <a:endParaRPr lang="fr-FR" sz="2400" b="1" dirty="0" smtClean="0">
              <a:latin typeface="Baskerville Old Face" panose="02020602080505020303" pitchFamily="18" charset="0"/>
            </a:endParaRPr>
          </a:p>
          <a:p>
            <a:pPr algn="ctr"/>
            <a:endParaRPr lang="en-AU" sz="6600" b="1" dirty="0">
              <a:solidFill>
                <a:srgbClr val="FF0000"/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843808" y="5013176"/>
            <a:ext cx="34852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r-FR" dirty="0"/>
          </a:p>
        </p:txBody>
      </p:sp>
      <p:pic>
        <p:nvPicPr>
          <p:cNvPr id="10" name="Picture 9" descr="7-d-B.jpg"/>
          <p:cNvPicPr>
            <a:picLocks noChangeAspect="1"/>
          </p:cNvPicPr>
          <p:nvPr/>
        </p:nvPicPr>
        <p:blipFill>
          <a:blip r:embed="rId2" cstate="print"/>
          <a:srcRect t="7200"/>
          <a:stretch>
            <a:fillRect/>
          </a:stretch>
        </p:blipFill>
        <p:spPr>
          <a:xfrm>
            <a:off x="1403648" y="188640"/>
            <a:ext cx="6381328" cy="5921896"/>
          </a:xfrm>
          <a:prstGeom prst="rect">
            <a:avLst/>
          </a:prstGeom>
        </p:spPr>
      </p:pic>
      <p:sp>
        <p:nvSpPr>
          <p:cNvPr id="13" name="Multiplier 10"/>
          <p:cNvSpPr/>
          <p:nvPr/>
        </p:nvSpPr>
        <p:spPr>
          <a:xfrm>
            <a:off x="3527376" y="476672"/>
            <a:ext cx="1440160" cy="1368152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ZoneTexte 9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+mn-cs"/>
              </a:rPr>
              <a:t>Pa </a:t>
            </a:r>
            <a:r>
              <a:rPr lang="en-US" sz="3200" dirty="0" err="1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+mn-cs"/>
              </a:rPr>
              <a:t>sèvi</a:t>
            </a: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+mn-cs"/>
              </a:rPr>
              <a:t> </a:t>
            </a:r>
            <a:r>
              <a:rPr lang="en-US" sz="3200" dirty="0" err="1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+mn-cs"/>
              </a:rPr>
              <a:t>ak</a:t>
            </a: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+mn-cs"/>
              </a:rPr>
              <a:t> </a:t>
            </a:r>
            <a:r>
              <a:rPr lang="en-US" sz="3200" dirty="0" err="1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+mn-cs"/>
              </a:rPr>
              <a:t>dlo</a:t>
            </a: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+mn-cs"/>
              </a:rPr>
              <a:t> </a:t>
            </a:r>
            <a:r>
              <a:rPr lang="en-US" sz="3200" dirty="0" err="1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+mn-cs"/>
              </a:rPr>
              <a:t>sal</a:t>
            </a: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+mn-cs"/>
              </a:rPr>
              <a:t> </a:t>
            </a:r>
            <a:r>
              <a:rPr lang="en-US" sz="3200" dirty="0" err="1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+mn-cs"/>
              </a:rPr>
              <a:t>pou</a:t>
            </a: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+mn-cs"/>
              </a:rPr>
              <a:t> </a:t>
            </a:r>
            <a:r>
              <a:rPr lang="en-US" sz="3200" dirty="0" err="1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+mn-cs"/>
              </a:rPr>
              <a:t>fè</a:t>
            </a: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+mn-cs"/>
              </a:rPr>
              <a:t> </a:t>
            </a:r>
            <a:r>
              <a:rPr lang="en-US" sz="3200" dirty="0" err="1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+mn-cs"/>
              </a:rPr>
              <a:t>melanj</a:t>
            </a: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+mn-cs"/>
              </a:rPr>
              <a:t> </a:t>
            </a:r>
            <a:r>
              <a:rPr lang="en-US" sz="3200" dirty="0" err="1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+mn-cs"/>
              </a:rPr>
              <a:t>yo</a:t>
            </a:r>
            <a:endParaRPr lang="fr-FR" sz="3200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4299305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899592" y="1700808"/>
            <a:ext cx="7453336" cy="1584176"/>
          </a:xfrm>
        </p:spPr>
        <p:txBody>
          <a:bodyPr/>
          <a:lstStyle/>
          <a:p>
            <a:r>
              <a:rPr lang="fr-FR" sz="4000" b="1" dirty="0" err="1" smtClean="0"/>
              <a:t>Fòk</a:t>
            </a:r>
            <a:r>
              <a:rPr lang="fr-FR" sz="4000" b="1" dirty="0" smtClean="0"/>
              <a:t> </a:t>
            </a:r>
            <a:r>
              <a:rPr lang="fr-FR" sz="4000" b="1" dirty="0" err="1" smtClean="0"/>
              <a:t>nou</a:t>
            </a:r>
            <a:r>
              <a:rPr lang="fr-FR" sz="4000" b="1" dirty="0" smtClean="0"/>
              <a:t> </a:t>
            </a:r>
            <a:r>
              <a:rPr lang="fr-FR" sz="4000" b="1" dirty="0" err="1" smtClean="0"/>
              <a:t>chwazi</a:t>
            </a:r>
            <a:r>
              <a:rPr lang="fr-FR" sz="4000" b="1" dirty="0" smtClean="0"/>
              <a:t> bon </a:t>
            </a:r>
            <a:r>
              <a:rPr lang="fr-FR" sz="4000" b="1" dirty="0" err="1" smtClean="0"/>
              <a:t>materyo</a:t>
            </a:r>
            <a:r>
              <a:rPr lang="fr-FR" sz="4000" b="1" dirty="0" smtClean="0"/>
              <a:t> pou </a:t>
            </a:r>
            <a:r>
              <a:rPr lang="fr-FR" sz="4000" b="1" dirty="0" err="1" smtClean="0"/>
              <a:t>bati</a:t>
            </a:r>
            <a:r>
              <a:rPr lang="fr-FR" sz="4000" b="1" dirty="0" smtClean="0"/>
              <a:t> </a:t>
            </a:r>
            <a:r>
              <a:rPr lang="fr-FR" sz="4000" b="1" dirty="0" err="1" smtClean="0"/>
              <a:t>kay</a:t>
            </a:r>
            <a:r>
              <a:rPr lang="fr-FR" sz="4000" b="1" dirty="0" smtClean="0"/>
              <a:t> </a:t>
            </a:r>
            <a:r>
              <a:rPr lang="fr-FR" sz="4000" b="1" dirty="0" err="1" smtClean="0"/>
              <a:t>nou</a:t>
            </a:r>
            <a:r>
              <a:rPr lang="fr-FR" sz="4000" b="1" dirty="0" smtClean="0"/>
              <a:t>.</a:t>
            </a:r>
            <a:r>
              <a:rPr lang="fr-FR" b="1" dirty="0" smtClean="0"/>
              <a:t/>
            </a:r>
            <a:br>
              <a:rPr lang="fr-FR" b="1" dirty="0" smtClean="0"/>
            </a:br>
            <a:endParaRPr lang="en-029" b="1" dirty="0"/>
          </a:p>
        </p:txBody>
      </p:sp>
      <p:sp>
        <p:nvSpPr>
          <p:cNvPr id="3" name="Rectangle 2"/>
          <p:cNvSpPr/>
          <p:nvPr/>
        </p:nvSpPr>
        <p:spPr>
          <a:xfrm>
            <a:off x="1259632" y="1556792"/>
            <a:ext cx="62646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r-FR" dirty="0"/>
          </a:p>
        </p:txBody>
      </p:sp>
      <p:sp>
        <p:nvSpPr>
          <p:cNvPr id="4" name="Rectangle 3"/>
          <p:cNvSpPr/>
          <p:nvPr/>
        </p:nvSpPr>
        <p:spPr>
          <a:xfrm>
            <a:off x="1979712" y="2636912"/>
            <a:ext cx="4572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r-FR" dirty="0"/>
          </a:p>
        </p:txBody>
      </p:sp>
      <p:sp>
        <p:nvSpPr>
          <p:cNvPr id="6" name="Rectangle 5"/>
          <p:cNvSpPr/>
          <p:nvPr/>
        </p:nvSpPr>
        <p:spPr>
          <a:xfrm>
            <a:off x="2411760" y="2996952"/>
            <a:ext cx="4572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r-FR" dirty="0"/>
          </a:p>
        </p:txBody>
      </p:sp>
      <p:grpSp>
        <p:nvGrpSpPr>
          <p:cNvPr id="7" name="Groupe 5"/>
          <p:cNvGrpSpPr/>
          <p:nvPr/>
        </p:nvGrpSpPr>
        <p:grpSpPr>
          <a:xfrm>
            <a:off x="289562" y="2852936"/>
            <a:ext cx="2554246" cy="3384376"/>
            <a:chOff x="35496" y="3068960"/>
            <a:chExt cx="2880320" cy="3816424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5496" y="3073474"/>
              <a:ext cx="2838450" cy="38119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Rectangle 8"/>
            <p:cNvSpPr/>
            <p:nvPr/>
          </p:nvSpPr>
          <p:spPr>
            <a:xfrm>
              <a:off x="1979712" y="3068960"/>
              <a:ext cx="936104" cy="5715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029"/>
            </a:p>
          </p:txBody>
        </p:sp>
      </p:grpSp>
    </p:spTree>
    <p:extLst>
      <p:ext uri="{BB962C8B-B14F-4D97-AF65-F5344CB8AC3E}">
        <p14:creationId xmlns:p14="http://schemas.microsoft.com/office/powerpoint/2010/main" xmlns="" val="2218073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7-a-C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4384573"/>
            <a:ext cx="1812346" cy="1742345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0" y="1"/>
            <a:ext cx="9144000" cy="836712"/>
          </a:xfrm>
        </p:spPr>
        <p:txBody>
          <a:bodyPr/>
          <a:lstStyle/>
          <a:p>
            <a:pPr marL="0" indent="0">
              <a:buNone/>
            </a:pPr>
            <a:r>
              <a:rPr lang="fr-CH" sz="3200" dirty="0" err="1" smtClean="0"/>
              <a:t>Sèvi</a:t>
            </a:r>
            <a:r>
              <a:rPr lang="fr-CH" sz="3200" dirty="0" smtClean="0"/>
              <a:t> </a:t>
            </a:r>
            <a:r>
              <a:rPr lang="fr-CH" sz="3200" dirty="0" err="1" smtClean="0"/>
              <a:t>ak</a:t>
            </a:r>
            <a:r>
              <a:rPr lang="fr-CH" sz="3200" dirty="0" smtClean="0"/>
              <a:t> </a:t>
            </a:r>
            <a:r>
              <a:rPr lang="fr-CH" sz="3200" dirty="0" err="1" smtClean="0"/>
              <a:t>siman</a:t>
            </a:r>
            <a:r>
              <a:rPr lang="fr-CH" sz="3200" dirty="0" smtClean="0"/>
              <a:t> </a:t>
            </a:r>
            <a:r>
              <a:rPr lang="fr-CH" sz="3200" dirty="0" err="1" smtClean="0"/>
              <a:t>ki</a:t>
            </a:r>
            <a:r>
              <a:rPr lang="fr-CH" sz="3200" dirty="0" smtClean="0"/>
              <a:t> </a:t>
            </a:r>
            <a:r>
              <a:rPr lang="fr-CH" sz="3200" dirty="0" err="1" smtClean="0"/>
              <a:t>pa</a:t>
            </a:r>
            <a:r>
              <a:rPr lang="fr-CH" sz="3200" dirty="0" smtClean="0"/>
              <a:t> vante </a:t>
            </a:r>
            <a:r>
              <a:rPr lang="fr-CH" sz="3200" dirty="0" err="1" smtClean="0"/>
              <a:t>epi</a:t>
            </a:r>
            <a:r>
              <a:rPr lang="fr-CH" sz="3200" dirty="0" smtClean="0"/>
              <a:t> </a:t>
            </a:r>
            <a:r>
              <a:rPr lang="fr-CH" sz="3200" dirty="0" err="1" smtClean="0"/>
              <a:t>ki</a:t>
            </a:r>
            <a:r>
              <a:rPr lang="fr-CH" sz="3200" dirty="0" smtClean="0"/>
              <a:t> </a:t>
            </a:r>
            <a:r>
              <a:rPr lang="fr-CH" sz="3200" dirty="0" err="1" smtClean="0"/>
              <a:t>byen</a:t>
            </a:r>
            <a:r>
              <a:rPr lang="fr-CH" sz="3200" dirty="0" smtClean="0"/>
              <a:t> </a:t>
            </a:r>
            <a:r>
              <a:rPr lang="fr-CH" sz="3200" dirty="0" err="1" smtClean="0"/>
              <a:t>pwoteje</a:t>
            </a:r>
            <a:endParaRPr lang="en-029" sz="3200" dirty="0"/>
          </a:p>
        </p:txBody>
      </p:sp>
      <p:sp>
        <p:nvSpPr>
          <p:cNvPr id="5" name="Multiplier 4"/>
          <p:cNvSpPr/>
          <p:nvPr/>
        </p:nvSpPr>
        <p:spPr>
          <a:xfrm>
            <a:off x="1115616" y="4437112"/>
            <a:ext cx="416888" cy="396044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Picture 7" descr="7-a-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93468" y="629032"/>
            <a:ext cx="5727004" cy="5505801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20272" y="1052736"/>
            <a:ext cx="1164129" cy="1126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253326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2b-B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15616" y="778995"/>
            <a:ext cx="6840760" cy="5286042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107504" y="44624"/>
            <a:ext cx="9361040" cy="504056"/>
          </a:xfrm>
        </p:spPr>
        <p:txBody>
          <a:bodyPr/>
          <a:lstStyle/>
          <a:p>
            <a:pPr marL="0" indent="0">
              <a:buNone/>
            </a:pPr>
            <a:r>
              <a:rPr lang="fr-CH" sz="3200" dirty="0" smtClean="0"/>
              <a:t>Pa </a:t>
            </a:r>
            <a:r>
              <a:rPr lang="fr-CH" sz="3200" dirty="0" err="1" smtClean="0"/>
              <a:t>konstwi</a:t>
            </a:r>
            <a:r>
              <a:rPr lang="fr-CH" sz="3200" dirty="0" smtClean="0"/>
              <a:t> sou </a:t>
            </a:r>
            <a:r>
              <a:rPr lang="fr-CH" sz="3200" dirty="0" err="1" smtClean="0"/>
              <a:t>ranblè</a:t>
            </a:r>
            <a:r>
              <a:rPr lang="fr-CH" sz="3200" dirty="0" smtClean="0"/>
              <a:t> </a:t>
            </a:r>
            <a:r>
              <a:rPr lang="fr-CH" sz="3200" dirty="0" err="1" smtClean="0"/>
              <a:t>ki</a:t>
            </a:r>
            <a:r>
              <a:rPr lang="fr-CH" sz="3200" dirty="0" smtClean="0"/>
              <a:t> </a:t>
            </a:r>
            <a:r>
              <a:rPr lang="fr-CH" sz="3200" dirty="0" err="1" smtClean="0"/>
              <a:t>pa</a:t>
            </a:r>
            <a:r>
              <a:rPr lang="fr-CH" sz="3200" dirty="0" smtClean="0"/>
              <a:t> </a:t>
            </a:r>
            <a:r>
              <a:rPr lang="fr-CH" sz="3200" dirty="0" err="1" smtClean="0"/>
              <a:t>byen</a:t>
            </a:r>
            <a:r>
              <a:rPr lang="fr-CH" sz="3200" dirty="0" smtClean="0"/>
              <a:t> </a:t>
            </a:r>
            <a:r>
              <a:rPr lang="fr-CH" sz="3200" dirty="0" err="1" smtClean="0"/>
              <a:t>danmen</a:t>
            </a:r>
            <a:endParaRPr lang="en-029" sz="3200" dirty="0"/>
          </a:p>
        </p:txBody>
      </p:sp>
      <p:pic>
        <p:nvPicPr>
          <p:cNvPr id="8" name="Picture 7" descr="2b-C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15616" y="764704"/>
            <a:ext cx="6840760" cy="5286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5332612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7-b-A.jpg"/>
          <p:cNvPicPr>
            <a:picLocks noChangeAspect="1"/>
          </p:cNvPicPr>
          <p:nvPr/>
        </p:nvPicPr>
        <p:blipFill>
          <a:blip r:embed="rId3" cstate="print"/>
          <a:srcRect l="5979" r="4133"/>
          <a:stretch>
            <a:fillRect/>
          </a:stretch>
        </p:blipFill>
        <p:spPr>
          <a:xfrm>
            <a:off x="2555776" y="692696"/>
            <a:ext cx="6264696" cy="5385433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0" y="1"/>
            <a:ext cx="9144000" cy="764704"/>
          </a:xfrm>
        </p:spPr>
        <p:txBody>
          <a:bodyPr/>
          <a:lstStyle/>
          <a:p>
            <a:pPr marL="0" indent="0">
              <a:buNone/>
            </a:pPr>
            <a:r>
              <a:rPr lang="fr-CH" sz="3200" dirty="0" err="1" smtClean="0"/>
              <a:t>Sèvi</a:t>
            </a:r>
            <a:r>
              <a:rPr lang="fr-CH" sz="3200" dirty="0" smtClean="0"/>
              <a:t> </a:t>
            </a:r>
            <a:r>
              <a:rPr lang="fr-CH" sz="3200" dirty="0" err="1" smtClean="0"/>
              <a:t>ak</a:t>
            </a:r>
            <a:r>
              <a:rPr lang="fr-CH" sz="3200" dirty="0" smtClean="0"/>
              <a:t> </a:t>
            </a:r>
            <a:r>
              <a:rPr lang="fr-CH" sz="3200" dirty="0" err="1" smtClean="0"/>
              <a:t>sab</a:t>
            </a:r>
            <a:r>
              <a:rPr lang="fr-CH" sz="3200" dirty="0" smtClean="0"/>
              <a:t> </a:t>
            </a:r>
            <a:r>
              <a:rPr lang="fr-CH" sz="3200" dirty="0" err="1" smtClean="0"/>
              <a:t>rivyè</a:t>
            </a:r>
            <a:r>
              <a:rPr lang="fr-CH" sz="3200" dirty="0" smtClean="0"/>
              <a:t> lave</a:t>
            </a:r>
            <a:endParaRPr lang="en-029" sz="3200" dirty="0"/>
          </a:p>
        </p:txBody>
      </p:sp>
      <p:pic>
        <p:nvPicPr>
          <p:cNvPr id="9" name="Picture 8" descr="7-b-B.jpg"/>
          <p:cNvPicPr>
            <a:picLocks noChangeAspect="1"/>
          </p:cNvPicPr>
          <p:nvPr/>
        </p:nvPicPr>
        <p:blipFill>
          <a:blip r:embed="rId4" cstate="print"/>
          <a:srcRect l="6439"/>
          <a:stretch>
            <a:fillRect/>
          </a:stretch>
        </p:blipFill>
        <p:spPr>
          <a:xfrm>
            <a:off x="251520" y="4365104"/>
            <a:ext cx="2092468" cy="1728192"/>
          </a:xfrm>
          <a:prstGeom prst="rect">
            <a:avLst/>
          </a:prstGeom>
        </p:spPr>
      </p:pic>
      <p:sp>
        <p:nvSpPr>
          <p:cNvPr id="7" name="Multiplier 6"/>
          <p:cNvSpPr/>
          <p:nvPr/>
        </p:nvSpPr>
        <p:spPr>
          <a:xfrm>
            <a:off x="1331640" y="4833156"/>
            <a:ext cx="416888" cy="396044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59571" y="764705"/>
            <a:ext cx="1164129" cy="1126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253326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0" y="1"/>
            <a:ext cx="9144000" cy="836712"/>
          </a:xfrm>
        </p:spPr>
        <p:txBody>
          <a:bodyPr/>
          <a:lstStyle/>
          <a:p>
            <a:pPr marL="0" indent="0">
              <a:buNone/>
            </a:pPr>
            <a:r>
              <a:rPr lang="fr-CH" sz="3200" dirty="0" err="1" smtClean="0"/>
              <a:t>Sèvi</a:t>
            </a:r>
            <a:r>
              <a:rPr lang="fr-CH" sz="3200" dirty="0" smtClean="0"/>
              <a:t> </a:t>
            </a:r>
            <a:r>
              <a:rPr lang="fr-CH" sz="3200" dirty="0" err="1" smtClean="0"/>
              <a:t>ak</a:t>
            </a:r>
            <a:r>
              <a:rPr lang="fr-CH" sz="3200" dirty="0" smtClean="0"/>
              <a:t> </a:t>
            </a:r>
            <a:r>
              <a:rPr lang="fr-CH" sz="3200" dirty="0" err="1" smtClean="0"/>
              <a:t>gravye</a:t>
            </a:r>
            <a:r>
              <a:rPr lang="fr-CH" sz="3200" dirty="0" smtClean="0"/>
              <a:t> </a:t>
            </a:r>
            <a:r>
              <a:rPr lang="fr-CH" sz="3200" dirty="0" err="1" smtClean="0"/>
              <a:t>ki</a:t>
            </a:r>
            <a:r>
              <a:rPr lang="fr-CH" sz="3200" dirty="0" smtClean="0"/>
              <a:t> </a:t>
            </a:r>
            <a:r>
              <a:rPr lang="fr-CH" sz="3200" dirty="0" err="1" smtClean="0"/>
              <a:t>moulen</a:t>
            </a:r>
            <a:r>
              <a:rPr lang="fr-CH" sz="3200" dirty="0" smtClean="0"/>
              <a:t> nan machin (</a:t>
            </a:r>
            <a:r>
              <a:rPr lang="fr-CH" sz="3200" dirty="0" err="1" smtClean="0"/>
              <a:t>konkase</a:t>
            </a:r>
            <a:r>
              <a:rPr lang="fr-CH" sz="3200" dirty="0" smtClean="0"/>
              <a:t>)</a:t>
            </a:r>
            <a:endParaRPr lang="en-029" sz="3200" dirty="0"/>
          </a:p>
        </p:txBody>
      </p:sp>
      <p:pic>
        <p:nvPicPr>
          <p:cNvPr id="8" name="Picture 7" descr="7-c-gravier-A.jpg"/>
          <p:cNvPicPr>
            <a:picLocks noChangeAspect="1"/>
          </p:cNvPicPr>
          <p:nvPr/>
        </p:nvPicPr>
        <p:blipFill>
          <a:blip r:embed="rId3" cstate="print"/>
          <a:srcRect l="7537" t="28448"/>
          <a:stretch>
            <a:fillRect/>
          </a:stretch>
        </p:blipFill>
        <p:spPr>
          <a:xfrm>
            <a:off x="2051720" y="1196752"/>
            <a:ext cx="6768752" cy="4896544"/>
          </a:xfrm>
          <a:prstGeom prst="rect">
            <a:avLst/>
          </a:prstGeom>
        </p:spPr>
      </p:pic>
      <p:pic>
        <p:nvPicPr>
          <p:cNvPr id="10" name="Picture 9" descr="7-c-gravier-B.jpg"/>
          <p:cNvPicPr>
            <a:picLocks noChangeAspect="1"/>
          </p:cNvPicPr>
          <p:nvPr/>
        </p:nvPicPr>
        <p:blipFill>
          <a:blip r:embed="rId4" cstate="print"/>
          <a:srcRect t="-2916" r="10010"/>
          <a:stretch>
            <a:fillRect/>
          </a:stretch>
        </p:blipFill>
        <p:spPr>
          <a:xfrm>
            <a:off x="286682" y="4437112"/>
            <a:ext cx="1549014" cy="1656184"/>
          </a:xfrm>
          <a:prstGeom prst="rect">
            <a:avLst/>
          </a:prstGeom>
        </p:spPr>
      </p:pic>
      <p:sp>
        <p:nvSpPr>
          <p:cNvPr id="7" name="Multiplier 6"/>
          <p:cNvSpPr/>
          <p:nvPr/>
        </p:nvSpPr>
        <p:spPr>
          <a:xfrm>
            <a:off x="626720" y="4869160"/>
            <a:ext cx="416888" cy="396044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20272" y="1052736"/>
            <a:ext cx="1164129" cy="1126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253326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0" y="1"/>
            <a:ext cx="9144000" cy="980728"/>
          </a:xfrm>
        </p:spPr>
        <p:txBody>
          <a:bodyPr/>
          <a:lstStyle/>
          <a:p>
            <a:pPr marL="0" indent="0">
              <a:buNone/>
            </a:pPr>
            <a:r>
              <a:rPr lang="fr-CH" sz="3200" dirty="0" err="1" smtClean="0"/>
              <a:t>Sèvi</a:t>
            </a:r>
            <a:r>
              <a:rPr lang="fr-CH" sz="3200" dirty="0" smtClean="0"/>
              <a:t> </a:t>
            </a:r>
            <a:r>
              <a:rPr lang="fr-CH" sz="3200" dirty="0" err="1" smtClean="0"/>
              <a:t>ak</a:t>
            </a:r>
            <a:r>
              <a:rPr lang="fr-CH" sz="3200" dirty="0" smtClean="0"/>
              <a:t> </a:t>
            </a:r>
            <a:r>
              <a:rPr lang="fr-CH" sz="3200" dirty="0" err="1" smtClean="0"/>
              <a:t>bl</a:t>
            </a:r>
            <a:r>
              <a:rPr lang="fr-CH" sz="3200" dirty="0" err="1" smtClean="0">
                <a:latin typeface="Comic Sans MS"/>
              </a:rPr>
              <a:t>ò</a:t>
            </a:r>
            <a:r>
              <a:rPr lang="fr-CH" sz="3200" dirty="0" err="1" smtClean="0"/>
              <a:t>k</a:t>
            </a:r>
            <a:r>
              <a:rPr lang="fr-CH" sz="3200" dirty="0" smtClean="0"/>
              <a:t> </a:t>
            </a:r>
            <a:r>
              <a:rPr lang="fr-CH" sz="3200" dirty="0" err="1" smtClean="0"/>
              <a:t>solid</a:t>
            </a:r>
            <a:r>
              <a:rPr lang="fr-CH" sz="3200" dirty="0" smtClean="0"/>
              <a:t> </a:t>
            </a:r>
            <a:r>
              <a:rPr lang="fr-CH" sz="3200" dirty="0" err="1" smtClean="0"/>
              <a:t>ki</a:t>
            </a:r>
            <a:r>
              <a:rPr lang="fr-CH" sz="3200" dirty="0" smtClean="0"/>
              <a:t> </a:t>
            </a:r>
            <a:r>
              <a:rPr lang="fr-CH" sz="3200" dirty="0" err="1" smtClean="0"/>
              <a:t>vibre,ki</a:t>
            </a:r>
            <a:r>
              <a:rPr lang="fr-CH" sz="3200" dirty="0" smtClean="0"/>
              <a:t> </a:t>
            </a:r>
            <a:r>
              <a:rPr lang="fr-CH" sz="3200" dirty="0" err="1" smtClean="0"/>
              <a:t>byen</a:t>
            </a:r>
            <a:r>
              <a:rPr lang="fr-CH" sz="3200" dirty="0" smtClean="0"/>
              <a:t> </a:t>
            </a:r>
            <a:r>
              <a:rPr lang="fr-CH" sz="3200" dirty="0" err="1" smtClean="0"/>
              <a:t>trete</a:t>
            </a:r>
            <a:r>
              <a:rPr lang="fr-CH" sz="3200" dirty="0" smtClean="0"/>
              <a:t>.</a:t>
            </a:r>
            <a:endParaRPr lang="en-029" sz="3200" dirty="0"/>
          </a:p>
        </p:txBody>
      </p:sp>
      <p:pic>
        <p:nvPicPr>
          <p:cNvPr id="9" name="Picture 8" descr="DESSIN_SUISSE-15(FIN)14dec.jpeg"/>
          <p:cNvPicPr>
            <a:picLocks noChangeAspect="1"/>
          </p:cNvPicPr>
          <p:nvPr/>
        </p:nvPicPr>
        <p:blipFill>
          <a:blip r:embed="rId3" cstate="print"/>
          <a:srcRect l="1053" r="3158" b="-835"/>
          <a:stretch>
            <a:fillRect/>
          </a:stretch>
        </p:blipFill>
        <p:spPr>
          <a:xfrm>
            <a:off x="2267744" y="692696"/>
            <a:ext cx="6552728" cy="5328592"/>
          </a:xfrm>
          <a:prstGeom prst="rect">
            <a:avLst/>
          </a:prstGeom>
        </p:spPr>
      </p:pic>
      <p:pic>
        <p:nvPicPr>
          <p:cNvPr id="10" name="Picture 2" descr="C:\Users\yvonnib\Documents\IMAGE REELLE\SAM_028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8032" y="4697344"/>
            <a:ext cx="1979712" cy="1402307"/>
          </a:xfrm>
          <a:prstGeom prst="rect">
            <a:avLst/>
          </a:prstGeom>
          <a:noFill/>
        </p:spPr>
      </p:pic>
      <p:sp>
        <p:nvSpPr>
          <p:cNvPr id="11" name="Multiplier 6"/>
          <p:cNvSpPr/>
          <p:nvPr/>
        </p:nvSpPr>
        <p:spPr>
          <a:xfrm>
            <a:off x="626720" y="4869160"/>
            <a:ext cx="416888" cy="396044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956375" y="1400344"/>
            <a:ext cx="874541" cy="8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253326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0176"/>
          <a:stretch>
            <a:fillRect/>
          </a:stretch>
        </p:blipFill>
        <p:spPr bwMode="auto">
          <a:xfrm>
            <a:off x="1132719" y="1052736"/>
            <a:ext cx="7039681" cy="508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1116632" y="591071"/>
            <a:ext cx="7127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400" dirty="0" err="1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+mn-cs"/>
              </a:rPr>
              <a:t>Leve</a:t>
            </a:r>
            <a:r>
              <a:rPr lang="fr-CH" sz="24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+mn-cs"/>
              </a:rPr>
              <a:t> l nan </a:t>
            </a:r>
            <a:r>
              <a:rPr lang="fr-CH" sz="2400" dirty="0" err="1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+mn-cs"/>
              </a:rPr>
              <a:t>otè</a:t>
            </a:r>
            <a:r>
              <a:rPr lang="fr-CH" sz="24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+mn-cs"/>
              </a:rPr>
              <a:t> 1.2 m </a:t>
            </a:r>
            <a:r>
              <a:rPr lang="fr-CH" sz="2400" dirty="0" err="1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+mn-cs"/>
              </a:rPr>
              <a:t>konsa</a:t>
            </a:r>
            <a:r>
              <a:rPr lang="fr-CH" sz="24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+mn-cs"/>
              </a:rPr>
              <a:t> </a:t>
            </a:r>
            <a:r>
              <a:rPr lang="fr-CH" sz="2400" dirty="0" err="1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+mn-cs"/>
              </a:rPr>
              <a:t>epi</a:t>
            </a:r>
            <a:r>
              <a:rPr lang="fr-CH" sz="24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+mn-cs"/>
              </a:rPr>
              <a:t> kite l </a:t>
            </a:r>
            <a:r>
              <a:rPr lang="fr-CH" sz="2400" dirty="0" err="1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+mn-cs"/>
              </a:rPr>
              <a:t>tonbe</a:t>
            </a:r>
            <a:r>
              <a:rPr lang="fr-CH" sz="24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+mn-cs"/>
              </a:rPr>
              <a:t> </a:t>
            </a:r>
            <a:r>
              <a:rPr lang="fr-CH" sz="2400" dirty="0" smtClean="0"/>
              <a:t>.</a:t>
            </a:r>
            <a:endParaRPr lang="fr-FR" sz="2400" dirty="0"/>
          </a:p>
        </p:txBody>
      </p:sp>
      <p:sp>
        <p:nvSpPr>
          <p:cNvPr id="5" name="Flèche vers le bas 4"/>
          <p:cNvSpPr/>
          <p:nvPr/>
        </p:nvSpPr>
        <p:spPr>
          <a:xfrm>
            <a:off x="3869023" y="2708920"/>
            <a:ext cx="432048" cy="2952328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FF00"/>
                </a:solidFill>
              </a:rPr>
              <a:t>1.20</a:t>
            </a:r>
          </a:p>
          <a:p>
            <a:pPr algn="ctr"/>
            <a:r>
              <a:rPr lang="en-US" dirty="0" smtClean="0">
                <a:solidFill>
                  <a:srgbClr val="FFFF00"/>
                </a:solidFill>
              </a:rPr>
              <a:t>m</a:t>
            </a:r>
            <a:endParaRPr lang="fr-FR" dirty="0">
              <a:solidFill>
                <a:srgbClr val="FFFF00"/>
              </a:solidFill>
            </a:endParaRPr>
          </a:p>
        </p:txBody>
      </p:sp>
      <p:sp>
        <p:nvSpPr>
          <p:cNvPr id="6" name="Flèche vers le bas 5"/>
          <p:cNvSpPr/>
          <p:nvPr/>
        </p:nvSpPr>
        <p:spPr>
          <a:xfrm>
            <a:off x="3508983" y="2780928"/>
            <a:ext cx="288032" cy="792088"/>
          </a:xfrm>
          <a:prstGeom prst="down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200" dirty="0" err="1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+mn-cs"/>
              </a:rPr>
              <a:t>Fason</a:t>
            </a:r>
            <a:r>
              <a:rPr lang="fr-FR" sz="32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+mn-cs"/>
              </a:rPr>
              <a:t> pou n </a:t>
            </a:r>
            <a:r>
              <a:rPr lang="fr-FR" sz="3200" dirty="0" err="1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+mn-cs"/>
              </a:rPr>
              <a:t>verifye</a:t>
            </a:r>
            <a:r>
              <a:rPr lang="fr-FR" sz="32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+mn-cs"/>
              </a:rPr>
              <a:t> si </a:t>
            </a:r>
            <a:r>
              <a:rPr lang="fr-FR" sz="3200" dirty="0" err="1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+mn-cs"/>
              </a:rPr>
              <a:t>blòk</a:t>
            </a:r>
            <a:r>
              <a:rPr lang="fr-FR" sz="32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+mn-cs"/>
              </a:rPr>
              <a:t> </a:t>
            </a:r>
            <a:r>
              <a:rPr lang="fr-FR" sz="3200" dirty="0" err="1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+mn-cs"/>
              </a:rPr>
              <a:t>yo</a:t>
            </a:r>
            <a:r>
              <a:rPr lang="fr-FR" sz="32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+mn-cs"/>
              </a:rPr>
              <a:t> bon.</a:t>
            </a:r>
          </a:p>
        </p:txBody>
      </p:sp>
    </p:spTree>
    <p:extLst>
      <p:ext uri="{BB962C8B-B14F-4D97-AF65-F5344CB8AC3E}">
        <p14:creationId xmlns:p14="http://schemas.microsoft.com/office/powerpoint/2010/main" xmlns="" val="234490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01551 L 0 0.3203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DCIM\111PHOTO\SAM_026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64088" y="817309"/>
            <a:ext cx="2664296" cy="1950288"/>
          </a:xfrm>
          <a:prstGeom prst="rect">
            <a:avLst/>
          </a:prstGeom>
          <a:noFill/>
        </p:spPr>
      </p:pic>
      <p:pic>
        <p:nvPicPr>
          <p:cNvPr id="3" name="Picture 3" descr="F:\DCIM\111PHOTO\SAM_032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890717"/>
            <a:ext cx="2664296" cy="1890211"/>
          </a:xfrm>
          <a:prstGeom prst="rect">
            <a:avLst/>
          </a:prstGeom>
          <a:noFill/>
        </p:spPr>
      </p:pic>
      <p:pic>
        <p:nvPicPr>
          <p:cNvPr id="4" name="Picture 2" descr="F:\DCIM\111PHOTO\SAM_026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836712"/>
            <a:ext cx="2752613" cy="1944216"/>
          </a:xfrm>
          <a:prstGeom prst="rect">
            <a:avLst/>
          </a:prstGeom>
          <a:noFill/>
        </p:spPr>
      </p:pic>
      <p:sp>
        <p:nvSpPr>
          <p:cNvPr id="5" name="Multiplier 4"/>
          <p:cNvSpPr/>
          <p:nvPr/>
        </p:nvSpPr>
        <p:spPr>
          <a:xfrm>
            <a:off x="1691680" y="4479503"/>
            <a:ext cx="1440160" cy="1130424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89876" y="4425540"/>
            <a:ext cx="1146420" cy="1062075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395536" y="5559623"/>
            <a:ext cx="40324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Si </a:t>
            </a:r>
            <a:r>
              <a:rPr lang="en-US" sz="2400" dirty="0" err="1" smtClean="0">
                <a:solidFill>
                  <a:srgbClr val="FF0000"/>
                </a:solidFill>
              </a:rPr>
              <a:t>bl</a:t>
            </a:r>
            <a:r>
              <a:rPr lang="en-US" sz="2400" dirty="0" err="1" smtClean="0">
                <a:solidFill>
                  <a:srgbClr val="FF0000"/>
                </a:solidFill>
                <a:latin typeface="Comic Sans MS"/>
              </a:rPr>
              <a:t>ò</a:t>
            </a:r>
            <a:r>
              <a:rPr lang="en-US" sz="2400" dirty="0" err="1" smtClean="0">
                <a:solidFill>
                  <a:srgbClr val="FF0000"/>
                </a:solidFill>
              </a:rPr>
              <a:t>k</a:t>
            </a:r>
            <a:r>
              <a:rPr lang="en-US" sz="2400" dirty="0" smtClean="0">
                <a:solidFill>
                  <a:srgbClr val="FF0000"/>
                </a:solidFill>
              </a:rPr>
              <a:t> la </a:t>
            </a:r>
            <a:r>
              <a:rPr lang="en-US" sz="2400" dirty="0" err="1" smtClean="0">
                <a:solidFill>
                  <a:srgbClr val="FF0000"/>
                </a:solidFill>
              </a:rPr>
              <a:t>kraze</a:t>
            </a:r>
            <a:r>
              <a:rPr lang="en-US" sz="2400" dirty="0" smtClean="0">
                <a:solidFill>
                  <a:srgbClr val="FF0000"/>
                </a:solidFill>
              </a:rPr>
              <a:t>, </a:t>
            </a:r>
            <a:r>
              <a:rPr lang="en-US" sz="2400" dirty="0" err="1" smtClean="0">
                <a:solidFill>
                  <a:srgbClr val="FF0000"/>
                </a:solidFill>
              </a:rPr>
              <a:t>li</a:t>
            </a:r>
            <a:r>
              <a:rPr lang="en-US" sz="2400" dirty="0" smtClean="0">
                <a:solidFill>
                  <a:srgbClr val="FF0000"/>
                </a:solidFill>
              </a:rPr>
              <a:t> pa bon</a:t>
            </a:r>
            <a:endParaRPr lang="fr-FR" sz="2400" dirty="0">
              <a:solidFill>
                <a:srgbClr val="FF0000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4860032" y="5631631"/>
            <a:ext cx="3707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B050"/>
                </a:solidFill>
              </a:rPr>
              <a:t>Si </a:t>
            </a:r>
            <a:r>
              <a:rPr lang="en-US" sz="2400" dirty="0" err="1" smtClean="0">
                <a:solidFill>
                  <a:srgbClr val="00B050"/>
                </a:solidFill>
              </a:rPr>
              <a:t>bl</a:t>
            </a:r>
            <a:r>
              <a:rPr lang="en-US" sz="2400" dirty="0" err="1" smtClean="0">
                <a:solidFill>
                  <a:srgbClr val="00B050"/>
                </a:solidFill>
                <a:latin typeface="Comic Sans MS"/>
              </a:rPr>
              <a:t>òk</a:t>
            </a:r>
            <a:r>
              <a:rPr lang="en-US" sz="2400" dirty="0" smtClean="0">
                <a:solidFill>
                  <a:srgbClr val="00B050"/>
                </a:solidFill>
              </a:rPr>
              <a:t>  la pa </a:t>
            </a:r>
            <a:r>
              <a:rPr lang="en-US" sz="2400" dirty="0" err="1" smtClean="0">
                <a:solidFill>
                  <a:srgbClr val="00B050"/>
                </a:solidFill>
              </a:rPr>
              <a:t>kraze</a:t>
            </a:r>
            <a:r>
              <a:rPr lang="en-US" sz="2400" dirty="0" smtClean="0">
                <a:solidFill>
                  <a:srgbClr val="00B050"/>
                </a:solidFill>
              </a:rPr>
              <a:t>, </a:t>
            </a:r>
            <a:r>
              <a:rPr lang="en-US" sz="2400" dirty="0" err="1" smtClean="0">
                <a:solidFill>
                  <a:srgbClr val="00B050"/>
                </a:solidFill>
              </a:rPr>
              <a:t>li</a:t>
            </a:r>
            <a:r>
              <a:rPr lang="en-US" sz="2400" dirty="0" smtClean="0">
                <a:solidFill>
                  <a:srgbClr val="00B050"/>
                </a:solidFill>
              </a:rPr>
              <a:t> bon</a:t>
            </a:r>
            <a:endParaRPr lang="fr-FR" sz="2400" dirty="0">
              <a:solidFill>
                <a:srgbClr val="00B05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200" dirty="0" err="1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+mn-cs"/>
              </a:rPr>
              <a:t>Fason</a:t>
            </a:r>
            <a:r>
              <a:rPr lang="fr-FR" sz="32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+mn-cs"/>
              </a:rPr>
              <a:t> pou n </a:t>
            </a:r>
            <a:r>
              <a:rPr lang="fr-FR" sz="3200" dirty="0" err="1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+mn-cs"/>
              </a:rPr>
              <a:t>verifye</a:t>
            </a:r>
            <a:r>
              <a:rPr lang="fr-FR" sz="32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+mn-cs"/>
              </a:rPr>
              <a:t> si </a:t>
            </a:r>
            <a:r>
              <a:rPr lang="fr-FR" sz="3200" dirty="0" err="1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+mn-cs"/>
              </a:rPr>
              <a:t>blòk</a:t>
            </a:r>
            <a:r>
              <a:rPr lang="fr-FR" sz="32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+mn-cs"/>
              </a:rPr>
              <a:t> </a:t>
            </a:r>
            <a:r>
              <a:rPr lang="fr-FR" sz="3200" dirty="0" err="1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+mn-cs"/>
              </a:rPr>
              <a:t>yo</a:t>
            </a:r>
            <a:r>
              <a:rPr lang="fr-FR" sz="32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+mn-cs"/>
              </a:rPr>
              <a:t> bon.</a:t>
            </a:r>
          </a:p>
        </p:txBody>
      </p:sp>
    </p:spTree>
    <p:extLst>
      <p:ext uri="{BB962C8B-B14F-4D97-AF65-F5344CB8AC3E}">
        <p14:creationId xmlns:p14="http://schemas.microsoft.com/office/powerpoint/2010/main" xmlns="" val="1855261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333  E" pathEditMode="relative" ptsTypes="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333  E" pathEditMode="relative" ptsTypes="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279  E" pathEditMode="relative" ptsTypes="">
                                      <p:cBhvr>
                                        <p:cTn id="2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8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0" y="1"/>
            <a:ext cx="9144000" cy="692695"/>
          </a:xfrm>
        </p:spPr>
        <p:txBody>
          <a:bodyPr/>
          <a:lstStyle/>
          <a:p>
            <a:pPr marL="0" indent="0">
              <a:buNone/>
            </a:pPr>
            <a:r>
              <a:rPr lang="fr-CH" sz="3200" dirty="0" err="1" smtClean="0"/>
              <a:t>Sèvi</a:t>
            </a:r>
            <a:r>
              <a:rPr lang="fr-CH" sz="3200" dirty="0" smtClean="0"/>
              <a:t> </a:t>
            </a:r>
            <a:r>
              <a:rPr lang="fr-CH" sz="3200" dirty="0" err="1" smtClean="0"/>
              <a:t>ak</a:t>
            </a:r>
            <a:r>
              <a:rPr lang="fr-CH" sz="3200" dirty="0" smtClean="0"/>
              <a:t> f</a:t>
            </a:r>
            <a:r>
              <a:rPr lang="fr-CH" sz="3200" dirty="0" smtClean="0">
                <a:latin typeface="Comic Sans MS"/>
              </a:rPr>
              <a:t>è</a:t>
            </a:r>
            <a:r>
              <a:rPr lang="fr-CH" sz="3200" dirty="0" smtClean="0"/>
              <a:t> </a:t>
            </a:r>
            <a:r>
              <a:rPr lang="fr-CH" sz="3200" dirty="0" err="1" smtClean="0"/>
              <a:t>zo</a:t>
            </a:r>
            <a:r>
              <a:rPr lang="fr-CH" sz="3200" dirty="0" smtClean="0"/>
              <a:t> </a:t>
            </a:r>
            <a:r>
              <a:rPr lang="fr-CH" sz="3200" dirty="0" err="1" smtClean="0"/>
              <a:t>reken</a:t>
            </a:r>
            <a:r>
              <a:rPr lang="fr-CH" sz="3200" dirty="0" smtClean="0"/>
              <a:t> </a:t>
            </a:r>
            <a:r>
              <a:rPr lang="fr-CH" sz="3200" dirty="0" err="1" smtClean="0"/>
              <a:t>ki</a:t>
            </a:r>
            <a:r>
              <a:rPr lang="fr-CH" sz="3200" dirty="0" smtClean="0"/>
              <a:t> </a:t>
            </a:r>
            <a:r>
              <a:rPr lang="fr-CH" sz="3200" dirty="0" err="1" smtClean="0"/>
              <a:t>n</a:t>
            </a:r>
            <a:r>
              <a:rPr lang="fr-CH" sz="3200" dirty="0" err="1" smtClean="0">
                <a:latin typeface="Comic Sans MS"/>
              </a:rPr>
              <a:t>è</a:t>
            </a:r>
            <a:r>
              <a:rPr lang="fr-CH" sz="3200" dirty="0" err="1" smtClean="0"/>
              <a:t>f</a:t>
            </a:r>
            <a:endParaRPr lang="en-029" sz="3200" dirty="0"/>
          </a:p>
        </p:txBody>
      </p:sp>
      <p:pic>
        <p:nvPicPr>
          <p:cNvPr id="7" name="Picture 6" descr="7-e-acier-A.jpg"/>
          <p:cNvPicPr>
            <a:picLocks noChangeAspect="1"/>
          </p:cNvPicPr>
          <p:nvPr/>
        </p:nvPicPr>
        <p:blipFill>
          <a:blip r:embed="rId3" cstate="print"/>
          <a:srcRect l="1059" r="2615"/>
          <a:stretch>
            <a:fillRect/>
          </a:stretch>
        </p:blipFill>
        <p:spPr>
          <a:xfrm>
            <a:off x="2267744" y="836712"/>
            <a:ext cx="6552728" cy="5256584"/>
          </a:xfrm>
          <a:prstGeom prst="rect">
            <a:avLst/>
          </a:prstGeom>
        </p:spPr>
      </p:pic>
      <p:pic>
        <p:nvPicPr>
          <p:cNvPr id="8" name="Picture 7" descr="7-e-acier-B.jpg"/>
          <p:cNvPicPr>
            <a:picLocks noChangeAspect="1"/>
          </p:cNvPicPr>
          <p:nvPr/>
        </p:nvPicPr>
        <p:blipFill>
          <a:blip r:embed="rId4" cstate="print"/>
          <a:srcRect l="3333" r="6667"/>
          <a:stretch>
            <a:fillRect/>
          </a:stretch>
        </p:blipFill>
        <p:spPr>
          <a:xfrm>
            <a:off x="251520" y="4424019"/>
            <a:ext cx="1944216" cy="1669277"/>
          </a:xfrm>
          <a:prstGeom prst="rect">
            <a:avLst/>
          </a:prstGeom>
        </p:spPr>
      </p:pic>
      <p:sp>
        <p:nvSpPr>
          <p:cNvPr id="6" name="Multiplier 5"/>
          <p:cNvSpPr/>
          <p:nvPr/>
        </p:nvSpPr>
        <p:spPr>
          <a:xfrm>
            <a:off x="1835696" y="4941168"/>
            <a:ext cx="416888" cy="396044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20272" y="620688"/>
            <a:ext cx="1164129" cy="1126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253326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9" name="Rectangle 10"/>
          <p:cNvSpPr>
            <a:spLocks noChangeArrowheads="1"/>
          </p:cNvSpPr>
          <p:nvPr/>
        </p:nvSpPr>
        <p:spPr bwMode="auto">
          <a:xfrm>
            <a:off x="5324475" y="6477000"/>
            <a:ext cx="18473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AU" sz="1600" b="1" dirty="0">
              <a:latin typeface="Arial Black" pitchFamily="34" charset="0"/>
              <a:ea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79712" y="908721"/>
            <a:ext cx="6696744" cy="56630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endParaRPr lang="en-AU" sz="3600" b="1" dirty="0" smtClean="0">
              <a:latin typeface="Baskerville Old Face" panose="02020602080505020303" pitchFamily="18" charset="0"/>
            </a:endParaRPr>
          </a:p>
          <a:p>
            <a:endParaRPr lang="en-AU" sz="2000" b="1" dirty="0">
              <a:latin typeface="Baskerville Old Face" panose="02020602080505020303" pitchFamily="18" charset="0"/>
            </a:endParaRPr>
          </a:p>
          <a:p>
            <a:pPr marL="742950" indent="-742950" algn="just"/>
            <a:endParaRPr lang="en-AU" sz="3600" b="1" dirty="0" smtClean="0">
              <a:latin typeface="Baskerville Old Face" panose="02020602080505020303" pitchFamily="18" charset="0"/>
            </a:endParaRPr>
          </a:p>
          <a:p>
            <a:pPr marL="742950" indent="-742950" algn="just"/>
            <a:endParaRPr lang="en-AU" sz="3600" b="1" dirty="0" smtClean="0">
              <a:solidFill>
                <a:srgbClr val="FF0000"/>
              </a:solidFill>
              <a:latin typeface="Baskerville Old Face" panose="02020602080505020303" pitchFamily="18" charset="0"/>
            </a:endParaRPr>
          </a:p>
          <a:p>
            <a:pPr marL="742950" indent="-742950" algn="just"/>
            <a:endParaRPr lang="en-AU" sz="3600" b="1" dirty="0" smtClean="0">
              <a:solidFill>
                <a:srgbClr val="FF0000"/>
              </a:solidFill>
              <a:latin typeface="Baskerville Old Face" panose="02020602080505020303" pitchFamily="18" charset="0"/>
            </a:endParaRPr>
          </a:p>
          <a:p>
            <a:pPr marL="742950" indent="-742950" algn="ctr"/>
            <a:endParaRPr lang="en-AU" sz="3600" b="1" dirty="0" smtClean="0">
              <a:solidFill>
                <a:srgbClr val="FF0000"/>
              </a:solidFill>
              <a:latin typeface="Baskerville Old Face" panose="02020602080505020303" pitchFamily="18" charset="0"/>
            </a:endParaRPr>
          </a:p>
          <a:p>
            <a:pPr marL="742950" indent="-742950" algn="just"/>
            <a:endParaRPr lang="en-AU" sz="3600" b="1" dirty="0" smtClean="0">
              <a:solidFill>
                <a:srgbClr val="FF0000"/>
              </a:solidFill>
              <a:latin typeface="Baskerville Old Face" panose="02020602080505020303" pitchFamily="18" charset="0"/>
            </a:endParaRPr>
          </a:p>
          <a:p>
            <a:pPr marL="742950" indent="-742950" algn="just"/>
            <a:endParaRPr lang="en-AU" sz="3600" b="1" dirty="0" smtClean="0">
              <a:solidFill>
                <a:srgbClr val="FF0000"/>
              </a:solidFill>
              <a:latin typeface="Baskerville Old Face" panose="02020602080505020303" pitchFamily="18" charset="0"/>
            </a:endParaRPr>
          </a:p>
          <a:p>
            <a:pPr marL="742950" indent="-742950" algn="ctr"/>
            <a:endParaRPr lang="fr-FR" sz="2400" b="1" dirty="0" smtClean="0">
              <a:latin typeface="Baskerville Old Face" panose="02020602080505020303" pitchFamily="18" charset="0"/>
            </a:endParaRPr>
          </a:p>
          <a:p>
            <a:pPr algn="ctr"/>
            <a:endParaRPr lang="en-AU" sz="6600" b="1" dirty="0">
              <a:solidFill>
                <a:srgbClr val="FF0000"/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843808" y="5013176"/>
            <a:ext cx="34852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r-FR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9792" y="1340768"/>
            <a:ext cx="533400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Rectangle 15"/>
          <p:cNvSpPr/>
          <p:nvPr/>
        </p:nvSpPr>
        <p:spPr>
          <a:xfrm>
            <a:off x="395536" y="836712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fr-FR" dirty="0"/>
          </a:p>
        </p:txBody>
      </p:sp>
      <p:pic>
        <p:nvPicPr>
          <p:cNvPr id="11" name="Picture 10" descr="7-d-A.jpg"/>
          <p:cNvPicPr>
            <a:picLocks noChangeAspect="1"/>
          </p:cNvPicPr>
          <p:nvPr/>
        </p:nvPicPr>
        <p:blipFill>
          <a:blip r:embed="rId3" cstate="print"/>
          <a:srcRect t="9112"/>
          <a:stretch>
            <a:fillRect/>
          </a:stretch>
        </p:blipFill>
        <p:spPr>
          <a:xfrm>
            <a:off x="2181056" y="0"/>
            <a:ext cx="6674076" cy="6065912"/>
          </a:xfrm>
          <a:prstGeom prst="rect">
            <a:avLst/>
          </a:prstGeom>
        </p:spPr>
      </p:pic>
      <p:sp>
        <p:nvSpPr>
          <p:cNvPr id="13" name="Content Placeholder 1"/>
          <p:cNvSpPr txBox="1">
            <a:spLocks/>
          </p:cNvSpPr>
          <p:nvPr/>
        </p:nvSpPr>
        <p:spPr>
          <a:xfrm>
            <a:off x="0" y="1"/>
            <a:ext cx="9144000" cy="69269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fr-CH" sz="3200" dirty="0" err="1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+mn-cs"/>
              </a:rPr>
              <a:t>Sèvi</a:t>
            </a:r>
            <a:r>
              <a:rPr lang="fr-CH" sz="32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+mn-cs"/>
              </a:rPr>
              <a:t> </a:t>
            </a:r>
            <a:r>
              <a:rPr lang="fr-CH" sz="3200" dirty="0" err="1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+mn-cs"/>
              </a:rPr>
              <a:t>ak</a:t>
            </a:r>
            <a:r>
              <a:rPr kumimoji="0" lang="fr-CH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fr-CH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dlo</a:t>
            </a:r>
            <a:r>
              <a:rPr kumimoji="0" lang="fr-CH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fr-CH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ki</a:t>
            </a:r>
            <a:r>
              <a:rPr kumimoji="0" lang="fr-CH" sz="3200" b="0" i="0" u="none" strike="noStrike" kern="1200" cap="none" spc="0" normalizeH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fr-CH" sz="3200" b="0" i="0" u="none" strike="noStrike" kern="1200" cap="none" spc="0" normalizeH="0" noProof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pwòp</a:t>
            </a:r>
            <a:endParaRPr kumimoji="0" lang="en-029" sz="32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pic>
        <p:nvPicPr>
          <p:cNvPr id="14" name="Picture 13" descr="7-d-B.jpg"/>
          <p:cNvPicPr>
            <a:picLocks noChangeAspect="1"/>
          </p:cNvPicPr>
          <p:nvPr/>
        </p:nvPicPr>
        <p:blipFill>
          <a:blip r:embed="rId4" cstate="print"/>
          <a:srcRect t="4943"/>
          <a:stretch>
            <a:fillRect/>
          </a:stretch>
        </p:blipFill>
        <p:spPr>
          <a:xfrm>
            <a:off x="244898" y="4293096"/>
            <a:ext cx="1878830" cy="1785963"/>
          </a:xfrm>
          <a:prstGeom prst="rect">
            <a:avLst/>
          </a:prstGeom>
        </p:spPr>
      </p:pic>
      <p:sp>
        <p:nvSpPr>
          <p:cNvPr id="15" name="Multiplier 5"/>
          <p:cNvSpPr/>
          <p:nvPr/>
        </p:nvSpPr>
        <p:spPr>
          <a:xfrm>
            <a:off x="1619672" y="4437112"/>
            <a:ext cx="416888" cy="396044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28351" y="260648"/>
            <a:ext cx="1164129" cy="1126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74299305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2555776" y="2337261"/>
            <a:ext cx="6588224" cy="3323987"/>
          </a:xfrm>
          <a:prstGeom prst="rect">
            <a:avLst/>
          </a:prstGeom>
          <a:noFill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B050"/>
                </a:solidFill>
                <a:latin typeface="Comic Sans MS" pitchFamily="66" charset="0"/>
                <a:cs typeface="Aharoni" pitchFamily="2" charset="-79"/>
              </a:rPr>
              <a:t>- </a:t>
            </a:r>
            <a:r>
              <a:rPr lang="en-US" sz="3200" dirty="0" err="1" smtClean="0">
                <a:solidFill>
                  <a:srgbClr val="00B050"/>
                </a:solidFill>
                <a:latin typeface="Comic Sans MS" pitchFamily="66" charset="0"/>
                <a:cs typeface="Aharoni" pitchFamily="2" charset="-79"/>
              </a:rPr>
              <a:t>Siman</a:t>
            </a:r>
            <a:r>
              <a:rPr lang="en-US" sz="3200" dirty="0" smtClean="0">
                <a:solidFill>
                  <a:srgbClr val="00B050"/>
                </a:solidFill>
                <a:latin typeface="Comic Sans MS" pitchFamily="66" charset="0"/>
                <a:cs typeface="Aharoni" pitchFamily="2" charset="-79"/>
              </a:rPr>
              <a:t> </a:t>
            </a:r>
            <a:r>
              <a:rPr lang="en-US" sz="3200" dirty="0" err="1" smtClean="0">
                <a:solidFill>
                  <a:srgbClr val="00B050"/>
                </a:solidFill>
                <a:latin typeface="Comic Sans MS" pitchFamily="66" charset="0"/>
                <a:cs typeface="Aharoni" pitchFamily="2" charset="-79"/>
              </a:rPr>
              <a:t>ki</a:t>
            </a:r>
            <a:r>
              <a:rPr lang="en-US" sz="3200" dirty="0" smtClean="0">
                <a:solidFill>
                  <a:srgbClr val="00B050"/>
                </a:solidFill>
                <a:latin typeface="Comic Sans MS" pitchFamily="66" charset="0"/>
                <a:cs typeface="Aharoni" pitchFamily="2" charset="-79"/>
              </a:rPr>
              <a:t> </a:t>
            </a:r>
            <a:r>
              <a:rPr lang="en-US" sz="3200" dirty="0" err="1" smtClean="0">
                <a:solidFill>
                  <a:srgbClr val="00B050"/>
                </a:solidFill>
                <a:latin typeface="Comic Sans MS" pitchFamily="66" charset="0"/>
                <a:cs typeface="Aharoni" pitchFamily="2" charset="-79"/>
              </a:rPr>
              <a:t>byen</a:t>
            </a:r>
            <a:r>
              <a:rPr lang="en-US" sz="3200" dirty="0" smtClean="0">
                <a:solidFill>
                  <a:srgbClr val="00B050"/>
                </a:solidFill>
                <a:latin typeface="Comic Sans MS" pitchFamily="66" charset="0"/>
                <a:cs typeface="Aharoni" pitchFamily="2" charset="-79"/>
              </a:rPr>
              <a:t> </a:t>
            </a:r>
            <a:r>
              <a:rPr lang="en-US" sz="3200" dirty="0" err="1" smtClean="0">
                <a:solidFill>
                  <a:srgbClr val="00B050"/>
                </a:solidFill>
                <a:latin typeface="Comic Sans MS" pitchFamily="66" charset="0"/>
                <a:cs typeface="Aharoni" pitchFamily="2" charset="-79"/>
              </a:rPr>
              <a:t>pwoteje</a:t>
            </a:r>
            <a:endParaRPr lang="en-US" sz="3200" dirty="0" smtClean="0">
              <a:solidFill>
                <a:srgbClr val="00B050"/>
              </a:solidFill>
              <a:latin typeface="Comic Sans MS" pitchFamily="66" charset="0"/>
              <a:cs typeface="Aharoni" pitchFamily="2" charset="-79"/>
            </a:endParaRPr>
          </a:p>
          <a:p>
            <a:r>
              <a:rPr lang="en-US" sz="3200" dirty="0" smtClean="0">
                <a:solidFill>
                  <a:srgbClr val="00B050"/>
                </a:solidFill>
                <a:latin typeface="Comic Sans MS" pitchFamily="66" charset="0"/>
                <a:cs typeface="Aharoni" pitchFamily="2" charset="-79"/>
              </a:rPr>
              <a:t>-Sab </a:t>
            </a:r>
            <a:r>
              <a:rPr lang="en-US" sz="3200" dirty="0" err="1" smtClean="0">
                <a:solidFill>
                  <a:srgbClr val="00B050"/>
                </a:solidFill>
                <a:latin typeface="Comic Sans MS" pitchFamily="66" charset="0"/>
                <a:cs typeface="Aharoni" pitchFamily="2" charset="-79"/>
              </a:rPr>
              <a:t>rivyè</a:t>
            </a:r>
            <a:r>
              <a:rPr lang="en-US" sz="3200" dirty="0" smtClean="0">
                <a:solidFill>
                  <a:srgbClr val="00B050"/>
                </a:solidFill>
                <a:latin typeface="Comic Sans MS" pitchFamily="66" charset="0"/>
                <a:cs typeface="Aharoni" pitchFamily="2" charset="-79"/>
              </a:rPr>
              <a:t> </a:t>
            </a:r>
            <a:r>
              <a:rPr lang="en-US" sz="3200" dirty="0" err="1" smtClean="0">
                <a:solidFill>
                  <a:srgbClr val="00B050"/>
                </a:solidFill>
                <a:latin typeface="Comic Sans MS" pitchFamily="66" charset="0"/>
                <a:cs typeface="Aharoni" pitchFamily="2" charset="-79"/>
              </a:rPr>
              <a:t>ki</a:t>
            </a:r>
            <a:r>
              <a:rPr lang="en-US" sz="3200" dirty="0" smtClean="0">
                <a:solidFill>
                  <a:srgbClr val="00B050"/>
                </a:solidFill>
                <a:latin typeface="Comic Sans MS" pitchFamily="66" charset="0"/>
                <a:cs typeface="Aharoni" pitchFamily="2" charset="-79"/>
              </a:rPr>
              <a:t> lave</a:t>
            </a:r>
          </a:p>
          <a:p>
            <a:r>
              <a:rPr lang="en-US" sz="3200" dirty="0" smtClean="0">
                <a:solidFill>
                  <a:srgbClr val="00B050"/>
                </a:solidFill>
                <a:latin typeface="Comic Sans MS" pitchFamily="66" charset="0"/>
                <a:cs typeface="Aharoni" pitchFamily="2" charset="-79"/>
              </a:rPr>
              <a:t>-</a:t>
            </a:r>
            <a:r>
              <a:rPr lang="en-US" sz="3200" dirty="0" err="1" smtClean="0">
                <a:solidFill>
                  <a:srgbClr val="00B050"/>
                </a:solidFill>
                <a:latin typeface="Comic Sans MS" pitchFamily="66" charset="0"/>
                <a:cs typeface="Aharoni" pitchFamily="2" charset="-79"/>
              </a:rPr>
              <a:t>Gravye</a:t>
            </a:r>
            <a:r>
              <a:rPr lang="en-US" sz="3200" dirty="0" smtClean="0">
                <a:solidFill>
                  <a:srgbClr val="00B050"/>
                </a:solidFill>
                <a:latin typeface="Comic Sans MS" pitchFamily="66" charset="0"/>
                <a:cs typeface="Aharoni" pitchFamily="2" charset="-79"/>
              </a:rPr>
              <a:t> </a:t>
            </a:r>
            <a:r>
              <a:rPr lang="en-US" sz="3200" dirty="0" err="1" smtClean="0">
                <a:solidFill>
                  <a:srgbClr val="00B050"/>
                </a:solidFill>
                <a:latin typeface="Comic Sans MS" pitchFamily="66" charset="0"/>
                <a:cs typeface="Aharoni" pitchFamily="2" charset="-79"/>
              </a:rPr>
              <a:t>konkase</a:t>
            </a:r>
            <a:r>
              <a:rPr lang="en-US" sz="3200" dirty="0" smtClean="0">
                <a:solidFill>
                  <a:srgbClr val="00B050"/>
                </a:solidFill>
                <a:latin typeface="Comic Sans MS" pitchFamily="66" charset="0"/>
                <a:cs typeface="Aharoni" pitchFamily="2" charset="-79"/>
              </a:rPr>
              <a:t> </a:t>
            </a:r>
            <a:r>
              <a:rPr lang="en-US" sz="3200" dirty="0" err="1" smtClean="0">
                <a:solidFill>
                  <a:srgbClr val="00B050"/>
                </a:solidFill>
                <a:latin typeface="Comic Sans MS" pitchFamily="66" charset="0"/>
                <a:cs typeface="Aharoni" pitchFamily="2" charset="-79"/>
              </a:rPr>
              <a:t>ki</a:t>
            </a:r>
            <a:r>
              <a:rPr lang="en-US" sz="3200" dirty="0" smtClean="0">
                <a:solidFill>
                  <a:srgbClr val="00B050"/>
                </a:solidFill>
                <a:latin typeface="Comic Sans MS" pitchFamily="66" charset="0"/>
                <a:cs typeface="Aharoni" pitchFamily="2" charset="-79"/>
              </a:rPr>
              <a:t> </a:t>
            </a:r>
            <a:r>
              <a:rPr lang="en-US" sz="3200" dirty="0" err="1" smtClean="0">
                <a:solidFill>
                  <a:srgbClr val="00B050"/>
                </a:solidFill>
                <a:latin typeface="Comic Sans MS" pitchFamily="66" charset="0"/>
                <a:cs typeface="Aharoni" pitchFamily="2" charset="-79"/>
              </a:rPr>
              <a:t>respekte</a:t>
            </a:r>
            <a:r>
              <a:rPr lang="en-US" sz="3200" dirty="0" smtClean="0">
                <a:solidFill>
                  <a:srgbClr val="00B050"/>
                </a:solidFill>
                <a:latin typeface="Comic Sans MS" pitchFamily="66" charset="0"/>
                <a:cs typeface="Aharoni" pitchFamily="2" charset="-79"/>
              </a:rPr>
              <a:t> </a:t>
            </a:r>
            <a:r>
              <a:rPr lang="en-US" sz="3200" dirty="0" err="1" smtClean="0">
                <a:solidFill>
                  <a:srgbClr val="00B050"/>
                </a:solidFill>
                <a:latin typeface="Comic Sans MS" pitchFamily="66" charset="0"/>
                <a:cs typeface="Aharoni" pitchFamily="2" charset="-79"/>
              </a:rPr>
              <a:t>mezi</a:t>
            </a:r>
            <a:endParaRPr lang="en-US" sz="3200" dirty="0" smtClean="0">
              <a:solidFill>
                <a:srgbClr val="00B050"/>
              </a:solidFill>
              <a:latin typeface="Comic Sans MS" pitchFamily="66" charset="0"/>
              <a:cs typeface="Aharoni" pitchFamily="2" charset="-79"/>
            </a:endParaRPr>
          </a:p>
          <a:p>
            <a:r>
              <a:rPr lang="en-US" sz="3200" dirty="0" smtClean="0">
                <a:solidFill>
                  <a:srgbClr val="00B050"/>
                </a:solidFill>
                <a:latin typeface="Comic Sans MS" pitchFamily="66" charset="0"/>
                <a:cs typeface="Aharoni" pitchFamily="2" charset="-79"/>
              </a:rPr>
              <a:t>-</a:t>
            </a:r>
            <a:r>
              <a:rPr lang="en-US" sz="3200" dirty="0" err="1" smtClean="0">
                <a:solidFill>
                  <a:srgbClr val="00B050"/>
                </a:solidFill>
                <a:latin typeface="Comic Sans MS" pitchFamily="66" charset="0"/>
                <a:cs typeface="Aharoni" pitchFamily="2" charset="-79"/>
              </a:rPr>
              <a:t>Bl</a:t>
            </a:r>
            <a:r>
              <a:rPr lang="en-US" sz="3200" dirty="0" err="1" smtClean="0">
                <a:solidFill>
                  <a:srgbClr val="00B050"/>
                </a:solidFill>
                <a:latin typeface="Comic Sans MS"/>
                <a:cs typeface="Aharoni" pitchFamily="2" charset="-79"/>
              </a:rPr>
              <a:t>ò</a:t>
            </a:r>
            <a:r>
              <a:rPr lang="en-US" sz="3200" dirty="0" err="1" smtClean="0">
                <a:solidFill>
                  <a:srgbClr val="00B050"/>
                </a:solidFill>
                <a:latin typeface="Comic Sans MS" pitchFamily="66" charset="0"/>
                <a:cs typeface="Aharoni" pitchFamily="2" charset="-79"/>
              </a:rPr>
              <a:t>k</a:t>
            </a:r>
            <a:r>
              <a:rPr lang="en-US" sz="3200" dirty="0" smtClean="0">
                <a:solidFill>
                  <a:srgbClr val="00B050"/>
                </a:solidFill>
                <a:latin typeface="Comic Sans MS" pitchFamily="66" charset="0"/>
                <a:cs typeface="Aharoni" pitchFamily="2" charset="-79"/>
              </a:rPr>
              <a:t> </a:t>
            </a:r>
            <a:r>
              <a:rPr lang="en-US" sz="3200" dirty="0" err="1" smtClean="0">
                <a:solidFill>
                  <a:srgbClr val="00B050"/>
                </a:solidFill>
                <a:latin typeface="Comic Sans MS" pitchFamily="66" charset="0"/>
                <a:cs typeface="Aharoni" pitchFamily="2" charset="-79"/>
              </a:rPr>
              <a:t>vibre</a:t>
            </a:r>
            <a:r>
              <a:rPr lang="en-US" sz="3200" dirty="0" smtClean="0">
                <a:solidFill>
                  <a:srgbClr val="00B050"/>
                </a:solidFill>
                <a:latin typeface="Comic Sans MS" pitchFamily="66" charset="0"/>
                <a:cs typeface="Aharoni" pitchFamily="2" charset="-79"/>
              </a:rPr>
              <a:t> </a:t>
            </a:r>
            <a:r>
              <a:rPr lang="en-US" sz="3200" dirty="0" err="1" smtClean="0">
                <a:solidFill>
                  <a:srgbClr val="00B050"/>
                </a:solidFill>
                <a:latin typeface="Comic Sans MS" pitchFamily="66" charset="0"/>
                <a:cs typeface="Aharoni" pitchFamily="2" charset="-79"/>
              </a:rPr>
              <a:t>ki</a:t>
            </a:r>
            <a:r>
              <a:rPr lang="en-US" sz="3200" dirty="0" smtClean="0">
                <a:solidFill>
                  <a:srgbClr val="00B050"/>
                </a:solidFill>
                <a:latin typeface="Comic Sans MS" pitchFamily="66" charset="0"/>
                <a:cs typeface="Aharoni" pitchFamily="2" charset="-79"/>
              </a:rPr>
              <a:t> </a:t>
            </a:r>
            <a:r>
              <a:rPr lang="en-US" sz="3200" dirty="0" err="1" smtClean="0">
                <a:solidFill>
                  <a:srgbClr val="00B050"/>
                </a:solidFill>
                <a:latin typeface="Comic Sans MS" pitchFamily="66" charset="0"/>
                <a:cs typeface="Aharoni" pitchFamily="2" charset="-79"/>
              </a:rPr>
              <a:t>byen</a:t>
            </a:r>
            <a:r>
              <a:rPr lang="en-US" sz="3200" dirty="0" smtClean="0">
                <a:solidFill>
                  <a:srgbClr val="00B050"/>
                </a:solidFill>
                <a:latin typeface="Comic Sans MS" pitchFamily="66" charset="0"/>
                <a:cs typeface="Aharoni" pitchFamily="2" charset="-79"/>
              </a:rPr>
              <a:t> </a:t>
            </a:r>
            <a:r>
              <a:rPr lang="en-US" sz="3200" dirty="0" err="1" smtClean="0">
                <a:solidFill>
                  <a:srgbClr val="00B050"/>
                </a:solidFill>
                <a:latin typeface="Comic Sans MS" pitchFamily="66" charset="0"/>
                <a:cs typeface="Aharoni" pitchFamily="2" charset="-79"/>
              </a:rPr>
              <a:t>trete</a:t>
            </a:r>
            <a:endParaRPr lang="en-US" sz="3200" dirty="0" smtClean="0">
              <a:solidFill>
                <a:srgbClr val="00B050"/>
              </a:solidFill>
              <a:latin typeface="Comic Sans MS" pitchFamily="66" charset="0"/>
              <a:cs typeface="Aharoni" pitchFamily="2" charset="-79"/>
            </a:endParaRPr>
          </a:p>
          <a:p>
            <a:r>
              <a:rPr lang="en-US" sz="3200" dirty="0" smtClean="0">
                <a:solidFill>
                  <a:srgbClr val="00B050"/>
                </a:solidFill>
                <a:latin typeface="Comic Sans MS" pitchFamily="66" charset="0"/>
                <a:cs typeface="Aharoni" pitchFamily="2" charset="-79"/>
              </a:rPr>
              <a:t>-F</a:t>
            </a:r>
            <a:r>
              <a:rPr lang="en-US" sz="3200" dirty="0" smtClean="0">
                <a:solidFill>
                  <a:srgbClr val="00B050"/>
                </a:solidFill>
                <a:latin typeface="Comic Sans MS"/>
                <a:cs typeface="Aharoni" pitchFamily="2" charset="-79"/>
              </a:rPr>
              <a:t>è</a:t>
            </a:r>
            <a:r>
              <a:rPr lang="en-US" sz="3200" dirty="0" smtClean="0">
                <a:solidFill>
                  <a:srgbClr val="00B050"/>
                </a:solidFill>
                <a:latin typeface="Comic Sans MS" pitchFamily="66" charset="0"/>
                <a:cs typeface="Aharoni" pitchFamily="2" charset="-79"/>
              </a:rPr>
              <a:t> </a:t>
            </a:r>
            <a:r>
              <a:rPr lang="en-US" sz="3200" dirty="0" err="1" smtClean="0">
                <a:solidFill>
                  <a:srgbClr val="00B050"/>
                </a:solidFill>
                <a:latin typeface="Comic Sans MS" pitchFamily="66" charset="0"/>
                <a:cs typeface="Aharoni" pitchFamily="2" charset="-79"/>
              </a:rPr>
              <a:t>zo</a:t>
            </a:r>
            <a:r>
              <a:rPr lang="en-US" sz="3200" dirty="0" smtClean="0">
                <a:solidFill>
                  <a:srgbClr val="00B050"/>
                </a:solidFill>
                <a:latin typeface="Comic Sans MS" pitchFamily="66" charset="0"/>
                <a:cs typeface="Aharoni" pitchFamily="2" charset="-79"/>
              </a:rPr>
              <a:t> </a:t>
            </a:r>
            <a:r>
              <a:rPr lang="en-US" sz="3200" dirty="0" err="1" smtClean="0">
                <a:solidFill>
                  <a:srgbClr val="00B050"/>
                </a:solidFill>
                <a:latin typeface="Comic Sans MS" pitchFamily="66" charset="0"/>
                <a:cs typeface="Aharoni" pitchFamily="2" charset="-79"/>
              </a:rPr>
              <a:t>reken</a:t>
            </a:r>
            <a:r>
              <a:rPr lang="en-US" sz="3200" dirty="0" smtClean="0">
                <a:solidFill>
                  <a:srgbClr val="00B050"/>
                </a:solidFill>
                <a:latin typeface="Comic Sans MS" pitchFamily="66" charset="0"/>
                <a:cs typeface="Aharoni" pitchFamily="2" charset="-79"/>
              </a:rPr>
              <a:t> </a:t>
            </a:r>
            <a:r>
              <a:rPr lang="en-US" sz="3200" dirty="0" err="1" smtClean="0">
                <a:solidFill>
                  <a:srgbClr val="00B050"/>
                </a:solidFill>
                <a:latin typeface="Comic Sans MS" pitchFamily="66" charset="0"/>
                <a:cs typeface="Aharoni" pitchFamily="2" charset="-79"/>
              </a:rPr>
              <a:t>ki</a:t>
            </a:r>
            <a:r>
              <a:rPr lang="en-US" sz="3200" dirty="0" smtClean="0">
                <a:solidFill>
                  <a:srgbClr val="00B050"/>
                </a:solidFill>
                <a:latin typeface="Comic Sans MS" pitchFamily="66" charset="0"/>
                <a:cs typeface="Aharoni" pitchFamily="2" charset="-79"/>
              </a:rPr>
              <a:t> </a:t>
            </a:r>
            <a:r>
              <a:rPr lang="en-US" sz="3200" dirty="0" err="1" smtClean="0">
                <a:solidFill>
                  <a:srgbClr val="00B050"/>
                </a:solidFill>
                <a:latin typeface="Comic Sans MS" pitchFamily="66" charset="0"/>
                <a:cs typeface="Aharoni" pitchFamily="2" charset="-79"/>
              </a:rPr>
              <a:t>nèf</a:t>
            </a:r>
            <a:endParaRPr lang="en-US" sz="3200" dirty="0" smtClean="0">
              <a:solidFill>
                <a:srgbClr val="00B050"/>
              </a:solidFill>
              <a:latin typeface="Comic Sans MS" pitchFamily="66" charset="0"/>
              <a:cs typeface="Aharoni" pitchFamily="2" charset="-79"/>
            </a:endParaRPr>
          </a:p>
          <a:p>
            <a:r>
              <a:rPr lang="en-US" sz="3200" dirty="0" smtClean="0">
                <a:solidFill>
                  <a:srgbClr val="00B050"/>
                </a:solidFill>
                <a:latin typeface="Comic Sans MS" pitchFamily="66" charset="0"/>
                <a:cs typeface="Aharoni" pitchFamily="2" charset="-79"/>
              </a:rPr>
              <a:t>-</a:t>
            </a:r>
            <a:r>
              <a:rPr lang="en-US" sz="3200" dirty="0" err="1" smtClean="0">
                <a:solidFill>
                  <a:srgbClr val="00B050"/>
                </a:solidFill>
                <a:latin typeface="Comic Sans MS" pitchFamily="66" charset="0"/>
                <a:cs typeface="Aharoni" pitchFamily="2" charset="-79"/>
              </a:rPr>
              <a:t>Dlo</a:t>
            </a:r>
            <a:r>
              <a:rPr lang="en-US" sz="3200" dirty="0" smtClean="0">
                <a:solidFill>
                  <a:srgbClr val="00B050"/>
                </a:solidFill>
                <a:latin typeface="Comic Sans MS" pitchFamily="66" charset="0"/>
                <a:cs typeface="Aharoni" pitchFamily="2" charset="-79"/>
              </a:rPr>
              <a:t> </a:t>
            </a:r>
            <a:r>
              <a:rPr lang="en-US" sz="3200" dirty="0" err="1" smtClean="0">
                <a:solidFill>
                  <a:srgbClr val="00B050"/>
                </a:solidFill>
                <a:latin typeface="Comic Sans MS" pitchFamily="66" charset="0"/>
                <a:cs typeface="Aharoni" pitchFamily="2" charset="-79"/>
              </a:rPr>
              <a:t>ki</a:t>
            </a:r>
            <a:r>
              <a:rPr lang="en-US" sz="3200" dirty="0" smtClean="0">
                <a:solidFill>
                  <a:srgbClr val="00B050"/>
                </a:solidFill>
                <a:latin typeface="Comic Sans MS" pitchFamily="66" charset="0"/>
                <a:cs typeface="Aharoni" pitchFamily="2" charset="-79"/>
              </a:rPr>
              <a:t> </a:t>
            </a:r>
            <a:r>
              <a:rPr lang="en-US" sz="3200" dirty="0" err="1" smtClean="0">
                <a:solidFill>
                  <a:srgbClr val="00B050"/>
                </a:solidFill>
                <a:latin typeface="Comic Sans MS" pitchFamily="66" charset="0"/>
                <a:cs typeface="Aharoni" pitchFamily="2" charset="-79"/>
              </a:rPr>
              <a:t>pw</a:t>
            </a:r>
            <a:r>
              <a:rPr lang="en-US" sz="3200" dirty="0" err="1" smtClean="0">
                <a:solidFill>
                  <a:srgbClr val="00B050"/>
                </a:solidFill>
                <a:latin typeface="Comic Sans MS"/>
                <a:cs typeface="Aharoni" pitchFamily="2" charset="-79"/>
              </a:rPr>
              <a:t>ò</a:t>
            </a:r>
            <a:r>
              <a:rPr lang="en-US" sz="3200" dirty="0" err="1" smtClean="0">
                <a:solidFill>
                  <a:srgbClr val="00B050"/>
                </a:solidFill>
                <a:latin typeface="Comic Sans MS" pitchFamily="66" charset="0"/>
                <a:cs typeface="Aharoni" pitchFamily="2" charset="-79"/>
              </a:rPr>
              <a:t>p</a:t>
            </a:r>
            <a:endParaRPr lang="en-US" sz="3200" dirty="0" smtClean="0">
              <a:solidFill>
                <a:srgbClr val="00B050"/>
              </a:solidFill>
              <a:latin typeface="Comic Sans MS" pitchFamily="66" charset="0"/>
              <a:cs typeface="Aharoni" pitchFamily="2" charset="-79"/>
            </a:endParaRPr>
          </a:p>
          <a:p>
            <a:endParaRPr lang="fr-FR" dirty="0"/>
          </a:p>
        </p:txBody>
      </p:sp>
      <p:grpSp>
        <p:nvGrpSpPr>
          <p:cNvPr id="2" name="Groupe 5"/>
          <p:cNvGrpSpPr/>
          <p:nvPr/>
        </p:nvGrpSpPr>
        <p:grpSpPr>
          <a:xfrm>
            <a:off x="107504" y="2852936"/>
            <a:ext cx="2554246" cy="3384376"/>
            <a:chOff x="35496" y="3068960"/>
            <a:chExt cx="2880320" cy="3816424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5496" y="3073474"/>
              <a:ext cx="2838450" cy="38119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Rectangle 7"/>
            <p:cNvSpPr/>
            <p:nvPr/>
          </p:nvSpPr>
          <p:spPr>
            <a:xfrm>
              <a:off x="1979712" y="3068960"/>
              <a:ext cx="936104" cy="5715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029"/>
            </a:p>
          </p:txBody>
        </p:sp>
      </p:grpSp>
      <p:sp>
        <p:nvSpPr>
          <p:cNvPr id="11" name="Title 1"/>
          <p:cNvSpPr txBox="1">
            <a:spLocks/>
          </p:cNvSpPr>
          <p:nvPr/>
        </p:nvSpPr>
        <p:spPr bwMode="auto">
          <a:xfrm>
            <a:off x="467544" y="1268760"/>
            <a:ext cx="8532440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  <a:ea typeface="+mj-ea"/>
                <a:cs typeface="+mj-cs"/>
              </a:rPr>
              <a:t>Materyo</a:t>
            </a:r>
            <a:r>
              <a:rPr kumimoji="0" lang="fr-FR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  <a:ea typeface="+mj-ea"/>
                <a:cs typeface="+mj-cs"/>
              </a:rPr>
              <a:t> </a:t>
            </a:r>
            <a:r>
              <a:rPr kumimoji="0" lang="fr-FR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  <a:ea typeface="+mj-ea"/>
                <a:cs typeface="+mj-cs"/>
              </a:rPr>
              <a:t>nou</a:t>
            </a:r>
            <a:r>
              <a:rPr kumimoji="0" lang="fr-FR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  <a:ea typeface="+mj-ea"/>
                <a:cs typeface="+mj-cs"/>
              </a:rPr>
              <a:t> </a:t>
            </a:r>
            <a:r>
              <a:rPr kumimoji="0" lang="fr-FR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  <a:ea typeface="+mj-ea"/>
                <a:cs typeface="+mj-cs"/>
              </a:rPr>
              <a:t>dwe</a:t>
            </a:r>
            <a:r>
              <a:rPr kumimoji="0" lang="fr-FR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  <a:ea typeface="+mj-ea"/>
                <a:cs typeface="+mj-cs"/>
              </a:rPr>
              <a:t> </a:t>
            </a:r>
            <a:r>
              <a:rPr kumimoji="0" lang="fr-FR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  <a:ea typeface="+mj-ea"/>
                <a:cs typeface="+mj-cs"/>
              </a:rPr>
              <a:t>sèvi</a:t>
            </a:r>
            <a:r>
              <a:rPr kumimoji="0" lang="fr-FR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  <a:ea typeface="+mj-ea"/>
                <a:cs typeface="+mj-cs"/>
              </a:rPr>
              <a:t/>
            </a:r>
            <a:br>
              <a:rPr kumimoji="0" lang="fr-FR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  <a:ea typeface="+mj-ea"/>
                <a:cs typeface="+mj-cs"/>
              </a:rPr>
            </a:br>
            <a:endParaRPr kumimoji="0" lang="en-029" sz="40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60000"/>
                  <a:lumOff val="40000"/>
                </a:schemeClr>
              </a:solidFill>
              <a:effectLst/>
              <a:uLnTx/>
              <a:uFillTx/>
              <a:latin typeface="Comic Sans MS" panose="030F0702030302020204" pitchFamily="66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87624" y="1124744"/>
            <a:ext cx="62646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r-FR" dirty="0"/>
          </a:p>
        </p:txBody>
      </p:sp>
      <p:sp>
        <p:nvSpPr>
          <p:cNvPr id="4" name="Rectangle 3"/>
          <p:cNvSpPr/>
          <p:nvPr/>
        </p:nvSpPr>
        <p:spPr>
          <a:xfrm>
            <a:off x="2051720" y="3140968"/>
            <a:ext cx="4572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r-FR" dirty="0"/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611560" y="1844824"/>
            <a:ext cx="7704856" cy="2448272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kumimoji="0" lang="fr-FR" sz="5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  <a:ea typeface="+mj-ea"/>
                <a:cs typeface="+mj-cs"/>
              </a:rPr>
              <a:t> </a:t>
            </a:r>
            <a:r>
              <a:rPr lang="fr-FR" sz="5400" b="1" dirty="0" err="1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ea typeface="+mj-ea"/>
                <a:cs typeface="+mj-cs"/>
              </a:rPr>
              <a:t>Kèk</a:t>
            </a:r>
            <a:r>
              <a:rPr lang="fr-FR" sz="5400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ea typeface="+mj-ea"/>
                <a:cs typeface="+mj-cs"/>
              </a:rPr>
              <a:t> </a:t>
            </a:r>
            <a:r>
              <a:rPr lang="fr-FR" sz="5400" b="1" dirty="0" err="1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ea typeface="+mj-ea"/>
                <a:cs typeface="+mj-cs"/>
              </a:rPr>
              <a:t>konsèy</a:t>
            </a:r>
            <a:r>
              <a:rPr lang="fr-FR" sz="5400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ea typeface="+mj-ea"/>
                <a:cs typeface="+mj-cs"/>
              </a:rPr>
              <a:t> sou </a:t>
            </a:r>
            <a:r>
              <a:rPr lang="fr-FR" sz="5400" b="1" dirty="0" err="1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ea typeface="+mj-ea"/>
                <a:cs typeface="+mj-cs"/>
              </a:rPr>
              <a:t>detay</a:t>
            </a:r>
            <a:r>
              <a:rPr lang="fr-FR" sz="5400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ea typeface="+mj-ea"/>
                <a:cs typeface="+mj-cs"/>
              </a:rPr>
              <a:t> </a:t>
            </a:r>
            <a:r>
              <a:rPr lang="fr-FR" sz="5400" b="1" dirty="0" err="1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ea typeface="+mj-ea"/>
                <a:cs typeface="+mj-cs"/>
              </a:rPr>
              <a:t>chantye</a:t>
            </a:r>
            <a:r>
              <a:rPr lang="fr-FR" sz="5400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ea typeface="+mj-ea"/>
                <a:cs typeface="+mj-cs"/>
              </a:rPr>
              <a:t> </a:t>
            </a:r>
            <a:r>
              <a:rPr lang="fr-FR" sz="5400" b="1" dirty="0" err="1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ea typeface="+mj-ea"/>
                <a:cs typeface="+mj-cs"/>
              </a:rPr>
              <a:t>nou</a:t>
            </a:r>
            <a:r>
              <a:rPr lang="fr-FR" sz="5400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ea typeface="+mj-ea"/>
                <a:cs typeface="+mj-cs"/>
              </a:rPr>
              <a:t> </a:t>
            </a:r>
            <a:r>
              <a:rPr lang="fr-FR" sz="5400" b="1" dirty="0" err="1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ea typeface="+mj-ea"/>
                <a:cs typeface="+mj-cs"/>
              </a:rPr>
              <a:t>yo</a:t>
            </a:r>
            <a:r>
              <a:rPr lang="fr-FR" sz="5400" b="1" dirty="0" smtClean="0">
                <a:solidFill>
                  <a:srgbClr val="4F81BD">
                    <a:lumMod val="75000"/>
                  </a:srgbClr>
                </a:solidFill>
                <a:latin typeface="Comic Sans MS"/>
                <a:ea typeface="+mj-ea"/>
                <a:cs typeface="+mj-cs"/>
              </a:rPr>
              <a:t>?</a:t>
            </a:r>
            <a:endParaRPr kumimoji="0" lang="en-029" sz="44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Comic Sans MS" panose="030F0702030302020204" pitchFamily="66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18073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67544" y="1268760"/>
            <a:ext cx="8532440" cy="1296144"/>
          </a:xfrm>
        </p:spPr>
        <p:txBody>
          <a:bodyPr/>
          <a:lstStyle/>
          <a:p>
            <a:r>
              <a:rPr lang="fr-FR" sz="4000" b="1" dirty="0" err="1" smtClean="0"/>
              <a:t>Ki</a:t>
            </a:r>
            <a:r>
              <a:rPr lang="fr-FR" sz="4000" b="1" dirty="0" smtClean="0"/>
              <a:t> jan pou </a:t>
            </a:r>
            <a:r>
              <a:rPr lang="fr-FR" sz="4000" b="1" dirty="0" err="1" smtClean="0"/>
              <a:t>nou</a:t>
            </a:r>
            <a:r>
              <a:rPr lang="fr-FR" sz="4000" b="1" dirty="0" smtClean="0"/>
              <a:t> f</a:t>
            </a:r>
            <a:r>
              <a:rPr lang="fr-FR" sz="4000" b="1" dirty="0" smtClean="0">
                <a:latin typeface="Comic Sans MS"/>
              </a:rPr>
              <a:t>è</a:t>
            </a:r>
            <a:r>
              <a:rPr lang="fr-FR" sz="4000" b="1" dirty="0" smtClean="0"/>
              <a:t> bon </a:t>
            </a:r>
            <a:r>
              <a:rPr lang="fr-FR" sz="4000" b="1" dirty="0" err="1" smtClean="0"/>
              <a:t>etrye</a:t>
            </a:r>
            <a:r>
              <a:rPr lang="fr-FR" sz="4000" b="1" dirty="0" smtClean="0">
                <a:solidFill>
                  <a:schemeClr val="tx2"/>
                </a:solidFill>
              </a:rPr>
              <a:t>?</a:t>
            </a:r>
            <a:r>
              <a:rPr lang="fr-FR" sz="4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/>
            </a:r>
            <a:br>
              <a:rPr lang="fr-FR" sz="4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endParaRPr lang="en-029" sz="40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grpSp>
        <p:nvGrpSpPr>
          <p:cNvPr id="3" name="Groupe 7"/>
          <p:cNvGrpSpPr/>
          <p:nvPr/>
        </p:nvGrpSpPr>
        <p:grpSpPr>
          <a:xfrm>
            <a:off x="289562" y="2852936"/>
            <a:ext cx="2554246" cy="3384376"/>
            <a:chOff x="35496" y="3068960"/>
            <a:chExt cx="2880320" cy="3816424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5496" y="3073474"/>
              <a:ext cx="2838450" cy="38119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Rectangle 9"/>
            <p:cNvSpPr/>
            <p:nvPr/>
          </p:nvSpPr>
          <p:spPr>
            <a:xfrm>
              <a:off x="1979712" y="3068960"/>
              <a:ext cx="936104" cy="5715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029"/>
            </a:p>
          </p:txBody>
        </p:sp>
      </p:grpSp>
    </p:spTree>
    <p:extLst>
      <p:ext uri="{BB962C8B-B14F-4D97-AF65-F5344CB8AC3E}">
        <p14:creationId xmlns:p14="http://schemas.microsoft.com/office/powerpoint/2010/main" xmlns="" val="2218073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107504" y="44624"/>
            <a:ext cx="8064896" cy="864096"/>
          </a:xfrm>
        </p:spPr>
        <p:txBody>
          <a:bodyPr/>
          <a:lstStyle/>
          <a:p>
            <a:pPr marL="0" indent="0">
              <a:buNone/>
            </a:pPr>
            <a:r>
              <a:rPr lang="fr-CH" sz="3200" dirty="0" smtClean="0"/>
              <a:t>Pa </a:t>
            </a:r>
            <a:r>
              <a:rPr lang="fr-CH" sz="3200" dirty="0" err="1" smtClean="0"/>
              <a:t>konstwi</a:t>
            </a:r>
            <a:r>
              <a:rPr lang="fr-CH" sz="3200" dirty="0" smtClean="0"/>
              <a:t> </a:t>
            </a:r>
            <a:r>
              <a:rPr lang="fr-CH" sz="3200" dirty="0" err="1" smtClean="0"/>
              <a:t>kote</a:t>
            </a:r>
            <a:r>
              <a:rPr lang="fr-CH" sz="3200" dirty="0" smtClean="0"/>
              <a:t> </a:t>
            </a:r>
            <a:r>
              <a:rPr lang="fr-CH" sz="3200" dirty="0" err="1" smtClean="0"/>
              <a:t>ki</a:t>
            </a:r>
            <a:r>
              <a:rPr lang="fr-CH" sz="3200" dirty="0" smtClean="0"/>
              <a:t> ka </a:t>
            </a:r>
            <a:r>
              <a:rPr lang="fr-CH" sz="3200" dirty="0" err="1" smtClean="0"/>
              <a:t>gen</a:t>
            </a:r>
            <a:r>
              <a:rPr lang="fr-CH" sz="3200" dirty="0" smtClean="0"/>
              <a:t> </a:t>
            </a:r>
            <a:r>
              <a:rPr lang="fr-CH" sz="3200" dirty="0" err="1" smtClean="0"/>
              <a:t>glismann</a:t>
            </a:r>
            <a:r>
              <a:rPr lang="fr-CH" sz="3200" dirty="0" smtClean="0"/>
              <a:t> </a:t>
            </a:r>
            <a:r>
              <a:rPr lang="fr-CH" sz="3200" dirty="0" err="1" smtClean="0"/>
              <a:t>teren</a:t>
            </a:r>
            <a:endParaRPr lang="en-029" sz="3200" dirty="0"/>
          </a:p>
        </p:txBody>
      </p:sp>
      <p:pic>
        <p:nvPicPr>
          <p:cNvPr id="8" name="Picture 7" descr="2d-construction-falaise-B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15616" y="633143"/>
            <a:ext cx="6984776" cy="5397327"/>
          </a:xfrm>
          <a:prstGeom prst="rect">
            <a:avLst/>
          </a:prstGeom>
        </p:spPr>
      </p:pic>
      <p:pic>
        <p:nvPicPr>
          <p:cNvPr id="9" name="Picture 8" descr="2d-construction-falaise-C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15616" y="633143"/>
            <a:ext cx="6984776" cy="5397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53326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1259632" y="2132856"/>
            <a:ext cx="1872208" cy="2160240"/>
          </a:xfrm>
        </p:spPr>
        <p:txBody>
          <a:bodyPr/>
          <a:lstStyle/>
          <a:p>
            <a:pPr marL="0" indent="0">
              <a:buNone/>
            </a:pPr>
            <a:endParaRPr lang="en-029" sz="3200" dirty="0"/>
          </a:p>
        </p:txBody>
      </p:sp>
      <p:pic>
        <p:nvPicPr>
          <p:cNvPr id="6" name="Picture 14" descr="G:\DCIM\100ND70S\DSC_0080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0448" t="9022" r="19969" b="20802"/>
          <a:stretch/>
        </p:blipFill>
        <p:spPr bwMode="auto">
          <a:xfrm rot="5400000">
            <a:off x="1525351" y="-1552735"/>
            <a:ext cx="6093298" cy="9144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5" name="Multiplier 4"/>
          <p:cNvSpPr/>
          <p:nvPr/>
        </p:nvSpPr>
        <p:spPr>
          <a:xfrm>
            <a:off x="5580112" y="2348880"/>
            <a:ext cx="1440160" cy="1368152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>
            <a:off x="2555776" y="668017"/>
            <a:ext cx="4248472" cy="769441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  <a:prstDash val="solid"/>
          </a:ln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Kisa</a:t>
            </a:r>
            <a:r>
              <a:rPr lang="en-US" sz="4400" dirty="0" smtClean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nou</a:t>
            </a:r>
            <a:r>
              <a:rPr lang="en-US" sz="4400" dirty="0" smtClean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panse</a:t>
            </a:r>
            <a:r>
              <a:rPr lang="en-US" sz="4400" dirty="0" smtClean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?</a:t>
            </a:r>
            <a:endParaRPr lang="fr-FR" sz="4400" dirty="0">
              <a:solidFill>
                <a:srgbClr val="FF0000"/>
              </a:solidFill>
              <a:latin typeface="Comic Sans MS" panose="030F0702030302020204" pitchFamily="66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53326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0" y="1"/>
            <a:ext cx="9144000" cy="620687"/>
          </a:xfrm>
        </p:spPr>
        <p:txBody>
          <a:bodyPr/>
          <a:lstStyle/>
          <a:p>
            <a:pPr marL="0" indent="0">
              <a:buNone/>
            </a:pPr>
            <a:r>
              <a:rPr lang="fr-CH" sz="3200" dirty="0" smtClean="0"/>
              <a:t>Pa </a:t>
            </a:r>
            <a:r>
              <a:rPr lang="fr-CH" sz="3200" dirty="0" err="1" smtClean="0"/>
              <a:t>s</a:t>
            </a:r>
            <a:r>
              <a:rPr lang="fr-CH" sz="3200" dirty="0" err="1" smtClean="0">
                <a:latin typeface="Comic Sans MS"/>
              </a:rPr>
              <a:t>ò</a:t>
            </a:r>
            <a:r>
              <a:rPr lang="fr-CH" sz="3200" dirty="0" err="1" smtClean="0"/>
              <a:t>ti</a:t>
            </a:r>
            <a:r>
              <a:rPr lang="fr-CH" sz="3200" dirty="0" smtClean="0"/>
              <a:t> </a:t>
            </a:r>
            <a:r>
              <a:rPr lang="fr-CH" sz="3200" dirty="0" err="1" smtClean="0"/>
              <a:t>kwochè</a:t>
            </a:r>
            <a:r>
              <a:rPr lang="fr-CH" sz="3200" dirty="0" smtClean="0"/>
              <a:t> </a:t>
            </a:r>
            <a:r>
              <a:rPr lang="fr-CH" sz="3200" dirty="0" err="1" smtClean="0"/>
              <a:t>yo</a:t>
            </a:r>
            <a:r>
              <a:rPr lang="fr-CH" sz="3200" dirty="0" smtClean="0"/>
              <a:t> </a:t>
            </a:r>
            <a:r>
              <a:rPr lang="fr-CH" sz="3200" dirty="0" err="1" smtClean="0"/>
              <a:t>dey</a:t>
            </a:r>
            <a:r>
              <a:rPr lang="fr-CH" sz="3200" dirty="0" err="1" smtClean="0">
                <a:latin typeface="Comic Sans MS"/>
              </a:rPr>
              <a:t>ò</a:t>
            </a:r>
            <a:r>
              <a:rPr lang="fr-CH" sz="3200" dirty="0" smtClean="0"/>
              <a:t> </a:t>
            </a:r>
            <a:r>
              <a:rPr lang="fr-CH" sz="3200" dirty="0" err="1" smtClean="0"/>
              <a:t>etrye</a:t>
            </a:r>
            <a:r>
              <a:rPr lang="fr-CH" sz="3200" dirty="0" smtClean="0"/>
              <a:t> a </a:t>
            </a:r>
            <a:endParaRPr lang="en-029" sz="3200" dirty="0"/>
          </a:p>
        </p:txBody>
      </p:sp>
      <p:pic>
        <p:nvPicPr>
          <p:cNvPr id="6" name="Picture 5" descr="10.jpg"/>
          <p:cNvPicPr>
            <a:picLocks noChangeAspect="1"/>
          </p:cNvPicPr>
          <p:nvPr/>
        </p:nvPicPr>
        <p:blipFill>
          <a:blip r:embed="rId3" cstate="print"/>
          <a:srcRect t="6261"/>
          <a:stretch>
            <a:fillRect/>
          </a:stretch>
        </p:blipFill>
        <p:spPr>
          <a:xfrm>
            <a:off x="899592" y="692696"/>
            <a:ext cx="7442239" cy="5390781"/>
          </a:xfrm>
          <a:prstGeom prst="rect">
            <a:avLst/>
          </a:prstGeom>
        </p:spPr>
      </p:pic>
      <p:sp>
        <p:nvSpPr>
          <p:cNvPr id="7" name="Multiplier 4"/>
          <p:cNvSpPr/>
          <p:nvPr/>
        </p:nvSpPr>
        <p:spPr>
          <a:xfrm>
            <a:off x="2699792" y="908720"/>
            <a:ext cx="1000532" cy="950506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980728"/>
            <a:ext cx="717680" cy="694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253326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179512" y="836713"/>
            <a:ext cx="3384376" cy="1224135"/>
          </a:xfrm>
        </p:spPr>
        <p:txBody>
          <a:bodyPr/>
          <a:lstStyle/>
          <a:p>
            <a:pPr marL="0" indent="0">
              <a:buNone/>
            </a:pPr>
            <a:r>
              <a:rPr lang="fr-CH" sz="3200" dirty="0" smtClean="0"/>
              <a:t> </a:t>
            </a:r>
            <a:endParaRPr lang="en-029" sz="3200" dirty="0"/>
          </a:p>
        </p:txBody>
      </p:sp>
      <p:pic>
        <p:nvPicPr>
          <p:cNvPr id="6" name="Picture 10" descr="C:\Users\unhabitat\Desktop\UN-juin\vieux model\DSC_0046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7104" t="1234" r="33113" b="58474"/>
          <a:stretch/>
        </p:blipFill>
        <p:spPr bwMode="auto">
          <a:xfrm>
            <a:off x="0" y="548680"/>
            <a:ext cx="9144000" cy="547260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5" name="Content Placeholder 1"/>
          <p:cNvSpPr txBox="1">
            <a:spLocks/>
          </p:cNvSpPr>
          <p:nvPr/>
        </p:nvSpPr>
        <p:spPr bwMode="auto">
          <a:xfrm>
            <a:off x="0" y="1"/>
            <a:ext cx="9144000" cy="980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fr-CH" sz="32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+mn-cs"/>
              </a:rPr>
              <a:t>Antre </a:t>
            </a:r>
            <a:r>
              <a:rPr lang="fr-CH" sz="3200" dirty="0" err="1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+mn-cs"/>
              </a:rPr>
              <a:t>kwochè</a:t>
            </a:r>
            <a:r>
              <a:rPr lang="fr-CH" sz="32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+mn-cs"/>
              </a:rPr>
              <a:t> </a:t>
            </a:r>
            <a:r>
              <a:rPr lang="fr-CH" sz="3200" dirty="0" err="1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+mn-cs"/>
              </a:rPr>
              <a:t>etrye</a:t>
            </a:r>
            <a:r>
              <a:rPr lang="fr-CH" sz="32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+mn-cs"/>
              </a:rPr>
              <a:t> </a:t>
            </a:r>
            <a:r>
              <a:rPr lang="fr-CH" sz="3200" dirty="0" err="1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+mn-cs"/>
              </a:rPr>
              <a:t>yo</a:t>
            </a:r>
            <a:r>
              <a:rPr lang="fr-CH" sz="32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+mn-cs"/>
              </a:rPr>
              <a:t> </a:t>
            </a:r>
            <a:r>
              <a:rPr lang="fr-CH" sz="3200" dirty="0" err="1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+mn-cs"/>
              </a:rPr>
              <a:t>andedan</a:t>
            </a:r>
            <a:r>
              <a:rPr lang="fr-CH" sz="32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+mn-cs"/>
              </a:rPr>
              <a:t> </a:t>
            </a:r>
            <a:r>
              <a:rPr lang="fr-CH" sz="3200" dirty="0" err="1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+mn-cs"/>
              </a:rPr>
              <a:t>etrye</a:t>
            </a:r>
            <a:r>
              <a:rPr lang="fr-CH" sz="32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+mn-cs"/>
              </a:rPr>
              <a:t> a </a:t>
            </a:r>
            <a:endParaRPr lang="en-029" sz="3200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  <a:cs typeface="+mn-cs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23928" y="2204864"/>
            <a:ext cx="1164129" cy="1126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253326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67544" y="1268760"/>
            <a:ext cx="8532440" cy="1656184"/>
          </a:xfrm>
        </p:spPr>
        <p:txBody>
          <a:bodyPr/>
          <a:lstStyle/>
          <a:p>
            <a:r>
              <a:rPr lang="fr-FR" sz="4000" b="1" dirty="0" smtClean="0"/>
              <a:t>Ki jan pou </a:t>
            </a:r>
            <a:r>
              <a:rPr lang="fr-FR" sz="4000" b="1" dirty="0" err="1" smtClean="0"/>
              <a:t>nou</a:t>
            </a:r>
            <a:r>
              <a:rPr lang="fr-FR" sz="4000" b="1" dirty="0" smtClean="0"/>
              <a:t> f</a:t>
            </a:r>
            <a:r>
              <a:rPr lang="fr-FR" sz="4000" b="1" dirty="0" smtClean="0">
                <a:latin typeface="Comic Sans MS"/>
              </a:rPr>
              <a:t>è</a:t>
            </a:r>
            <a:r>
              <a:rPr lang="fr-FR" sz="4000" b="1" dirty="0" smtClean="0"/>
              <a:t> bon </a:t>
            </a:r>
            <a:r>
              <a:rPr lang="fr-FR" sz="4000" b="1" dirty="0" err="1" smtClean="0"/>
              <a:t>koneksyon</a:t>
            </a:r>
            <a:r>
              <a:rPr lang="fr-FR" sz="4000" b="1" dirty="0" smtClean="0"/>
              <a:t> </a:t>
            </a:r>
            <a:r>
              <a:rPr lang="fr-FR" sz="4000" b="1" dirty="0" err="1" smtClean="0"/>
              <a:t>chenaj</a:t>
            </a:r>
            <a:r>
              <a:rPr lang="fr-FR" sz="4000" b="1" dirty="0" smtClean="0"/>
              <a:t> </a:t>
            </a:r>
            <a:r>
              <a:rPr lang="fr-FR" sz="4000" b="1" dirty="0" err="1" smtClean="0"/>
              <a:t>yo</a:t>
            </a:r>
            <a:r>
              <a:rPr lang="fr-FR" sz="4000" b="1" dirty="0" smtClean="0">
                <a:solidFill>
                  <a:schemeClr val="tx2"/>
                </a:solidFill>
              </a:rPr>
              <a:t>?</a:t>
            </a:r>
            <a:r>
              <a:rPr lang="fr-FR" sz="4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/>
            </a:r>
            <a:br>
              <a:rPr lang="fr-FR" sz="4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endParaRPr lang="en-029" sz="40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grpSp>
        <p:nvGrpSpPr>
          <p:cNvPr id="3" name="Groupe 7"/>
          <p:cNvGrpSpPr/>
          <p:nvPr/>
        </p:nvGrpSpPr>
        <p:grpSpPr>
          <a:xfrm>
            <a:off x="289562" y="2852936"/>
            <a:ext cx="2554246" cy="3384376"/>
            <a:chOff x="35496" y="3068960"/>
            <a:chExt cx="2880320" cy="3816424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5496" y="3073474"/>
              <a:ext cx="2838450" cy="38119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Rectangle 9"/>
            <p:cNvSpPr/>
            <p:nvPr/>
          </p:nvSpPr>
          <p:spPr>
            <a:xfrm>
              <a:off x="1979712" y="3068960"/>
              <a:ext cx="936104" cy="5715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029"/>
            </a:p>
          </p:txBody>
        </p:sp>
      </p:grpSp>
    </p:spTree>
    <p:extLst>
      <p:ext uri="{BB962C8B-B14F-4D97-AF65-F5344CB8AC3E}">
        <p14:creationId xmlns:p14="http://schemas.microsoft.com/office/powerpoint/2010/main" xmlns="" val="2218073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1259632" y="2132856"/>
            <a:ext cx="1872208" cy="2160240"/>
          </a:xfrm>
        </p:spPr>
        <p:txBody>
          <a:bodyPr/>
          <a:lstStyle/>
          <a:p>
            <a:pPr marL="0" indent="0">
              <a:buNone/>
            </a:pPr>
            <a:endParaRPr lang="en-029" sz="3200" dirty="0"/>
          </a:p>
        </p:txBody>
      </p:sp>
      <p:pic>
        <p:nvPicPr>
          <p:cNvPr id="9" name="irc_mi" descr="http://static2.batirama.com/images/dossier/121-construire-parasismique-1.jpg">
            <a:hlinkClick r:id="rId3"/>
          </p:cNvPr>
          <p:cNvPicPr/>
          <p:nvPr/>
        </p:nvPicPr>
        <p:blipFill>
          <a:blip r:embed="rId4" cstate="print"/>
          <a:srcRect r="1173"/>
          <a:stretch>
            <a:fillRect/>
          </a:stretch>
        </p:blipFill>
        <p:spPr bwMode="auto">
          <a:xfrm>
            <a:off x="303" y="0"/>
            <a:ext cx="9143697" cy="6065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Multiplier 5"/>
          <p:cNvSpPr/>
          <p:nvPr/>
        </p:nvSpPr>
        <p:spPr>
          <a:xfrm>
            <a:off x="5580112" y="1628800"/>
            <a:ext cx="1440160" cy="1368152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>
            <a:off x="2627784" y="44959"/>
            <a:ext cx="4248472" cy="769441"/>
          </a:xfrm>
          <a:prstGeom prst="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Kisa</a:t>
            </a:r>
            <a:r>
              <a:rPr lang="en-US" sz="4400" dirty="0" smtClean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nou</a:t>
            </a:r>
            <a:r>
              <a:rPr lang="en-US" sz="4400" dirty="0" smtClean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panse</a:t>
            </a:r>
            <a:r>
              <a:rPr lang="en-US" sz="4400" dirty="0" smtClean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?</a:t>
            </a:r>
            <a:endParaRPr lang="fr-FR" sz="4400" dirty="0">
              <a:solidFill>
                <a:srgbClr val="FF0000"/>
              </a:solidFill>
              <a:latin typeface="Comic Sans MS" panose="030F0702030302020204" pitchFamily="66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53326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ultiplier 4"/>
          <p:cNvSpPr/>
          <p:nvPr/>
        </p:nvSpPr>
        <p:spPr>
          <a:xfrm>
            <a:off x="5559981" y="2411115"/>
            <a:ext cx="1440160" cy="1368152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9" name="Picture 8" descr="9-A.jpg"/>
          <p:cNvPicPr>
            <a:picLocks noChangeAspect="1"/>
          </p:cNvPicPr>
          <p:nvPr/>
        </p:nvPicPr>
        <p:blipFill>
          <a:blip r:embed="rId3" cstate="print"/>
          <a:srcRect l="19091" t="17827" r="22727" b="22173"/>
          <a:stretch>
            <a:fillRect/>
          </a:stretch>
        </p:blipFill>
        <p:spPr>
          <a:xfrm>
            <a:off x="603567" y="0"/>
            <a:ext cx="7856865" cy="6260940"/>
          </a:xfrm>
          <a:prstGeom prst="rect">
            <a:avLst/>
          </a:prstGeom>
        </p:spPr>
      </p:pic>
      <p:sp>
        <p:nvSpPr>
          <p:cNvPr id="10" name="Multiplier 5"/>
          <p:cNvSpPr/>
          <p:nvPr/>
        </p:nvSpPr>
        <p:spPr>
          <a:xfrm>
            <a:off x="5580112" y="1628800"/>
            <a:ext cx="1440160" cy="1368152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Content Placeholder 1"/>
          <p:cNvSpPr>
            <a:spLocks noGrp="1"/>
          </p:cNvSpPr>
          <p:nvPr>
            <p:ph sz="half" idx="1"/>
          </p:nvPr>
        </p:nvSpPr>
        <p:spPr>
          <a:xfrm>
            <a:off x="0" y="0"/>
            <a:ext cx="9144000" cy="692696"/>
          </a:xfrm>
        </p:spPr>
        <p:txBody>
          <a:bodyPr/>
          <a:lstStyle/>
          <a:p>
            <a:pPr marL="0" indent="0">
              <a:buNone/>
            </a:pPr>
            <a:r>
              <a:rPr lang="fr-CH" sz="3200" dirty="0" smtClean="0"/>
              <a:t>Pa </a:t>
            </a:r>
            <a:r>
              <a:rPr lang="fr-CH" sz="3200" dirty="0" err="1" smtClean="0"/>
              <a:t>konekte</a:t>
            </a:r>
            <a:r>
              <a:rPr lang="fr-CH" sz="3200" dirty="0" smtClean="0"/>
              <a:t> </a:t>
            </a:r>
            <a:r>
              <a:rPr lang="fr-CH" sz="3200" dirty="0" err="1" smtClean="0"/>
              <a:t>chenaj</a:t>
            </a:r>
            <a:r>
              <a:rPr lang="fr-CH" sz="3200" dirty="0" smtClean="0"/>
              <a:t> </a:t>
            </a:r>
            <a:r>
              <a:rPr lang="fr-CH" sz="3200" dirty="0" err="1" smtClean="0"/>
              <a:t>yo</a:t>
            </a:r>
            <a:r>
              <a:rPr lang="fr-CH" sz="3200" dirty="0" smtClean="0"/>
              <a:t> </a:t>
            </a:r>
            <a:r>
              <a:rPr lang="fr-CH" sz="3200" dirty="0" err="1" smtClean="0"/>
              <a:t>fason</a:t>
            </a:r>
            <a:r>
              <a:rPr lang="fr-CH" sz="3200" dirty="0" smtClean="0"/>
              <a:t> sa a. </a:t>
            </a:r>
            <a:endParaRPr lang="en-029" sz="3200" dirty="0"/>
          </a:p>
        </p:txBody>
      </p:sp>
    </p:spTree>
    <p:extLst>
      <p:ext uri="{BB962C8B-B14F-4D97-AF65-F5344CB8AC3E}">
        <p14:creationId xmlns:p14="http://schemas.microsoft.com/office/powerpoint/2010/main" xmlns="" val="1253326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-36512" y="0"/>
            <a:ext cx="9396536" cy="1124744"/>
          </a:xfrm>
        </p:spPr>
        <p:txBody>
          <a:bodyPr/>
          <a:lstStyle/>
          <a:p>
            <a:pPr marL="0" indent="0">
              <a:buNone/>
            </a:pPr>
            <a:r>
              <a:rPr lang="fr-CH" sz="3200" dirty="0" err="1" smtClean="0"/>
              <a:t>Sèvi</a:t>
            </a:r>
            <a:r>
              <a:rPr lang="fr-CH" sz="3200" dirty="0" smtClean="0"/>
              <a:t> </a:t>
            </a:r>
            <a:r>
              <a:rPr lang="fr-CH" sz="3200" dirty="0" err="1" smtClean="0"/>
              <a:t>ak</a:t>
            </a:r>
            <a:r>
              <a:rPr lang="fr-CH" sz="3200" dirty="0" smtClean="0"/>
              <a:t> </a:t>
            </a:r>
            <a:r>
              <a:rPr lang="fr-CH" sz="3200" dirty="0" err="1" smtClean="0"/>
              <a:t>py</a:t>
            </a:r>
            <a:r>
              <a:rPr lang="fr-CH" sz="3200" dirty="0" err="1" smtClean="0">
                <a:latin typeface="Comic Sans MS"/>
              </a:rPr>
              <a:t>è</a:t>
            </a:r>
            <a:r>
              <a:rPr lang="fr-CH" sz="3200" dirty="0" err="1" smtClean="0"/>
              <a:t>s</a:t>
            </a:r>
            <a:r>
              <a:rPr lang="fr-CH" sz="3200" dirty="0" smtClean="0"/>
              <a:t> sa </a:t>
            </a:r>
            <a:r>
              <a:rPr lang="fr-CH" sz="3200" dirty="0" err="1" smtClean="0"/>
              <a:t>yo</a:t>
            </a:r>
            <a:r>
              <a:rPr lang="fr-CH" sz="3200" dirty="0" smtClean="0"/>
              <a:t> pou n </a:t>
            </a:r>
            <a:r>
              <a:rPr lang="fr-CH" sz="3200" dirty="0" err="1" smtClean="0"/>
              <a:t>byen</a:t>
            </a:r>
            <a:r>
              <a:rPr lang="fr-CH" sz="3200" dirty="0" smtClean="0"/>
              <a:t> </a:t>
            </a:r>
            <a:r>
              <a:rPr lang="fr-CH" sz="3200" dirty="0" err="1" smtClean="0"/>
              <a:t>konekte</a:t>
            </a:r>
            <a:r>
              <a:rPr lang="fr-CH" sz="3200" dirty="0" smtClean="0"/>
              <a:t> </a:t>
            </a:r>
            <a:r>
              <a:rPr lang="fr-CH" sz="3200" dirty="0" err="1" smtClean="0"/>
              <a:t>chenaj</a:t>
            </a:r>
            <a:r>
              <a:rPr lang="fr-CH" sz="3200" dirty="0" smtClean="0"/>
              <a:t> </a:t>
            </a:r>
            <a:r>
              <a:rPr lang="fr-CH" sz="3200" dirty="0" err="1" smtClean="0"/>
              <a:t>yo</a:t>
            </a:r>
            <a:r>
              <a:rPr lang="fr-CH" sz="3200" dirty="0" smtClean="0"/>
              <a:t> </a:t>
            </a:r>
            <a:endParaRPr lang="en-029" sz="3200" dirty="0"/>
          </a:p>
        </p:txBody>
      </p:sp>
      <p:pic>
        <p:nvPicPr>
          <p:cNvPr id="5" name="Picture 4" descr="9-C.jpg"/>
          <p:cNvPicPr>
            <a:picLocks noChangeAspect="1"/>
          </p:cNvPicPr>
          <p:nvPr/>
        </p:nvPicPr>
        <p:blipFill>
          <a:blip r:embed="rId3" cstate="print"/>
          <a:srcRect t="2698" b="2864"/>
          <a:stretch>
            <a:fillRect/>
          </a:stretch>
        </p:blipFill>
        <p:spPr>
          <a:xfrm>
            <a:off x="2483767" y="548680"/>
            <a:ext cx="6257496" cy="5544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53326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9-B retouche.jpg"/>
          <p:cNvPicPr>
            <a:picLocks noChangeAspect="1"/>
          </p:cNvPicPr>
          <p:nvPr/>
        </p:nvPicPr>
        <p:blipFill>
          <a:blip r:embed="rId3" cstate="print"/>
          <a:srcRect l="20792" t="20600" r="24848" b="23579"/>
          <a:stretch>
            <a:fillRect/>
          </a:stretch>
        </p:blipFill>
        <p:spPr>
          <a:xfrm>
            <a:off x="2519264" y="836712"/>
            <a:ext cx="6624736" cy="5256584"/>
          </a:xfrm>
          <a:prstGeom prst="rect">
            <a:avLst/>
          </a:prstGeom>
        </p:spPr>
      </p:pic>
      <p:pic>
        <p:nvPicPr>
          <p:cNvPr id="9" name="Picture 8" descr="9-A.jpg"/>
          <p:cNvPicPr>
            <a:picLocks noChangeAspect="1"/>
          </p:cNvPicPr>
          <p:nvPr/>
        </p:nvPicPr>
        <p:blipFill>
          <a:blip r:embed="rId4" cstate="print"/>
          <a:srcRect l="19091" t="17827" r="22727" b="22173"/>
          <a:stretch>
            <a:fillRect/>
          </a:stretch>
        </p:blipFill>
        <p:spPr>
          <a:xfrm>
            <a:off x="107505" y="4149080"/>
            <a:ext cx="2379088" cy="1895836"/>
          </a:xfrm>
          <a:prstGeom prst="rect">
            <a:avLst/>
          </a:prstGeom>
        </p:spPr>
      </p:pic>
      <p:sp>
        <p:nvSpPr>
          <p:cNvPr id="10" name="Multiplier 5"/>
          <p:cNvSpPr/>
          <p:nvPr/>
        </p:nvSpPr>
        <p:spPr>
          <a:xfrm>
            <a:off x="1418808" y="4653136"/>
            <a:ext cx="416888" cy="396044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Content Placeholder 1"/>
          <p:cNvSpPr txBox="1">
            <a:spLocks/>
          </p:cNvSpPr>
          <p:nvPr/>
        </p:nvSpPr>
        <p:spPr bwMode="auto">
          <a:xfrm>
            <a:off x="0" y="-27384"/>
            <a:ext cx="9144000" cy="1052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029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Chenaj</a:t>
            </a:r>
            <a:r>
              <a:rPr kumimoji="0" lang="en-029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029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kanpe</a:t>
            </a:r>
            <a:r>
              <a:rPr kumimoji="0" lang="en-029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029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yo</a:t>
            </a:r>
            <a:r>
              <a:rPr kumimoji="0" lang="en-029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029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dwe</a:t>
            </a:r>
            <a:r>
              <a:rPr kumimoji="0" lang="en-029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029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byen</a:t>
            </a:r>
            <a:r>
              <a:rPr kumimoji="0" lang="en-029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mare </a:t>
            </a:r>
            <a:r>
              <a:rPr kumimoji="0" lang="en-029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ak</a:t>
            </a:r>
            <a:r>
              <a:rPr kumimoji="0" lang="en-029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029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chenaj</a:t>
            </a:r>
            <a:r>
              <a:rPr kumimoji="0" lang="en-029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029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kouche</a:t>
            </a:r>
            <a:r>
              <a:rPr kumimoji="0" lang="en-029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029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yo</a:t>
            </a:r>
            <a:endParaRPr kumimoji="0" lang="en-029" sz="32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20272" y="1078287"/>
            <a:ext cx="1164129" cy="1126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253326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314082" y="1124744"/>
            <a:ext cx="6696744" cy="2136431"/>
          </a:xfrm>
        </p:spPr>
        <p:txBody>
          <a:bodyPr/>
          <a:lstStyle/>
          <a:p>
            <a:pPr algn="l"/>
            <a:r>
              <a:rPr lang="fr-FR" sz="4000" b="1" dirty="0" smtClean="0"/>
              <a:t>Ki sa pou n </a:t>
            </a:r>
            <a:r>
              <a:rPr lang="fr-FR" sz="4000" b="1" dirty="0" err="1" smtClean="0"/>
              <a:t>fè</a:t>
            </a:r>
            <a:r>
              <a:rPr lang="fr-FR" sz="4000" b="1" dirty="0" smtClean="0"/>
              <a:t> pou n </a:t>
            </a:r>
            <a:r>
              <a:rPr lang="fr-FR" sz="4000" b="1" dirty="0" err="1" smtClean="0"/>
              <a:t>genyen</a:t>
            </a:r>
            <a:r>
              <a:rPr lang="fr-FR" sz="4000" b="1" dirty="0" smtClean="0"/>
              <a:t> </a:t>
            </a:r>
            <a:r>
              <a:rPr lang="fr-FR" sz="4000" b="1" dirty="0" err="1" smtClean="0"/>
              <a:t>yon</a:t>
            </a:r>
            <a:r>
              <a:rPr lang="fr-FR" sz="4000" b="1" dirty="0" smtClean="0"/>
              <a:t> pi bon </a:t>
            </a:r>
            <a:r>
              <a:rPr lang="fr-FR" sz="4000" b="1" dirty="0" err="1" smtClean="0"/>
              <a:t>beton</a:t>
            </a:r>
            <a:r>
              <a:rPr lang="fr-FR" sz="4000" b="1" dirty="0" smtClean="0"/>
              <a:t>?</a:t>
            </a:r>
            <a:r>
              <a:rPr lang="fr-FR" sz="5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/>
            </a:r>
            <a:br>
              <a:rPr lang="fr-FR" sz="5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endParaRPr lang="en-029" sz="54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187624" y="1124744"/>
            <a:ext cx="62646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r-FR" dirty="0"/>
          </a:p>
        </p:txBody>
      </p:sp>
      <p:sp>
        <p:nvSpPr>
          <p:cNvPr id="4" name="Rectangle 3"/>
          <p:cNvSpPr/>
          <p:nvPr/>
        </p:nvSpPr>
        <p:spPr>
          <a:xfrm>
            <a:off x="2051720" y="3140968"/>
            <a:ext cx="4572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r-FR" dirty="0"/>
          </a:p>
        </p:txBody>
      </p:sp>
      <p:sp>
        <p:nvSpPr>
          <p:cNvPr id="6" name="Rectangle 5"/>
          <p:cNvSpPr/>
          <p:nvPr/>
        </p:nvSpPr>
        <p:spPr>
          <a:xfrm>
            <a:off x="2411760" y="2996952"/>
            <a:ext cx="4572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r-FR" dirty="0"/>
          </a:p>
        </p:txBody>
      </p:sp>
      <p:grpSp>
        <p:nvGrpSpPr>
          <p:cNvPr id="5" name="Groupe 7"/>
          <p:cNvGrpSpPr/>
          <p:nvPr/>
        </p:nvGrpSpPr>
        <p:grpSpPr>
          <a:xfrm>
            <a:off x="289562" y="2852936"/>
            <a:ext cx="2554246" cy="3384376"/>
            <a:chOff x="35496" y="3068960"/>
            <a:chExt cx="2880320" cy="3816424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5496" y="3073474"/>
              <a:ext cx="2838450" cy="38119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Rectangle 9"/>
            <p:cNvSpPr/>
            <p:nvPr/>
          </p:nvSpPr>
          <p:spPr>
            <a:xfrm>
              <a:off x="1979712" y="3068960"/>
              <a:ext cx="936104" cy="5715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029"/>
            </a:p>
          </p:txBody>
        </p:sp>
      </p:grpSp>
      <p:sp>
        <p:nvSpPr>
          <p:cNvPr id="13" name="Titre 1"/>
          <p:cNvSpPr txBox="1">
            <a:spLocks/>
          </p:cNvSpPr>
          <p:nvPr/>
        </p:nvSpPr>
        <p:spPr bwMode="auto">
          <a:xfrm>
            <a:off x="2771800" y="2924944"/>
            <a:ext cx="5760640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44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Comic Sans MS" panose="030F0702030302020204" pitchFamily="66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18073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827584" y="1196752"/>
            <a:ext cx="5472608" cy="1296144"/>
          </a:xfrm>
        </p:spPr>
        <p:txBody>
          <a:bodyPr/>
          <a:lstStyle/>
          <a:p>
            <a:r>
              <a:rPr lang="fr-FR" sz="5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/>
            </a:r>
            <a:br>
              <a:rPr lang="fr-FR" sz="5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endParaRPr lang="en-029" sz="54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187624" y="1124744"/>
            <a:ext cx="62646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r-FR" dirty="0"/>
          </a:p>
        </p:txBody>
      </p:sp>
      <p:sp>
        <p:nvSpPr>
          <p:cNvPr id="4" name="Rectangle 3"/>
          <p:cNvSpPr/>
          <p:nvPr/>
        </p:nvSpPr>
        <p:spPr>
          <a:xfrm>
            <a:off x="2051720" y="3140968"/>
            <a:ext cx="4572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r-FR" dirty="0"/>
          </a:p>
        </p:txBody>
      </p:sp>
      <p:sp>
        <p:nvSpPr>
          <p:cNvPr id="6" name="Rectangle 5"/>
          <p:cNvSpPr/>
          <p:nvPr/>
        </p:nvSpPr>
        <p:spPr>
          <a:xfrm>
            <a:off x="2411760" y="2996952"/>
            <a:ext cx="4572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r-FR" dirty="0"/>
          </a:p>
        </p:txBody>
      </p:sp>
      <p:sp>
        <p:nvSpPr>
          <p:cNvPr id="13" name="Titre 1"/>
          <p:cNvSpPr txBox="1">
            <a:spLocks/>
          </p:cNvSpPr>
          <p:nvPr/>
        </p:nvSpPr>
        <p:spPr bwMode="auto">
          <a:xfrm>
            <a:off x="2987824" y="2924944"/>
            <a:ext cx="4464496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44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Comic Sans MS" panose="030F0702030302020204" pitchFamily="66" charset="0"/>
              <a:ea typeface="+mj-ea"/>
              <a:cs typeface="+mj-cs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-36512" y="-27384"/>
            <a:ext cx="65527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+mn-cs"/>
              </a:rPr>
              <a:t>Melanj</a:t>
            </a: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+mn-cs"/>
              </a:rPr>
              <a:t> </a:t>
            </a:r>
            <a:r>
              <a:rPr lang="en-US" sz="3200" dirty="0" err="1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+mn-cs"/>
              </a:rPr>
              <a:t>beton</a:t>
            </a: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+mn-cs"/>
              </a:rPr>
              <a:t> </a:t>
            </a:r>
            <a:r>
              <a:rPr lang="en-US" sz="3200" dirty="0" err="1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+mn-cs"/>
              </a:rPr>
              <a:t>pou</a:t>
            </a: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+mn-cs"/>
              </a:rPr>
              <a:t> fè </a:t>
            </a:r>
            <a:r>
              <a:rPr lang="en-US" sz="3200" dirty="0" err="1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+mn-cs"/>
              </a:rPr>
              <a:t>kay</a:t>
            </a:r>
            <a:endParaRPr lang="fr-FR" sz="3200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  <a:cs typeface="+mn-cs"/>
            </a:endParaRPr>
          </a:p>
        </p:txBody>
      </p:sp>
      <p:pic>
        <p:nvPicPr>
          <p:cNvPr id="12" name="Picture 25" descr="PICT00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87824" y="4581128"/>
            <a:ext cx="1512168" cy="15048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3" descr="PICT0003 (2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0064" y="2667749"/>
            <a:ext cx="1486272" cy="1769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23" descr="PICT0003 (2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08193" y="2708920"/>
            <a:ext cx="1403967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24" descr="PICT0003 (2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9832" y="2708920"/>
            <a:ext cx="1440160" cy="176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20" descr="PICT0006 (2)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59832" y="908720"/>
            <a:ext cx="1440160" cy="1684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1" descr="PICT0006 (2)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908720"/>
            <a:ext cx="1440160" cy="1706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26" descr="PICT002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4735" y="908720"/>
            <a:ext cx="1738993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ZoneTexte 19"/>
          <p:cNvSpPr txBox="1"/>
          <p:nvPr/>
        </p:nvSpPr>
        <p:spPr>
          <a:xfrm>
            <a:off x="755576" y="2276872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FFFF00"/>
                </a:solidFill>
              </a:rPr>
              <a:t>Siman</a:t>
            </a:r>
            <a:endParaRPr lang="fr-FR" dirty="0">
              <a:solidFill>
                <a:srgbClr val="FFFF00"/>
              </a:solidFill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3707904" y="2276872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sab</a:t>
            </a:r>
            <a:endParaRPr lang="fr-FR" dirty="0">
              <a:solidFill>
                <a:srgbClr val="FFFF00"/>
              </a:solidFill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4788024" y="4077072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FFFF00"/>
                </a:solidFill>
              </a:rPr>
              <a:t>Gravye</a:t>
            </a:r>
            <a:endParaRPr lang="fr-FR" dirty="0">
              <a:solidFill>
                <a:srgbClr val="FFFF00"/>
              </a:solidFill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3707904" y="5805264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½ </a:t>
            </a:r>
            <a:r>
              <a:rPr lang="en-US" dirty="0" err="1" smtClean="0">
                <a:solidFill>
                  <a:srgbClr val="FFFF00"/>
                </a:solidFill>
              </a:rPr>
              <a:t>dlo</a:t>
            </a:r>
            <a:endParaRPr lang="fr-FR" dirty="0">
              <a:solidFill>
                <a:srgbClr val="FFFF00"/>
              </a:solidFill>
            </a:endParaRPr>
          </a:p>
        </p:txBody>
      </p:sp>
      <p:sp>
        <p:nvSpPr>
          <p:cNvPr id="25" name="Plus 24"/>
          <p:cNvSpPr/>
          <p:nvPr/>
        </p:nvSpPr>
        <p:spPr>
          <a:xfrm>
            <a:off x="2339752" y="1628800"/>
            <a:ext cx="720080" cy="770384"/>
          </a:xfrm>
          <a:prstGeom prst="mathPlu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Plus 25"/>
          <p:cNvSpPr/>
          <p:nvPr/>
        </p:nvSpPr>
        <p:spPr>
          <a:xfrm>
            <a:off x="2339752" y="3429000"/>
            <a:ext cx="648072" cy="698376"/>
          </a:xfrm>
          <a:prstGeom prst="mathPlu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Plus 26"/>
          <p:cNvSpPr/>
          <p:nvPr/>
        </p:nvSpPr>
        <p:spPr>
          <a:xfrm>
            <a:off x="2339752" y="4941168"/>
            <a:ext cx="648072" cy="698376"/>
          </a:xfrm>
          <a:prstGeom prst="mathPlu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ZoneTexte 27"/>
          <p:cNvSpPr txBox="1"/>
          <p:nvPr/>
        </p:nvSpPr>
        <p:spPr>
          <a:xfrm>
            <a:off x="5364088" y="2276872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</a:t>
            </a:r>
            <a:r>
              <a:rPr lang="en-US" dirty="0" err="1" smtClean="0">
                <a:solidFill>
                  <a:srgbClr val="FFFF00"/>
                </a:solidFill>
              </a:rPr>
              <a:t>sab</a:t>
            </a:r>
            <a:endParaRPr lang="fr-FR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18073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107504" y="44624"/>
            <a:ext cx="5184576" cy="648072"/>
          </a:xfrm>
        </p:spPr>
        <p:txBody>
          <a:bodyPr/>
          <a:lstStyle/>
          <a:p>
            <a:pPr marL="0" indent="0">
              <a:buNone/>
            </a:pPr>
            <a:r>
              <a:rPr lang="fr-CH" sz="3200" dirty="0" smtClean="0"/>
              <a:t>Pa </a:t>
            </a:r>
            <a:r>
              <a:rPr lang="fr-CH" sz="3200" dirty="0" err="1" smtClean="0"/>
              <a:t>konstwi</a:t>
            </a:r>
            <a:r>
              <a:rPr lang="fr-CH" sz="3200" dirty="0" smtClean="0"/>
              <a:t> </a:t>
            </a:r>
            <a:r>
              <a:rPr lang="fr-CH" sz="3200" dirty="0" err="1" smtClean="0"/>
              <a:t>bò</a:t>
            </a:r>
            <a:r>
              <a:rPr lang="fr-CH" sz="3200" dirty="0" smtClean="0"/>
              <a:t> </a:t>
            </a:r>
            <a:r>
              <a:rPr lang="fr-CH" sz="3200" dirty="0" err="1" smtClean="0"/>
              <a:t>rivyè</a:t>
            </a:r>
            <a:endParaRPr lang="en-029" sz="3200" dirty="0"/>
          </a:p>
        </p:txBody>
      </p:sp>
      <p:pic>
        <p:nvPicPr>
          <p:cNvPr id="10" name="Picture 9" descr="2c-riviere-B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87624" y="712335"/>
            <a:ext cx="7056784" cy="5452969"/>
          </a:xfrm>
          <a:prstGeom prst="rect">
            <a:avLst/>
          </a:prstGeom>
        </p:spPr>
      </p:pic>
      <p:pic>
        <p:nvPicPr>
          <p:cNvPr id="11" name="Picture 10" descr="2c-riviere-C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87623" y="714408"/>
            <a:ext cx="7056785" cy="5452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53326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1-curage-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59632" y="529912"/>
            <a:ext cx="6552728" cy="5698787"/>
          </a:xfrm>
          <a:prstGeom prst="rect">
            <a:avLst/>
          </a:prstGeom>
        </p:spPr>
      </p:pic>
      <p:sp>
        <p:nvSpPr>
          <p:cNvPr id="5" name="Content Placeholder 1"/>
          <p:cNvSpPr txBox="1">
            <a:spLocks/>
          </p:cNvSpPr>
          <p:nvPr/>
        </p:nvSpPr>
        <p:spPr bwMode="auto">
          <a:xfrm>
            <a:off x="0" y="-27384"/>
            <a:ext cx="9144000" cy="908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fr-CH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Toujou</a:t>
            </a:r>
            <a:r>
              <a:rPr kumimoji="0" lang="fr-CH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fr-CH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wouze</a:t>
            </a:r>
            <a:r>
              <a:rPr kumimoji="0" lang="fr-CH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Dal </a:t>
            </a:r>
            <a:r>
              <a:rPr kumimoji="0" lang="fr-CH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beton</a:t>
            </a:r>
            <a:r>
              <a:rPr kumimoji="0" lang="fr-CH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fr-CH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yo</a:t>
            </a:r>
            <a:r>
              <a:rPr kumimoji="0" lang="fr-CH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endParaRPr kumimoji="0" lang="en-029" sz="32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164288" y="0"/>
            <a:ext cx="1809750" cy="1247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53326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1-curage-1.jpg"/>
          <p:cNvPicPr>
            <a:picLocks noChangeAspect="1"/>
          </p:cNvPicPr>
          <p:nvPr/>
        </p:nvPicPr>
        <p:blipFill>
          <a:blip r:embed="rId3" cstate="print"/>
          <a:srcRect t="4238" b="3948"/>
          <a:stretch>
            <a:fillRect/>
          </a:stretch>
        </p:blipFill>
        <p:spPr>
          <a:xfrm>
            <a:off x="1115616" y="588030"/>
            <a:ext cx="6984776" cy="5577274"/>
          </a:xfrm>
          <a:prstGeom prst="rect">
            <a:avLst/>
          </a:prstGeom>
        </p:spPr>
      </p:pic>
      <p:sp>
        <p:nvSpPr>
          <p:cNvPr id="5" name="Content Placeholder 1"/>
          <p:cNvSpPr txBox="1">
            <a:spLocks/>
          </p:cNvSpPr>
          <p:nvPr/>
        </p:nvSpPr>
        <p:spPr bwMode="auto">
          <a:xfrm>
            <a:off x="35496" y="-27384"/>
            <a:ext cx="8496944" cy="12961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fr-CH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Toujou</a:t>
            </a:r>
            <a:r>
              <a:rPr kumimoji="0" lang="fr-CH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fr-CH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wouze</a:t>
            </a:r>
            <a:r>
              <a:rPr kumimoji="0" lang="fr-CH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lang="fr-CH" sz="3200" dirty="0" err="1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+mn-cs"/>
              </a:rPr>
              <a:t>c</a:t>
            </a:r>
            <a:r>
              <a:rPr kumimoji="0" lang="fr-CH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henaj</a:t>
            </a:r>
            <a:r>
              <a:rPr kumimoji="0" lang="fr-CH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fr-CH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yo</a:t>
            </a:r>
            <a:r>
              <a:rPr kumimoji="0" lang="fr-CH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fr-CH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ak</a:t>
            </a:r>
            <a:r>
              <a:rPr kumimoji="0" lang="fr-CH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mi </a:t>
            </a:r>
            <a:r>
              <a:rPr kumimoji="0" lang="fr-CH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blòk</a:t>
            </a:r>
            <a:r>
              <a:rPr kumimoji="0" lang="fr-CH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fr-CH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yo</a:t>
            </a:r>
            <a:endParaRPr kumimoji="0" lang="en-029" sz="32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53326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576064" y="1196752"/>
            <a:ext cx="7884368" cy="1296144"/>
          </a:xfrm>
        </p:spPr>
        <p:txBody>
          <a:bodyPr/>
          <a:lstStyle/>
          <a:p>
            <a:r>
              <a:rPr lang="fr-FR" sz="4000" b="1" dirty="0" err="1" smtClean="0"/>
              <a:t>Ki</a:t>
            </a:r>
            <a:r>
              <a:rPr lang="fr-FR" sz="4000" b="1" dirty="0" smtClean="0"/>
              <a:t> pi bon </a:t>
            </a:r>
            <a:r>
              <a:rPr lang="fr-FR" sz="4000" b="1" dirty="0" err="1" smtClean="0"/>
              <a:t>fason</a:t>
            </a:r>
            <a:r>
              <a:rPr lang="fr-FR" sz="4000" b="1" dirty="0" smtClean="0"/>
              <a:t> pou </a:t>
            </a:r>
            <a:r>
              <a:rPr lang="fr-FR" sz="4000" b="1" dirty="0" err="1" smtClean="0"/>
              <a:t>nou</a:t>
            </a:r>
            <a:r>
              <a:rPr lang="fr-FR" sz="4000" b="1" dirty="0" smtClean="0"/>
              <a:t> </a:t>
            </a:r>
            <a:r>
              <a:rPr lang="fr-FR" sz="4000" b="1" dirty="0" err="1" smtClean="0"/>
              <a:t>konekte</a:t>
            </a:r>
            <a:r>
              <a:rPr lang="fr-FR" sz="4000" b="1" dirty="0" smtClean="0"/>
              <a:t> </a:t>
            </a:r>
            <a:r>
              <a:rPr lang="fr-FR" sz="4000" b="1" dirty="0" err="1" smtClean="0"/>
              <a:t>twati</a:t>
            </a:r>
            <a:r>
              <a:rPr lang="fr-FR" sz="4000" b="1" dirty="0" smtClean="0"/>
              <a:t> </a:t>
            </a:r>
            <a:r>
              <a:rPr lang="fr-FR" sz="4000" b="1" dirty="0" err="1" smtClean="0"/>
              <a:t>yo</a:t>
            </a:r>
            <a:r>
              <a:rPr lang="fr-FR" sz="4000" b="1" dirty="0" smtClean="0"/>
              <a:t> </a:t>
            </a:r>
            <a:r>
              <a:rPr lang="fr-FR" sz="4000" b="1" dirty="0" err="1" smtClean="0"/>
              <a:t>ak</a:t>
            </a:r>
            <a:r>
              <a:rPr lang="fr-FR" sz="4000" b="1" dirty="0" smtClean="0"/>
              <a:t> mi </a:t>
            </a:r>
            <a:r>
              <a:rPr lang="fr-FR" sz="4000" b="1" dirty="0" err="1" smtClean="0"/>
              <a:t>yo</a:t>
            </a:r>
            <a:r>
              <a:rPr lang="fr-FR" sz="4000" b="1" dirty="0" smtClean="0"/>
              <a:t>?</a:t>
            </a:r>
            <a:r>
              <a:rPr lang="fr-FR" sz="5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/>
            </a:r>
            <a:br>
              <a:rPr lang="fr-FR" sz="5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endParaRPr lang="en-029" sz="54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187624" y="1124744"/>
            <a:ext cx="62646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r-FR" dirty="0"/>
          </a:p>
        </p:txBody>
      </p:sp>
      <p:sp>
        <p:nvSpPr>
          <p:cNvPr id="4" name="Rectangle 3"/>
          <p:cNvSpPr/>
          <p:nvPr/>
        </p:nvSpPr>
        <p:spPr>
          <a:xfrm>
            <a:off x="2051720" y="3140968"/>
            <a:ext cx="4572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r-FR" dirty="0"/>
          </a:p>
        </p:txBody>
      </p:sp>
      <p:sp>
        <p:nvSpPr>
          <p:cNvPr id="6" name="Rectangle 5"/>
          <p:cNvSpPr/>
          <p:nvPr/>
        </p:nvSpPr>
        <p:spPr>
          <a:xfrm>
            <a:off x="2411760" y="2996952"/>
            <a:ext cx="4572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r-FR" dirty="0"/>
          </a:p>
        </p:txBody>
      </p:sp>
      <p:grpSp>
        <p:nvGrpSpPr>
          <p:cNvPr id="5" name="Groupe 7"/>
          <p:cNvGrpSpPr/>
          <p:nvPr/>
        </p:nvGrpSpPr>
        <p:grpSpPr>
          <a:xfrm>
            <a:off x="289562" y="2852936"/>
            <a:ext cx="2554246" cy="3384376"/>
            <a:chOff x="35496" y="3068960"/>
            <a:chExt cx="2880320" cy="3816424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5496" y="3073474"/>
              <a:ext cx="2838450" cy="38119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Rectangle 9"/>
            <p:cNvSpPr/>
            <p:nvPr/>
          </p:nvSpPr>
          <p:spPr>
            <a:xfrm>
              <a:off x="1979712" y="3068960"/>
              <a:ext cx="936104" cy="5715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029"/>
            </a:p>
          </p:txBody>
        </p:sp>
      </p:grpSp>
    </p:spTree>
    <p:extLst>
      <p:ext uri="{BB962C8B-B14F-4D97-AF65-F5344CB8AC3E}">
        <p14:creationId xmlns:p14="http://schemas.microsoft.com/office/powerpoint/2010/main" xmlns="" val="2218073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9" name="Rectangle 10"/>
          <p:cNvSpPr>
            <a:spLocks noChangeArrowheads="1"/>
          </p:cNvSpPr>
          <p:nvPr/>
        </p:nvSpPr>
        <p:spPr bwMode="auto">
          <a:xfrm>
            <a:off x="5324475" y="6477000"/>
            <a:ext cx="18473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AU" sz="1600" b="1" dirty="0">
              <a:latin typeface="Arial Black" pitchFamily="34" charset="0"/>
              <a:ea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79712" y="908721"/>
            <a:ext cx="6696744" cy="56630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endParaRPr lang="en-AU" sz="3600" b="1" dirty="0" smtClean="0">
              <a:latin typeface="Baskerville Old Face" panose="02020602080505020303" pitchFamily="18" charset="0"/>
            </a:endParaRPr>
          </a:p>
          <a:p>
            <a:endParaRPr lang="en-AU" sz="2000" b="1" dirty="0">
              <a:latin typeface="Baskerville Old Face" panose="02020602080505020303" pitchFamily="18" charset="0"/>
            </a:endParaRPr>
          </a:p>
          <a:p>
            <a:pPr marL="742950" indent="-742950" algn="just"/>
            <a:endParaRPr lang="en-AU" sz="3600" b="1" dirty="0" smtClean="0">
              <a:latin typeface="Baskerville Old Face" panose="02020602080505020303" pitchFamily="18" charset="0"/>
            </a:endParaRPr>
          </a:p>
          <a:p>
            <a:pPr marL="742950" indent="-742950" algn="just"/>
            <a:endParaRPr lang="en-AU" sz="3600" b="1" dirty="0" smtClean="0">
              <a:solidFill>
                <a:srgbClr val="FF0000"/>
              </a:solidFill>
              <a:latin typeface="Baskerville Old Face" panose="02020602080505020303" pitchFamily="18" charset="0"/>
            </a:endParaRPr>
          </a:p>
          <a:p>
            <a:pPr marL="742950" indent="-742950" algn="just"/>
            <a:endParaRPr lang="en-AU" sz="3600" b="1" dirty="0" smtClean="0">
              <a:solidFill>
                <a:srgbClr val="FF0000"/>
              </a:solidFill>
              <a:latin typeface="Baskerville Old Face" panose="02020602080505020303" pitchFamily="18" charset="0"/>
            </a:endParaRPr>
          </a:p>
          <a:p>
            <a:pPr marL="742950" indent="-742950" algn="ctr"/>
            <a:endParaRPr lang="en-AU" sz="3600" b="1" dirty="0" smtClean="0">
              <a:solidFill>
                <a:srgbClr val="FF0000"/>
              </a:solidFill>
              <a:latin typeface="Baskerville Old Face" panose="02020602080505020303" pitchFamily="18" charset="0"/>
            </a:endParaRPr>
          </a:p>
          <a:p>
            <a:pPr marL="742950" indent="-742950" algn="just"/>
            <a:endParaRPr lang="en-AU" sz="3600" b="1" dirty="0" smtClean="0">
              <a:solidFill>
                <a:srgbClr val="FF0000"/>
              </a:solidFill>
              <a:latin typeface="Baskerville Old Face" panose="02020602080505020303" pitchFamily="18" charset="0"/>
            </a:endParaRPr>
          </a:p>
          <a:p>
            <a:pPr marL="742950" indent="-742950" algn="just"/>
            <a:endParaRPr lang="en-AU" sz="3600" b="1" dirty="0" smtClean="0">
              <a:solidFill>
                <a:srgbClr val="FF0000"/>
              </a:solidFill>
              <a:latin typeface="Baskerville Old Face" panose="02020602080505020303" pitchFamily="18" charset="0"/>
            </a:endParaRPr>
          </a:p>
          <a:p>
            <a:pPr marL="742950" indent="-742950" algn="ctr"/>
            <a:endParaRPr lang="fr-FR" sz="2400" b="1" dirty="0" smtClean="0">
              <a:latin typeface="Baskerville Old Face" panose="02020602080505020303" pitchFamily="18" charset="0"/>
            </a:endParaRPr>
          </a:p>
          <a:p>
            <a:pPr algn="ctr"/>
            <a:endParaRPr lang="en-AU" sz="6600" b="1" dirty="0">
              <a:solidFill>
                <a:srgbClr val="FF0000"/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843808" y="5013176"/>
            <a:ext cx="34852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r-FR" dirty="0"/>
          </a:p>
        </p:txBody>
      </p:sp>
      <p:sp>
        <p:nvSpPr>
          <p:cNvPr id="16" name="Rectangle 15"/>
          <p:cNvSpPr/>
          <p:nvPr/>
        </p:nvSpPr>
        <p:spPr>
          <a:xfrm>
            <a:off x="395536" y="836712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fr-FR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l="1564" t="4384" r="3937"/>
          <a:stretch>
            <a:fillRect/>
          </a:stretch>
        </p:blipFill>
        <p:spPr bwMode="auto">
          <a:xfrm>
            <a:off x="0" y="0"/>
            <a:ext cx="9144000" cy="6165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ZoneTexte 6"/>
          <p:cNvSpPr txBox="1"/>
          <p:nvPr/>
        </p:nvSpPr>
        <p:spPr>
          <a:xfrm>
            <a:off x="2555776" y="643335"/>
            <a:ext cx="4248472" cy="76944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Kisa</a:t>
            </a:r>
            <a:r>
              <a:rPr lang="en-US" sz="4400" dirty="0" smtClean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nou</a:t>
            </a:r>
            <a:r>
              <a:rPr lang="en-US" sz="4400" dirty="0" smtClean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panse</a:t>
            </a:r>
            <a:r>
              <a:rPr lang="en-US" sz="4400" dirty="0" smtClean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?</a:t>
            </a:r>
            <a:endParaRPr lang="fr-FR" sz="4400" dirty="0">
              <a:solidFill>
                <a:srgbClr val="FF0000"/>
              </a:solidFill>
              <a:latin typeface="Comic Sans MS" panose="030F0702030302020204" pitchFamily="66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4299305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:\FLECHE_1.png"/>
          <p:cNvPicPr>
            <a:picLocks noChangeAspect="1" noChangeArrowheads="1"/>
          </p:cNvPicPr>
          <p:nvPr/>
        </p:nvPicPr>
        <p:blipFill>
          <a:blip r:embed="rId2" cstate="print">
            <a:lum/>
          </a:blip>
          <a:srcRect l="18016" r="30228"/>
          <a:stretch>
            <a:fillRect/>
          </a:stretch>
        </p:blipFill>
        <p:spPr bwMode="auto">
          <a:xfrm>
            <a:off x="1259632" y="1196752"/>
            <a:ext cx="5920456" cy="4989217"/>
          </a:xfrm>
          <a:prstGeom prst="rect">
            <a:avLst/>
          </a:prstGeom>
          <a:noFill/>
        </p:spPr>
      </p:pic>
      <p:cxnSp>
        <p:nvCxnSpPr>
          <p:cNvPr id="10" name="Connecteur droit avec flèche 9"/>
          <p:cNvCxnSpPr/>
          <p:nvPr/>
        </p:nvCxnSpPr>
        <p:spPr>
          <a:xfrm flipH="1">
            <a:off x="4427984" y="1124744"/>
            <a:ext cx="2808312" cy="432048"/>
          </a:xfrm>
          <a:prstGeom prst="straightConnector1">
            <a:avLst/>
          </a:prstGeom>
          <a:ln>
            <a:solidFill>
              <a:srgbClr val="00B05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7092280" y="2708920"/>
            <a:ext cx="205172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err="1" smtClean="0">
                <a:latin typeface="Comic Sans MS" pitchFamily="66" charset="0"/>
              </a:rPr>
              <a:t>Byen</a:t>
            </a:r>
            <a:r>
              <a:rPr lang="en-US" dirty="0" smtClean="0">
                <a:latin typeface="Comic Sans MS" pitchFamily="66" charset="0"/>
              </a:rPr>
              <a:t> </a:t>
            </a:r>
            <a:r>
              <a:rPr lang="en-US" dirty="0" err="1" smtClean="0">
                <a:latin typeface="Comic Sans MS" pitchFamily="66" charset="0"/>
              </a:rPr>
              <a:t>konekte</a:t>
            </a:r>
            <a:r>
              <a:rPr lang="en-US" dirty="0" smtClean="0">
                <a:latin typeface="Comic Sans MS" pitchFamily="66" charset="0"/>
              </a:rPr>
              <a:t> </a:t>
            </a:r>
            <a:r>
              <a:rPr lang="en-US" dirty="0" err="1" smtClean="0">
                <a:latin typeface="Comic Sans MS" pitchFamily="66" charset="0"/>
              </a:rPr>
              <a:t>twati</a:t>
            </a:r>
            <a:r>
              <a:rPr lang="en-US" dirty="0" smtClean="0">
                <a:latin typeface="Comic Sans MS" pitchFamily="66" charset="0"/>
              </a:rPr>
              <a:t> a </a:t>
            </a:r>
            <a:r>
              <a:rPr lang="en-US" dirty="0" err="1" smtClean="0">
                <a:latin typeface="Comic Sans MS" pitchFamily="66" charset="0"/>
              </a:rPr>
              <a:t>ak</a:t>
            </a:r>
            <a:r>
              <a:rPr lang="en-US" dirty="0" smtClean="0">
                <a:latin typeface="Comic Sans MS" pitchFamily="66" charset="0"/>
              </a:rPr>
              <a:t> </a:t>
            </a:r>
            <a:r>
              <a:rPr lang="en-US" dirty="0" err="1" smtClean="0">
                <a:latin typeface="Comic Sans MS" pitchFamily="66" charset="0"/>
              </a:rPr>
              <a:t>chenaj</a:t>
            </a:r>
            <a:r>
              <a:rPr lang="en-US" dirty="0" smtClean="0">
                <a:latin typeface="Comic Sans MS" pitchFamily="66" charset="0"/>
              </a:rPr>
              <a:t> </a:t>
            </a:r>
            <a:r>
              <a:rPr lang="en-US" dirty="0" err="1" smtClean="0">
                <a:latin typeface="Comic Sans MS" pitchFamily="66" charset="0"/>
              </a:rPr>
              <a:t>yo</a:t>
            </a:r>
            <a:endParaRPr lang="fr-FR" dirty="0">
              <a:latin typeface="Comic Sans MS" pitchFamily="66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5497" y="849486"/>
            <a:ext cx="136815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err="1" smtClean="0">
                <a:latin typeface="Comic Sans MS" pitchFamily="66" charset="0"/>
              </a:rPr>
              <a:t>Byen</a:t>
            </a:r>
            <a:r>
              <a:rPr lang="en-US" dirty="0" smtClean="0">
                <a:latin typeface="Comic Sans MS" pitchFamily="66" charset="0"/>
              </a:rPr>
              <a:t> mare </a:t>
            </a:r>
            <a:r>
              <a:rPr lang="en-US" dirty="0" err="1" smtClean="0">
                <a:latin typeface="Comic Sans MS" pitchFamily="66" charset="0"/>
              </a:rPr>
              <a:t>chapant</a:t>
            </a:r>
            <a:r>
              <a:rPr lang="en-US" dirty="0" smtClean="0">
                <a:latin typeface="Comic Sans MS" pitchFamily="66" charset="0"/>
              </a:rPr>
              <a:t> </a:t>
            </a:r>
            <a:r>
              <a:rPr lang="en-US" dirty="0" err="1" smtClean="0">
                <a:latin typeface="Comic Sans MS" pitchFamily="66" charset="0"/>
              </a:rPr>
              <a:t>twati</a:t>
            </a:r>
            <a:r>
              <a:rPr lang="en-US" dirty="0" smtClean="0">
                <a:latin typeface="Comic Sans MS" pitchFamily="66" charset="0"/>
              </a:rPr>
              <a:t> a</a:t>
            </a:r>
            <a:endParaRPr lang="fr-FR" dirty="0">
              <a:latin typeface="Comic Sans MS" pitchFamily="66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129012" y="836712"/>
            <a:ext cx="201498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Comic Sans MS" pitchFamily="66" charset="0"/>
              </a:rPr>
              <a:t>Bay </a:t>
            </a:r>
            <a:r>
              <a:rPr lang="en-US" dirty="0" err="1" smtClean="0">
                <a:latin typeface="Comic Sans MS" pitchFamily="66" charset="0"/>
              </a:rPr>
              <a:t>twati</a:t>
            </a:r>
            <a:r>
              <a:rPr lang="en-US" dirty="0" smtClean="0">
                <a:latin typeface="Comic Sans MS" pitchFamily="66" charset="0"/>
              </a:rPr>
              <a:t> a yon </a:t>
            </a:r>
            <a:r>
              <a:rPr lang="en-US" dirty="0" err="1" smtClean="0">
                <a:latin typeface="Comic Sans MS" pitchFamily="66" charset="0"/>
              </a:rPr>
              <a:t>ot</a:t>
            </a:r>
            <a:r>
              <a:rPr lang="en-US" dirty="0" err="1" smtClean="0">
                <a:latin typeface="Comic Sans MS"/>
              </a:rPr>
              <a:t>è</a:t>
            </a:r>
            <a:r>
              <a:rPr lang="en-US" dirty="0" smtClean="0">
                <a:latin typeface="Comic Sans MS" pitchFamily="66" charset="0"/>
              </a:rPr>
              <a:t> </a:t>
            </a:r>
            <a:r>
              <a:rPr lang="en-US" dirty="0" err="1" smtClean="0">
                <a:latin typeface="Comic Sans MS" pitchFamily="66" charset="0"/>
              </a:rPr>
              <a:t>pou</a:t>
            </a:r>
            <a:r>
              <a:rPr lang="en-US" dirty="0" smtClean="0">
                <a:latin typeface="Comic Sans MS" pitchFamily="66" charset="0"/>
              </a:rPr>
              <a:t> </a:t>
            </a:r>
            <a:r>
              <a:rPr lang="en-US" dirty="0" err="1" smtClean="0">
                <a:latin typeface="Comic Sans MS" pitchFamily="66" charset="0"/>
              </a:rPr>
              <a:t>dlo</a:t>
            </a:r>
            <a:r>
              <a:rPr lang="en-US" dirty="0" smtClean="0">
                <a:latin typeface="Comic Sans MS" pitchFamily="66" charset="0"/>
              </a:rPr>
              <a:t> a ka </a:t>
            </a:r>
            <a:r>
              <a:rPr lang="en-US" dirty="0" err="1" smtClean="0">
                <a:latin typeface="Comic Sans MS" pitchFamily="66" charset="0"/>
              </a:rPr>
              <a:t>byen</a:t>
            </a:r>
            <a:r>
              <a:rPr lang="en-US" dirty="0" smtClean="0">
                <a:latin typeface="Comic Sans MS" pitchFamily="66" charset="0"/>
              </a:rPr>
              <a:t> </a:t>
            </a:r>
            <a:r>
              <a:rPr lang="en-US" dirty="0" err="1" smtClean="0">
                <a:latin typeface="Comic Sans MS" pitchFamily="66" charset="0"/>
              </a:rPr>
              <a:t>koule</a:t>
            </a:r>
            <a:endParaRPr lang="fr-FR" dirty="0">
              <a:latin typeface="Comic Sans MS" pitchFamily="66" charset="0"/>
            </a:endParaRPr>
          </a:p>
        </p:txBody>
      </p:sp>
      <p:cxnSp>
        <p:nvCxnSpPr>
          <p:cNvPr id="17" name="Connecteur droit avec flèche 16"/>
          <p:cNvCxnSpPr/>
          <p:nvPr/>
        </p:nvCxnSpPr>
        <p:spPr>
          <a:xfrm>
            <a:off x="4427984" y="1340768"/>
            <a:ext cx="0" cy="1008112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2" name="Connecteur droit avec flèche 21"/>
          <p:cNvCxnSpPr/>
          <p:nvPr/>
        </p:nvCxnSpPr>
        <p:spPr>
          <a:xfrm flipH="1" flipV="1">
            <a:off x="5364088" y="2852936"/>
            <a:ext cx="2016224" cy="144016"/>
          </a:xfrm>
          <a:prstGeom prst="straightConnector1">
            <a:avLst/>
          </a:prstGeom>
          <a:ln>
            <a:solidFill>
              <a:srgbClr val="00B05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7" name="Connecteur droit avec flèche 26"/>
          <p:cNvCxnSpPr/>
          <p:nvPr/>
        </p:nvCxnSpPr>
        <p:spPr>
          <a:xfrm flipH="1">
            <a:off x="2843808" y="2996952"/>
            <a:ext cx="4536504" cy="0"/>
          </a:xfrm>
          <a:prstGeom prst="straightConnector1">
            <a:avLst/>
          </a:prstGeom>
          <a:ln>
            <a:solidFill>
              <a:srgbClr val="00B05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5" name="Connecteur droit 34"/>
          <p:cNvCxnSpPr/>
          <p:nvPr/>
        </p:nvCxnSpPr>
        <p:spPr>
          <a:xfrm flipH="1">
            <a:off x="4067944" y="1628800"/>
            <a:ext cx="1368152" cy="432048"/>
          </a:xfrm>
          <a:prstGeom prst="line">
            <a:avLst/>
          </a:prstGeom>
          <a:ln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39" name="Connecteur droit 38"/>
          <p:cNvCxnSpPr/>
          <p:nvPr/>
        </p:nvCxnSpPr>
        <p:spPr>
          <a:xfrm flipH="1">
            <a:off x="2195736" y="2132856"/>
            <a:ext cx="1872208" cy="576064"/>
          </a:xfrm>
          <a:prstGeom prst="line">
            <a:avLst/>
          </a:prstGeom>
          <a:ln w="133350">
            <a:solidFill>
              <a:srgbClr val="C7C7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39"/>
          <p:cNvCxnSpPr/>
          <p:nvPr/>
        </p:nvCxnSpPr>
        <p:spPr>
          <a:xfrm flipH="1" flipV="1">
            <a:off x="2915816" y="1844824"/>
            <a:ext cx="360040" cy="1296144"/>
          </a:xfrm>
          <a:prstGeom prst="line">
            <a:avLst/>
          </a:prstGeom>
          <a:ln w="133350">
            <a:solidFill>
              <a:srgbClr val="C7C7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cteur droit 43"/>
          <p:cNvCxnSpPr/>
          <p:nvPr/>
        </p:nvCxnSpPr>
        <p:spPr>
          <a:xfrm flipH="1" flipV="1">
            <a:off x="4139952" y="2132856"/>
            <a:ext cx="1656184" cy="360040"/>
          </a:xfrm>
          <a:prstGeom prst="line">
            <a:avLst/>
          </a:prstGeom>
          <a:ln w="133350">
            <a:solidFill>
              <a:srgbClr val="C7C7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cteur droit 44"/>
          <p:cNvCxnSpPr/>
          <p:nvPr/>
        </p:nvCxnSpPr>
        <p:spPr>
          <a:xfrm flipV="1">
            <a:off x="5004048" y="1772816"/>
            <a:ext cx="0" cy="1224136"/>
          </a:xfrm>
          <a:prstGeom prst="line">
            <a:avLst/>
          </a:prstGeom>
          <a:ln w="133350">
            <a:solidFill>
              <a:srgbClr val="C7C7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431223" flipH="1" flipV="1">
            <a:off x="3988015" y="1773761"/>
            <a:ext cx="1520933" cy="116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736482">
            <a:off x="4144819" y="2253932"/>
            <a:ext cx="1831457" cy="139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4337869" y="2334221"/>
            <a:ext cx="1371600" cy="104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403930">
            <a:off x="2405796" y="2404639"/>
            <a:ext cx="1371600" cy="10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587932">
            <a:off x="2153875" y="2354071"/>
            <a:ext cx="1943254" cy="1454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009470">
            <a:off x="3734812" y="1617630"/>
            <a:ext cx="720043" cy="153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7" name="Connecteur droit avec flèche 56"/>
          <p:cNvCxnSpPr>
            <a:endCxn id="1031" idx="2"/>
          </p:cNvCxnSpPr>
          <p:nvPr/>
        </p:nvCxnSpPr>
        <p:spPr>
          <a:xfrm>
            <a:off x="1331640" y="1628800"/>
            <a:ext cx="1814963" cy="867587"/>
          </a:xfrm>
          <a:prstGeom prst="straightConnector1">
            <a:avLst/>
          </a:prstGeom>
          <a:ln>
            <a:solidFill>
              <a:srgbClr val="00B05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4" name="Connecteur droit avec flèche 23"/>
          <p:cNvCxnSpPr/>
          <p:nvPr/>
        </p:nvCxnSpPr>
        <p:spPr>
          <a:xfrm>
            <a:off x="1331640" y="1628800"/>
            <a:ext cx="2160240" cy="288032"/>
          </a:xfrm>
          <a:prstGeom prst="straightConnector1">
            <a:avLst/>
          </a:prstGeom>
          <a:ln>
            <a:solidFill>
              <a:srgbClr val="00B05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0" y="0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2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+mn-cs"/>
              </a:rPr>
              <a:t>Pi bon </a:t>
            </a:r>
            <a:r>
              <a:rPr lang="fr-FR" sz="3200" dirty="0" err="1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+mn-cs"/>
              </a:rPr>
              <a:t>fason</a:t>
            </a:r>
            <a:r>
              <a:rPr lang="fr-FR" sz="32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+mn-cs"/>
              </a:rPr>
              <a:t> pou </a:t>
            </a:r>
            <a:r>
              <a:rPr lang="fr-FR" sz="3200" dirty="0" err="1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+mn-cs"/>
              </a:rPr>
              <a:t>nou</a:t>
            </a:r>
            <a:r>
              <a:rPr lang="fr-FR" sz="32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+mn-cs"/>
              </a:rPr>
              <a:t> </a:t>
            </a:r>
            <a:r>
              <a:rPr lang="fr-FR" sz="3200" dirty="0" err="1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+mn-cs"/>
              </a:rPr>
              <a:t>konekte</a:t>
            </a:r>
            <a:r>
              <a:rPr lang="fr-FR" sz="32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+mn-cs"/>
              </a:rPr>
              <a:t> </a:t>
            </a:r>
            <a:r>
              <a:rPr lang="fr-FR" sz="3200" dirty="0" err="1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+mn-cs"/>
              </a:rPr>
              <a:t>twati</a:t>
            </a:r>
            <a:r>
              <a:rPr lang="fr-FR" sz="32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+mn-cs"/>
              </a:rPr>
              <a:t> </a:t>
            </a:r>
            <a:r>
              <a:rPr lang="fr-FR" sz="3200" dirty="0" err="1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+mn-cs"/>
              </a:rPr>
              <a:t>kay</a:t>
            </a:r>
            <a:r>
              <a:rPr lang="fr-FR" sz="32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+mn-cs"/>
              </a:rPr>
              <a:t> </a:t>
            </a:r>
            <a:r>
              <a:rPr lang="fr-FR" sz="3200" dirty="0" err="1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+mn-cs"/>
              </a:rPr>
              <a:t>yo</a:t>
            </a:r>
            <a:endParaRPr lang="fr-FR" sz="3200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55261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 descr="I:\FLECHE_1.png"/>
          <p:cNvPicPr>
            <a:picLocks noChangeAspect="1" noChangeArrowheads="1"/>
          </p:cNvPicPr>
          <p:nvPr/>
        </p:nvPicPr>
        <p:blipFill>
          <a:blip r:embed="rId2" cstate="print">
            <a:lum/>
          </a:blip>
          <a:srcRect l="43195" t="14433" r="42327" b="48042"/>
          <a:stretch>
            <a:fillRect/>
          </a:stretch>
        </p:blipFill>
        <p:spPr bwMode="auto">
          <a:xfrm>
            <a:off x="3779912" y="620688"/>
            <a:ext cx="4824536" cy="5453823"/>
          </a:xfrm>
          <a:prstGeom prst="rect">
            <a:avLst/>
          </a:prstGeom>
          <a:noFill/>
        </p:spPr>
      </p:pic>
      <p:pic>
        <p:nvPicPr>
          <p:cNvPr id="3" name="Picture 2" descr="I:\FLECHE_1.png"/>
          <p:cNvPicPr>
            <a:picLocks noChangeAspect="1" noChangeArrowheads="1"/>
          </p:cNvPicPr>
          <p:nvPr/>
        </p:nvPicPr>
        <p:blipFill>
          <a:blip r:embed="rId2" cstate="print">
            <a:lum/>
          </a:blip>
          <a:srcRect l="18016" r="30228"/>
          <a:stretch>
            <a:fillRect/>
          </a:stretch>
        </p:blipFill>
        <p:spPr bwMode="auto">
          <a:xfrm>
            <a:off x="467544" y="3787390"/>
            <a:ext cx="2736304" cy="2305906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-108520" y="0"/>
            <a:ext cx="93965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200" dirty="0" err="1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+mn-cs"/>
              </a:rPr>
              <a:t>Twati</a:t>
            </a:r>
            <a:r>
              <a:rPr lang="fr-FR" sz="32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+mn-cs"/>
              </a:rPr>
              <a:t>  </a:t>
            </a:r>
            <a:r>
              <a:rPr lang="fr-FR" sz="3200" dirty="0" err="1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+mn-cs"/>
              </a:rPr>
              <a:t>ki</a:t>
            </a:r>
            <a:r>
              <a:rPr lang="fr-FR" sz="32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+mn-cs"/>
              </a:rPr>
              <a:t> </a:t>
            </a:r>
            <a:r>
              <a:rPr lang="fr-FR" sz="3200" dirty="0" err="1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+mn-cs"/>
              </a:rPr>
              <a:t>pa</a:t>
            </a:r>
            <a:r>
              <a:rPr lang="fr-FR" sz="32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+mn-cs"/>
              </a:rPr>
              <a:t> </a:t>
            </a:r>
            <a:r>
              <a:rPr lang="fr-FR" sz="3200" dirty="0" err="1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+mn-cs"/>
              </a:rPr>
              <a:t>lou</a:t>
            </a:r>
            <a:r>
              <a:rPr lang="fr-FR" sz="32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+mn-cs"/>
              </a:rPr>
              <a:t> </a:t>
            </a:r>
            <a:r>
              <a:rPr lang="fr-FR" sz="3200" dirty="0" err="1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+mn-cs"/>
              </a:rPr>
              <a:t>yo</a:t>
            </a:r>
            <a:r>
              <a:rPr lang="fr-FR" sz="32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+mn-cs"/>
              </a:rPr>
              <a:t> </a:t>
            </a:r>
            <a:r>
              <a:rPr lang="fr-FR" sz="3200" dirty="0" err="1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+mn-cs"/>
              </a:rPr>
              <a:t>dwe</a:t>
            </a:r>
            <a:r>
              <a:rPr lang="fr-FR" sz="32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+mn-cs"/>
              </a:rPr>
              <a:t> </a:t>
            </a:r>
            <a:r>
              <a:rPr lang="fr-FR" sz="3200" dirty="0" err="1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+mn-cs"/>
              </a:rPr>
              <a:t>byen</a:t>
            </a:r>
            <a:r>
              <a:rPr lang="fr-FR" sz="32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+mn-cs"/>
              </a:rPr>
              <a:t> tache nan </a:t>
            </a:r>
            <a:r>
              <a:rPr lang="fr-FR" sz="3200" dirty="0" err="1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+mn-cs"/>
              </a:rPr>
              <a:t>chenaj</a:t>
            </a:r>
            <a:r>
              <a:rPr lang="fr-FR" sz="32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+mn-cs"/>
              </a:rPr>
              <a:t> </a:t>
            </a:r>
            <a:r>
              <a:rPr lang="fr-FR" sz="3200" dirty="0" err="1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+mn-cs"/>
              </a:rPr>
              <a:t>yo</a:t>
            </a:r>
            <a:r>
              <a:rPr lang="fr-FR" sz="32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+mn-cs"/>
              </a:rPr>
              <a:t> </a:t>
            </a:r>
            <a:endParaRPr lang="fr-FR" sz="3200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  <a:cs typeface="+mn-cs"/>
            </a:endParaRPr>
          </a:p>
        </p:txBody>
      </p:sp>
      <p:cxnSp>
        <p:nvCxnSpPr>
          <p:cNvPr id="5" name="Connecteur en arc 15"/>
          <p:cNvCxnSpPr>
            <a:stCxn id="6" idx="6"/>
            <a:endCxn id="23" idx="1"/>
          </p:cNvCxnSpPr>
          <p:nvPr/>
        </p:nvCxnSpPr>
        <p:spPr>
          <a:xfrm flipV="1">
            <a:off x="2346514" y="3347600"/>
            <a:ext cx="1433398" cy="1276866"/>
          </a:xfrm>
          <a:prstGeom prst="curvedConnector3">
            <a:avLst>
              <a:gd name="adj1" fmla="val 50000"/>
            </a:avLst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Ellipse 17"/>
          <p:cNvSpPr/>
          <p:nvPr/>
        </p:nvSpPr>
        <p:spPr>
          <a:xfrm rot="19655548">
            <a:off x="1815309" y="4598813"/>
            <a:ext cx="576064" cy="360040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Freeform 16"/>
          <p:cNvSpPr/>
          <p:nvPr/>
        </p:nvSpPr>
        <p:spPr>
          <a:xfrm>
            <a:off x="5718964" y="4091015"/>
            <a:ext cx="364841" cy="354132"/>
          </a:xfrm>
          <a:custGeom>
            <a:avLst/>
            <a:gdLst>
              <a:gd name="connsiteX0" fmla="*/ 0 w 364841"/>
              <a:gd name="connsiteY0" fmla="*/ 36999 h 354132"/>
              <a:gd name="connsiteX1" fmla="*/ 21142 w 364841"/>
              <a:gd name="connsiteY1" fmla="*/ 10571 h 354132"/>
              <a:gd name="connsiteX2" fmla="*/ 52856 w 364841"/>
              <a:gd name="connsiteY2" fmla="*/ 0 h 354132"/>
              <a:gd name="connsiteX3" fmla="*/ 89854 w 364841"/>
              <a:gd name="connsiteY3" fmla="*/ 10571 h 354132"/>
              <a:gd name="connsiteX4" fmla="*/ 121568 w 364841"/>
              <a:gd name="connsiteY4" fmla="*/ 26428 h 354132"/>
              <a:gd name="connsiteX5" fmla="*/ 147996 w 364841"/>
              <a:gd name="connsiteY5" fmla="*/ 47570 h 354132"/>
              <a:gd name="connsiteX6" fmla="*/ 163852 w 364841"/>
              <a:gd name="connsiteY6" fmla="*/ 58141 h 354132"/>
              <a:gd name="connsiteX7" fmla="*/ 237850 w 364841"/>
              <a:gd name="connsiteY7" fmla="*/ 73998 h 354132"/>
              <a:gd name="connsiteX8" fmla="*/ 253707 w 364841"/>
              <a:gd name="connsiteY8" fmla="*/ 79283 h 354132"/>
              <a:gd name="connsiteX9" fmla="*/ 280134 w 364841"/>
              <a:gd name="connsiteY9" fmla="*/ 100425 h 354132"/>
              <a:gd name="connsiteX10" fmla="*/ 290705 w 364841"/>
              <a:gd name="connsiteY10" fmla="*/ 110997 h 354132"/>
              <a:gd name="connsiteX11" fmla="*/ 306562 w 364841"/>
              <a:gd name="connsiteY11" fmla="*/ 121568 h 354132"/>
              <a:gd name="connsiteX12" fmla="*/ 327704 w 364841"/>
              <a:gd name="connsiteY12" fmla="*/ 354132 h 3541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64841" h="354132">
                <a:moveTo>
                  <a:pt x="0" y="36999"/>
                </a:moveTo>
                <a:cubicBezTo>
                  <a:pt x="5732" y="19805"/>
                  <a:pt x="2432" y="18886"/>
                  <a:pt x="21142" y="10571"/>
                </a:cubicBezTo>
                <a:cubicBezTo>
                  <a:pt x="31325" y="6045"/>
                  <a:pt x="52856" y="0"/>
                  <a:pt x="52856" y="0"/>
                </a:cubicBezTo>
                <a:cubicBezTo>
                  <a:pt x="59625" y="1693"/>
                  <a:pt x="82274" y="6781"/>
                  <a:pt x="89854" y="10571"/>
                </a:cubicBezTo>
                <a:cubicBezTo>
                  <a:pt x="130844" y="31065"/>
                  <a:pt x="81707" y="13140"/>
                  <a:pt x="121568" y="26428"/>
                </a:cubicBezTo>
                <a:cubicBezTo>
                  <a:pt x="130564" y="53417"/>
                  <a:pt x="119605" y="35402"/>
                  <a:pt x="147996" y="47570"/>
                </a:cubicBezTo>
                <a:cubicBezTo>
                  <a:pt x="153835" y="50072"/>
                  <a:pt x="158047" y="55561"/>
                  <a:pt x="163852" y="58141"/>
                </a:cubicBezTo>
                <a:cubicBezTo>
                  <a:pt x="193322" y="71239"/>
                  <a:pt x="204546" y="69835"/>
                  <a:pt x="237850" y="73998"/>
                </a:cubicBezTo>
                <a:cubicBezTo>
                  <a:pt x="243136" y="75760"/>
                  <a:pt x="249356" y="75803"/>
                  <a:pt x="253707" y="79283"/>
                </a:cubicBezTo>
                <a:cubicBezTo>
                  <a:pt x="287862" y="106606"/>
                  <a:pt x="240279" y="87141"/>
                  <a:pt x="280134" y="100425"/>
                </a:cubicBezTo>
                <a:cubicBezTo>
                  <a:pt x="283658" y="103949"/>
                  <a:pt x="286814" y="107884"/>
                  <a:pt x="290705" y="110997"/>
                </a:cubicBezTo>
                <a:cubicBezTo>
                  <a:pt x="295665" y="114965"/>
                  <a:pt x="302379" y="116787"/>
                  <a:pt x="306562" y="121568"/>
                </a:cubicBezTo>
                <a:cubicBezTo>
                  <a:pt x="364841" y="188172"/>
                  <a:pt x="327704" y="250265"/>
                  <a:pt x="327704" y="354132"/>
                </a:cubicBezTo>
              </a:path>
            </a:pathLst>
          </a:cu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17"/>
          <p:cNvSpPr/>
          <p:nvPr/>
        </p:nvSpPr>
        <p:spPr>
          <a:xfrm>
            <a:off x="5533970" y="3536032"/>
            <a:ext cx="449272" cy="585620"/>
          </a:xfrm>
          <a:custGeom>
            <a:avLst/>
            <a:gdLst>
              <a:gd name="connsiteX0" fmla="*/ 0 w 449272"/>
              <a:gd name="connsiteY0" fmla="*/ 581411 h 585620"/>
              <a:gd name="connsiteX1" fmla="*/ 21142 w 449272"/>
              <a:gd name="connsiteY1" fmla="*/ 554983 h 585620"/>
              <a:gd name="connsiteX2" fmla="*/ 36999 w 449272"/>
              <a:gd name="connsiteY2" fmla="*/ 539126 h 585620"/>
              <a:gd name="connsiteX3" fmla="*/ 47570 w 449272"/>
              <a:gd name="connsiteY3" fmla="*/ 523270 h 585620"/>
              <a:gd name="connsiteX4" fmla="*/ 68712 w 449272"/>
              <a:gd name="connsiteY4" fmla="*/ 475700 h 585620"/>
              <a:gd name="connsiteX5" fmla="*/ 84569 w 449272"/>
              <a:gd name="connsiteY5" fmla="*/ 459843 h 585620"/>
              <a:gd name="connsiteX6" fmla="*/ 116282 w 449272"/>
              <a:gd name="connsiteY6" fmla="*/ 438701 h 585620"/>
              <a:gd name="connsiteX7" fmla="*/ 116282 w 449272"/>
              <a:gd name="connsiteY7" fmla="*/ 401702 h 585620"/>
              <a:gd name="connsiteX8" fmla="*/ 121568 w 449272"/>
              <a:gd name="connsiteY8" fmla="*/ 375274 h 585620"/>
              <a:gd name="connsiteX9" fmla="*/ 137424 w 449272"/>
              <a:gd name="connsiteY9" fmla="*/ 364703 h 585620"/>
              <a:gd name="connsiteX10" fmla="*/ 147995 w 449272"/>
              <a:gd name="connsiteY10" fmla="*/ 332990 h 585620"/>
              <a:gd name="connsiteX11" fmla="*/ 153281 w 449272"/>
              <a:gd name="connsiteY11" fmla="*/ 317133 h 585620"/>
              <a:gd name="connsiteX12" fmla="*/ 158566 w 449272"/>
              <a:gd name="connsiteY12" fmla="*/ 295991 h 585620"/>
              <a:gd name="connsiteX13" fmla="*/ 169138 w 449272"/>
              <a:gd name="connsiteY13" fmla="*/ 285420 h 585620"/>
              <a:gd name="connsiteX14" fmla="*/ 179709 w 449272"/>
              <a:gd name="connsiteY14" fmla="*/ 269563 h 585620"/>
              <a:gd name="connsiteX15" fmla="*/ 195565 w 449272"/>
              <a:gd name="connsiteY15" fmla="*/ 264278 h 585620"/>
              <a:gd name="connsiteX16" fmla="*/ 211422 w 449272"/>
              <a:gd name="connsiteY16" fmla="*/ 216708 h 585620"/>
              <a:gd name="connsiteX17" fmla="*/ 216707 w 449272"/>
              <a:gd name="connsiteY17" fmla="*/ 200851 h 585620"/>
              <a:gd name="connsiteX18" fmla="*/ 221993 w 449272"/>
              <a:gd name="connsiteY18" fmla="*/ 179709 h 585620"/>
              <a:gd name="connsiteX19" fmla="*/ 258992 w 449272"/>
              <a:gd name="connsiteY19" fmla="*/ 153281 h 585620"/>
              <a:gd name="connsiteX20" fmla="*/ 280134 w 449272"/>
              <a:gd name="connsiteY20" fmla="*/ 132139 h 585620"/>
              <a:gd name="connsiteX21" fmla="*/ 311847 w 449272"/>
              <a:gd name="connsiteY21" fmla="*/ 110997 h 585620"/>
              <a:gd name="connsiteX22" fmla="*/ 317133 w 449272"/>
              <a:gd name="connsiteY22" fmla="*/ 95140 h 585620"/>
              <a:gd name="connsiteX23" fmla="*/ 348846 w 449272"/>
              <a:gd name="connsiteY23" fmla="*/ 73998 h 585620"/>
              <a:gd name="connsiteX24" fmla="*/ 380559 w 449272"/>
              <a:gd name="connsiteY24" fmla="*/ 58141 h 585620"/>
              <a:gd name="connsiteX25" fmla="*/ 391131 w 449272"/>
              <a:gd name="connsiteY25" fmla="*/ 47570 h 585620"/>
              <a:gd name="connsiteX26" fmla="*/ 406987 w 449272"/>
              <a:gd name="connsiteY26" fmla="*/ 36999 h 585620"/>
              <a:gd name="connsiteX27" fmla="*/ 422844 w 449272"/>
              <a:gd name="connsiteY27" fmla="*/ 10571 h 585620"/>
              <a:gd name="connsiteX28" fmla="*/ 438701 w 449272"/>
              <a:gd name="connsiteY28" fmla="*/ 5286 h 585620"/>
              <a:gd name="connsiteX29" fmla="*/ 449272 w 449272"/>
              <a:gd name="connsiteY29" fmla="*/ 0 h 585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449272" h="585620">
                <a:moveTo>
                  <a:pt x="0" y="581411"/>
                </a:moveTo>
                <a:cubicBezTo>
                  <a:pt x="35464" y="557769"/>
                  <a:pt x="718" y="585620"/>
                  <a:pt x="21142" y="554983"/>
                </a:cubicBezTo>
                <a:cubicBezTo>
                  <a:pt x="25288" y="548763"/>
                  <a:pt x="32214" y="544868"/>
                  <a:pt x="36999" y="539126"/>
                </a:cubicBezTo>
                <a:cubicBezTo>
                  <a:pt x="41066" y="534246"/>
                  <a:pt x="44046" y="528555"/>
                  <a:pt x="47570" y="523270"/>
                </a:cubicBezTo>
                <a:cubicBezTo>
                  <a:pt x="55253" y="500221"/>
                  <a:pt x="54751" y="492452"/>
                  <a:pt x="68712" y="475700"/>
                </a:cubicBezTo>
                <a:cubicBezTo>
                  <a:pt x="73497" y="469958"/>
                  <a:pt x="78669" y="464432"/>
                  <a:pt x="84569" y="459843"/>
                </a:cubicBezTo>
                <a:cubicBezTo>
                  <a:pt x="94598" y="452043"/>
                  <a:pt x="116282" y="438701"/>
                  <a:pt x="116282" y="438701"/>
                </a:cubicBezTo>
                <a:cubicBezTo>
                  <a:pt x="108359" y="414934"/>
                  <a:pt x="110087" y="429577"/>
                  <a:pt x="116282" y="401702"/>
                </a:cubicBezTo>
                <a:cubicBezTo>
                  <a:pt x="118231" y="392932"/>
                  <a:pt x="117111" y="383074"/>
                  <a:pt x="121568" y="375274"/>
                </a:cubicBezTo>
                <a:cubicBezTo>
                  <a:pt x="124720" y="369759"/>
                  <a:pt x="132139" y="368227"/>
                  <a:pt x="137424" y="364703"/>
                </a:cubicBezTo>
                <a:lnTo>
                  <a:pt x="147995" y="332990"/>
                </a:lnTo>
                <a:cubicBezTo>
                  <a:pt x="149757" y="327704"/>
                  <a:pt x="151930" y="322538"/>
                  <a:pt x="153281" y="317133"/>
                </a:cubicBezTo>
                <a:cubicBezTo>
                  <a:pt x="155043" y="310086"/>
                  <a:pt x="155317" y="302488"/>
                  <a:pt x="158566" y="295991"/>
                </a:cubicBezTo>
                <a:cubicBezTo>
                  <a:pt x="160795" y="291534"/>
                  <a:pt x="166025" y="289311"/>
                  <a:pt x="169138" y="285420"/>
                </a:cubicBezTo>
                <a:cubicBezTo>
                  <a:pt x="173106" y="280460"/>
                  <a:pt x="174749" y="273531"/>
                  <a:pt x="179709" y="269563"/>
                </a:cubicBezTo>
                <a:cubicBezTo>
                  <a:pt x="184059" y="266083"/>
                  <a:pt x="190280" y="266040"/>
                  <a:pt x="195565" y="264278"/>
                </a:cubicBezTo>
                <a:lnTo>
                  <a:pt x="211422" y="216708"/>
                </a:lnTo>
                <a:cubicBezTo>
                  <a:pt x="213184" y="211422"/>
                  <a:pt x="215356" y="206256"/>
                  <a:pt x="216707" y="200851"/>
                </a:cubicBezTo>
                <a:cubicBezTo>
                  <a:pt x="218469" y="193804"/>
                  <a:pt x="218389" y="186016"/>
                  <a:pt x="221993" y="179709"/>
                </a:cubicBezTo>
                <a:cubicBezTo>
                  <a:pt x="230565" y="164709"/>
                  <a:pt x="244716" y="160419"/>
                  <a:pt x="258992" y="153281"/>
                </a:cubicBezTo>
                <a:cubicBezTo>
                  <a:pt x="267960" y="126374"/>
                  <a:pt x="257070" y="144952"/>
                  <a:pt x="280134" y="132139"/>
                </a:cubicBezTo>
                <a:cubicBezTo>
                  <a:pt x="291240" y="125969"/>
                  <a:pt x="311847" y="110997"/>
                  <a:pt x="311847" y="110997"/>
                </a:cubicBezTo>
                <a:cubicBezTo>
                  <a:pt x="313609" y="105711"/>
                  <a:pt x="313193" y="99080"/>
                  <a:pt x="317133" y="95140"/>
                </a:cubicBezTo>
                <a:cubicBezTo>
                  <a:pt x="326117" y="86156"/>
                  <a:pt x="338275" y="81045"/>
                  <a:pt x="348846" y="73998"/>
                </a:cubicBezTo>
                <a:cubicBezTo>
                  <a:pt x="369338" y="60337"/>
                  <a:pt x="358677" y="65436"/>
                  <a:pt x="380559" y="58141"/>
                </a:cubicBezTo>
                <a:cubicBezTo>
                  <a:pt x="384083" y="54617"/>
                  <a:pt x="387240" y="50683"/>
                  <a:pt x="391131" y="47570"/>
                </a:cubicBezTo>
                <a:cubicBezTo>
                  <a:pt x="396091" y="43602"/>
                  <a:pt x="403019" y="41959"/>
                  <a:pt x="406987" y="36999"/>
                </a:cubicBezTo>
                <a:cubicBezTo>
                  <a:pt x="422336" y="17814"/>
                  <a:pt x="400743" y="23832"/>
                  <a:pt x="422844" y="10571"/>
                </a:cubicBezTo>
                <a:cubicBezTo>
                  <a:pt x="427622" y="7704"/>
                  <a:pt x="433528" y="7355"/>
                  <a:pt x="438701" y="5286"/>
                </a:cubicBezTo>
                <a:cubicBezTo>
                  <a:pt x="442359" y="3823"/>
                  <a:pt x="445748" y="1762"/>
                  <a:pt x="449272" y="0"/>
                </a:cubicBezTo>
              </a:path>
            </a:pathLst>
          </a:cu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 18"/>
          <p:cNvSpPr/>
          <p:nvPr/>
        </p:nvSpPr>
        <p:spPr>
          <a:xfrm>
            <a:off x="7236296" y="3212976"/>
            <a:ext cx="296742" cy="360040"/>
          </a:xfrm>
          <a:custGeom>
            <a:avLst/>
            <a:gdLst>
              <a:gd name="connsiteX0" fmla="*/ 0 w 364841"/>
              <a:gd name="connsiteY0" fmla="*/ 36999 h 354132"/>
              <a:gd name="connsiteX1" fmla="*/ 21142 w 364841"/>
              <a:gd name="connsiteY1" fmla="*/ 10571 h 354132"/>
              <a:gd name="connsiteX2" fmla="*/ 52856 w 364841"/>
              <a:gd name="connsiteY2" fmla="*/ 0 h 354132"/>
              <a:gd name="connsiteX3" fmla="*/ 89854 w 364841"/>
              <a:gd name="connsiteY3" fmla="*/ 10571 h 354132"/>
              <a:gd name="connsiteX4" fmla="*/ 121568 w 364841"/>
              <a:gd name="connsiteY4" fmla="*/ 26428 h 354132"/>
              <a:gd name="connsiteX5" fmla="*/ 147996 w 364841"/>
              <a:gd name="connsiteY5" fmla="*/ 47570 h 354132"/>
              <a:gd name="connsiteX6" fmla="*/ 163852 w 364841"/>
              <a:gd name="connsiteY6" fmla="*/ 58141 h 354132"/>
              <a:gd name="connsiteX7" fmla="*/ 237850 w 364841"/>
              <a:gd name="connsiteY7" fmla="*/ 73998 h 354132"/>
              <a:gd name="connsiteX8" fmla="*/ 253707 w 364841"/>
              <a:gd name="connsiteY8" fmla="*/ 79283 h 354132"/>
              <a:gd name="connsiteX9" fmla="*/ 280134 w 364841"/>
              <a:gd name="connsiteY9" fmla="*/ 100425 h 354132"/>
              <a:gd name="connsiteX10" fmla="*/ 290705 w 364841"/>
              <a:gd name="connsiteY10" fmla="*/ 110997 h 354132"/>
              <a:gd name="connsiteX11" fmla="*/ 306562 w 364841"/>
              <a:gd name="connsiteY11" fmla="*/ 121568 h 354132"/>
              <a:gd name="connsiteX12" fmla="*/ 327704 w 364841"/>
              <a:gd name="connsiteY12" fmla="*/ 354132 h 3541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64841" h="354132">
                <a:moveTo>
                  <a:pt x="0" y="36999"/>
                </a:moveTo>
                <a:cubicBezTo>
                  <a:pt x="5732" y="19805"/>
                  <a:pt x="2432" y="18886"/>
                  <a:pt x="21142" y="10571"/>
                </a:cubicBezTo>
                <a:cubicBezTo>
                  <a:pt x="31325" y="6045"/>
                  <a:pt x="52856" y="0"/>
                  <a:pt x="52856" y="0"/>
                </a:cubicBezTo>
                <a:cubicBezTo>
                  <a:pt x="59625" y="1693"/>
                  <a:pt x="82274" y="6781"/>
                  <a:pt x="89854" y="10571"/>
                </a:cubicBezTo>
                <a:cubicBezTo>
                  <a:pt x="130844" y="31065"/>
                  <a:pt x="81707" y="13140"/>
                  <a:pt x="121568" y="26428"/>
                </a:cubicBezTo>
                <a:cubicBezTo>
                  <a:pt x="130564" y="53417"/>
                  <a:pt x="119605" y="35402"/>
                  <a:pt x="147996" y="47570"/>
                </a:cubicBezTo>
                <a:cubicBezTo>
                  <a:pt x="153835" y="50072"/>
                  <a:pt x="158047" y="55561"/>
                  <a:pt x="163852" y="58141"/>
                </a:cubicBezTo>
                <a:cubicBezTo>
                  <a:pt x="193322" y="71239"/>
                  <a:pt x="204546" y="69835"/>
                  <a:pt x="237850" y="73998"/>
                </a:cubicBezTo>
                <a:cubicBezTo>
                  <a:pt x="243136" y="75760"/>
                  <a:pt x="249356" y="75803"/>
                  <a:pt x="253707" y="79283"/>
                </a:cubicBezTo>
                <a:cubicBezTo>
                  <a:pt x="287862" y="106606"/>
                  <a:pt x="240279" y="87141"/>
                  <a:pt x="280134" y="100425"/>
                </a:cubicBezTo>
                <a:cubicBezTo>
                  <a:pt x="283658" y="103949"/>
                  <a:pt x="286814" y="107884"/>
                  <a:pt x="290705" y="110997"/>
                </a:cubicBezTo>
                <a:cubicBezTo>
                  <a:pt x="295665" y="114965"/>
                  <a:pt x="302379" y="116787"/>
                  <a:pt x="306562" y="121568"/>
                </a:cubicBezTo>
                <a:cubicBezTo>
                  <a:pt x="364841" y="188172"/>
                  <a:pt x="327704" y="250265"/>
                  <a:pt x="327704" y="354132"/>
                </a:cubicBezTo>
              </a:path>
            </a:pathLst>
          </a:cu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 19"/>
          <p:cNvSpPr/>
          <p:nvPr/>
        </p:nvSpPr>
        <p:spPr>
          <a:xfrm>
            <a:off x="7092280" y="2663901"/>
            <a:ext cx="449272" cy="585620"/>
          </a:xfrm>
          <a:custGeom>
            <a:avLst/>
            <a:gdLst>
              <a:gd name="connsiteX0" fmla="*/ 0 w 449272"/>
              <a:gd name="connsiteY0" fmla="*/ 581411 h 585620"/>
              <a:gd name="connsiteX1" fmla="*/ 21142 w 449272"/>
              <a:gd name="connsiteY1" fmla="*/ 554983 h 585620"/>
              <a:gd name="connsiteX2" fmla="*/ 36999 w 449272"/>
              <a:gd name="connsiteY2" fmla="*/ 539126 h 585620"/>
              <a:gd name="connsiteX3" fmla="*/ 47570 w 449272"/>
              <a:gd name="connsiteY3" fmla="*/ 523270 h 585620"/>
              <a:gd name="connsiteX4" fmla="*/ 68712 w 449272"/>
              <a:gd name="connsiteY4" fmla="*/ 475700 h 585620"/>
              <a:gd name="connsiteX5" fmla="*/ 84569 w 449272"/>
              <a:gd name="connsiteY5" fmla="*/ 459843 h 585620"/>
              <a:gd name="connsiteX6" fmla="*/ 116282 w 449272"/>
              <a:gd name="connsiteY6" fmla="*/ 438701 h 585620"/>
              <a:gd name="connsiteX7" fmla="*/ 116282 w 449272"/>
              <a:gd name="connsiteY7" fmla="*/ 401702 h 585620"/>
              <a:gd name="connsiteX8" fmla="*/ 121568 w 449272"/>
              <a:gd name="connsiteY8" fmla="*/ 375274 h 585620"/>
              <a:gd name="connsiteX9" fmla="*/ 137424 w 449272"/>
              <a:gd name="connsiteY9" fmla="*/ 364703 h 585620"/>
              <a:gd name="connsiteX10" fmla="*/ 147995 w 449272"/>
              <a:gd name="connsiteY10" fmla="*/ 332990 h 585620"/>
              <a:gd name="connsiteX11" fmla="*/ 153281 w 449272"/>
              <a:gd name="connsiteY11" fmla="*/ 317133 h 585620"/>
              <a:gd name="connsiteX12" fmla="*/ 158566 w 449272"/>
              <a:gd name="connsiteY12" fmla="*/ 295991 h 585620"/>
              <a:gd name="connsiteX13" fmla="*/ 169138 w 449272"/>
              <a:gd name="connsiteY13" fmla="*/ 285420 h 585620"/>
              <a:gd name="connsiteX14" fmla="*/ 179709 w 449272"/>
              <a:gd name="connsiteY14" fmla="*/ 269563 h 585620"/>
              <a:gd name="connsiteX15" fmla="*/ 195565 w 449272"/>
              <a:gd name="connsiteY15" fmla="*/ 264278 h 585620"/>
              <a:gd name="connsiteX16" fmla="*/ 211422 w 449272"/>
              <a:gd name="connsiteY16" fmla="*/ 216708 h 585620"/>
              <a:gd name="connsiteX17" fmla="*/ 216707 w 449272"/>
              <a:gd name="connsiteY17" fmla="*/ 200851 h 585620"/>
              <a:gd name="connsiteX18" fmla="*/ 221993 w 449272"/>
              <a:gd name="connsiteY18" fmla="*/ 179709 h 585620"/>
              <a:gd name="connsiteX19" fmla="*/ 258992 w 449272"/>
              <a:gd name="connsiteY19" fmla="*/ 153281 h 585620"/>
              <a:gd name="connsiteX20" fmla="*/ 280134 w 449272"/>
              <a:gd name="connsiteY20" fmla="*/ 132139 h 585620"/>
              <a:gd name="connsiteX21" fmla="*/ 311847 w 449272"/>
              <a:gd name="connsiteY21" fmla="*/ 110997 h 585620"/>
              <a:gd name="connsiteX22" fmla="*/ 317133 w 449272"/>
              <a:gd name="connsiteY22" fmla="*/ 95140 h 585620"/>
              <a:gd name="connsiteX23" fmla="*/ 348846 w 449272"/>
              <a:gd name="connsiteY23" fmla="*/ 73998 h 585620"/>
              <a:gd name="connsiteX24" fmla="*/ 380559 w 449272"/>
              <a:gd name="connsiteY24" fmla="*/ 58141 h 585620"/>
              <a:gd name="connsiteX25" fmla="*/ 391131 w 449272"/>
              <a:gd name="connsiteY25" fmla="*/ 47570 h 585620"/>
              <a:gd name="connsiteX26" fmla="*/ 406987 w 449272"/>
              <a:gd name="connsiteY26" fmla="*/ 36999 h 585620"/>
              <a:gd name="connsiteX27" fmla="*/ 422844 w 449272"/>
              <a:gd name="connsiteY27" fmla="*/ 10571 h 585620"/>
              <a:gd name="connsiteX28" fmla="*/ 438701 w 449272"/>
              <a:gd name="connsiteY28" fmla="*/ 5286 h 585620"/>
              <a:gd name="connsiteX29" fmla="*/ 449272 w 449272"/>
              <a:gd name="connsiteY29" fmla="*/ 0 h 585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449272" h="585620">
                <a:moveTo>
                  <a:pt x="0" y="581411"/>
                </a:moveTo>
                <a:cubicBezTo>
                  <a:pt x="35464" y="557769"/>
                  <a:pt x="718" y="585620"/>
                  <a:pt x="21142" y="554983"/>
                </a:cubicBezTo>
                <a:cubicBezTo>
                  <a:pt x="25288" y="548763"/>
                  <a:pt x="32214" y="544868"/>
                  <a:pt x="36999" y="539126"/>
                </a:cubicBezTo>
                <a:cubicBezTo>
                  <a:pt x="41066" y="534246"/>
                  <a:pt x="44046" y="528555"/>
                  <a:pt x="47570" y="523270"/>
                </a:cubicBezTo>
                <a:cubicBezTo>
                  <a:pt x="55253" y="500221"/>
                  <a:pt x="54751" y="492452"/>
                  <a:pt x="68712" y="475700"/>
                </a:cubicBezTo>
                <a:cubicBezTo>
                  <a:pt x="73497" y="469958"/>
                  <a:pt x="78669" y="464432"/>
                  <a:pt x="84569" y="459843"/>
                </a:cubicBezTo>
                <a:cubicBezTo>
                  <a:pt x="94598" y="452043"/>
                  <a:pt x="116282" y="438701"/>
                  <a:pt x="116282" y="438701"/>
                </a:cubicBezTo>
                <a:cubicBezTo>
                  <a:pt x="108359" y="414934"/>
                  <a:pt x="110087" y="429577"/>
                  <a:pt x="116282" y="401702"/>
                </a:cubicBezTo>
                <a:cubicBezTo>
                  <a:pt x="118231" y="392932"/>
                  <a:pt x="117111" y="383074"/>
                  <a:pt x="121568" y="375274"/>
                </a:cubicBezTo>
                <a:cubicBezTo>
                  <a:pt x="124720" y="369759"/>
                  <a:pt x="132139" y="368227"/>
                  <a:pt x="137424" y="364703"/>
                </a:cubicBezTo>
                <a:lnTo>
                  <a:pt x="147995" y="332990"/>
                </a:lnTo>
                <a:cubicBezTo>
                  <a:pt x="149757" y="327704"/>
                  <a:pt x="151930" y="322538"/>
                  <a:pt x="153281" y="317133"/>
                </a:cubicBezTo>
                <a:cubicBezTo>
                  <a:pt x="155043" y="310086"/>
                  <a:pt x="155317" y="302488"/>
                  <a:pt x="158566" y="295991"/>
                </a:cubicBezTo>
                <a:cubicBezTo>
                  <a:pt x="160795" y="291534"/>
                  <a:pt x="166025" y="289311"/>
                  <a:pt x="169138" y="285420"/>
                </a:cubicBezTo>
                <a:cubicBezTo>
                  <a:pt x="173106" y="280460"/>
                  <a:pt x="174749" y="273531"/>
                  <a:pt x="179709" y="269563"/>
                </a:cubicBezTo>
                <a:cubicBezTo>
                  <a:pt x="184059" y="266083"/>
                  <a:pt x="190280" y="266040"/>
                  <a:pt x="195565" y="264278"/>
                </a:cubicBezTo>
                <a:lnTo>
                  <a:pt x="211422" y="216708"/>
                </a:lnTo>
                <a:cubicBezTo>
                  <a:pt x="213184" y="211422"/>
                  <a:pt x="215356" y="206256"/>
                  <a:pt x="216707" y="200851"/>
                </a:cubicBezTo>
                <a:cubicBezTo>
                  <a:pt x="218469" y="193804"/>
                  <a:pt x="218389" y="186016"/>
                  <a:pt x="221993" y="179709"/>
                </a:cubicBezTo>
                <a:cubicBezTo>
                  <a:pt x="230565" y="164709"/>
                  <a:pt x="244716" y="160419"/>
                  <a:pt x="258992" y="153281"/>
                </a:cubicBezTo>
                <a:cubicBezTo>
                  <a:pt x="267960" y="126374"/>
                  <a:pt x="257070" y="144952"/>
                  <a:pt x="280134" y="132139"/>
                </a:cubicBezTo>
                <a:cubicBezTo>
                  <a:pt x="291240" y="125969"/>
                  <a:pt x="311847" y="110997"/>
                  <a:pt x="311847" y="110997"/>
                </a:cubicBezTo>
                <a:cubicBezTo>
                  <a:pt x="313609" y="105711"/>
                  <a:pt x="313193" y="99080"/>
                  <a:pt x="317133" y="95140"/>
                </a:cubicBezTo>
                <a:cubicBezTo>
                  <a:pt x="326117" y="86156"/>
                  <a:pt x="338275" y="81045"/>
                  <a:pt x="348846" y="73998"/>
                </a:cubicBezTo>
                <a:cubicBezTo>
                  <a:pt x="369338" y="60337"/>
                  <a:pt x="358677" y="65436"/>
                  <a:pt x="380559" y="58141"/>
                </a:cubicBezTo>
                <a:cubicBezTo>
                  <a:pt x="384083" y="54617"/>
                  <a:pt x="387240" y="50683"/>
                  <a:pt x="391131" y="47570"/>
                </a:cubicBezTo>
                <a:cubicBezTo>
                  <a:pt x="396091" y="43602"/>
                  <a:pt x="403019" y="41959"/>
                  <a:pt x="406987" y="36999"/>
                </a:cubicBezTo>
                <a:cubicBezTo>
                  <a:pt x="422336" y="17814"/>
                  <a:pt x="400743" y="23832"/>
                  <a:pt x="422844" y="10571"/>
                </a:cubicBezTo>
                <a:cubicBezTo>
                  <a:pt x="427622" y="7704"/>
                  <a:pt x="433528" y="7355"/>
                  <a:pt x="438701" y="5286"/>
                </a:cubicBezTo>
                <a:cubicBezTo>
                  <a:pt x="442359" y="3823"/>
                  <a:pt x="445748" y="1762"/>
                  <a:pt x="449272" y="0"/>
                </a:cubicBezTo>
              </a:path>
            </a:pathLst>
          </a:cu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 25"/>
          <p:cNvSpPr/>
          <p:nvPr/>
        </p:nvSpPr>
        <p:spPr>
          <a:xfrm>
            <a:off x="8369929" y="2132091"/>
            <a:ext cx="248970" cy="357612"/>
          </a:xfrm>
          <a:custGeom>
            <a:avLst/>
            <a:gdLst>
              <a:gd name="connsiteX0" fmla="*/ 0 w 248970"/>
              <a:gd name="connsiteY0" fmla="*/ 357612 h 357612"/>
              <a:gd name="connsiteX1" fmla="*/ 36214 w 248970"/>
              <a:gd name="connsiteY1" fmla="*/ 312345 h 357612"/>
              <a:gd name="connsiteX2" fmla="*/ 45267 w 248970"/>
              <a:gd name="connsiteY2" fmla="*/ 303291 h 357612"/>
              <a:gd name="connsiteX3" fmla="*/ 63374 w 248970"/>
              <a:gd name="connsiteY3" fmla="*/ 276131 h 357612"/>
              <a:gd name="connsiteX4" fmla="*/ 67901 w 248970"/>
              <a:gd name="connsiteY4" fmla="*/ 258024 h 357612"/>
              <a:gd name="connsiteX5" fmla="*/ 76954 w 248970"/>
              <a:gd name="connsiteY5" fmla="*/ 248970 h 357612"/>
              <a:gd name="connsiteX6" fmla="*/ 86008 w 248970"/>
              <a:gd name="connsiteY6" fmla="*/ 230863 h 357612"/>
              <a:gd name="connsiteX7" fmla="*/ 90534 w 248970"/>
              <a:gd name="connsiteY7" fmla="*/ 217283 h 357612"/>
              <a:gd name="connsiteX8" fmla="*/ 108641 w 248970"/>
              <a:gd name="connsiteY8" fmla="*/ 190123 h 357612"/>
              <a:gd name="connsiteX9" fmla="*/ 117695 w 248970"/>
              <a:gd name="connsiteY9" fmla="*/ 153909 h 357612"/>
              <a:gd name="connsiteX10" fmla="*/ 122221 w 248970"/>
              <a:gd name="connsiteY10" fmla="*/ 140329 h 357612"/>
              <a:gd name="connsiteX11" fmla="*/ 131275 w 248970"/>
              <a:gd name="connsiteY11" fmla="*/ 131275 h 357612"/>
              <a:gd name="connsiteX12" fmla="*/ 149382 w 248970"/>
              <a:gd name="connsiteY12" fmla="*/ 126749 h 357612"/>
              <a:gd name="connsiteX13" fmla="*/ 162962 w 248970"/>
              <a:gd name="connsiteY13" fmla="*/ 122222 h 357612"/>
              <a:gd name="connsiteX14" fmla="*/ 167489 w 248970"/>
              <a:gd name="connsiteY14" fmla="*/ 108642 h 357612"/>
              <a:gd name="connsiteX15" fmla="*/ 181069 w 248970"/>
              <a:gd name="connsiteY15" fmla="*/ 104115 h 357612"/>
              <a:gd name="connsiteX16" fmla="*/ 199176 w 248970"/>
              <a:gd name="connsiteY16" fmla="*/ 67901 h 357612"/>
              <a:gd name="connsiteX17" fmla="*/ 212756 w 248970"/>
              <a:gd name="connsiteY17" fmla="*/ 58848 h 357612"/>
              <a:gd name="connsiteX18" fmla="*/ 221810 w 248970"/>
              <a:gd name="connsiteY18" fmla="*/ 31687 h 357612"/>
              <a:gd name="connsiteX19" fmla="*/ 244443 w 248970"/>
              <a:gd name="connsiteY19" fmla="*/ 0 h 357612"/>
              <a:gd name="connsiteX20" fmla="*/ 248970 w 248970"/>
              <a:gd name="connsiteY20" fmla="*/ 0 h 357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8970" h="357612">
                <a:moveTo>
                  <a:pt x="0" y="357612"/>
                </a:moveTo>
                <a:cubicBezTo>
                  <a:pt x="22844" y="323346"/>
                  <a:pt x="10411" y="338149"/>
                  <a:pt x="36214" y="312345"/>
                </a:cubicBezTo>
                <a:lnTo>
                  <a:pt x="45267" y="303291"/>
                </a:lnTo>
                <a:cubicBezTo>
                  <a:pt x="59402" y="260890"/>
                  <a:pt x="36246" y="323604"/>
                  <a:pt x="63374" y="276131"/>
                </a:cubicBezTo>
                <a:cubicBezTo>
                  <a:pt x="66461" y="270729"/>
                  <a:pt x="65119" y="263589"/>
                  <a:pt x="67901" y="258024"/>
                </a:cubicBezTo>
                <a:cubicBezTo>
                  <a:pt x="69810" y="254207"/>
                  <a:pt x="74587" y="252521"/>
                  <a:pt x="76954" y="248970"/>
                </a:cubicBezTo>
                <a:cubicBezTo>
                  <a:pt x="80697" y="243355"/>
                  <a:pt x="83350" y="237066"/>
                  <a:pt x="86008" y="230863"/>
                </a:cubicBezTo>
                <a:cubicBezTo>
                  <a:pt x="87888" y="226477"/>
                  <a:pt x="88217" y="221454"/>
                  <a:pt x="90534" y="217283"/>
                </a:cubicBezTo>
                <a:cubicBezTo>
                  <a:pt x="95818" y="207771"/>
                  <a:pt x="108641" y="190123"/>
                  <a:pt x="108641" y="190123"/>
                </a:cubicBezTo>
                <a:cubicBezTo>
                  <a:pt x="111659" y="178052"/>
                  <a:pt x="113761" y="165714"/>
                  <a:pt x="117695" y="153909"/>
                </a:cubicBezTo>
                <a:cubicBezTo>
                  <a:pt x="119204" y="149382"/>
                  <a:pt x="119766" y="144421"/>
                  <a:pt x="122221" y="140329"/>
                </a:cubicBezTo>
                <a:cubicBezTo>
                  <a:pt x="124417" y="136669"/>
                  <a:pt x="127457" y="133184"/>
                  <a:pt x="131275" y="131275"/>
                </a:cubicBezTo>
                <a:cubicBezTo>
                  <a:pt x="136840" y="128493"/>
                  <a:pt x="143400" y="128458"/>
                  <a:pt x="149382" y="126749"/>
                </a:cubicBezTo>
                <a:cubicBezTo>
                  <a:pt x="153970" y="125438"/>
                  <a:pt x="158435" y="123731"/>
                  <a:pt x="162962" y="122222"/>
                </a:cubicBezTo>
                <a:cubicBezTo>
                  <a:pt x="164471" y="117695"/>
                  <a:pt x="164115" y="112016"/>
                  <a:pt x="167489" y="108642"/>
                </a:cubicBezTo>
                <a:cubicBezTo>
                  <a:pt x="170863" y="105268"/>
                  <a:pt x="178296" y="107998"/>
                  <a:pt x="181069" y="104115"/>
                </a:cubicBezTo>
                <a:cubicBezTo>
                  <a:pt x="207434" y="67202"/>
                  <a:pt x="176235" y="86254"/>
                  <a:pt x="199176" y="67901"/>
                </a:cubicBezTo>
                <a:cubicBezTo>
                  <a:pt x="203424" y="64502"/>
                  <a:pt x="208229" y="61866"/>
                  <a:pt x="212756" y="58848"/>
                </a:cubicBezTo>
                <a:lnTo>
                  <a:pt x="221810" y="31687"/>
                </a:lnTo>
                <a:cubicBezTo>
                  <a:pt x="225033" y="22017"/>
                  <a:pt x="230121" y="0"/>
                  <a:pt x="244443" y="0"/>
                </a:cubicBezTo>
                <a:lnTo>
                  <a:pt x="248970" y="0"/>
                </a:lnTo>
              </a:path>
            </a:pathLst>
          </a:cu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 26"/>
          <p:cNvSpPr/>
          <p:nvPr/>
        </p:nvSpPr>
        <p:spPr>
          <a:xfrm>
            <a:off x="8448942" y="2500997"/>
            <a:ext cx="151850" cy="38500"/>
          </a:xfrm>
          <a:custGeom>
            <a:avLst/>
            <a:gdLst>
              <a:gd name="connsiteX0" fmla="*/ 11521 w 151850"/>
              <a:gd name="connsiteY0" fmla="*/ 11340 h 38500"/>
              <a:gd name="connsiteX1" fmla="*/ 65842 w 151850"/>
              <a:gd name="connsiteY1" fmla="*/ 20393 h 38500"/>
              <a:gd name="connsiteX2" fmla="*/ 102056 w 151850"/>
              <a:gd name="connsiteY2" fmla="*/ 24920 h 38500"/>
              <a:gd name="connsiteX3" fmla="*/ 129216 w 151850"/>
              <a:gd name="connsiteY3" fmla="*/ 33973 h 38500"/>
              <a:gd name="connsiteX4" fmla="*/ 151850 w 151850"/>
              <a:gd name="connsiteY4" fmla="*/ 38500 h 38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850" h="38500">
                <a:moveTo>
                  <a:pt x="11521" y="11340"/>
                </a:moveTo>
                <a:cubicBezTo>
                  <a:pt x="45541" y="0"/>
                  <a:pt x="0" y="12162"/>
                  <a:pt x="65842" y="20393"/>
                </a:cubicBezTo>
                <a:lnTo>
                  <a:pt x="102056" y="24920"/>
                </a:lnTo>
                <a:cubicBezTo>
                  <a:pt x="111109" y="27938"/>
                  <a:pt x="119858" y="32101"/>
                  <a:pt x="129216" y="33973"/>
                </a:cubicBezTo>
                <a:lnTo>
                  <a:pt x="151850" y="38500"/>
                </a:lnTo>
              </a:path>
            </a:pathLst>
          </a:cu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 27"/>
          <p:cNvSpPr/>
          <p:nvPr/>
        </p:nvSpPr>
        <p:spPr>
          <a:xfrm>
            <a:off x="4401403" y="5070143"/>
            <a:ext cx="132964" cy="214240"/>
          </a:xfrm>
          <a:custGeom>
            <a:avLst/>
            <a:gdLst>
              <a:gd name="connsiteX0" fmla="*/ 0 w 132964"/>
              <a:gd name="connsiteY0" fmla="*/ 0 h 214240"/>
              <a:gd name="connsiteX1" fmla="*/ 40943 w 132964"/>
              <a:gd name="connsiteY1" fmla="*/ 34120 h 214240"/>
              <a:gd name="connsiteX2" fmla="*/ 102358 w 132964"/>
              <a:gd name="connsiteY2" fmla="*/ 54591 h 214240"/>
              <a:gd name="connsiteX3" fmla="*/ 122830 w 132964"/>
              <a:gd name="connsiteY3" fmla="*/ 143302 h 214240"/>
              <a:gd name="connsiteX4" fmla="*/ 129654 w 132964"/>
              <a:gd name="connsiteY4" fmla="*/ 211541 h 214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2964" h="214240">
                <a:moveTo>
                  <a:pt x="0" y="0"/>
                </a:moveTo>
                <a:cubicBezTo>
                  <a:pt x="11896" y="11896"/>
                  <a:pt x="24659" y="27335"/>
                  <a:pt x="40943" y="34120"/>
                </a:cubicBezTo>
                <a:cubicBezTo>
                  <a:pt x="60862" y="42420"/>
                  <a:pt x="102358" y="54591"/>
                  <a:pt x="102358" y="54591"/>
                </a:cubicBezTo>
                <a:cubicBezTo>
                  <a:pt x="130181" y="96326"/>
                  <a:pt x="111022" y="60651"/>
                  <a:pt x="122830" y="143302"/>
                </a:cubicBezTo>
                <a:cubicBezTo>
                  <a:pt x="132964" y="214240"/>
                  <a:pt x="129654" y="116975"/>
                  <a:pt x="129654" y="211541"/>
                </a:cubicBezTo>
              </a:path>
            </a:pathLst>
          </a:cu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55261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5"/>
          <p:cNvGrpSpPr/>
          <p:nvPr/>
        </p:nvGrpSpPr>
        <p:grpSpPr>
          <a:xfrm>
            <a:off x="63137" y="2564904"/>
            <a:ext cx="2554246" cy="3384376"/>
            <a:chOff x="35496" y="3068960"/>
            <a:chExt cx="2880320" cy="3816424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5496" y="3073474"/>
              <a:ext cx="2838450" cy="38119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Rectangle 7"/>
            <p:cNvSpPr/>
            <p:nvPr/>
          </p:nvSpPr>
          <p:spPr>
            <a:xfrm>
              <a:off x="1979712" y="3068960"/>
              <a:ext cx="936104" cy="5715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029"/>
            </a:p>
          </p:txBody>
        </p:sp>
      </p:grpSp>
      <p:sp>
        <p:nvSpPr>
          <p:cNvPr id="11" name="Title 1"/>
          <p:cNvSpPr txBox="1">
            <a:spLocks/>
          </p:cNvSpPr>
          <p:nvPr/>
        </p:nvSpPr>
        <p:spPr bwMode="auto">
          <a:xfrm>
            <a:off x="395536" y="246702"/>
            <a:ext cx="8532440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  <a:ea typeface="+mj-ea"/>
                <a:cs typeface="+mj-cs"/>
              </a:rPr>
              <a:t>Fason</a:t>
            </a:r>
            <a:r>
              <a:rPr kumimoji="0" lang="fr-FR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  <a:ea typeface="+mj-ea"/>
                <a:cs typeface="+mj-cs"/>
              </a:rPr>
              <a:t> </a:t>
            </a:r>
            <a:r>
              <a:rPr kumimoji="0" lang="fr-FR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  <a:ea typeface="+mj-ea"/>
                <a:cs typeface="+mj-cs"/>
              </a:rPr>
              <a:t>nou</a:t>
            </a:r>
            <a:r>
              <a:rPr kumimoji="0" lang="fr-FR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  <a:ea typeface="+mj-ea"/>
                <a:cs typeface="+mj-cs"/>
              </a:rPr>
              <a:t> </a:t>
            </a:r>
            <a:r>
              <a:rPr kumimoji="0" lang="fr-FR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  <a:ea typeface="+mj-ea"/>
                <a:cs typeface="+mj-cs"/>
              </a:rPr>
              <a:t>dwe</a:t>
            </a:r>
            <a:r>
              <a:rPr kumimoji="0" lang="fr-FR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  <a:ea typeface="+mj-ea"/>
                <a:cs typeface="+mj-cs"/>
              </a:rPr>
              <a:t> f</a:t>
            </a:r>
            <a:r>
              <a:rPr kumimoji="0" lang="fr-FR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omic Sans MS"/>
                <a:ea typeface="+mj-ea"/>
                <a:cs typeface="+mj-cs"/>
              </a:rPr>
              <a:t>è</a:t>
            </a:r>
            <a:r>
              <a:rPr kumimoji="0" lang="fr-FR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  <a:ea typeface="+mj-ea"/>
                <a:cs typeface="+mj-cs"/>
              </a:rPr>
              <a:t> </a:t>
            </a:r>
            <a:r>
              <a:rPr kumimoji="0" lang="fr-FR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  <a:ea typeface="+mj-ea"/>
                <a:cs typeface="+mj-cs"/>
              </a:rPr>
              <a:t>chantye</a:t>
            </a:r>
            <a:r>
              <a:rPr kumimoji="0" lang="fr-FR" sz="4000" b="1" i="0" u="none" strike="noStrike" kern="1200" cap="none" spc="0" normalizeH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  <a:ea typeface="+mj-ea"/>
                <a:cs typeface="+mj-cs"/>
              </a:rPr>
              <a:t> </a:t>
            </a:r>
            <a:r>
              <a:rPr kumimoji="0" lang="fr-FR" sz="4000" b="1" i="0" u="none" strike="noStrike" kern="1200" cap="none" spc="0" normalizeH="0" noProof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  <a:ea typeface="+mj-ea"/>
                <a:cs typeface="+mj-cs"/>
              </a:rPr>
              <a:t>nou</a:t>
            </a:r>
            <a:r>
              <a:rPr kumimoji="0" lang="fr-FR" sz="4000" b="1" i="0" u="none" strike="noStrike" kern="1200" cap="none" spc="0" normalizeH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  <a:ea typeface="+mj-ea"/>
                <a:cs typeface="+mj-cs"/>
              </a:rPr>
              <a:t> </a:t>
            </a:r>
            <a:r>
              <a:rPr kumimoji="0" lang="fr-FR" sz="4000" b="1" i="0" u="none" strike="noStrike" kern="1200" cap="none" spc="0" normalizeH="0" noProof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  <a:ea typeface="+mj-ea"/>
                <a:cs typeface="+mj-cs"/>
              </a:rPr>
              <a:t>yo</a:t>
            </a:r>
            <a:r>
              <a:rPr kumimoji="0" lang="fr-FR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  <a:ea typeface="+mj-ea"/>
                <a:cs typeface="+mj-cs"/>
              </a:rPr>
              <a:t> </a:t>
            </a:r>
            <a:r>
              <a:rPr kumimoji="0" lang="fr-FR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  <a:ea typeface="+mj-ea"/>
                <a:cs typeface="+mj-cs"/>
              </a:rPr>
              <a:t/>
            </a:r>
            <a:br>
              <a:rPr kumimoji="0" lang="fr-FR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  <a:ea typeface="+mj-ea"/>
                <a:cs typeface="+mj-cs"/>
              </a:rPr>
            </a:br>
            <a:endParaRPr kumimoji="0" lang="en-029" sz="40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60000"/>
                  <a:lumOff val="40000"/>
                </a:schemeClr>
              </a:solidFill>
              <a:effectLst/>
              <a:uLnTx/>
              <a:uFillTx/>
              <a:latin typeface="Comic Sans MS" panose="030F0702030302020204" pitchFamily="66" charset="0"/>
              <a:ea typeface="+mj-ea"/>
              <a:cs typeface="+mj-cs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2339752" y="836712"/>
            <a:ext cx="6804248" cy="5786199"/>
          </a:xfrm>
          <a:prstGeom prst="rect">
            <a:avLst/>
          </a:prstGeom>
          <a:noFill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B050"/>
                </a:solidFill>
                <a:latin typeface="Comic Sans MS" pitchFamily="66" charset="0"/>
                <a:cs typeface="Aharoni" pitchFamily="2" charset="-79"/>
              </a:rPr>
              <a:t>-</a:t>
            </a:r>
            <a:r>
              <a:rPr lang="en-US" sz="3200" dirty="0" err="1" smtClean="0">
                <a:solidFill>
                  <a:srgbClr val="00B050"/>
                </a:solidFill>
                <a:latin typeface="Comic Sans MS" pitchFamily="66" charset="0"/>
                <a:cs typeface="Aharoni" pitchFamily="2" charset="-79"/>
              </a:rPr>
              <a:t>F</a:t>
            </a:r>
            <a:r>
              <a:rPr lang="en-US" sz="3200" dirty="0" err="1" smtClean="0">
                <a:solidFill>
                  <a:srgbClr val="00B050"/>
                </a:solidFill>
                <a:latin typeface="Comic Sans MS"/>
                <a:cs typeface="Aharoni" pitchFamily="2" charset="-79"/>
              </a:rPr>
              <a:t>è</a:t>
            </a:r>
            <a:r>
              <a:rPr lang="en-US" sz="3200" dirty="0" smtClean="0">
                <a:solidFill>
                  <a:srgbClr val="00B050"/>
                </a:solidFill>
                <a:latin typeface="Comic Sans MS" pitchFamily="66" charset="0"/>
                <a:cs typeface="Aharoni" pitchFamily="2" charset="-79"/>
              </a:rPr>
              <a:t> </a:t>
            </a:r>
            <a:r>
              <a:rPr lang="en-US" sz="3200" dirty="0" err="1" smtClean="0">
                <a:solidFill>
                  <a:srgbClr val="00B050"/>
                </a:solidFill>
                <a:latin typeface="Comic Sans MS" pitchFamily="66" charset="0"/>
                <a:cs typeface="Aharoni" pitchFamily="2" charset="-79"/>
              </a:rPr>
              <a:t>etrye</a:t>
            </a:r>
            <a:r>
              <a:rPr lang="en-US" sz="3200" dirty="0" smtClean="0">
                <a:solidFill>
                  <a:srgbClr val="00B050"/>
                </a:solidFill>
                <a:latin typeface="Comic Sans MS" pitchFamily="66" charset="0"/>
                <a:cs typeface="Aharoni" pitchFamily="2" charset="-79"/>
              </a:rPr>
              <a:t> </a:t>
            </a:r>
            <a:r>
              <a:rPr lang="en-US" sz="3200" dirty="0" err="1" smtClean="0">
                <a:solidFill>
                  <a:srgbClr val="00B050"/>
                </a:solidFill>
                <a:latin typeface="Comic Sans MS" pitchFamily="66" charset="0"/>
                <a:cs typeface="Aharoni" pitchFamily="2" charset="-79"/>
              </a:rPr>
              <a:t>ki</a:t>
            </a:r>
            <a:r>
              <a:rPr lang="en-US" sz="3200" dirty="0" smtClean="0">
                <a:solidFill>
                  <a:srgbClr val="00B050"/>
                </a:solidFill>
                <a:latin typeface="Comic Sans MS" pitchFamily="66" charset="0"/>
                <a:cs typeface="Aharoni" pitchFamily="2" charset="-79"/>
              </a:rPr>
              <a:t> </a:t>
            </a:r>
            <a:r>
              <a:rPr lang="en-US" sz="3200" dirty="0" err="1" smtClean="0">
                <a:solidFill>
                  <a:srgbClr val="00B050"/>
                </a:solidFill>
                <a:latin typeface="Comic Sans MS" pitchFamily="66" charset="0"/>
                <a:cs typeface="Aharoni" pitchFamily="2" charset="-79"/>
              </a:rPr>
              <a:t>rekòmande</a:t>
            </a:r>
            <a:endParaRPr lang="en-US" sz="3200" dirty="0" smtClean="0">
              <a:solidFill>
                <a:srgbClr val="00B050"/>
              </a:solidFill>
              <a:latin typeface="Comic Sans MS" pitchFamily="66" charset="0"/>
              <a:cs typeface="Aharoni" pitchFamily="2" charset="-79"/>
            </a:endParaRPr>
          </a:p>
          <a:p>
            <a:r>
              <a:rPr lang="en-US" sz="3200" dirty="0" smtClean="0">
                <a:solidFill>
                  <a:srgbClr val="00B050"/>
                </a:solidFill>
                <a:latin typeface="Comic Sans MS" pitchFamily="66" charset="0"/>
                <a:cs typeface="Aharoni" pitchFamily="2" charset="-79"/>
              </a:rPr>
              <a:t>-</a:t>
            </a:r>
            <a:r>
              <a:rPr lang="en-US" sz="3200" dirty="0" err="1" smtClean="0">
                <a:solidFill>
                  <a:srgbClr val="00B050"/>
                </a:solidFill>
                <a:latin typeface="Comic Sans MS" pitchFamily="66" charset="0"/>
                <a:cs typeface="Aharoni" pitchFamily="2" charset="-79"/>
              </a:rPr>
              <a:t>Sèvi</a:t>
            </a:r>
            <a:r>
              <a:rPr lang="en-US" sz="3200" dirty="0" smtClean="0">
                <a:solidFill>
                  <a:srgbClr val="00B050"/>
                </a:solidFill>
                <a:latin typeface="Comic Sans MS" pitchFamily="66" charset="0"/>
                <a:cs typeface="Aharoni" pitchFamily="2" charset="-79"/>
              </a:rPr>
              <a:t> </a:t>
            </a:r>
            <a:r>
              <a:rPr lang="en-US" sz="3200" dirty="0" err="1" smtClean="0">
                <a:solidFill>
                  <a:srgbClr val="00B050"/>
                </a:solidFill>
                <a:latin typeface="Comic Sans MS" pitchFamily="66" charset="0"/>
                <a:cs typeface="Aharoni" pitchFamily="2" charset="-79"/>
              </a:rPr>
              <a:t>ak</a:t>
            </a:r>
            <a:r>
              <a:rPr lang="en-US" sz="3200" dirty="0" smtClean="0">
                <a:solidFill>
                  <a:srgbClr val="00B050"/>
                </a:solidFill>
                <a:latin typeface="Comic Sans MS" pitchFamily="66" charset="0"/>
                <a:cs typeface="Aharoni" pitchFamily="2" charset="-79"/>
              </a:rPr>
              <a:t> </a:t>
            </a:r>
            <a:r>
              <a:rPr lang="en-US" sz="3200" dirty="0" err="1" smtClean="0">
                <a:solidFill>
                  <a:srgbClr val="00B050"/>
                </a:solidFill>
                <a:latin typeface="Comic Sans MS" pitchFamily="66" charset="0"/>
                <a:cs typeface="Aharoni" pitchFamily="2" charset="-79"/>
              </a:rPr>
              <a:t>l</a:t>
            </a:r>
            <a:r>
              <a:rPr lang="en-US" sz="3200" dirty="0" err="1" smtClean="0">
                <a:solidFill>
                  <a:srgbClr val="00B050"/>
                </a:solidFill>
                <a:latin typeface="Comic Sans MS"/>
                <a:cs typeface="Aharoni" pitchFamily="2" charset="-79"/>
              </a:rPr>
              <a:t>ò</a:t>
            </a:r>
            <a:r>
              <a:rPr lang="en-US" sz="3200" dirty="0" err="1" smtClean="0">
                <a:solidFill>
                  <a:srgbClr val="00B050"/>
                </a:solidFill>
                <a:latin typeface="Comic Sans MS" pitchFamily="66" charset="0"/>
                <a:cs typeface="Aharoni" pitchFamily="2" charset="-79"/>
              </a:rPr>
              <a:t>t</a:t>
            </a:r>
            <a:r>
              <a:rPr lang="en-US" sz="3200" dirty="0" smtClean="0">
                <a:solidFill>
                  <a:srgbClr val="00B050"/>
                </a:solidFill>
                <a:latin typeface="Comic Sans MS" pitchFamily="66" charset="0"/>
                <a:cs typeface="Aharoni" pitchFamily="2" charset="-79"/>
              </a:rPr>
              <a:t> </a:t>
            </a:r>
            <a:r>
              <a:rPr lang="en-US" sz="3200" dirty="0" err="1" smtClean="0">
                <a:solidFill>
                  <a:srgbClr val="00B050"/>
                </a:solidFill>
                <a:latin typeface="Comic Sans MS" pitchFamily="66" charset="0"/>
                <a:cs typeface="Aharoni" pitchFamily="2" charset="-79"/>
              </a:rPr>
              <a:t>py</a:t>
            </a:r>
            <a:r>
              <a:rPr lang="en-US" sz="3200" dirty="0" err="1" smtClean="0">
                <a:solidFill>
                  <a:srgbClr val="00B050"/>
                </a:solidFill>
                <a:latin typeface="Comic Sans MS"/>
                <a:cs typeface="Aharoni" pitchFamily="2" charset="-79"/>
              </a:rPr>
              <a:t>è</a:t>
            </a:r>
            <a:r>
              <a:rPr lang="en-US" sz="3200" dirty="0" err="1" smtClean="0">
                <a:solidFill>
                  <a:srgbClr val="00B050"/>
                </a:solidFill>
                <a:latin typeface="Comic Sans MS" pitchFamily="66" charset="0"/>
                <a:cs typeface="Aharoni" pitchFamily="2" charset="-79"/>
              </a:rPr>
              <a:t>s</a:t>
            </a:r>
            <a:r>
              <a:rPr lang="en-US" sz="3200" dirty="0" smtClean="0">
                <a:solidFill>
                  <a:srgbClr val="00B050"/>
                </a:solidFill>
                <a:latin typeface="Comic Sans MS" pitchFamily="66" charset="0"/>
                <a:cs typeface="Aharoni" pitchFamily="2" charset="-79"/>
              </a:rPr>
              <a:t> </a:t>
            </a:r>
            <a:r>
              <a:rPr lang="en-US" sz="3200" dirty="0" err="1" smtClean="0">
                <a:solidFill>
                  <a:srgbClr val="00B050"/>
                </a:solidFill>
                <a:latin typeface="Comic Sans MS" pitchFamily="66" charset="0"/>
                <a:cs typeface="Aharoni" pitchFamily="2" charset="-79"/>
              </a:rPr>
              <a:t>pou</a:t>
            </a:r>
            <a:r>
              <a:rPr lang="en-US" sz="3200" dirty="0" smtClean="0">
                <a:solidFill>
                  <a:srgbClr val="00B050"/>
                </a:solidFill>
                <a:latin typeface="Comic Sans MS" pitchFamily="66" charset="0"/>
                <a:cs typeface="Aharoni" pitchFamily="2" charset="-79"/>
              </a:rPr>
              <a:t> f</a:t>
            </a:r>
            <a:r>
              <a:rPr lang="en-US" sz="3200" dirty="0" smtClean="0">
                <a:solidFill>
                  <a:srgbClr val="00B050"/>
                </a:solidFill>
                <a:latin typeface="Comic Sans MS"/>
                <a:cs typeface="Aharoni" pitchFamily="2" charset="-79"/>
              </a:rPr>
              <a:t>è</a:t>
            </a:r>
            <a:r>
              <a:rPr lang="en-US" sz="3200" dirty="0" smtClean="0">
                <a:solidFill>
                  <a:srgbClr val="00B050"/>
                </a:solidFill>
                <a:latin typeface="Comic Sans MS" pitchFamily="66" charset="0"/>
                <a:cs typeface="Aharoni" pitchFamily="2" charset="-79"/>
              </a:rPr>
              <a:t> bon </a:t>
            </a:r>
            <a:r>
              <a:rPr lang="en-US" sz="3200" dirty="0" err="1" smtClean="0">
                <a:solidFill>
                  <a:srgbClr val="00B050"/>
                </a:solidFill>
                <a:latin typeface="Comic Sans MS" pitchFamily="66" charset="0"/>
                <a:cs typeface="Aharoni" pitchFamily="2" charset="-79"/>
              </a:rPr>
              <a:t>koneksyon</a:t>
            </a:r>
            <a:endParaRPr lang="en-US" sz="3200" dirty="0" smtClean="0">
              <a:solidFill>
                <a:srgbClr val="00B050"/>
              </a:solidFill>
              <a:latin typeface="Comic Sans MS" pitchFamily="66" charset="0"/>
              <a:cs typeface="Aharoni" pitchFamily="2" charset="-79"/>
            </a:endParaRPr>
          </a:p>
          <a:p>
            <a:r>
              <a:rPr lang="en-US" sz="3200" dirty="0" smtClean="0">
                <a:solidFill>
                  <a:srgbClr val="00B050"/>
                </a:solidFill>
                <a:latin typeface="Comic Sans MS" pitchFamily="66" charset="0"/>
                <a:cs typeface="Aharoni" pitchFamily="2" charset="-79"/>
              </a:rPr>
              <a:t>-</a:t>
            </a:r>
            <a:r>
              <a:rPr lang="en-US" sz="3200" dirty="0" err="1" smtClean="0">
                <a:solidFill>
                  <a:srgbClr val="00B050"/>
                </a:solidFill>
                <a:latin typeface="Comic Sans MS" pitchFamily="66" charset="0"/>
                <a:cs typeface="Aharoni" pitchFamily="2" charset="-79"/>
              </a:rPr>
              <a:t>Sèvi</a:t>
            </a:r>
            <a:r>
              <a:rPr lang="en-US" sz="3200" dirty="0" smtClean="0">
                <a:solidFill>
                  <a:srgbClr val="00B050"/>
                </a:solidFill>
                <a:latin typeface="Comic Sans MS" pitchFamily="66" charset="0"/>
                <a:cs typeface="Aharoni" pitchFamily="2" charset="-79"/>
              </a:rPr>
              <a:t> </a:t>
            </a:r>
            <a:r>
              <a:rPr lang="en-US" sz="3200" dirty="0" err="1" smtClean="0">
                <a:solidFill>
                  <a:srgbClr val="00B050"/>
                </a:solidFill>
                <a:latin typeface="Comic Sans MS" pitchFamily="66" charset="0"/>
                <a:cs typeface="Aharoni" pitchFamily="2" charset="-79"/>
              </a:rPr>
              <a:t>ak</a:t>
            </a:r>
            <a:r>
              <a:rPr lang="en-US" sz="3200" dirty="0" smtClean="0">
                <a:solidFill>
                  <a:srgbClr val="00B050"/>
                </a:solidFill>
                <a:latin typeface="Comic Sans MS" pitchFamily="66" charset="0"/>
                <a:cs typeface="Aharoni" pitchFamily="2" charset="-79"/>
              </a:rPr>
              <a:t> bon </a:t>
            </a:r>
            <a:r>
              <a:rPr lang="en-US" sz="3200" dirty="0" err="1" smtClean="0">
                <a:solidFill>
                  <a:srgbClr val="00B050"/>
                </a:solidFill>
                <a:latin typeface="Comic Sans MS" pitchFamily="66" charset="0"/>
                <a:cs typeface="Aharoni" pitchFamily="2" charset="-79"/>
              </a:rPr>
              <a:t>materyo</a:t>
            </a:r>
            <a:endParaRPr lang="en-US" sz="3200" dirty="0" smtClean="0">
              <a:solidFill>
                <a:srgbClr val="00B050"/>
              </a:solidFill>
              <a:latin typeface="Comic Sans MS" pitchFamily="66" charset="0"/>
              <a:cs typeface="Aharoni" pitchFamily="2" charset="-79"/>
            </a:endParaRPr>
          </a:p>
          <a:p>
            <a:r>
              <a:rPr lang="en-US" sz="3200" dirty="0" smtClean="0">
                <a:solidFill>
                  <a:srgbClr val="00B050"/>
                </a:solidFill>
                <a:latin typeface="Comic Sans MS" pitchFamily="66" charset="0"/>
                <a:cs typeface="Aharoni" pitchFamily="2" charset="-79"/>
              </a:rPr>
              <a:t>-</a:t>
            </a:r>
            <a:r>
              <a:rPr lang="en-US" sz="3200" dirty="0" err="1" smtClean="0">
                <a:solidFill>
                  <a:srgbClr val="00B050"/>
                </a:solidFill>
                <a:latin typeface="Comic Sans MS" pitchFamily="66" charset="0"/>
                <a:cs typeface="Aharoni" pitchFamily="2" charset="-79"/>
              </a:rPr>
              <a:t>f</a:t>
            </a:r>
            <a:r>
              <a:rPr lang="en-US" sz="3200" dirty="0" err="1" smtClean="0">
                <a:solidFill>
                  <a:srgbClr val="00B050"/>
                </a:solidFill>
                <a:latin typeface="Comic Sans MS"/>
                <a:cs typeface="Aharoni" pitchFamily="2" charset="-79"/>
              </a:rPr>
              <a:t>è</a:t>
            </a:r>
            <a:r>
              <a:rPr lang="en-US" sz="3200" dirty="0" smtClean="0">
                <a:solidFill>
                  <a:srgbClr val="00B050"/>
                </a:solidFill>
                <a:latin typeface="Comic Sans MS" pitchFamily="66" charset="0"/>
                <a:cs typeface="Aharoni" pitchFamily="2" charset="-79"/>
              </a:rPr>
              <a:t> bon </a:t>
            </a:r>
            <a:r>
              <a:rPr lang="en-US" sz="3200" dirty="0" err="1" smtClean="0">
                <a:solidFill>
                  <a:srgbClr val="00B050"/>
                </a:solidFill>
                <a:latin typeface="Comic Sans MS" pitchFamily="66" charset="0"/>
                <a:cs typeface="Aharoni" pitchFamily="2" charset="-79"/>
              </a:rPr>
              <a:t>melanj</a:t>
            </a:r>
            <a:r>
              <a:rPr lang="en-US" sz="3200" dirty="0" smtClean="0">
                <a:solidFill>
                  <a:srgbClr val="00B050"/>
                </a:solidFill>
                <a:latin typeface="Comic Sans MS" pitchFamily="66" charset="0"/>
                <a:cs typeface="Aharoni" pitchFamily="2" charset="-79"/>
              </a:rPr>
              <a:t> </a:t>
            </a:r>
            <a:r>
              <a:rPr lang="en-US" sz="3200" dirty="0" err="1" smtClean="0">
                <a:solidFill>
                  <a:srgbClr val="00B050"/>
                </a:solidFill>
                <a:latin typeface="Comic Sans MS" pitchFamily="66" charset="0"/>
                <a:cs typeface="Aharoni" pitchFamily="2" charset="-79"/>
              </a:rPr>
              <a:t>beton</a:t>
            </a:r>
            <a:endParaRPr lang="en-US" sz="3200" dirty="0" smtClean="0">
              <a:solidFill>
                <a:srgbClr val="00B050"/>
              </a:solidFill>
              <a:latin typeface="Comic Sans MS" pitchFamily="66" charset="0"/>
              <a:cs typeface="Aharoni" pitchFamily="2" charset="-79"/>
            </a:endParaRPr>
          </a:p>
          <a:p>
            <a:r>
              <a:rPr lang="en-US" sz="3200" dirty="0" smtClean="0">
                <a:solidFill>
                  <a:srgbClr val="00B050"/>
                </a:solidFill>
                <a:latin typeface="Comic Sans MS" pitchFamily="66" charset="0"/>
                <a:cs typeface="Aharoni" pitchFamily="2" charset="-79"/>
              </a:rPr>
              <a:t>- </a:t>
            </a:r>
            <a:r>
              <a:rPr lang="en-US" sz="3200" dirty="0" err="1" smtClean="0">
                <a:solidFill>
                  <a:srgbClr val="00B050"/>
                </a:solidFill>
                <a:latin typeface="Comic Sans MS" pitchFamily="66" charset="0"/>
                <a:cs typeface="Aharoni" pitchFamily="2" charset="-79"/>
              </a:rPr>
              <a:t>Byen</a:t>
            </a:r>
            <a:r>
              <a:rPr lang="en-US" sz="3200" dirty="0" smtClean="0">
                <a:solidFill>
                  <a:srgbClr val="00B050"/>
                </a:solidFill>
                <a:latin typeface="Comic Sans MS" pitchFamily="66" charset="0"/>
                <a:cs typeface="Aharoni" pitchFamily="2" charset="-79"/>
              </a:rPr>
              <a:t> </a:t>
            </a:r>
            <a:r>
              <a:rPr lang="en-US" sz="3200" dirty="0" err="1" smtClean="0">
                <a:solidFill>
                  <a:srgbClr val="00B050"/>
                </a:solidFill>
                <a:latin typeface="Comic Sans MS" pitchFamily="66" charset="0"/>
                <a:cs typeface="Aharoni" pitchFamily="2" charset="-79"/>
              </a:rPr>
              <a:t>wouze</a:t>
            </a:r>
            <a:r>
              <a:rPr lang="en-US" sz="3200" dirty="0" smtClean="0">
                <a:solidFill>
                  <a:srgbClr val="00B050"/>
                </a:solidFill>
                <a:latin typeface="Comic Sans MS" pitchFamily="66" charset="0"/>
                <a:cs typeface="Aharoni" pitchFamily="2" charset="-79"/>
              </a:rPr>
              <a:t> </a:t>
            </a:r>
            <a:r>
              <a:rPr lang="en-US" sz="3200" dirty="0" err="1" smtClean="0">
                <a:solidFill>
                  <a:srgbClr val="00B050"/>
                </a:solidFill>
                <a:latin typeface="Comic Sans MS" pitchFamily="66" charset="0"/>
                <a:cs typeface="Aharoni" pitchFamily="2" charset="-79"/>
              </a:rPr>
              <a:t>beton</a:t>
            </a:r>
            <a:r>
              <a:rPr lang="en-US" sz="3200" dirty="0" smtClean="0">
                <a:solidFill>
                  <a:srgbClr val="00B050"/>
                </a:solidFill>
                <a:latin typeface="Comic Sans MS" pitchFamily="66" charset="0"/>
                <a:cs typeface="Aharoni" pitchFamily="2" charset="-79"/>
              </a:rPr>
              <a:t> </a:t>
            </a:r>
            <a:r>
              <a:rPr lang="en-US" sz="3200" dirty="0" err="1" smtClean="0">
                <a:solidFill>
                  <a:srgbClr val="00B050"/>
                </a:solidFill>
                <a:latin typeface="Comic Sans MS" pitchFamily="66" charset="0"/>
                <a:cs typeface="Aharoni" pitchFamily="2" charset="-79"/>
              </a:rPr>
              <a:t>nou</a:t>
            </a:r>
            <a:r>
              <a:rPr lang="en-US" sz="3200" dirty="0" smtClean="0">
                <a:solidFill>
                  <a:srgbClr val="00B050"/>
                </a:solidFill>
                <a:latin typeface="Comic Sans MS" pitchFamily="66" charset="0"/>
                <a:cs typeface="Aharoni" pitchFamily="2" charset="-79"/>
              </a:rPr>
              <a:t> </a:t>
            </a:r>
            <a:r>
              <a:rPr lang="en-US" sz="3200" dirty="0" err="1" smtClean="0">
                <a:solidFill>
                  <a:srgbClr val="00B050"/>
                </a:solidFill>
                <a:latin typeface="Comic Sans MS" pitchFamily="66" charset="0"/>
                <a:cs typeface="Aharoni" pitchFamily="2" charset="-79"/>
              </a:rPr>
              <a:t>yo</a:t>
            </a:r>
            <a:r>
              <a:rPr lang="en-US" sz="3200" dirty="0" smtClean="0">
                <a:solidFill>
                  <a:srgbClr val="00B050"/>
                </a:solidFill>
                <a:latin typeface="Comic Sans MS" pitchFamily="66" charset="0"/>
                <a:cs typeface="Aharoni" pitchFamily="2" charset="-79"/>
              </a:rPr>
              <a:t> </a:t>
            </a:r>
          </a:p>
          <a:p>
            <a:pPr>
              <a:buFontTx/>
              <a:buChar char="-"/>
            </a:pPr>
            <a:r>
              <a:rPr lang="en-US" sz="3200" dirty="0" smtClean="0">
                <a:solidFill>
                  <a:srgbClr val="00B050"/>
                </a:solidFill>
                <a:latin typeface="Comic Sans MS" pitchFamily="66" charset="0"/>
                <a:cs typeface="Aharoni" pitchFamily="2" charset="-79"/>
              </a:rPr>
              <a:t>bay </a:t>
            </a:r>
            <a:r>
              <a:rPr lang="en-US" sz="3200" dirty="0" err="1" smtClean="0">
                <a:solidFill>
                  <a:srgbClr val="00B050"/>
                </a:solidFill>
                <a:latin typeface="Comic Sans MS" pitchFamily="66" charset="0"/>
                <a:cs typeface="Aharoni" pitchFamily="2" charset="-79"/>
              </a:rPr>
              <a:t>twati</a:t>
            </a:r>
            <a:r>
              <a:rPr lang="en-US" sz="3200" dirty="0" smtClean="0">
                <a:solidFill>
                  <a:srgbClr val="00B050"/>
                </a:solidFill>
                <a:latin typeface="Comic Sans MS" pitchFamily="66" charset="0"/>
                <a:cs typeface="Aharoni" pitchFamily="2" charset="-79"/>
              </a:rPr>
              <a:t> a pant </a:t>
            </a:r>
            <a:r>
              <a:rPr lang="en-US" sz="3200" dirty="0" err="1" smtClean="0">
                <a:solidFill>
                  <a:srgbClr val="00B050"/>
                </a:solidFill>
                <a:latin typeface="Comic Sans MS" pitchFamily="66" charset="0"/>
                <a:cs typeface="Aharoni" pitchFamily="2" charset="-79"/>
              </a:rPr>
              <a:t>ki</a:t>
            </a:r>
            <a:r>
              <a:rPr lang="en-US" sz="3200" dirty="0" smtClean="0">
                <a:solidFill>
                  <a:srgbClr val="00B050"/>
                </a:solidFill>
                <a:latin typeface="Comic Sans MS" pitchFamily="66" charset="0"/>
                <a:cs typeface="Aharoni" pitchFamily="2" charset="-79"/>
              </a:rPr>
              <a:t> </a:t>
            </a:r>
            <a:r>
              <a:rPr lang="en-US" sz="3200" dirty="0" err="1" smtClean="0">
                <a:solidFill>
                  <a:srgbClr val="00B050"/>
                </a:solidFill>
                <a:latin typeface="Comic Sans MS" pitchFamily="66" charset="0"/>
                <a:cs typeface="Aharoni" pitchFamily="2" charset="-79"/>
              </a:rPr>
              <a:t>rekòmande</a:t>
            </a:r>
            <a:endParaRPr lang="en-US" sz="3200" dirty="0" smtClean="0">
              <a:solidFill>
                <a:srgbClr val="00B050"/>
              </a:solidFill>
              <a:latin typeface="Comic Sans MS" pitchFamily="66" charset="0"/>
              <a:cs typeface="Aharoni" pitchFamily="2" charset="-79"/>
            </a:endParaRPr>
          </a:p>
          <a:p>
            <a:r>
              <a:rPr lang="en-US" sz="3200" dirty="0" smtClean="0">
                <a:solidFill>
                  <a:srgbClr val="00B050"/>
                </a:solidFill>
                <a:latin typeface="Comic Sans MS" pitchFamily="66" charset="0"/>
                <a:cs typeface="Aharoni" pitchFamily="2" charset="-79"/>
              </a:rPr>
              <a:t>-</a:t>
            </a:r>
            <a:r>
              <a:rPr lang="en-US" sz="3200" dirty="0" err="1" smtClean="0">
                <a:solidFill>
                  <a:srgbClr val="00B050"/>
                </a:solidFill>
                <a:latin typeface="Comic Sans MS" pitchFamily="66" charset="0"/>
                <a:cs typeface="Aharoni" pitchFamily="2" charset="-79"/>
              </a:rPr>
              <a:t>byen</a:t>
            </a:r>
            <a:r>
              <a:rPr lang="en-US" sz="3200" dirty="0" smtClean="0">
                <a:solidFill>
                  <a:srgbClr val="00B050"/>
                </a:solidFill>
                <a:latin typeface="Comic Sans MS" pitchFamily="66" charset="0"/>
                <a:cs typeface="Aharoni" pitchFamily="2" charset="-79"/>
              </a:rPr>
              <a:t> mare </a:t>
            </a:r>
            <a:r>
              <a:rPr lang="en-US" sz="3200" dirty="0" err="1" smtClean="0">
                <a:solidFill>
                  <a:srgbClr val="00B050"/>
                </a:solidFill>
                <a:latin typeface="Comic Sans MS" pitchFamily="66" charset="0"/>
                <a:cs typeface="Aharoni" pitchFamily="2" charset="-79"/>
              </a:rPr>
              <a:t>twati</a:t>
            </a:r>
            <a:r>
              <a:rPr lang="en-US" sz="3200" dirty="0" smtClean="0">
                <a:solidFill>
                  <a:srgbClr val="00B050"/>
                </a:solidFill>
                <a:latin typeface="Comic Sans MS" pitchFamily="66" charset="0"/>
                <a:cs typeface="Aharoni" pitchFamily="2" charset="-79"/>
              </a:rPr>
              <a:t> a </a:t>
            </a:r>
            <a:r>
              <a:rPr lang="en-US" sz="3200" dirty="0" err="1" smtClean="0">
                <a:solidFill>
                  <a:srgbClr val="00B050"/>
                </a:solidFill>
                <a:latin typeface="Comic Sans MS" pitchFamily="66" charset="0"/>
                <a:cs typeface="Aharoni" pitchFamily="2" charset="-79"/>
              </a:rPr>
              <a:t>ak</a:t>
            </a:r>
            <a:r>
              <a:rPr lang="en-US" sz="3200" dirty="0" smtClean="0">
                <a:solidFill>
                  <a:srgbClr val="00B050"/>
                </a:solidFill>
                <a:latin typeface="Comic Sans MS" pitchFamily="66" charset="0"/>
                <a:cs typeface="Aharoni" pitchFamily="2" charset="-79"/>
              </a:rPr>
              <a:t> </a:t>
            </a:r>
            <a:r>
              <a:rPr lang="en-US" sz="3200" dirty="0" err="1" smtClean="0">
                <a:solidFill>
                  <a:srgbClr val="00B050"/>
                </a:solidFill>
                <a:latin typeface="Comic Sans MS" pitchFamily="66" charset="0"/>
                <a:cs typeface="Aharoni" pitchFamily="2" charset="-79"/>
              </a:rPr>
              <a:t>chenaj</a:t>
            </a:r>
            <a:r>
              <a:rPr lang="en-US" sz="3200" dirty="0" smtClean="0">
                <a:solidFill>
                  <a:srgbClr val="00B050"/>
                </a:solidFill>
                <a:latin typeface="Comic Sans MS" pitchFamily="66" charset="0"/>
                <a:cs typeface="Aharoni" pitchFamily="2" charset="-79"/>
              </a:rPr>
              <a:t> </a:t>
            </a:r>
            <a:r>
              <a:rPr lang="en-US" sz="3200" dirty="0" err="1" smtClean="0">
                <a:solidFill>
                  <a:srgbClr val="00B050"/>
                </a:solidFill>
                <a:latin typeface="Comic Sans MS" pitchFamily="66" charset="0"/>
                <a:cs typeface="Aharoni" pitchFamily="2" charset="-79"/>
              </a:rPr>
              <a:t>yo</a:t>
            </a:r>
            <a:endParaRPr lang="en-US" sz="3200" dirty="0" smtClean="0">
              <a:solidFill>
                <a:srgbClr val="00B050"/>
              </a:solidFill>
              <a:latin typeface="Comic Sans MS" pitchFamily="66" charset="0"/>
              <a:cs typeface="Aharoni" pitchFamily="2" charset="-79"/>
            </a:endParaRPr>
          </a:p>
          <a:p>
            <a:r>
              <a:rPr lang="en-US" sz="3200" dirty="0" smtClean="0">
                <a:solidFill>
                  <a:srgbClr val="00B050"/>
                </a:solidFill>
                <a:latin typeface="Comic Sans MS" pitchFamily="66" charset="0"/>
                <a:cs typeface="Aharoni" pitchFamily="2" charset="-79"/>
              </a:rPr>
              <a:t>-</a:t>
            </a:r>
            <a:r>
              <a:rPr lang="en-US" sz="3200" dirty="0" err="1" smtClean="0">
                <a:solidFill>
                  <a:srgbClr val="00B050"/>
                </a:solidFill>
                <a:latin typeface="Comic Sans MS" pitchFamily="66" charset="0"/>
                <a:cs typeface="Aharoni" pitchFamily="2" charset="-79"/>
              </a:rPr>
              <a:t>byen</a:t>
            </a:r>
            <a:r>
              <a:rPr lang="en-US" sz="3200" dirty="0" smtClean="0">
                <a:solidFill>
                  <a:srgbClr val="00B050"/>
                </a:solidFill>
                <a:latin typeface="Comic Sans MS" pitchFamily="66" charset="0"/>
                <a:cs typeface="Aharoni" pitchFamily="2" charset="-79"/>
              </a:rPr>
              <a:t> </a:t>
            </a:r>
            <a:r>
              <a:rPr lang="en-US" sz="3200" dirty="0" err="1" smtClean="0">
                <a:solidFill>
                  <a:srgbClr val="00B050"/>
                </a:solidFill>
                <a:latin typeface="Comic Sans MS" pitchFamily="66" charset="0"/>
                <a:cs typeface="Aharoni" pitchFamily="2" charset="-79"/>
              </a:rPr>
              <a:t>konekte</a:t>
            </a:r>
            <a:r>
              <a:rPr lang="en-US" sz="3200" dirty="0" smtClean="0">
                <a:solidFill>
                  <a:srgbClr val="00B050"/>
                </a:solidFill>
                <a:latin typeface="Comic Sans MS" pitchFamily="66" charset="0"/>
                <a:cs typeface="Aharoni" pitchFamily="2" charset="-79"/>
              </a:rPr>
              <a:t> </a:t>
            </a:r>
            <a:r>
              <a:rPr lang="en-US" sz="3200" dirty="0" err="1" smtClean="0">
                <a:solidFill>
                  <a:srgbClr val="00B050"/>
                </a:solidFill>
                <a:latin typeface="Comic Sans MS" pitchFamily="66" charset="0"/>
                <a:cs typeface="Aharoni" pitchFamily="2" charset="-79"/>
              </a:rPr>
              <a:t>pyès</a:t>
            </a:r>
            <a:r>
              <a:rPr lang="en-US" sz="3200" dirty="0" smtClean="0">
                <a:solidFill>
                  <a:srgbClr val="00B050"/>
                </a:solidFill>
                <a:latin typeface="Comic Sans MS" pitchFamily="66" charset="0"/>
                <a:cs typeface="Aharoni" pitchFamily="2" charset="-79"/>
              </a:rPr>
              <a:t> </a:t>
            </a:r>
            <a:r>
              <a:rPr lang="en-US" sz="3200" dirty="0" err="1" smtClean="0">
                <a:solidFill>
                  <a:srgbClr val="00B050"/>
                </a:solidFill>
                <a:latin typeface="Comic Sans MS" pitchFamily="66" charset="0"/>
                <a:cs typeface="Aharoni" pitchFamily="2" charset="-79"/>
              </a:rPr>
              <a:t>twati</a:t>
            </a:r>
            <a:r>
              <a:rPr lang="en-US" sz="3200" dirty="0" smtClean="0">
                <a:solidFill>
                  <a:srgbClr val="00B050"/>
                </a:solidFill>
                <a:latin typeface="Comic Sans MS" pitchFamily="66" charset="0"/>
                <a:cs typeface="Aharoni" pitchFamily="2" charset="-79"/>
              </a:rPr>
              <a:t> </a:t>
            </a:r>
            <a:r>
              <a:rPr lang="en-US" sz="3200" dirty="0" err="1" smtClean="0">
                <a:solidFill>
                  <a:srgbClr val="00B050"/>
                </a:solidFill>
                <a:latin typeface="Comic Sans MS" pitchFamily="66" charset="0"/>
                <a:cs typeface="Aharoni" pitchFamily="2" charset="-79"/>
              </a:rPr>
              <a:t>yo</a:t>
            </a:r>
            <a:r>
              <a:rPr lang="en-US" sz="3200" dirty="0" smtClean="0">
                <a:solidFill>
                  <a:srgbClr val="00B050"/>
                </a:solidFill>
                <a:latin typeface="Comic Sans MS" pitchFamily="66" charset="0"/>
                <a:cs typeface="Aharoni" pitchFamily="2" charset="-79"/>
              </a:rPr>
              <a:t> </a:t>
            </a:r>
            <a:r>
              <a:rPr lang="en-US" sz="3200" dirty="0" err="1" smtClean="0">
                <a:solidFill>
                  <a:srgbClr val="00B050"/>
                </a:solidFill>
                <a:latin typeface="Comic Sans MS" pitchFamily="66" charset="0"/>
                <a:cs typeface="Aharoni" pitchFamily="2" charset="-79"/>
              </a:rPr>
              <a:t>ansanm</a:t>
            </a:r>
            <a:endParaRPr lang="en-US" sz="3200" dirty="0" smtClean="0">
              <a:solidFill>
                <a:srgbClr val="00B050"/>
              </a:solidFill>
              <a:latin typeface="Comic Sans MS" pitchFamily="66" charset="0"/>
              <a:cs typeface="Aharoni" pitchFamily="2" charset="-79"/>
            </a:endParaRPr>
          </a:p>
          <a:p>
            <a:endParaRPr lang="en-US" sz="3200" dirty="0" smtClean="0">
              <a:solidFill>
                <a:srgbClr val="00B050"/>
              </a:solidFill>
              <a:latin typeface="Comic Sans MS" pitchFamily="66" charset="0"/>
              <a:cs typeface="Aharoni" pitchFamily="2" charset="-79"/>
            </a:endParaRPr>
          </a:p>
          <a:p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Exemple bonne construction.jpg"/>
          <p:cNvPicPr>
            <a:picLocks noChangeAspect="1"/>
          </p:cNvPicPr>
          <p:nvPr/>
        </p:nvPicPr>
        <p:blipFill>
          <a:blip r:embed="rId3" cstate="print"/>
          <a:srcRect t="16630" b="2027"/>
          <a:stretch>
            <a:fillRect/>
          </a:stretch>
        </p:blipFill>
        <p:spPr>
          <a:xfrm>
            <a:off x="-16967" y="-27384"/>
            <a:ext cx="9144000" cy="6120680"/>
          </a:xfrm>
          <a:prstGeom prst="rect">
            <a:avLst/>
          </a:prstGeom>
        </p:spPr>
      </p:pic>
      <p:sp>
        <p:nvSpPr>
          <p:cNvPr id="6" name="ZoneTexte 6"/>
          <p:cNvSpPr txBox="1"/>
          <p:nvPr/>
        </p:nvSpPr>
        <p:spPr>
          <a:xfrm>
            <a:off x="2555776" y="643335"/>
            <a:ext cx="4248472" cy="76944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Kisa</a:t>
            </a:r>
            <a:r>
              <a:rPr lang="en-US" sz="4400" dirty="0" smtClean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nou</a:t>
            </a:r>
            <a:r>
              <a:rPr lang="en-US" sz="4400" dirty="0" smtClean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panse</a:t>
            </a:r>
            <a:r>
              <a:rPr lang="en-US" sz="4400" dirty="0" smtClean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?</a:t>
            </a:r>
            <a:endParaRPr lang="fr-FR" sz="4400" dirty="0">
              <a:solidFill>
                <a:srgbClr val="FF0000"/>
              </a:solidFill>
              <a:latin typeface="Comic Sans MS" panose="030F0702030302020204" pitchFamily="66" charset="0"/>
              <a:ea typeface="+mj-ea"/>
              <a:cs typeface="+mj-cs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1432524">
            <a:off x="5084503" y="3188336"/>
            <a:ext cx="375760" cy="366252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1432524">
            <a:off x="5084627" y="2497082"/>
            <a:ext cx="375760" cy="361162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1432524">
            <a:off x="5087459" y="1860233"/>
            <a:ext cx="309925" cy="304714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75808" y="2873659"/>
            <a:ext cx="309377" cy="31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96684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1907704" y="2276872"/>
            <a:ext cx="7020272" cy="35394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B050"/>
                </a:solidFill>
                <a:latin typeface="Comic Sans MS" pitchFamily="66" charset="0"/>
              </a:rPr>
              <a:t>1-F</a:t>
            </a:r>
            <a:r>
              <a:rPr lang="en-US" sz="3200" dirty="0" smtClean="0">
                <a:solidFill>
                  <a:srgbClr val="00B050"/>
                </a:solidFill>
                <a:latin typeface="Comic Sans MS"/>
              </a:rPr>
              <a:t>è</a:t>
            </a:r>
            <a:r>
              <a:rPr lang="en-US" sz="3200" dirty="0" smtClean="0">
                <a:solidFill>
                  <a:srgbClr val="00B050"/>
                </a:solidFill>
                <a:latin typeface="Comic Sans MS" pitchFamily="66" charset="0"/>
              </a:rPr>
              <a:t> bon </a:t>
            </a:r>
            <a:r>
              <a:rPr lang="en-US" sz="3200" dirty="0" err="1" smtClean="0">
                <a:solidFill>
                  <a:srgbClr val="00B050"/>
                </a:solidFill>
                <a:latin typeface="Comic Sans MS" pitchFamily="66" charset="0"/>
              </a:rPr>
              <a:t>jan</a:t>
            </a:r>
            <a:r>
              <a:rPr lang="en-US" sz="3200" dirty="0" smtClean="0">
                <a:solidFill>
                  <a:srgbClr val="00B050"/>
                </a:solidFill>
                <a:latin typeface="Comic Sans MS" pitchFamily="66" charset="0"/>
              </a:rPr>
              <a:t> </a:t>
            </a:r>
            <a:r>
              <a:rPr lang="en-US" sz="3200" dirty="0" err="1" smtClean="0">
                <a:solidFill>
                  <a:srgbClr val="00B050"/>
                </a:solidFill>
                <a:latin typeface="Comic Sans MS" pitchFamily="66" charset="0"/>
              </a:rPr>
              <a:t>planifikasyon</a:t>
            </a:r>
            <a:r>
              <a:rPr lang="en-US" sz="3200" dirty="0" smtClean="0">
                <a:solidFill>
                  <a:srgbClr val="00B050"/>
                </a:solidFill>
                <a:latin typeface="Comic Sans MS" pitchFamily="66" charset="0"/>
              </a:rPr>
              <a:t> </a:t>
            </a:r>
            <a:r>
              <a:rPr lang="en-US" sz="3200" dirty="0" err="1" smtClean="0">
                <a:solidFill>
                  <a:srgbClr val="00B050"/>
                </a:solidFill>
                <a:latin typeface="Comic Sans MS" pitchFamily="66" charset="0"/>
              </a:rPr>
              <a:t>avan</a:t>
            </a:r>
            <a:r>
              <a:rPr lang="en-US" sz="3200" dirty="0" smtClean="0">
                <a:solidFill>
                  <a:srgbClr val="00B050"/>
                </a:solidFill>
                <a:latin typeface="Comic Sans MS" pitchFamily="66" charset="0"/>
              </a:rPr>
              <a:t> </a:t>
            </a:r>
            <a:r>
              <a:rPr lang="en-US" sz="3200" dirty="0" err="1" smtClean="0">
                <a:solidFill>
                  <a:srgbClr val="00B050"/>
                </a:solidFill>
                <a:latin typeface="Comic Sans MS" pitchFamily="66" charset="0"/>
              </a:rPr>
              <a:t>nou</a:t>
            </a:r>
            <a:r>
              <a:rPr lang="en-US" sz="3200" dirty="0" smtClean="0">
                <a:solidFill>
                  <a:srgbClr val="00B050"/>
                </a:solidFill>
                <a:latin typeface="Comic Sans MS" pitchFamily="66" charset="0"/>
              </a:rPr>
              <a:t> </a:t>
            </a:r>
            <a:r>
              <a:rPr lang="en-US" sz="3200" dirty="0" err="1" smtClean="0">
                <a:solidFill>
                  <a:srgbClr val="00B050"/>
                </a:solidFill>
                <a:latin typeface="Comic Sans MS" pitchFamily="66" charset="0"/>
              </a:rPr>
              <a:t>bati</a:t>
            </a:r>
            <a:endParaRPr lang="en-US" sz="3200" dirty="0" smtClean="0">
              <a:solidFill>
                <a:srgbClr val="00B050"/>
              </a:solidFill>
              <a:latin typeface="Comic Sans MS" pitchFamily="66" charset="0"/>
            </a:endParaRPr>
          </a:p>
          <a:p>
            <a:r>
              <a:rPr lang="en-US" sz="3200" dirty="0" smtClean="0">
                <a:solidFill>
                  <a:srgbClr val="00B050"/>
                </a:solidFill>
                <a:latin typeface="Comic Sans MS" pitchFamily="66" charset="0"/>
              </a:rPr>
              <a:t>2-Chwazi bon </a:t>
            </a:r>
            <a:r>
              <a:rPr lang="en-US" sz="3200" dirty="0" err="1" smtClean="0">
                <a:solidFill>
                  <a:srgbClr val="00B050"/>
                </a:solidFill>
                <a:latin typeface="Comic Sans MS" pitchFamily="66" charset="0"/>
              </a:rPr>
              <a:t>t</a:t>
            </a:r>
            <a:r>
              <a:rPr lang="en-US" sz="3200" dirty="0" err="1" smtClean="0">
                <a:solidFill>
                  <a:srgbClr val="00B050"/>
                </a:solidFill>
                <a:latin typeface="Comic Sans MS"/>
              </a:rPr>
              <a:t>è</a:t>
            </a:r>
            <a:r>
              <a:rPr lang="en-US" sz="3200" dirty="0" err="1" smtClean="0">
                <a:solidFill>
                  <a:srgbClr val="00B050"/>
                </a:solidFill>
                <a:latin typeface="Comic Sans MS" pitchFamily="66" charset="0"/>
              </a:rPr>
              <a:t>ren</a:t>
            </a:r>
            <a:r>
              <a:rPr lang="en-US" sz="3200" dirty="0" smtClean="0">
                <a:solidFill>
                  <a:srgbClr val="00B050"/>
                </a:solidFill>
                <a:latin typeface="Comic Sans MS" pitchFamily="66" charset="0"/>
              </a:rPr>
              <a:t> </a:t>
            </a:r>
            <a:r>
              <a:rPr lang="en-US" sz="3200" dirty="0" err="1" smtClean="0">
                <a:solidFill>
                  <a:srgbClr val="00B050"/>
                </a:solidFill>
                <a:latin typeface="Comic Sans MS" pitchFamily="66" charset="0"/>
              </a:rPr>
              <a:t>ak</a:t>
            </a:r>
            <a:r>
              <a:rPr lang="en-US" sz="3200" dirty="0" smtClean="0">
                <a:solidFill>
                  <a:srgbClr val="00B050"/>
                </a:solidFill>
                <a:latin typeface="Comic Sans MS" pitchFamily="66" charset="0"/>
              </a:rPr>
              <a:t> bon </a:t>
            </a:r>
            <a:r>
              <a:rPr lang="en-US" sz="3200" dirty="0" err="1" smtClean="0">
                <a:solidFill>
                  <a:srgbClr val="00B050"/>
                </a:solidFill>
                <a:latin typeface="Comic Sans MS" pitchFamily="66" charset="0"/>
              </a:rPr>
              <a:t>kote</a:t>
            </a:r>
            <a:r>
              <a:rPr lang="en-US" sz="3200" dirty="0" smtClean="0">
                <a:solidFill>
                  <a:srgbClr val="00B050"/>
                </a:solidFill>
                <a:latin typeface="Comic Sans MS" pitchFamily="66" charset="0"/>
              </a:rPr>
              <a:t> </a:t>
            </a:r>
          </a:p>
          <a:p>
            <a:r>
              <a:rPr lang="en-US" sz="3200" dirty="0" smtClean="0">
                <a:solidFill>
                  <a:srgbClr val="00B050"/>
                </a:solidFill>
                <a:latin typeface="Comic Sans MS" pitchFamily="66" charset="0"/>
              </a:rPr>
              <a:t>3- </a:t>
            </a:r>
            <a:r>
              <a:rPr lang="en-US" sz="3200" dirty="0" err="1" smtClean="0">
                <a:solidFill>
                  <a:srgbClr val="00B050"/>
                </a:solidFill>
                <a:latin typeface="Comic Sans MS" pitchFamily="66" charset="0"/>
              </a:rPr>
              <a:t>Fè</a:t>
            </a:r>
            <a:r>
              <a:rPr lang="en-US" sz="3200" dirty="0" smtClean="0">
                <a:solidFill>
                  <a:srgbClr val="00B050"/>
                </a:solidFill>
                <a:latin typeface="Comic Sans MS" pitchFamily="66" charset="0"/>
              </a:rPr>
              <a:t> </a:t>
            </a:r>
            <a:r>
              <a:rPr lang="en-US" sz="3200" dirty="0" err="1" smtClean="0">
                <a:solidFill>
                  <a:srgbClr val="00B050"/>
                </a:solidFill>
                <a:latin typeface="Comic Sans MS" pitchFamily="66" charset="0"/>
              </a:rPr>
              <a:t>fòm</a:t>
            </a:r>
            <a:r>
              <a:rPr lang="en-US" sz="3200" dirty="0" smtClean="0">
                <a:solidFill>
                  <a:srgbClr val="00B050"/>
                </a:solidFill>
                <a:latin typeface="Comic Sans MS" pitchFamily="66" charset="0"/>
              </a:rPr>
              <a:t> </a:t>
            </a:r>
            <a:r>
              <a:rPr lang="en-US" sz="3200" dirty="0" err="1" smtClean="0">
                <a:solidFill>
                  <a:srgbClr val="00B050"/>
                </a:solidFill>
                <a:latin typeface="Comic Sans MS" pitchFamily="66" charset="0"/>
              </a:rPr>
              <a:t>ki</a:t>
            </a:r>
            <a:r>
              <a:rPr lang="en-US" sz="3200" dirty="0" smtClean="0">
                <a:solidFill>
                  <a:srgbClr val="00B050"/>
                </a:solidFill>
                <a:latin typeface="Comic Sans MS" pitchFamily="66" charset="0"/>
              </a:rPr>
              <a:t> </a:t>
            </a:r>
            <a:r>
              <a:rPr lang="en-US" sz="3200" dirty="0" err="1" smtClean="0">
                <a:solidFill>
                  <a:srgbClr val="00B050"/>
                </a:solidFill>
                <a:latin typeface="Comic Sans MS" pitchFamily="66" charset="0"/>
              </a:rPr>
              <a:t>senp</a:t>
            </a:r>
            <a:endParaRPr lang="en-US" sz="3200" dirty="0" smtClean="0">
              <a:solidFill>
                <a:srgbClr val="00B050"/>
              </a:solidFill>
              <a:latin typeface="Comic Sans MS" pitchFamily="66" charset="0"/>
            </a:endParaRPr>
          </a:p>
          <a:p>
            <a:r>
              <a:rPr lang="en-US" sz="3200" dirty="0" smtClean="0">
                <a:solidFill>
                  <a:srgbClr val="00B050"/>
                </a:solidFill>
                <a:latin typeface="Comic Sans MS" pitchFamily="66" charset="0"/>
              </a:rPr>
              <a:t>4-Chwazi  bon </a:t>
            </a:r>
            <a:r>
              <a:rPr lang="en-US" sz="3200" dirty="0" err="1" smtClean="0">
                <a:solidFill>
                  <a:srgbClr val="00B050"/>
                </a:solidFill>
                <a:latin typeface="Comic Sans MS" pitchFamily="66" charset="0"/>
              </a:rPr>
              <a:t>materyo</a:t>
            </a:r>
            <a:endParaRPr lang="en-US" sz="3200" dirty="0" smtClean="0">
              <a:solidFill>
                <a:srgbClr val="00B050"/>
              </a:solidFill>
              <a:latin typeface="Comic Sans MS" pitchFamily="66" charset="0"/>
            </a:endParaRPr>
          </a:p>
          <a:p>
            <a:r>
              <a:rPr lang="en-US" sz="3200" dirty="0" smtClean="0">
                <a:solidFill>
                  <a:srgbClr val="00B050"/>
                </a:solidFill>
                <a:latin typeface="Comic Sans MS" pitchFamily="66" charset="0"/>
              </a:rPr>
              <a:t>5-Chwazi </a:t>
            </a:r>
            <a:r>
              <a:rPr lang="en-US" sz="3200" dirty="0" err="1" smtClean="0">
                <a:solidFill>
                  <a:srgbClr val="00B050"/>
                </a:solidFill>
                <a:latin typeface="Comic Sans MS" pitchFamily="66" charset="0"/>
              </a:rPr>
              <a:t>teknisyen</a:t>
            </a:r>
            <a:r>
              <a:rPr lang="en-US" sz="3200" dirty="0" smtClean="0">
                <a:solidFill>
                  <a:srgbClr val="00B050"/>
                </a:solidFill>
                <a:latin typeface="Comic Sans MS" pitchFamily="66" charset="0"/>
              </a:rPr>
              <a:t> </a:t>
            </a:r>
            <a:r>
              <a:rPr lang="en-US" sz="3200" dirty="0" err="1" smtClean="0">
                <a:solidFill>
                  <a:srgbClr val="00B050"/>
                </a:solidFill>
                <a:latin typeface="Comic Sans MS" pitchFamily="66" charset="0"/>
              </a:rPr>
              <a:t>ki</a:t>
            </a:r>
            <a:r>
              <a:rPr lang="en-US" sz="3200" dirty="0" smtClean="0">
                <a:solidFill>
                  <a:srgbClr val="00B050"/>
                </a:solidFill>
                <a:latin typeface="Comic Sans MS" pitchFamily="66" charset="0"/>
              </a:rPr>
              <a:t> </a:t>
            </a:r>
            <a:r>
              <a:rPr lang="en-US" sz="3200" dirty="0" err="1" smtClean="0">
                <a:solidFill>
                  <a:srgbClr val="00B050"/>
                </a:solidFill>
                <a:latin typeface="Comic Sans MS" pitchFamily="66" charset="0"/>
              </a:rPr>
              <a:t>fòme</a:t>
            </a:r>
            <a:r>
              <a:rPr lang="en-US" sz="3200" dirty="0" smtClean="0">
                <a:solidFill>
                  <a:srgbClr val="00B050"/>
                </a:solidFill>
                <a:latin typeface="Comic Sans MS" pitchFamily="66" charset="0"/>
              </a:rPr>
              <a:t> </a:t>
            </a:r>
          </a:p>
          <a:p>
            <a:r>
              <a:rPr lang="en-US" sz="3200" dirty="0" smtClean="0">
                <a:solidFill>
                  <a:srgbClr val="00B050"/>
                </a:solidFill>
                <a:latin typeface="Comic Sans MS" pitchFamily="66" charset="0"/>
              </a:rPr>
              <a:t>6-Veye </a:t>
            </a:r>
            <a:r>
              <a:rPr lang="en-US" sz="3200" dirty="0" err="1" smtClean="0">
                <a:solidFill>
                  <a:srgbClr val="00B050"/>
                </a:solidFill>
                <a:latin typeface="Comic Sans MS" pitchFamily="66" charset="0"/>
              </a:rPr>
              <a:t>si</a:t>
            </a:r>
            <a:r>
              <a:rPr lang="en-US" sz="3200" dirty="0" smtClean="0">
                <a:solidFill>
                  <a:srgbClr val="00B050"/>
                </a:solidFill>
                <a:latin typeface="Comic Sans MS" pitchFamily="66" charset="0"/>
              </a:rPr>
              <a:t> </a:t>
            </a:r>
            <a:r>
              <a:rPr lang="en-US" sz="3200" dirty="0" err="1" smtClean="0">
                <a:solidFill>
                  <a:srgbClr val="00B050"/>
                </a:solidFill>
                <a:latin typeface="Comic Sans MS" pitchFamily="66" charset="0"/>
              </a:rPr>
              <a:t>chantye</a:t>
            </a:r>
            <a:r>
              <a:rPr lang="en-US" sz="3200" dirty="0" smtClean="0">
                <a:solidFill>
                  <a:srgbClr val="00B050"/>
                </a:solidFill>
                <a:latin typeface="Comic Sans MS" pitchFamily="66" charset="0"/>
              </a:rPr>
              <a:t> a </a:t>
            </a:r>
            <a:r>
              <a:rPr lang="en-US" sz="3200" dirty="0" err="1" smtClean="0">
                <a:solidFill>
                  <a:srgbClr val="00B050"/>
                </a:solidFill>
                <a:latin typeface="Comic Sans MS" pitchFamily="66" charset="0"/>
              </a:rPr>
              <a:t>ap</a:t>
            </a:r>
            <a:r>
              <a:rPr lang="en-US" sz="3200" dirty="0" smtClean="0">
                <a:solidFill>
                  <a:srgbClr val="00B050"/>
                </a:solidFill>
                <a:latin typeface="Comic Sans MS" pitchFamily="66" charset="0"/>
              </a:rPr>
              <a:t> </a:t>
            </a:r>
            <a:r>
              <a:rPr lang="en-US" sz="3200" dirty="0" err="1" smtClean="0">
                <a:solidFill>
                  <a:srgbClr val="00B050"/>
                </a:solidFill>
                <a:latin typeface="Comic Sans MS" pitchFamily="66" charset="0"/>
              </a:rPr>
              <a:t>byen</a:t>
            </a:r>
            <a:r>
              <a:rPr lang="en-US" sz="3200" dirty="0" smtClean="0">
                <a:solidFill>
                  <a:srgbClr val="00B050"/>
                </a:solidFill>
                <a:latin typeface="Comic Sans MS" pitchFamily="66" charset="0"/>
              </a:rPr>
              <a:t> </a:t>
            </a:r>
            <a:r>
              <a:rPr lang="en-US" sz="3200" dirty="0" err="1" smtClean="0">
                <a:solidFill>
                  <a:srgbClr val="00B050"/>
                </a:solidFill>
                <a:latin typeface="Comic Sans MS" pitchFamily="66" charset="0"/>
              </a:rPr>
              <a:t>fèt</a:t>
            </a:r>
            <a:endParaRPr lang="fr-FR" sz="3200" dirty="0">
              <a:solidFill>
                <a:srgbClr val="00B050"/>
              </a:solidFill>
              <a:latin typeface="Comic Sans MS" pitchFamily="66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323528" y="332656"/>
            <a:ext cx="86409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ea typeface="+mj-ea"/>
                <a:cs typeface="+mj-cs"/>
              </a:rPr>
              <a:t>SA NOU DWE KONNEN</a:t>
            </a:r>
          </a:p>
          <a:p>
            <a:pPr algn="ctr"/>
            <a:r>
              <a:rPr lang="en-US" sz="4000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ea typeface="+mj-ea"/>
                <a:cs typeface="+mj-cs"/>
              </a:rPr>
              <a:t> POU BYEN KONSTWI KAY NOU</a:t>
            </a:r>
            <a:endParaRPr lang="fr-FR" sz="4000" b="1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  <a:ea typeface="+mj-ea"/>
              <a:cs typeface="+mj-cs"/>
            </a:endParaRPr>
          </a:p>
        </p:txBody>
      </p:sp>
      <p:grpSp>
        <p:nvGrpSpPr>
          <p:cNvPr id="6" name="Groupe 5"/>
          <p:cNvGrpSpPr/>
          <p:nvPr/>
        </p:nvGrpSpPr>
        <p:grpSpPr>
          <a:xfrm>
            <a:off x="251520" y="3140968"/>
            <a:ext cx="1691680" cy="2952328"/>
            <a:chOff x="35496" y="3068960"/>
            <a:chExt cx="2880320" cy="3816424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5496" y="3073474"/>
              <a:ext cx="2838450" cy="38119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Rectangle 7"/>
            <p:cNvSpPr/>
            <p:nvPr/>
          </p:nvSpPr>
          <p:spPr>
            <a:xfrm>
              <a:off x="1979712" y="3068960"/>
              <a:ext cx="936104" cy="5715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029"/>
            </a:p>
          </p:txBody>
        </p:sp>
      </p:grpSp>
    </p:spTree>
    <p:extLst>
      <p:ext uri="{BB962C8B-B14F-4D97-AF65-F5344CB8AC3E}">
        <p14:creationId xmlns:p14="http://schemas.microsoft.com/office/powerpoint/2010/main" xmlns="" val="1855261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323528" y="332656"/>
            <a:ext cx="8640960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4000" b="1" dirty="0" smtClean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  <a:ea typeface="+mj-ea"/>
              <a:cs typeface="+mj-cs"/>
            </a:endParaRPr>
          </a:p>
          <a:p>
            <a:pPr algn="ctr"/>
            <a:endParaRPr lang="en-US" sz="4000" b="1" dirty="0" smtClean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  <a:ea typeface="+mj-ea"/>
              <a:cs typeface="+mj-cs"/>
            </a:endParaRPr>
          </a:p>
          <a:p>
            <a:pPr algn="ctr"/>
            <a:r>
              <a:rPr lang="en-US" sz="54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  <a:ea typeface="+mj-ea"/>
                <a:cs typeface="+mj-cs"/>
              </a:rPr>
              <a:t>Mèsi</a:t>
            </a:r>
            <a:r>
              <a:rPr lang="en-US" sz="5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  <a:ea typeface="+mj-ea"/>
                <a:cs typeface="+mj-cs"/>
              </a:rPr>
              <a:t> </a:t>
            </a:r>
          </a:p>
          <a:p>
            <a:pPr algn="ctr"/>
            <a:r>
              <a:rPr lang="en-US" sz="54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  <a:ea typeface="+mj-ea"/>
                <a:cs typeface="+mj-cs"/>
              </a:rPr>
              <a:t>pou</a:t>
            </a:r>
            <a:r>
              <a:rPr lang="en-US" sz="5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  <a:ea typeface="+mj-ea"/>
                <a:cs typeface="+mj-cs"/>
              </a:rPr>
              <a:t> </a:t>
            </a:r>
            <a:r>
              <a:rPr lang="en-US" sz="54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  <a:ea typeface="+mj-ea"/>
                <a:cs typeface="+mj-cs"/>
              </a:rPr>
              <a:t>atansyon</a:t>
            </a:r>
            <a:r>
              <a:rPr lang="en-US" sz="5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  <a:ea typeface="+mj-ea"/>
                <a:cs typeface="+mj-cs"/>
              </a:rPr>
              <a:t> </a:t>
            </a:r>
            <a:r>
              <a:rPr lang="en-US" sz="54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  <a:ea typeface="+mj-ea"/>
                <a:cs typeface="+mj-cs"/>
              </a:rPr>
              <a:t>nou</a:t>
            </a:r>
            <a:endParaRPr lang="en-US" sz="5400" b="1" dirty="0" smtClean="0">
              <a:solidFill>
                <a:schemeClr val="tx2">
                  <a:lumMod val="60000"/>
                  <a:lumOff val="40000"/>
                </a:schemeClr>
              </a:solidFill>
              <a:latin typeface="Comic Sans MS" panose="030F0702030302020204" pitchFamily="66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55261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107504" y="44625"/>
            <a:ext cx="8064896" cy="792087"/>
          </a:xfrm>
        </p:spPr>
        <p:txBody>
          <a:bodyPr/>
          <a:lstStyle/>
          <a:p>
            <a:pPr marL="0" indent="0">
              <a:buNone/>
            </a:pPr>
            <a:r>
              <a:rPr lang="fr-CH" sz="3200" dirty="0" smtClean="0"/>
              <a:t>Pa </a:t>
            </a:r>
            <a:r>
              <a:rPr lang="fr-CH" sz="3200" dirty="0" err="1" smtClean="0"/>
              <a:t>konstwi</a:t>
            </a:r>
            <a:r>
              <a:rPr lang="fr-CH" sz="3200" dirty="0" smtClean="0"/>
              <a:t> </a:t>
            </a:r>
            <a:r>
              <a:rPr lang="fr-CH" sz="3200" dirty="0" err="1" smtClean="0"/>
              <a:t>bo</a:t>
            </a:r>
            <a:r>
              <a:rPr lang="fr-CH" sz="3200" dirty="0" smtClean="0"/>
              <a:t> </a:t>
            </a:r>
            <a:r>
              <a:rPr lang="fr-CH" sz="3200" dirty="0" err="1" smtClean="0"/>
              <a:t>lanm</a:t>
            </a:r>
            <a:r>
              <a:rPr lang="fr-CH" sz="3200" dirty="0" err="1" smtClean="0">
                <a:latin typeface="Comic Sans MS"/>
              </a:rPr>
              <a:t>è</a:t>
            </a:r>
            <a:endParaRPr lang="en-029" sz="3200" dirty="0"/>
          </a:p>
        </p:txBody>
      </p:sp>
      <p:pic>
        <p:nvPicPr>
          <p:cNvPr id="6" name="Picture 5" descr="2c-mer-B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99201" y="692696"/>
            <a:ext cx="6989011" cy="5400599"/>
          </a:xfrm>
          <a:prstGeom prst="rect">
            <a:avLst/>
          </a:prstGeom>
        </p:spPr>
      </p:pic>
      <p:pic>
        <p:nvPicPr>
          <p:cNvPr id="7" name="Picture 6" descr="2c-mer-C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99202" y="692696"/>
            <a:ext cx="6989012" cy="54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53326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on ak move prati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13511</TotalTime>
  <Words>2125</Words>
  <Application>Microsoft Office PowerPoint</Application>
  <PresentationFormat>On-screen Show (4:3)</PresentationFormat>
  <Paragraphs>331</Paragraphs>
  <Slides>89</Slides>
  <Notes>64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89</vt:i4>
      </vt:variant>
    </vt:vector>
  </HeadingPairs>
  <TitlesOfParts>
    <vt:vector size="90" baseType="lpstr">
      <vt:lpstr>bon ak move pratik</vt:lpstr>
      <vt:lpstr>Slide 1</vt:lpstr>
      <vt:lpstr>Entwodiksyon </vt:lpstr>
      <vt:lpstr>Ki kote nou pa dwe bati kay? 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Zòn nou dwe konstwi</vt:lpstr>
      <vt:lpstr>Zòn nou dwe konstwi</vt:lpstr>
      <vt:lpstr>Zòn nou dwe konstwi</vt:lpstr>
      <vt:lpstr> Bon konsèy pou n bati kay.</vt:lpstr>
      <vt:lpstr>Slide 16</vt:lpstr>
      <vt:lpstr>Slide 17</vt:lpstr>
      <vt:lpstr>Slide 18</vt:lpstr>
      <vt:lpstr>Ki fòm kay pou nou fè? 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Ki jan pou ouvèti yo ye? 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Ki jan pou nou fè bon twati ki pa lou? 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Fòk nou chwazi bon materyo pou bati kay nou. 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Ki jan pou nou fè bon etrye? </vt:lpstr>
      <vt:lpstr>Slide 70</vt:lpstr>
      <vt:lpstr>Slide 71</vt:lpstr>
      <vt:lpstr>Slide 72</vt:lpstr>
      <vt:lpstr>Ki jan pou nou fè bon koneksyon chenaj yo? </vt:lpstr>
      <vt:lpstr>Slide 74</vt:lpstr>
      <vt:lpstr>Slide 75</vt:lpstr>
      <vt:lpstr>Slide 76</vt:lpstr>
      <vt:lpstr>Slide 77</vt:lpstr>
      <vt:lpstr>Ki sa pou n fè pou n genyen yon pi bon beton? </vt:lpstr>
      <vt:lpstr> </vt:lpstr>
      <vt:lpstr>Slide 80</vt:lpstr>
      <vt:lpstr>Slide 81</vt:lpstr>
      <vt:lpstr>Ki pi bon fason pou nou konekte twati yo ak mi yo? </vt:lpstr>
      <vt:lpstr>Slide 83</vt:lpstr>
      <vt:lpstr>Slide 84</vt:lpstr>
      <vt:lpstr>Slide 85</vt:lpstr>
      <vt:lpstr>Slide 86</vt:lpstr>
      <vt:lpstr>Slide 87</vt:lpstr>
      <vt:lpstr>Slide 88</vt:lpstr>
      <vt:lpstr>Slide 89</vt:lpstr>
    </vt:vector>
  </TitlesOfParts>
  <Company>Hewlett-Packard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elismam@hotmail.com</dc:creator>
  <cp:lastModifiedBy>LAP_DTP_ROL</cp:lastModifiedBy>
  <cp:revision>1160</cp:revision>
  <cp:lastPrinted>2014-09-22T16:25:12Z</cp:lastPrinted>
  <dcterms:created xsi:type="dcterms:W3CDTF">2014-03-21T17:34:04Z</dcterms:created>
  <dcterms:modified xsi:type="dcterms:W3CDTF">2015-02-11T13:40:38Z</dcterms:modified>
</cp:coreProperties>
</file>