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378" r:id="rId3"/>
    <p:sldId id="403" r:id="rId4"/>
    <p:sldId id="404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5" r:id="rId13"/>
    <p:sldId id="414" r:id="rId14"/>
    <p:sldId id="416" r:id="rId15"/>
    <p:sldId id="417" r:id="rId16"/>
    <p:sldId id="418" r:id="rId17"/>
    <p:sldId id="419" r:id="rId18"/>
    <p:sldId id="385" r:id="rId19"/>
    <p:sldId id="388" r:id="rId20"/>
    <p:sldId id="420" r:id="rId21"/>
    <p:sldId id="399" r:id="rId22"/>
    <p:sldId id="421" r:id="rId23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0F5494"/>
    <a:srgbClr val="FFD624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4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19088-69A6-45FF-8C04-5A37BC8B41E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953972C-C62A-4CCF-BD60-24E72FBCEFD6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</a:t>
          </a:r>
          <a:r>
            <a:rPr lang="en-GB" sz="1400" b="0" dirty="0" smtClean="0">
              <a:solidFill>
                <a:schemeClr val="tx1"/>
              </a:solidFill>
            </a:rPr>
            <a:t> </a:t>
          </a:r>
          <a:r>
            <a:rPr lang="en-GB" sz="1400" b="0" i="1" dirty="0" smtClean="0">
              <a:solidFill>
                <a:schemeClr val="tx1"/>
              </a:solidFill>
            </a:rPr>
            <a:t>(+2)</a:t>
          </a:r>
          <a:endParaRPr lang="en-GB" sz="1400" b="0" i="1" dirty="0">
            <a:solidFill>
              <a:schemeClr val="tx1"/>
            </a:solidFill>
          </a:endParaRPr>
        </a:p>
      </dgm:t>
    </dgm:pt>
    <dgm:pt modelId="{E15717CF-B204-4AE8-A278-635027D8BF1A}" type="parTrans" cxnId="{A19D235A-D7FF-43E3-A10D-5C08F1EE35AE}">
      <dgm:prSet/>
      <dgm:spPr/>
      <dgm:t>
        <a:bodyPr/>
        <a:lstStyle/>
        <a:p>
          <a:endParaRPr lang="en-GB"/>
        </a:p>
      </dgm:t>
    </dgm:pt>
    <dgm:pt modelId="{935133FE-97BC-49C2-A71F-D70D511288E3}" type="sibTrans" cxnId="{A19D235A-D7FF-43E3-A10D-5C08F1EE35AE}">
      <dgm:prSet/>
      <dgm:spPr/>
      <dgm:t>
        <a:bodyPr/>
        <a:lstStyle/>
        <a:p>
          <a:endParaRPr lang="en-GB"/>
        </a:p>
      </dgm:t>
    </dgm:pt>
    <dgm:pt modelId="{2CEBEBAC-D55C-4A2C-B8AF-282D191C0939}">
      <dgm:prSet phldrT="[Text]" custT="1"/>
      <dgm:spPr/>
      <dgm:t>
        <a:bodyPr/>
        <a:lstStyle/>
        <a:p>
          <a:r>
            <a:rPr lang="en-GB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endParaRPr lang="en-GB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70A69D-8E99-4782-AF3D-F83EFDC8CBB3}" type="parTrans" cxnId="{C41857BC-BF8A-40A6-A5AE-158E50E8EF9C}">
      <dgm:prSet/>
      <dgm:spPr/>
      <dgm:t>
        <a:bodyPr/>
        <a:lstStyle/>
        <a:p>
          <a:endParaRPr lang="en-GB"/>
        </a:p>
      </dgm:t>
    </dgm:pt>
    <dgm:pt modelId="{20B7F0CB-6E80-4ED5-A58F-8AC0E69F278C}" type="sibTrans" cxnId="{C41857BC-BF8A-40A6-A5AE-158E50E8EF9C}">
      <dgm:prSet/>
      <dgm:spPr/>
      <dgm:t>
        <a:bodyPr/>
        <a:lstStyle/>
        <a:p>
          <a:endParaRPr lang="en-GB"/>
        </a:p>
      </dgm:t>
    </dgm:pt>
    <dgm:pt modelId="{0F604978-1D86-425A-B411-579E787AC848}">
      <dgm:prSet phldrT="[Text]" custT="1"/>
      <dgm:spPr/>
      <dgm:t>
        <a:bodyPr/>
        <a:lstStyle/>
        <a:p>
          <a:pPr algn="l"/>
          <a:r>
            <a:rPr lang="en-GB" sz="1100" b="1" u="sng" dirty="0" smtClean="0"/>
            <a:t>COUNTRIES IN THE PROCESS OF JOINT PROGRAMMING </a:t>
          </a:r>
          <a:r>
            <a:rPr lang="en-GB" sz="1100" b="1" i="1" u="none" dirty="0" smtClean="0"/>
            <a:t>(JOINT ANALYSIS OR ROADMAP)</a:t>
          </a:r>
          <a:endParaRPr lang="en-GB" sz="1100" b="1" i="1" u="none" dirty="0"/>
        </a:p>
      </dgm:t>
    </dgm:pt>
    <dgm:pt modelId="{9B94821A-FD56-4034-8B27-034127459871}" type="parTrans" cxnId="{94FFD4DC-913C-48F3-8601-972ADD37764F}">
      <dgm:prSet/>
      <dgm:spPr/>
      <dgm:t>
        <a:bodyPr/>
        <a:lstStyle/>
        <a:p>
          <a:endParaRPr lang="en-GB"/>
        </a:p>
      </dgm:t>
    </dgm:pt>
    <dgm:pt modelId="{A3B042FB-A4FB-4ABD-9C3B-694D1DD32385}" type="sibTrans" cxnId="{94FFD4DC-913C-48F3-8601-972ADD37764F}">
      <dgm:prSet/>
      <dgm:spPr/>
      <dgm:t>
        <a:bodyPr/>
        <a:lstStyle/>
        <a:p>
          <a:endParaRPr lang="en-GB"/>
        </a:p>
      </dgm:t>
    </dgm:pt>
    <dgm:pt modelId="{AA46B403-EE0D-4233-A422-323DFCEF9C10}">
      <dgm:prSet phldrT="[Text]" custT="1"/>
      <dgm:spPr/>
      <dgm:t>
        <a:bodyPr/>
        <a:lstStyle/>
        <a:p>
          <a:pPr algn="l"/>
          <a:r>
            <a:rPr lang="en-GB" sz="1200" b="0" i="1" dirty="0" smtClean="0"/>
            <a:t>Joint Analysis</a:t>
          </a:r>
          <a:r>
            <a:rPr lang="en-GB" sz="1200" dirty="0" smtClean="0"/>
            <a:t>: </a:t>
          </a:r>
          <a:r>
            <a:rPr lang="en-GB" sz="1200" b="1" dirty="0" smtClean="0"/>
            <a:t>Armenia, Belarus, Benin*, Georgia, Morocco*, Niger, Zambia</a:t>
          </a:r>
          <a:endParaRPr lang="en-GB" sz="1200" b="1" dirty="0"/>
        </a:p>
      </dgm:t>
    </dgm:pt>
    <dgm:pt modelId="{5F9AA5C8-D3AA-4221-A649-F5A347009141}" type="parTrans" cxnId="{F305DA76-DEEC-4339-AF2E-5930E8654579}">
      <dgm:prSet/>
      <dgm:spPr/>
      <dgm:t>
        <a:bodyPr/>
        <a:lstStyle/>
        <a:p>
          <a:endParaRPr lang="en-GB"/>
        </a:p>
      </dgm:t>
    </dgm:pt>
    <dgm:pt modelId="{AD313933-341B-4042-B581-0AE2383A3428}" type="sibTrans" cxnId="{F305DA76-DEEC-4339-AF2E-5930E8654579}">
      <dgm:prSet/>
      <dgm:spPr/>
      <dgm:t>
        <a:bodyPr/>
        <a:lstStyle/>
        <a:p>
          <a:endParaRPr lang="en-GB"/>
        </a:p>
      </dgm:t>
    </dgm:pt>
    <dgm:pt modelId="{0EB91091-FF08-4CFE-8D6F-05CEF02CB847}">
      <dgm:prSet custT="1"/>
      <dgm:spPr/>
      <dgm:t>
        <a:bodyPr/>
        <a:lstStyle/>
        <a:p>
          <a:r>
            <a:rPr lang="en-GB" sz="1400" strike="noStrike" dirty="0" smtClean="0">
              <a:solidFill>
                <a:schemeClr val="tx1"/>
              </a:solidFill>
            </a:rPr>
            <a:t>17</a:t>
          </a:r>
          <a:endParaRPr lang="en-GB" sz="1400" strike="noStrike" dirty="0">
            <a:solidFill>
              <a:schemeClr val="tx1"/>
            </a:solidFill>
          </a:endParaRPr>
        </a:p>
      </dgm:t>
    </dgm:pt>
    <dgm:pt modelId="{9B7A38D3-0825-4E26-B1F6-F66D9063385B}" type="parTrans" cxnId="{AAE106F9-FA0A-40FB-9608-993FD9EA64D8}">
      <dgm:prSet/>
      <dgm:spPr/>
      <dgm:t>
        <a:bodyPr/>
        <a:lstStyle/>
        <a:p>
          <a:endParaRPr lang="en-GB"/>
        </a:p>
      </dgm:t>
    </dgm:pt>
    <dgm:pt modelId="{207E0305-87C7-4797-9A49-9EEFAE95008B}" type="sibTrans" cxnId="{AAE106F9-FA0A-40FB-9608-993FD9EA64D8}">
      <dgm:prSet/>
      <dgm:spPr/>
      <dgm:t>
        <a:bodyPr/>
        <a:lstStyle/>
        <a:p>
          <a:endParaRPr lang="en-GB"/>
        </a:p>
      </dgm:t>
    </dgm:pt>
    <dgm:pt modelId="{C0AE7AE5-07F1-4A7C-A257-555757C54946}">
      <dgm:prSet custT="1"/>
      <dgm:spPr/>
      <dgm:t>
        <a:bodyPr vert="vert"/>
        <a:lstStyle/>
        <a:p>
          <a:r>
            <a:rPr lang="en-GB" sz="1800" b="1" dirty="0"/>
            <a:t>7</a:t>
          </a:r>
        </a:p>
      </dgm:t>
    </dgm:pt>
    <dgm:pt modelId="{B078F5BC-D1BB-4C92-B276-9E1A25FF46D5}" type="parTrans" cxnId="{7E494CF0-66E9-4852-A6B8-7F3330AE6964}">
      <dgm:prSet/>
      <dgm:spPr/>
      <dgm:t>
        <a:bodyPr/>
        <a:lstStyle/>
        <a:p>
          <a:endParaRPr lang="en-GB"/>
        </a:p>
      </dgm:t>
    </dgm:pt>
    <dgm:pt modelId="{8DF59837-0558-41FF-A019-4FE00E87B77B}" type="sibTrans" cxnId="{7E494CF0-66E9-4852-A6B8-7F3330AE6964}">
      <dgm:prSet/>
      <dgm:spPr/>
      <dgm:t>
        <a:bodyPr/>
        <a:lstStyle/>
        <a:p>
          <a:endParaRPr lang="en-GB"/>
        </a:p>
      </dgm:t>
    </dgm:pt>
    <dgm:pt modelId="{92BBF7E5-B298-4EF3-A139-D4238CA4F7AA}">
      <dgm:prSet custT="1"/>
      <dgm:spPr/>
      <dgm:t>
        <a:bodyPr/>
        <a:lstStyle/>
        <a:p>
          <a:pPr algn="l"/>
          <a:r>
            <a:rPr lang="en-GB" sz="1050" b="1" u="sng" dirty="0" smtClean="0"/>
            <a:t>COUNTRIES EXPLORING JOINT PROGRAMMING POTENTIAL </a:t>
          </a:r>
          <a:r>
            <a:rPr lang="en-GB" sz="1050" b="1" i="1" u="none" dirty="0" smtClean="0"/>
            <a:t>(FEASIBILITY/SCOPING EXERCISE)</a:t>
          </a:r>
          <a:endParaRPr lang="en-GB" sz="1050" b="1" i="1" u="none" dirty="0">
            <a:solidFill>
              <a:srgbClr val="FF0000"/>
            </a:solidFill>
          </a:endParaRPr>
        </a:p>
      </dgm:t>
    </dgm:pt>
    <dgm:pt modelId="{B70D799D-49A4-4B83-A7BA-86E2FB47EE7E}" type="parTrans" cxnId="{1FC07480-D6BF-4AF8-887D-05EFFCFD2B13}">
      <dgm:prSet/>
      <dgm:spPr/>
      <dgm:t>
        <a:bodyPr/>
        <a:lstStyle/>
        <a:p>
          <a:endParaRPr lang="en-GB"/>
        </a:p>
      </dgm:t>
    </dgm:pt>
    <dgm:pt modelId="{FEF2B906-6D6B-48C4-B436-B58D9CB3FD41}" type="sibTrans" cxnId="{1FC07480-D6BF-4AF8-887D-05EFFCFD2B13}">
      <dgm:prSet/>
      <dgm:spPr/>
      <dgm:t>
        <a:bodyPr/>
        <a:lstStyle/>
        <a:p>
          <a:endParaRPr lang="en-GB"/>
        </a:p>
      </dgm:t>
    </dgm:pt>
    <dgm:pt modelId="{2C7888E3-5F52-4B18-B709-67B643FE1CCC}">
      <dgm:prSet custT="1"/>
      <dgm:spPr/>
      <dgm:t>
        <a:bodyPr/>
        <a:lstStyle/>
        <a:p>
          <a:r>
            <a:rPr lang="en-GB" sz="1100" b="1" dirty="0"/>
            <a:t>Joint Monitoring / Results Framework</a:t>
          </a:r>
        </a:p>
      </dgm:t>
    </dgm:pt>
    <dgm:pt modelId="{51735140-4AE9-4E13-B9B1-109D55E01688}" type="parTrans" cxnId="{D902C597-7E32-483C-98D0-3FDD9D4231BB}">
      <dgm:prSet/>
      <dgm:spPr/>
      <dgm:t>
        <a:bodyPr/>
        <a:lstStyle/>
        <a:p>
          <a:endParaRPr lang="en-GB"/>
        </a:p>
      </dgm:t>
    </dgm:pt>
    <dgm:pt modelId="{70B6AE6D-7E2C-4457-A10D-3247F236AE7D}" type="sibTrans" cxnId="{D902C597-7E32-483C-98D0-3FDD9D4231BB}">
      <dgm:prSet/>
      <dgm:spPr/>
      <dgm:t>
        <a:bodyPr/>
        <a:lstStyle/>
        <a:p>
          <a:endParaRPr lang="en-GB"/>
        </a:p>
      </dgm:t>
    </dgm:pt>
    <dgm:pt modelId="{7DE7D5D7-6143-4158-8362-EDC07FE739A9}">
      <dgm:prSet custT="1"/>
      <dgm:spPr/>
      <dgm:t>
        <a:bodyPr/>
        <a:lstStyle/>
        <a:p>
          <a:r>
            <a:rPr lang="en-GB" sz="1100" dirty="0">
              <a:solidFill>
                <a:schemeClr val="tx1"/>
              </a:solidFill>
            </a:rPr>
            <a:t>Bolivia, Cambodia</a:t>
          </a:r>
          <a:r>
            <a:rPr lang="en-GB" sz="1100" dirty="0"/>
            <a:t>, Comoros, Ethiopia, Ghana, Kenya, Laos, Mali, Myanmar, Nicaragua, Palestine, Rwanda</a:t>
          </a:r>
        </a:p>
      </dgm:t>
    </dgm:pt>
    <dgm:pt modelId="{3E087EB7-4A97-4AC1-845F-826CEC2BF658}" type="parTrans" cxnId="{E02861E8-74F7-4E65-8F27-72DE566814B7}">
      <dgm:prSet/>
      <dgm:spPr/>
      <dgm:t>
        <a:bodyPr/>
        <a:lstStyle/>
        <a:p>
          <a:endParaRPr lang="en-GB"/>
        </a:p>
      </dgm:t>
    </dgm:pt>
    <dgm:pt modelId="{89BBFC11-5D86-4B98-A9C7-89852D54CF8C}" type="sibTrans" cxnId="{E02861E8-74F7-4E65-8F27-72DE566814B7}">
      <dgm:prSet/>
      <dgm:spPr/>
      <dgm:t>
        <a:bodyPr/>
        <a:lstStyle/>
        <a:p>
          <a:endParaRPr lang="en-GB"/>
        </a:p>
      </dgm:t>
    </dgm:pt>
    <dgm:pt modelId="{1736CAE7-4322-4B33-83DF-F5B64FFC2F01}">
      <dgm:prSet custT="1"/>
      <dgm:spPr/>
      <dgm:t>
        <a:bodyPr/>
        <a:lstStyle/>
        <a:p>
          <a:r>
            <a:rPr lang="en-GB" sz="1100" b="1" dirty="0"/>
            <a:t>Replacement</a:t>
          </a:r>
        </a:p>
      </dgm:t>
    </dgm:pt>
    <dgm:pt modelId="{A79314C9-E437-4BE1-B201-A6BDDF1D5DEF}" type="parTrans" cxnId="{E8E4A31B-5526-4652-9570-2046C32F40EA}">
      <dgm:prSet/>
      <dgm:spPr/>
      <dgm:t>
        <a:bodyPr/>
        <a:lstStyle/>
        <a:p>
          <a:endParaRPr lang="en-GB"/>
        </a:p>
      </dgm:t>
    </dgm:pt>
    <dgm:pt modelId="{AFA653DF-8F0C-415A-8FA7-BBA664A86593}" type="sibTrans" cxnId="{E8E4A31B-5526-4652-9570-2046C32F40EA}">
      <dgm:prSet/>
      <dgm:spPr/>
      <dgm:t>
        <a:bodyPr/>
        <a:lstStyle/>
        <a:p>
          <a:endParaRPr lang="en-GB"/>
        </a:p>
      </dgm:t>
    </dgm:pt>
    <dgm:pt modelId="{8B7DD7C2-8755-4A16-A932-5D2DD69C7346}">
      <dgm:prSet custT="1"/>
      <dgm:spPr/>
      <dgm:t>
        <a:bodyPr/>
        <a:lstStyle/>
        <a:p>
          <a:r>
            <a:rPr lang="en-GB" sz="1100" dirty="0"/>
            <a:t>FR in Comoros, FR in Kenya, EU in Laos, DE and FR in Mali, EU in Palestine, EU in Senegal  </a:t>
          </a:r>
        </a:p>
      </dgm:t>
    </dgm:pt>
    <dgm:pt modelId="{8EDC2D00-309E-4C74-B08C-541BC70C4145}" type="parTrans" cxnId="{9B3E1A37-B040-463A-A36D-052F8FCE15A4}">
      <dgm:prSet/>
      <dgm:spPr/>
      <dgm:t>
        <a:bodyPr/>
        <a:lstStyle/>
        <a:p>
          <a:endParaRPr lang="en-GB"/>
        </a:p>
      </dgm:t>
    </dgm:pt>
    <dgm:pt modelId="{68EB4576-DAD4-4604-972E-9BABA892DE63}" type="sibTrans" cxnId="{9B3E1A37-B040-463A-A36D-052F8FCE15A4}">
      <dgm:prSet/>
      <dgm:spPr/>
      <dgm:t>
        <a:bodyPr/>
        <a:lstStyle/>
        <a:p>
          <a:endParaRPr lang="en-GB"/>
        </a:p>
      </dgm:t>
    </dgm:pt>
    <dgm:pt modelId="{D647B248-93C2-456F-9F18-951DF5AD0885}">
      <dgm:prSet phldrT="[Text]" custT="1"/>
      <dgm:spPr/>
      <dgm:t>
        <a:bodyPr/>
        <a:lstStyle/>
        <a:p>
          <a:pPr algn="l"/>
          <a:r>
            <a:rPr lang="en-GB" sz="1200" b="1" u="sng" dirty="0" smtClean="0">
              <a:effectLst/>
            </a:rPr>
            <a:t>JOINT PROGRAMMING DOCUMENTS</a:t>
          </a:r>
          <a:endParaRPr lang="en-GB" sz="1200" b="1" u="sng" dirty="0">
            <a:effectLst/>
          </a:endParaRPr>
        </a:p>
      </dgm:t>
    </dgm:pt>
    <dgm:pt modelId="{9B6924FF-5695-4A39-BDD1-AB44B90CD5A1}" type="sibTrans" cxnId="{0C87E56B-6F4F-47F1-933F-36391CE602A0}">
      <dgm:prSet/>
      <dgm:spPr/>
      <dgm:t>
        <a:bodyPr/>
        <a:lstStyle/>
        <a:p>
          <a:endParaRPr lang="en-GB"/>
        </a:p>
      </dgm:t>
    </dgm:pt>
    <dgm:pt modelId="{38DE396D-B228-49BF-91DD-2B2A4332B032}" type="parTrans" cxnId="{0C87E56B-6F4F-47F1-933F-36391CE602A0}">
      <dgm:prSet/>
      <dgm:spPr/>
      <dgm:t>
        <a:bodyPr/>
        <a:lstStyle/>
        <a:p>
          <a:endParaRPr lang="en-GB"/>
        </a:p>
      </dgm:t>
    </dgm:pt>
    <dgm:pt modelId="{D7B15D81-B57F-4740-AA35-484D4D759BBC}">
      <dgm:prSet custT="1"/>
      <dgm:spPr/>
      <dgm:t>
        <a:bodyPr/>
        <a:lstStyle/>
        <a:p>
          <a:pPr algn="just"/>
          <a:r>
            <a:rPr lang="en-GB" sz="1050" b="1" dirty="0">
              <a:solidFill>
                <a:srgbClr val="0000FF"/>
              </a:solidFill>
            </a:rPr>
            <a:t> </a:t>
          </a:r>
          <a:r>
            <a:rPr lang="en-GB" sz="1050" b="0" dirty="0" smtClean="0">
              <a:solidFill>
                <a:schemeClr val="tx1"/>
              </a:solidFill>
            </a:rPr>
            <a:t>Afghanistan, Algeria, Angola, Bangladesh, Guinea Conakry, Iraq, Jordan, Kyrgyzstan, Liberia, Libya, Philippines, Somalia, Tajikistan, Tanzania, Ukraine, Uzbekistan, Yemen</a:t>
          </a:r>
          <a:endParaRPr lang="en-GB" sz="1050" b="0" dirty="0">
            <a:solidFill>
              <a:schemeClr val="tx1"/>
            </a:solidFill>
          </a:endParaRPr>
        </a:p>
      </dgm:t>
    </dgm:pt>
    <dgm:pt modelId="{4F230012-C1EE-46AC-8E68-3CCCED3202BF}" type="parTrans" cxnId="{93C2DA08-EB93-4D70-AF15-F83510F0AA58}">
      <dgm:prSet/>
      <dgm:spPr/>
      <dgm:t>
        <a:bodyPr/>
        <a:lstStyle/>
        <a:p>
          <a:endParaRPr lang="en-GB"/>
        </a:p>
      </dgm:t>
    </dgm:pt>
    <dgm:pt modelId="{8124C4E1-1621-4882-9879-D069A145491F}" type="sibTrans" cxnId="{93C2DA08-EB93-4D70-AF15-F83510F0AA58}">
      <dgm:prSet/>
      <dgm:spPr/>
      <dgm:t>
        <a:bodyPr/>
        <a:lstStyle/>
        <a:p>
          <a:endParaRPr lang="en-GB"/>
        </a:p>
      </dgm:t>
    </dgm:pt>
    <dgm:pt modelId="{82BF32E7-14AF-48EC-8682-3FD772D8F4F9}">
      <dgm:prSet phldrT="[Text]" custT="1"/>
      <dgm:spPr/>
      <dgm:t>
        <a:bodyPr/>
        <a:lstStyle/>
        <a:p>
          <a:pPr algn="just"/>
          <a:r>
            <a:rPr lang="en-GB" sz="1200" b="1" dirty="0" smtClean="0">
              <a:solidFill>
                <a:schemeClr val="tx1"/>
              </a:solidFill>
            </a:rPr>
            <a:t>Bolivia</a:t>
          </a:r>
          <a:r>
            <a:rPr lang="en-GB" sz="1200" b="0" dirty="0" smtClean="0">
              <a:solidFill>
                <a:schemeClr val="tx1"/>
              </a:solidFill>
            </a:rPr>
            <a:t> (2017-2020), </a:t>
          </a:r>
          <a:r>
            <a:rPr lang="en-GB" sz="1200" b="1" dirty="0" smtClean="0">
              <a:solidFill>
                <a:schemeClr val="tx1"/>
              </a:solidFill>
            </a:rPr>
            <a:t>Cambodia</a:t>
          </a:r>
          <a:r>
            <a:rPr lang="en-GB" sz="1200" b="0" dirty="0" smtClean="0">
              <a:solidFill>
                <a:schemeClr val="tx1"/>
              </a:solidFill>
            </a:rPr>
            <a:t> (2014-2018), </a:t>
          </a:r>
          <a:r>
            <a:rPr lang="en-GB" sz="1200" b="1" dirty="0" smtClean="0">
              <a:solidFill>
                <a:schemeClr val="tx1"/>
              </a:solidFill>
            </a:rPr>
            <a:t>Central African Republic </a:t>
          </a:r>
          <a:r>
            <a:rPr lang="en-GB" sz="1200" b="0" dirty="0" smtClean="0">
              <a:solidFill>
                <a:schemeClr val="tx1"/>
              </a:solidFill>
            </a:rPr>
            <a:t>(2017-2021)*, </a:t>
          </a:r>
          <a:r>
            <a:rPr lang="en-GB" sz="1200" b="1" dirty="0" smtClean="0">
              <a:solidFill>
                <a:schemeClr val="tx1"/>
              </a:solidFill>
            </a:rPr>
            <a:t>Chad</a:t>
          </a:r>
          <a:r>
            <a:rPr lang="en-GB" sz="1200" b="0" dirty="0" smtClean="0">
              <a:solidFill>
                <a:schemeClr val="tx1"/>
              </a:solidFill>
            </a:rPr>
            <a:t> (2014-2017), </a:t>
          </a:r>
          <a:r>
            <a:rPr lang="en-GB" sz="1200" b="1" dirty="0" smtClean="0">
              <a:solidFill>
                <a:schemeClr val="tx1"/>
              </a:solidFill>
            </a:rPr>
            <a:t>Comoros</a:t>
          </a:r>
          <a:r>
            <a:rPr lang="en-GB" sz="1200" b="0" dirty="0" smtClean="0">
              <a:solidFill>
                <a:schemeClr val="tx1"/>
              </a:solidFill>
            </a:rPr>
            <a:t> (2015-2020), </a:t>
          </a:r>
          <a:r>
            <a:rPr lang="en-GB" sz="1200" b="1" dirty="0" smtClean="0">
              <a:solidFill>
                <a:schemeClr val="tx1"/>
              </a:solidFill>
            </a:rPr>
            <a:t>Egypt</a:t>
          </a:r>
          <a:r>
            <a:rPr lang="en-GB" sz="1200" b="0" dirty="0" smtClean="0">
              <a:solidFill>
                <a:schemeClr val="tx1"/>
              </a:solidFill>
            </a:rPr>
            <a:t> (2017-2020), </a:t>
          </a:r>
          <a:r>
            <a:rPr lang="en-GB" sz="1200" b="0" dirty="0" smtClean="0">
              <a:solidFill>
                <a:srgbClr val="2D5EC1"/>
              </a:solidFill>
            </a:rPr>
            <a:t>Ethiopia (2018-)*</a:t>
          </a:r>
          <a:r>
            <a:rPr lang="en-GB" sz="1200" b="0" dirty="0" smtClean="0">
              <a:solidFill>
                <a:schemeClr val="tx1"/>
              </a:solidFill>
            </a:rPr>
            <a:t>, </a:t>
          </a:r>
          <a:r>
            <a:rPr lang="en-GB" sz="1200" b="1" dirty="0" smtClean="0">
              <a:solidFill>
                <a:schemeClr val="tx1"/>
              </a:solidFill>
            </a:rPr>
            <a:t>Ghana</a:t>
          </a:r>
          <a:r>
            <a:rPr lang="en-GB" sz="1200" b="0" dirty="0" smtClean="0">
              <a:solidFill>
                <a:schemeClr val="tx1"/>
              </a:solidFill>
            </a:rPr>
            <a:t> (2017-2020), </a:t>
          </a:r>
          <a:r>
            <a:rPr lang="en-GB" sz="1200" b="1" dirty="0" smtClean="0">
              <a:solidFill>
                <a:schemeClr val="tx1"/>
              </a:solidFill>
            </a:rPr>
            <a:t>Guatemala</a:t>
          </a:r>
          <a:r>
            <a:rPr lang="en-GB" sz="1200" b="0" dirty="0" smtClean="0">
              <a:solidFill>
                <a:schemeClr val="tx1"/>
              </a:solidFill>
            </a:rPr>
            <a:t> (2014-2020), </a:t>
          </a:r>
          <a:r>
            <a:rPr lang="en-GB" sz="1200" b="1" dirty="0" smtClean="0">
              <a:solidFill>
                <a:schemeClr val="tx1"/>
              </a:solidFill>
            </a:rPr>
            <a:t>Honduras</a:t>
          </a:r>
          <a:r>
            <a:rPr lang="en-GB" sz="1200" b="0" dirty="0" smtClean="0">
              <a:solidFill>
                <a:schemeClr val="tx1"/>
              </a:solidFill>
            </a:rPr>
            <a:t> (2018-2022)*, </a:t>
          </a:r>
          <a:r>
            <a:rPr lang="en-GB" sz="1200" b="1" dirty="0" smtClean="0">
              <a:solidFill>
                <a:schemeClr val="tx1"/>
              </a:solidFill>
            </a:rPr>
            <a:t>Ivory Coast </a:t>
          </a:r>
          <a:r>
            <a:rPr lang="en-GB" sz="1200" b="0" dirty="0" smtClean="0">
              <a:solidFill>
                <a:schemeClr val="tx1"/>
              </a:solidFill>
            </a:rPr>
            <a:t>(2017-2020), </a:t>
          </a:r>
          <a:r>
            <a:rPr lang="en-GB" sz="1200" b="0" dirty="0" smtClean="0">
              <a:solidFill>
                <a:srgbClr val="2D5EC1"/>
              </a:solidFill>
            </a:rPr>
            <a:t>Kenya (2018-)*</a:t>
          </a:r>
          <a:r>
            <a:rPr lang="en-GB" sz="1200" b="0" dirty="0" smtClean="0">
              <a:solidFill>
                <a:schemeClr val="tx1"/>
              </a:solidFill>
            </a:rPr>
            <a:t>, </a:t>
          </a:r>
          <a:r>
            <a:rPr lang="en-GB" sz="1200" b="1" dirty="0" smtClean="0">
              <a:solidFill>
                <a:schemeClr val="tx1"/>
              </a:solidFill>
            </a:rPr>
            <a:t>Laos</a:t>
          </a:r>
          <a:r>
            <a:rPr lang="en-GB" sz="1200" b="0" dirty="0" smtClean="0">
              <a:solidFill>
                <a:schemeClr val="tx1"/>
              </a:solidFill>
            </a:rPr>
            <a:t> (2016-2020), </a:t>
          </a:r>
          <a:r>
            <a:rPr lang="en-GB" sz="1200" b="1" dirty="0" smtClean="0">
              <a:solidFill>
                <a:schemeClr val="tx1"/>
              </a:solidFill>
            </a:rPr>
            <a:t>Mali</a:t>
          </a:r>
          <a:r>
            <a:rPr lang="en-GB" sz="1200" b="0" dirty="0" smtClean="0">
              <a:solidFill>
                <a:schemeClr val="tx1"/>
              </a:solidFill>
            </a:rPr>
            <a:t> (2014-2018), </a:t>
          </a:r>
          <a:r>
            <a:rPr lang="en-GB" sz="1200" b="1" dirty="0" smtClean="0">
              <a:solidFill>
                <a:schemeClr val="tx1"/>
              </a:solidFill>
            </a:rPr>
            <a:t>Moldova</a:t>
          </a:r>
          <a:r>
            <a:rPr lang="en-GB" sz="1200" b="0" dirty="0" smtClean="0">
              <a:solidFill>
                <a:schemeClr val="tx1"/>
              </a:solidFill>
            </a:rPr>
            <a:t> (2017-2020), </a:t>
          </a:r>
          <a:r>
            <a:rPr lang="en-GB" sz="1200" b="1" dirty="0" smtClean="0">
              <a:solidFill>
                <a:schemeClr val="tx1"/>
              </a:solidFill>
            </a:rPr>
            <a:t>Nicaragua</a:t>
          </a:r>
          <a:r>
            <a:rPr lang="en-GB" sz="1200" b="0" dirty="0" smtClean="0">
              <a:solidFill>
                <a:schemeClr val="tx1"/>
              </a:solidFill>
            </a:rPr>
            <a:t> (2018-2020), </a:t>
          </a:r>
          <a:r>
            <a:rPr lang="en-GB" sz="1200" b="1" dirty="0" smtClean="0">
              <a:solidFill>
                <a:schemeClr val="tx1"/>
              </a:solidFill>
            </a:rPr>
            <a:t>Palestine</a:t>
          </a:r>
          <a:r>
            <a:rPr lang="en-GB" sz="1200" b="0" dirty="0" smtClean="0">
              <a:solidFill>
                <a:schemeClr val="tx1"/>
              </a:solidFill>
            </a:rPr>
            <a:t> (2017-2020), </a:t>
          </a:r>
          <a:r>
            <a:rPr lang="en-GB" sz="1200" b="1" dirty="0" smtClean="0">
              <a:solidFill>
                <a:schemeClr val="tx1"/>
              </a:solidFill>
            </a:rPr>
            <a:t>Paraguay</a:t>
          </a:r>
          <a:r>
            <a:rPr lang="en-GB" sz="1200" b="0" dirty="0" smtClean="0">
              <a:solidFill>
                <a:schemeClr val="tx1"/>
              </a:solidFill>
            </a:rPr>
            <a:t> (2014-2018), </a:t>
          </a:r>
          <a:r>
            <a:rPr lang="en-GB" sz="1200" b="1" dirty="0" smtClean="0">
              <a:solidFill>
                <a:schemeClr val="tx1"/>
              </a:solidFill>
            </a:rPr>
            <a:t>Rwanda</a:t>
          </a:r>
          <a:r>
            <a:rPr lang="en-GB" sz="1200" b="0" dirty="0" smtClean="0">
              <a:solidFill>
                <a:schemeClr val="tx1"/>
              </a:solidFill>
            </a:rPr>
            <a:t> (2014-2018), </a:t>
          </a:r>
          <a:r>
            <a:rPr lang="en-GB" sz="1200" b="1" dirty="0" smtClean="0">
              <a:solidFill>
                <a:schemeClr val="tx1"/>
              </a:solidFill>
            </a:rPr>
            <a:t>Senegal</a:t>
          </a:r>
          <a:r>
            <a:rPr lang="en-GB" sz="1200" b="0" dirty="0" smtClean="0">
              <a:solidFill>
                <a:schemeClr val="tx1"/>
              </a:solidFill>
            </a:rPr>
            <a:t> (2018-2023), </a:t>
          </a:r>
          <a:r>
            <a:rPr lang="en-GB" sz="1200" b="1" dirty="0" smtClean="0">
              <a:solidFill>
                <a:schemeClr val="tx1"/>
              </a:solidFill>
            </a:rPr>
            <a:t>Togo</a:t>
          </a:r>
          <a:r>
            <a:rPr lang="en-GB" sz="1200" b="0" dirty="0" smtClean="0">
              <a:solidFill>
                <a:schemeClr val="tx1"/>
              </a:solidFill>
            </a:rPr>
            <a:t> (2014-2020), </a:t>
          </a:r>
          <a:r>
            <a:rPr lang="en-GB" sz="1200" b="1" dirty="0" smtClean="0">
              <a:solidFill>
                <a:schemeClr val="tx1"/>
              </a:solidFill>
            </a:rPr>
            <a:t>Tunisia</a:t>
          </a:r>
          <a:r>
            <a:rPr lang="en-GB" sz="1200" b="0" dirty="0" smtClean="0">
              <a:solidFill>
                <a:schemeClr val="tx1"/>
              </a:solidFill>
            </a:rPr>
            <a:t> (2017-2020)*, </a:t>
          </a:r>
          <a:r>
            <a:rPr lang="en-GB" sz="1200" b="1" dirty="0" smtClean="0">
              <a:solidFill>
                <a:schemeClr val="tx1"/>
              </a:solidFill>
            </a:rPr>
            <a:t>Uganda</a:t>
          </a:r>
          <a:r>
            <a:rPr lang="en-GB" sz="1200" b="0" dirty="0" smtClean="0">
              <a:solidFill>
                <a:schemeClr val="tx1"/>
              </a:solidFill>
            </a:rPr>
            <a:t> (2015-2019)</a:t>
          </a:r>
          <a:endParaRPr lang="en-GB" sz="1200" b="0" dirty="0">
            <a:solidFill>
              <a:schemeClr val="tx1"/>
            </a:solidFill>
          </a:endParaRPr>
        </a:p>
      </dgm:t>
    </dgm:pt>
    <dgm:pt modelId="{E6EE1110-AB9F-4FD8-8003-39BF9B67A070}" type="parTrans" cxnId="{8F26D49E-1E18-4019-8CDD-7B456C720651}">
      <dgm:prSet/>
      <dgm:spPr/>
      <dgm:t>
        <a:bodyPr/>
        <a:lstStyle/>
        <a:p>
          <a:endParaRPr lang="en-US"/>
        </a:p>
      </dgm:t>
    </dgm:pt>
    <dgm:pt modelId="{FE6C2DBE-6AB5-4B8C-B001-25C0D73D5C43}" type="sibTrans" cxnId="{8F26D49E-1E18-4019-8CDD-7B456C720651}">
      <dgm:prSet/>
      <dgm:spPr/>
      <dgm:t>
        <a:bodyPr/>
        <a:lstStyle/>
        <a:p>
          <a:endParaRPr lang="en-US"/>
        </a:p>
      </dgm:t>
    </dgm:pt>
    <dgm:pt modelId="{F139C836-F3F2-494B-9D0B-CF15C8EC09FF}">
      <dgm:prSet phldrT="[Text]" custT="1"/>
      <dgm:spPr/>
      <dgm:t>
        <a:bodyPr/>
        <a:lstStyle/>
        <a:p>
          <a:pPr algn="l"/>
          <a:r>
            <a:rPr lang="en-GB" sz="1200" b="0" i="1" dirty="0" smtClean="0">
              <a:solidFill>
                <a:schemeClr val="tx1"/>
              </a:solidFill>
            </a:rPr>
            <a:t>Old: Myanmar (2014-2016), Namibia (2014-2017) </a:t>
          </a:r>
          <a:endParaRPr lang="en-GB" sz="1200" b="0" i="1" dirty="0">
            <a:solidFill>
              <a:schemeClr val="tx1"/>
            </a:solidFill>
          </a:endParaRPr>
        </a:p>
      </dgm:t>
    </dgm:pt>
    <dgm:pt modelId="{ED83EF33-9113-4C90-AE4D-F3423E5814C3}" type="parTrans" cxnId="{3788AE1D-D0DB-4042-8307-7FD7A2089726}">
      <dgm:prSet/>
      <dgm:spPr/>
      <dgm:t>
        <a:bodyPr/>
        <a:lstStyle/>
        <a:p>
          <a:endParaRPr lang="en-US"/>
        </a:p>
      </dgm:t>
    </dgm:pt>
    <dgm:pt modelId="{61F9D9A1-5802-4CE5-853F-06433730B030}" type="sibTrans" cxnId="{3788AE1D-D0DB-4042-8307-7FD7A2089726}">
      <dgm:prSet/>
      <dgm:spPr/>
      <dgm:t>
        <a:bodyPr/>
        <a:lstStyle/>
        <a:p>
          <a:endParaRPr lang="en-US"/>
        </a:p>
      </dgm:t>
    </dgm:pt>
    <dgm:pt modelId="{E0637BB4-FE6D-4B33-B2D2-ADC94E694D3C}">
      <dgm:prSet phldrT="[Text]" custT="1"/>
      <dgm:spPr/>
      <dgm:t>
        <a:bodyPr/>
        <a:lstStyle/>
        <a:p>
          <a:pPr algn="just"/>
          <a:r>
            <a:rPr lang="en-GB" sz="1200" b="0" i="1" dirty="0" smtClean="0"/>
            <a:t>Roadmap</a:t>
          </a:r>
          <a:r>
            <a:rPr lang="en-GB" sz="1200" dirty="0" smtClean="0"/>
            <a:t>: </a:t>
          </a:r>
          <a:r>
            <a:rPr lang="en-GB" sz="1200" b="1" dirty="0" smtClean="0"/>
            <a:t>Azerbaijan, Burkina Faso, Burundi*, Cameroon, El Salvador, Haiti, Lebanon, Madagascar*, Malawi*, Mauritania, Mozambique*, Nepal, Pakistan</a:t>
          </a:r>
          <a:endParaRPr lang="en-GB" sz="1200" b="1" dirty="0"/>
        </a:p>
      </dgm:t>
    </dgm:pt>
    <dgm:pt modelId="{8149A124-0E78-4D05-AC06-9B41FEBD5514}" type="parTrans" cxnId="{F19AF219-5F9E-4ECB-9ADF-47AF03DD01B9}">
      <dgm:prSet/>
      <dgm:spPr/>
      <dgm:t>
        <a:bodyPr/>
        <a:lstStyle/>
        <a:p>
          <a:endParaRPr lang="en-US"/>
        </a:p>
      </dgm:t>
    </dgm:pt>
    <dgm:pt modelId="{B65A40E5-EA7A-414B-90C4-69D0220BF40C}" type="sibTrans" cxnId="{F19AF219-5F9E-4ECB-9ADF-47AF03DD01B9}">
      <dgm:prSet/>
      <dgm:spPr/>
      <dgm:t>
        <a:bodyPr/>
        <a:lstStyle/>
        <a:p>
          <a:endParaRPr lang="en-US"/>
        </a:p>
      </dgm:t>
    </dgm:pt>
    <dgm:pt modelId="{44BBAF60-26C7-429C-BD91-689C66C5B3CF}">
      <dgm:prSet custT="1"/>
      <dgm:spPr/>
      <dgm:t>
        <a:bodyPr vert="vert"/>
        <a:lstStyle/>
        <a:p>
          <a:r>
            <a:rPr lang="en-GB" sz="1800" b="1" dirty="0"/>
            <a:t>12</a:t>
          </a:r>
        </a:p>
      </dgm:t>
    </dgm:pt>
    <dgm:pt modelId="{F4051A99-BBF0-4BAF-8D79-F420FDDEF69B}" type="sibTrans" cxnId="{44042032-8A1E-4E9E-8E40-66E96B0022E9}">
      <dgm:prSet/>
      <dgm:spPr/>
      <dgm:t>
        <a:bodyPr/>
        <a:lstStyle/>
        <a:p>
          <a:endParaRPr lang="en-GB"/>
        </a:p>
      </dgm:t>
    </dgm:pt>
    <dgm:pt modelId="{5B3AFA66-7C59-4F26-A019-8616DC06ED73}" type="parTrans" cxnId="{44042032-8A1E-4E9E-8E40-66E96B0022E9}">
      <dgm:prSet/>
      <dgm:spPr/>
      <dgm:t>
        <a:bodyPr/>
        <a:lstStyle/>
        <a:p>
          <a:endParaRPr lang="en-GB"/>
        </a:p>
      </dgm:t>
    </dgm:pt>
    <dgm:pt modelId="{42F237E9-BE22-4101-A07C-AF477E0B9380}" type="pres">
      <dgm:prSet presAssocID="{17619088-69A6-45FF-8C04-5A37BC8B41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D3A355-D768-4BA0-B829-60CE2F3AAF49}" type="pres">
      <dgm:prSet presAssocID="{2953972C-C62A-4CCF-BD60-24E72FBCEFD6}" presName="composite" presStyleCnt="0"/>
      <dgm:spPr/>
    </dgm:pt>
    <dgm:pt modelId="{D355F7D0-13BC-4FCB-99FE-43892FCA4FD9}" type="pres">
      <dgm:prSet presAssocID="{2953972C-C62A-4CCF-BD60-24E72FBCEFD6}" presName="parentText" presStyleLbl="alignNode1" presStyleIdx="0" presStyleCnt="5" custLinFactNeighborX="-5029" custLinFactNeighborY="-1426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DDDEF3-E51A-4500-AF2F-A17BA54AE7FB}" type="pres">
      <dgm:prSet presAssocID="{2953972C-C62A-4CCF-BD60-24E72FBCEFD6}" presName="descendantText" presStyleLbl="alignAcc1" presStyleIdx="0" presStyleCnt="5" custScaleY="1839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491D11-AE0E-498E-8690-BD9B6F1C5EC0}" type="pres">
      <dgm:prSet presAssocID="{935133FE-97BC-49C2-A71F-D70D511288E3}" presName="sp" presStyleCnt="0"/>
      <dgm:spPr/>
    </dgm:pt>
    <dgm:pt modelId="{454B343A-FDE3-4D46-A9F7-B786E1310483}" type="pres">
      <dgm:prSet presAssocID="{2CEBEBAC-D55C-4A2C-B8AF-282D191C0939}" presName="composite" presStyleCnt="0"/>
      <dgm:spPr/>
    </dgm:pt>
    <dgm:pt modelId="{6C5283CE-9633-4062-AB31-7849E31BBBB7}" type="pres">
      <dgm:prSet presAssocID="{2CEBEBAC-D55C-4A2C-B8AF-282D191C0939}" presName="parentText" presStyleLbl="alignNode1" presStyleIdx="1" presStyleCnt="5" custLinFactNeighborX="-9061" custLinFactNeighborY="-7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EC7ACC-AFDB-49CF-B0F0-3792C9FD28C3}" type="pres">
      <dgm:prSet presAssocID="{2CEBEBAC-D55C-4A2C-B8AF-282D191C0939}" presName="descendantText" presStyleLbl="alignAcc1" presStyleIdx="1" presStyleCnt="5" custScaleY="1437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BBC822-6996-4ED9-BD0C-01D65798616E}" type="pres">
      <dgm:prSet presAssocID="{20B7F0CB-6E80-4ED5-A58F-8AC0E69F278C}" presName="sp" presStyleCnt="0"/>
      <dgm:spPr/>
    </dgm:pt>
    <dgm:pt modelId="{8FC5C4F0-3B65-4AD4-BDBA-C682A0553D31}" type="pres">
      <dgm:prSet presAssocID="{0EB91091-FF08-4CFE-8D6F-05CEF02CB847}" presName="composite" presStyleCnt="0"/>
      <dgm:spPr/>
    </dgm:pt>
    <dgm:pt modelId="{7C1EFC49-FCA9-4200-8B67-C2C360A05C58}" type="pres">
      <dgm:prSet presAssocID="{0EB91091-FF08-4CFE-8D6F-05CEF02CB847}" presName="parentText" presStyleLbl="alignNode1" presStyleIdx="2" presStyleCnt="5" custScaleY="108704" custLinFactNeighborX="-3808" custLinFactNeighborY="1128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3D6F5B-4A04-406C-A01D-5C1F0A882343}" type="pres">
      <dgm:prSet presAssocID="{0EB91091-FF08-4CFE-8D6F-05CEF02CB847}" presName="descendantText" presStyleLbl="alignAcc1" presStyleIdx="2" presStyleCnt="5" custScaleY="132540" custLinFactNeighborX="349" custLinFactNeighborY="241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E91F7C-1B02-4262-979C-C9420D9095CB}" type="pres">
      <dgm:prSet presAssocID="{207E0305-87C7-4797-9A49-9EEFAE95008B}" presName="sp" presStyleCnt="0"/>
      <dgm:spPr/>
    </dgm:pt>
    <dgm:pt modelId="{BC0B45E9-AF5E-40A5-9929-4DB493F6581F}" type="pres">
      <dgm:prSet presAssocID="{44BBAF60-26C7-429C-BD91-689C66C5B3CF}" presName="composite" presStyleCnt="0"/>
      <dgm:spPr/>
    </dgm:pt>
    <dgm:pt modelId="{A7D82930-8B7D-4689-AA73-C5E16303BE12}" type="pres">
      <dgm:prSet presAssocID="{44BBAF60-26C7-429C-BD91-689C66C5B3CF}" presName="parentText" presStyleLbl="alignNode1" presStyleIdx="3" presStyleCnt="5" custAng="16200000" custLinFactX="53962" custLinFactNeighborX="100000" custLinFactNeighborY="388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11B401-FEE5-4EF7-8420-542211246F26}" type="pres">
      <dgm:prSet presAssocID="{44BBAF60-26C7-429C-BD91-689C66C5B3CF}" presName="descendantText" presStyleLbl="alignAcc1" presStyleIdx="3" presStyleCnt="5" custScaleX="85031" custScaleY="94424" custLinFactNeighborX="12726" custLinFactNeighborY="328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235836-902E-4076-91F4-A14292FF979D}" type="pres">
      <dgm:prSet presAssocID="{F4051A99-BBF0-4BAF-8D79-F420FDDEF69B}" presName="sp" presStyleCnt="0"/>
      <dgm:spPr/>
    </dgm:pt>
    <dgm:pt modelId="{8FC34774-341E-4100-8822-E731E366D011}" type="pres">
      <dgm:prSet presAssocID="{C0AE7AE5-07F1-4A7C-A257-555757C54946}" presName="composite" presStyleCnt="0"/>
      <dgm:spPr/>
    </dgm:pt>
    <dgm:pt modelId="{C6BC30FC-9788-4D25-A62E-346D6E8779AD}" type="pres">
      <dgm:prSet presAssocID="{C0AE7AE5-07F1-4A7C-A257-555757C54946}" presName="parentText" presStyleLbl="alignNode1" presStyleIdx="4" presStyleCnt="5" custAng="16200000" custLinFactX="53427" custLinFactNeighborX="100000" custLinFactNeighborY="14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9A527E-EFF6-40A3-AD27-6B0CA5D76AE6}" type="pres">
      <dgm:prSet presAssocID="{C0AE7AE5-07F1-4A7C-A257-555757C54946}" presName="descendantText" presStyleLbl="alignAcc1" presStyleIdx="4" presStyleCnt="5" custScaleX="85030" custScaleY="63692" custLinFactNeighborX="13201" custLinFactNeighborY="253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190A74-A264-4C5F-A5BE-6C114DD7646E}" type="presOf" srcId="{D7B15D81-B57F-4740-AA35-484D4D759BBC}" destId="{D13D6F5B-4A04-406C-A01D-5C1F0A882343}" srcOrd="0" destOrd="1" presId="urn:microsoft.com/office/officeart/2005/8/layout/chevron2"/>
    <dgm:cxn modelId="{981277F9-371F-4523-8F46-5ED8E6BA221E}" type="presOf" srcId="{2953972C-C62A-4CCF-BD60-24E72FBCEFD6}" destId="{D355F7D0-13BC-4FCB-99FE-43892FCA4FD9}" srcOrd="0" destOrd="0" presId="urn:microsoft.com/office/officeart/2005/8/layout/chevron2"/>
    <dgm:cxn modelId="{F77A418B-E8DA-4DFD-A2D7-C337ADA8FF22}" type="presOf" srcId="{1736CAE7-4322-4B33-83DF-F5B64FFC2F01}" destId="{829A527E-EFF6-40A3-AD27-6B0CA5D76AE6}" srcOrd="0" destOrd="0" presId="urn:microsoft.com/office/officeart/2005/8/layout/chevron2"/>
    <dgm:cxn modelId="{0C87E56B-6F4F-47F1-933F-36391CE602A0}" srcId="{2953972C-C62A-4CCF-BD60-24E72FBCEFD6}" destId="{D647B248-93C2-456F-9F18-951DF5AD0885}" srcOrd="0" destOrd="0" parTransId="{38DE396D-B228-49BF-91DD-2B2A4332B032}" sibTransId="{9B6924FF-5695-4A39-BDD1-AB44B90CD5A1}"/>
    <dgm:cxn modelId="{CCA5DD62-7036-4806-8DE6-897EA702602D}" type="presOf" srcId="{0F604978-1D86-425A-B411-579E787AC848}" destId="{81EC7ACC-AFDB-49CF-B0F0-3792C9FD28C3}" srcOrd="0" destOrd="0" presId="urn:microsoft.com/office/officeart/2005/8/layout/chevron2"/>
    <dgm:cxn modelId="{C41857BC-BF8A-40A6-A5AE-158E50E8EF9C}" srcId="{17619088-69A6-45FF-8C04-5A37BC8B41E1}" destId="{2CEBEBAC-D55C-4A2C-B8AF-282D191C0939}" srcOrd="1" destOrd="0" parTransId="{2970A69D-8E99-4782-AF3D-F83EFDC8CBB3}" sibTransId="{20B7F0CB-6E80-4ED5-A58F-8AC0E69F278C}"/>
    <dgm:cxn modelId="{8F26D49E-1E18-4019-8CDD-7B456C720651}" srcId="{2953972C-C62A-4CCF-BD60-24E72FBCEFD6}" destId="{82BF32E7-14AF-48EC-8682-3FD772D8F4F9}" srcOrd="1" destOrd="0" parTransId="{E6EE1110-AB9F-4FD8-8003-39BF9B67A070}" sibTransId="{FE6C2DBE-6AB5-4B8C-B001-25C0D73D5C43}"/>
    <dgm:cxn modelId="{E8E4A31B-5526-4652-9570-2046C32F40EA}" srcId="{C0AE7AE5-07F1-4A7C-A257-555757C54946}" destId="{1736CAE7-4322-4B33-83DF-F5B64FFC2F01}" srcOrd="0" destOrd="0" parTransId="{A79314C9-E437-4BE1-B201-A6BDDF1D5DEF}" sibTransId="{AFA653DF-8F0C-415A-8FA7-BBA664A86593}"/>
    <dgm:cxn modelId="{1F59890F-FE66-48B7-AA4A-03C0B109A7D4}" type="presOf" srcId="{2C7888E3-5F52-4B18-B709-67B643FE1CCC}" destId="{1211B401-FEE5-4EF7-8420-542211246F26}" srcOrd="0" destOrd="0" presId="urn:microsoft.com/office/officeart/2005/8/layout/chevron2"/>
    <dgm:cxn modelId="{2FB5A231-28CC-4A2F-B1B4-C27AA06806A6}" type="presOf" srcId="{F139C836-F3F2-494B-9D0B-CF15C8EC09FF}" destId="{CEDDDEF3-E51A-4500-AF2F-A17BA54AE7FB}" srcOrd="0" destOrd="2" presId="urn:microsoft.com/office/officeart/2005/8/layout/chevron2"/>
    <dgm:cxn modelId="{E02861E8-74F7-4E65-8F27-72DE566814B7}" srcId="{44BBAF60-26C7-429C-BD91-689C66C5B3CF}" destId="{7DE7D5D7-6143-4158-8362-EDC07FE739A9}" srcOrd="1" destOrd="0" parTransId="{3E087EB7-4A97-4AC1-845F-826CEC2BF658}" sibTransId="{89BBFC11-5D86-4B98-A9C7-89852D54CF8C}"/>
    <dgm:cxn modelId="{1FC07480-D6BF-4AF8-887D-05EFFCFD2B13}" srcId="{0EB91091-FF08-4CFE-8D6F-05CEF02CB847}" destId="{92BBF7E5-B298-4EF3-A139-D4238CA4F7AA}" srcOrd="0" destOrd="0" parTransId="{B70D799D-49A4-4B83-A7BA-86E2FB47EE7E}" sibTransId="{FEF2B906-6D6B-48C4-B436-B58D9CB3FD41}"/>
    <dgm:cxn modelId="{A19D235A-D7FF-43E3-A10D-5C08F1EE35AE}" srcId="{17619088-69A6-45FF-8C04-5A37BC8B41E1}" destId="{2953972C-C62A-4CCF-BD60-24E72FBCEFD6}" srcOrd="0" destOrd="0" parTransId="{E15717CF-B204-4AE8-A278-635027D8BF1A}" sibTransId="{935133FE-97BC-49C2-A71F-D70D511288E3}"/>
    <dgm:cxn modelId="{87151258-DF9A-4B02-ACBD-8F47CED2A81D}" type="presOf" srcId="{C0AE7AE5-07F1-4A7C-A257-555757C54946}" destId="{C6BC30FC-9788-4D25-A62E-346D6E8779AD}" srcOrd="0" destOrd="0" presId="urn:microsoft.com/office/officeart/2005/8/layout/chevron2"/>
    <dgm:cxn modelId="{35576CBB-4FBA-4F63-9398-3E01C985B862}" type="presOf" srcId="{8B7DD7C2-8755-4A16-A932-5D2DD69C7346}" destId="{829A527E-EFF6-40A3-AD27-6B0CA5D76AE6}" srcOrd="0" destOrd="1" presId="urn:microsoft.com/office/officeart/2005/8/layout/chevron2"/>
    <dgm:cxn modelId="{3BF80664-6711-430B-A92B-ECB9283EA610}" type="presOf" srcId="{7DE7D5D7-6143-4158-8362-EDC07FE739A9}" destId="{1211B401-FEE5-4EF7-8420-542211246F26}" srcOrd="0" destOrd="1" presId="urn:microsoft.com/office/officeart/2005/8/layout/chevron2"/>
    <dgm:cxn modelId="{F19AF219-5F9E-4ECB-9ADF-47AF03DD01B9}" srcId="{2CEBEBAC-D55C-4A2C-B8AF-282D191C0939}" destId="{E0637BB4-FE6D-4B33-B2D2-ADC94E694D3C}" srcOrd="2" destOrd="0" parTransId="{8149A124-0E78-4D05-AC06-9B41FEBD5514}" sibTransId="{B65A40E5-EA7A-414B-90C4-69D0220BF40C}"/>
    <dgm:cxn modelId="{44042032-8A1E-4E9E-8E40-66E96B0022E9}" srcId="{17619088-69A6-45FF-8C04-5A37BC8B41E1}" destId="{44BBAF60-26C7-429C-BD91-689C66C5B3CF}" srcOrd="3" destOrd="0" parTransId="{5B3AFA66-7C59-4F26-A019-8616DC06ED73}" sibTransId="{F4051A99-BBF0-4BAF-8D79-F420FDDEF69B}"/>
    <dgm:cxn modelId="{2058938B-4C04-4A4A-881A-53657025865E}" type="presOf" srcId="{D647B248-93C2-456F-9F18-951DF5AD0885}" destId="{CEDDDEF3-E51A-4500-AF2F-A17BA54AE7FB}" srcOrd="0" destOrd="0" presId="urn:microsoft.com/office/officeart/2005/8/layout/chevron2"/>
    <dgm:cxn modelId="{7E494CF0-66E9-4852-A6B8-7F3330AE6964}" srcId="{17619088-69A6-45FF-8C04-5A37BC8B41E1}" destId="{C0AE7AE5-07F1-4A7C-A257-555757C54946}" srcOrd="4" destOrd="0" parTransId="{B078F5BC-D1BB-4C92-B276-9E1A25FF46D5}" sibTransId="{8DF59837-0558-41FF-A019-4FE00E87B77B}"/>
    <dgm:cxn modelId="{0C66D883-C729-4B8D-BC89-EAC41CB2C754}" type="presOf" srcId="{E0637BB4-FE6D-4B33-B2D2-ADC94E694D3C}" destId="{81EC7ACC-AFDB-49CF-B0F0-3792C9FD28C3}" srcOrd="0" destOrd="2" presId="urn:microsoft.com/office/officeart/2005/8/layout/chevron2"/>
    <dgm:cxn modelId="{AAE106F9-FA0A-40FB-9608-993FD9EA64D8}" srcId="{17619088-69A6-45FF-8C04-5A37BC8B41E1}" destId="{0EB91091-FF08-4CFE-8D6F-05CEF02CB847}" srcOrd="2" destOrd="0" parTransId="{9B7A38D3-0825-4E26-B1F6-F66D9063385B}" sibTransId="{207E0305-87C7-4797-9A49-9EEFAE95008B}"/>
    <dgm:cxn modelId="{D9ED3D73-8462-4EA4-B8EA-78DE0C3465A1}" type="presOf" srcId="{82BF32E7-14AF-48EC-8682-3FD772D8F4F9}" destId="{CEDDDEF3-E51A-4500-AF2F-A17BA54AE7FB}" srcOrd="0" destOrd="1" presId="urn:microsoft.com/office/officeart/2005/8/layout/chevron2"/>
    <dgm:cxn modelId="{F305DA76-DEEC-4339-AF2E-5930E8654579}" srcId="{2CEBEBAC-D55C-4A2C-B8AF-282D191C0939}" destId="{AA46B403-EE0D-4233-A422-323DFCEF9C10}" srcOrd="1" destOrd="0" parTransId="{5F9AA5C8-D3AA-4221-A649-F5A347009141}" sibTransId="{AD313933-341B-4042-B581-0AE2383A3428}"/>
    <dgm:cxn modelId="{94FFD4DC-913C-48F3-8601-972ADD37764F}" srcId="{2CEBEBAC-D55C-4A2C-B8AF-282D191C0939}" destId="{0F604978-1D86-425A-B411-579E787AC848}" srcOrd="0" destOrd="0" parTransId="{9B94821A-FD56-4034-8B27-034127459871}" sibTransId="{A3B042FB-A4FB-4ABD-9C3B-694D1DD32385}"/>
    <dgm:cxn modelId="{9B3E1A37-B040-463A-A36D-052F8FCE15A4}" srcId="{C0AE7AE5-07F1-4A7C-A257-555757C54946}" destId="{8B7DD7C2-8755-4A16-A932-5D2DD69C7346}" srcOrd="1" destOrd="0" parTransId="{8EDC2D00-309E-4C74-B08C-541BC70C4145}" sibTransId="{68EB4576-DAD4-4604-972E-9BABA892DE63}"/>
    <dgm:cxn modelId="{B438954E-A634-4F28-896C-CBBB1CCA9E66}" type="presOf" srcId="{AA46B403-EE0D-4233-A422-323DFCEF9C10}" destId="{81EC7ACC-AFDB-49CF-B0F0-3792C9FD28C3}" srcOrd="0" destOrd="1" presId="urn:microsoft.com/office/officeart/2005/8/layout/chevron2"/>
    <dgm:cxn modelId="{AB0C88CF-068E-4C97-A219-54D173060689}" type="presOf" srcId="{2CEBEBAC-D55C-4A2C-B8AF-282D191C0939}" destId="{6C5283CE-9633-4062-AB31-7849E31BBBB7}" srcOrd="0" destOrd="0" presId="urn:microsoft.com/office/officeart/2005/8/layout/chevron2"/>
    <dgm:cxn modelId="{B75B2843-5178-4933-982C-47B683494B6F}" type="presOf" srcId="{92BBF7E5-B298-4EF3-A139-D4238CA4F7AA}" destId="{D13D6F5B-4A04-406C-A01D-5C1F0A882343}" srcOrd="0" destOrd="0" presId="urn:microsoft.com/office/officeart/2005/8/layout/chevron2"/>
    <dgm:cxn modelId="{E204FC04-7D24-42DD-BCE4-A34E9B664CB8}" type="presOf" srcId="{17619088-69A6-45FF-8C04-5A37BC8B41E1}" destId="{42F237E9-BE22-4101-A07C-AF477E0B9380}" srcOrd="0" destOrd="0" presId="urn:microsoft.com/office/officeart/2005/8/layout/chevron2"/>
    <dgm:cxn modelId="{E5508F7A-9B2F-47FE-A32A-6DB44B3A3FB9}" type="presOf" srcId="{0EB91091-FF08-4CFE-8D6F-05CEF02CB847}" destId="{7C1EFC49-FCA9-4200-8B67-C2C360A05C58}" srcOrd="0" destOrd="0" presId="urn:microsoft.com/office/officeart/2005/8/layout/chevron2"/>
    <dgm:cxn modelId="{3788AE1D-D0DB-4042-8307-7FD7A2089726}" srcId="{2953972C-C62A-4CCF-BD60-24E72FBCEFD6}" destId="{F139C836-F3F2-494B-9D0B-CF15C8EC09FF}" srcOrd="2" destOrd="0" parTransId="{ED83EF33-9113-4C90-AE4D-F3423E5814C3}" sibTransId="{61F9D9A1-5802-4CE5-853F-06433730B030}"/>
    <dgm:cxn modelId="{EE6C9991-5C93-46B0-AC8B-9539773D7C33}" type="presOf" srcId="{44BBAF60-26C7-429C-BD91-689C66C5B3CF}" destId="{A7D82930-8B7D-4689-AA73-C5E16303BE12}" srcOrd="0" destOrd="0" presId="urn:microsoft.com/office/officeart/2005/8/layout/chevron2"/>
    <dgm:cxn modelId="{D902C597-7E32-483C-98D0-3FDD9D4231BB}" srcId="{44BBAF60-26C7-429C-BD91-689C66C5B3CF}" destId="{2C7888E3-5F52-4B18-B709-67B643FE1CCC}" srcOrd="0" destOrd="0" parTransId="{51735140-4AE9-4E13-B9B1-109D55E01688}" sibTransId="{70B6AE6D-7E2C-4457-A10D-3247F236AE7D}"/>
    <dgm:cxn modelId="{93C2DA08-EB93-4D70-AF15-F83510F0AA58}" srcId="{0EB91091-FF08-4CFE-8D6F-05CEF02CB847}" destId="{D7B15D81-B57F-4740-AA35-484D4D759BBC}" srcOrd="1" destOrd="0" parTransId="{4F230012-C1EE-46AC-8E68-3CCCED3202BF}" sibTransId="{8124C4E1-1621-4882-9879-D069A145491F}"/>
    <dgm:cxn modelId="{6A2D04E9-7621-47B7-B522-1AFF817F31D2}" type="presParOf" srcId="{42F237E9-BE22-4101-A07C-AF477E0B9380}" destId="{ECD3A355-D768-4BA0-B829-60CE2F3AAF49}" srcOrd="0" destOrd="0" presId="urn:microsoft.com/office/officeart/2005/8/layout/chevron2"/>
    <dgm:cxn modelId="{96FBA91A-3305-4DDC-9135-34E216610AB7}" type="presParOf" srcId="{ECD3A355-D768-4BA0-B829-60CE2F3AAF49}" destId="{D355F7D0-13BC-4FCB-99FE-43892FCA4FD9}" srcOrd="0" destOrd="0" presId="urn:microsoft.com/office/officeart/2005/8/layout/chevron2"/>
    <dgm:cxn modelId="{38DF4484-626A-465B-861A-84CFF3A1AAB8}" type="presParOf" srcId="{ECD3A355-D768-4BA0-B829-60CE2F3AAF49}" destId="{CEDDDEF3-E51A-4500-AF2F-A17BA54AE7FB}" srcOrd="1" destOrd="0" presId="urn:microsoft.com/office/officeart/2005/8/layout/chevron2"/>
    <dgm:cxn modelId="{932FC139-2FBD-4AC5-A805-D0751B4D8C6B}" type="presParOf" srcId="{42F237E9-BE22-4101-A07C-AF477E0B9380}" destId="{69491D11-AE0E-498E-8690-BD9B6F1C5EC0}" srcOrd="1" destOrd="0" presId="urn:microsoft.com/office/officeart/2005/8/layout/chevron2"/>
    <dgm:cxn modelId="{2506C47A-650E-468D-86C5-53DC7223E8C5}" type="presParOf" srcId="{42F237E9-BE22-4101-A07C-AF477E0B9380}" destId="{454B343A-FDE3-4D46-A9F7-B786E1310483}" srcOrd="2" destOrd="0" presId="urn:microsoft.com/office/officeart/2005/8/layout/chevron2"/>
    <dgm:cxn modelId="{A613A08E-B610-4BAE-9710-8ECFAEBA395F}" type="presParOf" srcId="{454B343A-FDE3-4D46-A9F7-B786E1310483}" destId="{6C5283CE-9633-4062-AB31-7849E31BBBB7}" srcOrd="0" destOrd="0" presId="urn:microsoft.com/office/officeart/2005/8/layout/chevron2"/>
    <dgm:cxn modelId="{E30976EE-85EB-4D54-8702-020D2872150F}" type="presParOf" srcId="{454B343A-FDE3-4D46-A9F7-B786E1310483}" destId="{81EC7ACC-AFDB-49CF-B0F0-3792C9FD28C3}" srcOrd="1" destOrd="0" presId="urn:microsoft.com/office/officeart/2005/8/layout/chevron2"/>
    <dgm:cxn modelId="{BCD4D9DC-F805-4102-AA8C-5264E5871E88}" type="presParOf" srcId="{42F237E9-BE22-4101-A07C-AF477E0B9380}" destId="{22BBC822-6996-4ED9-BD0C-01D65798616E}" srcOrd="3" destOrd="0" presId="urn:microsoft.com/office/officeart/2005/8/layout/chevron2"/>
    <dgm:cxn modelId="{1FECEE65-B408-49A7-849B-05B9F57AD061}" type="presParOf" srcId="{42F237E9-BE22-4101-A07C-AF477E0B9380}" destId="{8FC5C4F0-3B65-4AD4-BDBA-C682A0553D31}" srcOrd="4" destOrd="0" presId="urn:microsoft.com/office/officeart/2005/8/layout/chevron2"/>
    <dgm:cxn modelId="{18BCAC72-3EE5-4866-9BCA-36382CDE22D8}" type="presParOf" srcId="{8FC5C4F0-3B65-4AD4-BDBA-C682A0553D31}" destId="{7C1EFC49-FCA9-4200-8B67-C2C360A05C58}" srcOrd="0" destOrd="0" presId="urn:microsoft.com/office/officeart/2005/8/layout/chevron2"/>
    <dgm:cxn modelId="{C3959491-3CAD-43E4-A2CC-E69ACA19A6BF}" type="presParOf" srcId="{8FC5C4F0-3B65-4AD4-BDBA-C682A0553D31}" destId="{D13D6F5B-4A04-406C-A01D-5C1F0A882343}" srcOrd="1" destOrd="0" presId="urn:microsoft.com/office/officeart/2005/8/layout/chevron2"/>
    <dgm:cxn modelId="{B02DB471-6F2C-4F12-A5F9-396EA9F8F0CE}" type="presParOf" srcId="{42F237E9-BE22-4101-A07C-AF477E0B9380}" destId="{E9E91F7C-1B02-4262-979C-C9420D9095CB}" srcOrd="5" destOrd="0" presId="urn:microsoft.com/office/officeart/2005/8/layout/chevron2"/>
    <dgm:cxn modelId="{13810A6F-F606-45FB-ABC3-2BD11F8FEAA7}" type="presParOf" srcId="{42F237E9-BE22-4101-A07C-AF477E0B9380}" destId="{BC0B45E9-AF5E-40A5-9929-4DB493F6581F}" srcOrd="6" destOrd="0" presId="urn:microsoft.com/office/officeart/2005/8/layout/chevron2"/>
    <dgm:cxn modelId="{FEF25600-1F5F-4583-BF37-758C6332037C}" type="presParOf" srcId="{BC0B45E9-AF5E-40A5-9929-4DB493F6581F}" destId="{A7D82930-8B7D-4689-AA73-C5E16303BE12}" srcOrd="0" destOrd="0" presId="urn:microsoft.com/office/officeart/2005/8/layout/chevron2"/>
    <dgm:cxn modelId="{B519A335-2480-4BDA-B6C0-DD51935AFFBE}" type="presParOf" srcId="{BC0B45E9-AF5E-40A5-9929-4DB493F6581F}" destId="{1211B401-FEE5-4EF7-8420-542211246F26}" srcOrd="1" destOrd="0" presId="urn:microsoft.com/office/officeart/2005/8/layout/chevron2"/>
    <dgm:cxn modelId="{367EEE92-7538-4B89-BF4F-43893FCC12DE}" type="presParOf" srcId="{42F237E9-BE22-4101-A07C-AF477E0B9380}" destId="{B6235836-902E-4076-91F4-A14292FF979D}" srcOrd="7" destOrd="0" presId="urn:microsoft.com/office/officeart/2005/8/layout/chevron2"/>
    <dgm:cxn modelId="{88E0ECC9-D0BB-4C04-964A-2119467DEC81}" type="presParOf" srcId="{42F237E9-BE22-4101-A07C-AF477E0B9380}" destId="{8FC34774-341E-4100-8822-E731E366D011}" srcOrd="8" destOrd="0" presId="urn:microsoft.com/office/officeart/2005/8/layout/chevron2"/>
    <dgm:cxn modelId="{822D8015-E02D-4C0B-8966-0B9569FF1B3C}" type="presParOf" srcId="{8FC34774-341E-4100-8822-E731E366D011}" destId="{C6BC30FC-9788-4D25-A62E-346D6E8779AD}" srcOrd="0" destOrd="0" presId="urn:microsoft.com/office/officeart/2005/8/layout/chevron2"/>
    <dgm:cxn modelId="{5370BB3E-67EB-4404-AA1A-DC2700C8A69F}" type="presParOf" srcId="{8FC34774-341E-4100-8822-E731E366D011}" destId="{829A527E-EFF6-40A3-AD27-6B0CA5D76A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19088-69A6-45FF-8C04-5A37BC8B41E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953972C-C62A-4CCF-BD60-24E72FBCEFD6}">
      <dgm:prSet phldrT="[Text]" custT="1"/>
      <dgm:spPr/>
      <dgm:t>
        <a:bodyPr/>
        <a:lstStyle/>
        <a:p>
          <a:r>
            <a:rPr lang="en-GB" sz="3200" b="0" i="1" dirty="0" smtClean="0">
              <a:solidFill>
                <a:schemeClr val="bg1"/>
              </a:solidFill>
            </a:rPr>
            <a:t>5</a:t>
          </a:r>
          <a:endParaRPr lang="en-GB" sz="3200" b="0" i="1" dirty="0">
            <a:solidFill>
              <a:schemeClr val="bg1"/>
            </a:solidFill>
          </a:endParaRPr>
        </a:p>
      </dgm:t>
    </dgm:pt>
    <dgm:pt modelId="{E15717CF-B204-4AE8-A278-635027D8BF1A}" type="parTrans" cxnId="{A19D235A-D7FF-43E3-A10D-5C08F1EE35AE}">
      <dgm:prSet/>
      <dgm:spPr/>
      <dgm:t>
        <a:bodyPr/>
        <a:lstStyle/>
        <a:p>
          <a:endParaRPr lang="en-GB"/>
        </a:p>
      </dgm:t>
    </dgm:pt>
    <dgm:pt modelId="{935133FE-97BC-49C2-A71F-D70D511288E3}" type="sibTrans" cxnId="{A19D235A-D7FF-43E3-A10D-5C08F1EE35AE}">
      <dgm:prSet/>
      <dgm:spPr/>
      <dgm:t>
        <a:bodyPr/>
        <a:lstStyle/>
        <a:p>
          <a:endParaRPr lang="en-GB"/>
        </a:p>
      </dgm:t>
    </dgm:pt>
    <dgm:pt modelId="{2CEBEBAC-D55C-4A2C-B8AF-282D191C0939}">
      <dgm:prSet phldrT="[Text]" custT="1"/>
      <dgm:spPr/>
      <dgm:t>
        <a:bodyPr/>
        <a:lstStyle/>
        <a:p>
          <a:r>
            <a: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GB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70A69D-8E99-4782-AF3D-F83EFDC8CBB3}" type="parTrans" cxnId="{C41857BC-BF8A-40A6-A5AE-158E50E8EF9C}">
      <dgm:prSet/>
      <dgm:spPr/>
      <dgm:t>
        <a:bodyPr/>
        <a:lstStyle/>
        <a:p>
          <a:endParaRPr lang="en-GB"/>
        </a:p>
      </dgm:t>
    </dgm:pt>
    <dgm:pt modelId="{20B7F0CB-6E80-4ED5-A58F-8AC0E69F278C}" type="sibTrans" cxnId="{C41857BC-BF8A-40A6-A5AE-158E50E8EF9C}">
      <dgm:prSet/>
      <dgm:spPr/>
      <dgm:t>
        <a:bodyPr/>
        <a:lstStyle/>
        <a:p>
          <a:endParaRPr lang="en-GB"/>
        </a:p>
      </dgm:t>
    </dgm:pt>
    <dgm:pt modelId="{0F604978-1D86-425A-B411-579E787AC848}">
      <dgm:prSet phldrT="[Text]" custT="1"/>
      <dgm:spPr/>
      <dgm:t>
        <a:bodyPr/>
        <a:lstStyle/>
        <a:p>
          <a:pPr algn="l"/>
          <a:r>
            <a:rPr lang="en-GB" sz="1600" b="0" u="sng" dirty="0" smtClean="0"/>
            <a:t>COUNTRIES IN THE PROCESS OF JOINT PROGRAMMING</a:t>
          </a:r>
          <a:endParaRPr lang="en-GB" sz="1600" b="0" i="1" u="none" dirty="0"/>
        </a:p>
      </dgm:t>
    </dgm:pt>
    <dgm:pt modelId="{9B94821A-FD56-4034-8B27-034127459871}" type="parTrans" cxnId="{94FFD4DC-913C-48F3-8601-972ADD37764F}">
      <dgm:prSet/>
      <dgm:spPr/>
      <dgm:t>
        <a:bodyPr/>
        <a:lstStyle/>
        <a:p>
          <a:endParaRPr lang="en-GB"/>
        </a:p>
      </dgm:t>
    </dgm:pt>
    <dgm:pt modelId="{A3B042FB-A4FB-4ABD-9C3B-694D1DD32385}" type="sibTrans" cxnId="{94FFD4DC-913C-48F3-8601-972ADD37764F}">
      <dgm:prSet/>
      <dgm:spPr/>
      <dgm:t>
        <a:bodyPr/>
        <a:lstStyle/>
        <a:p>
          <a:endParaRPr lang="en-GB"/>
        </a:p>
      </dgm:t>
    </dgm:pt>
    <dgm:pt modelId="{2C7888E3-5F52-4B18-B709-67B643FE1CCC}">
      <dgm:prSet custT="1"/>
      <dgm:spPr/>
      <dgm:t>
        <a:bodyPr/>
        <a:lstStyle/>
        <a:p>
          <a:r>
            <a:rPr lang="en-GB" sz="1600" b="0" u="sng" dirty="0"/>
            <a:t>Joint Monitoring / Results Framework</a:t>
          </a:r>
        </a:p>
      </dgm:t>
    </dgm:pt>
    <dgm:pt modelId="{51735140-4AE9-4E13-B9B1-109D55E01688}" type="parTrans" cxnId="{D902C597-7E32-483C-98D0-3FDD9D4231BB}">
      <dgm:prSet/>
      <dgm:spPr/>
      <dgm:t>
        <a:bodyPr/>
        <a:lstStyle/>
        <a:p>
          <a:endParaRPr lang="en-GB"/>
        </a:p>
      </dgm:t>
    </dgm:pt>
    <dgm:pt modelId="{70B6AE6D-7E2C-4457-A10D-3247F236AE7D}" type="sibTrans" cxnId="{D902C597-7E32-483C-98D0-3FDD9D4231BB}">
      <dgm:prSet/>
      <dgm:spPr/>
      <dgm:t>
        <a:bodyPr/>
        <a:lstStyle/>
        <a:p>
          <a:endParaRPr lang="en-GB"/>
        </a:p>
      </dgm:t>
    </dgm:pt>
    <dgm:pt modelId="{7DE7D5D7-6143-4158-8362-EDC07FE739A9}">
      <dgm:prSet custT="1"/>
      <dgm:spPr/>
      <dgm:t>
        <a:bodyPr/>
        <a:lstStyle/>
        <a:p>
          <a:r>
            <a:rPr lang="en-GB" sz="1600" dirty="0" smtClean="0"/>
            <a:t> </a:t>
          </a:r>
          <a:r>
            <a:rPr lang="en-GB" sz="1600" b="1" dirty="0" smtClean="0"/>
            <a:t>Ghana, Mali</a:t>
          </a:r>
          <a:endParaRPr lang="en-GB" sz="2000" b="1" dirty="0"/>
        </a:p>
      </dgm:t>
    </dgm:pt>
    <dgm:pt modelId="{3E087EB7-4A97-4AC1-845F-826CEC2BF658}" type="parTrans" cxnId="{E02861E8-74F7-4E65-8F27-72DE566814B7}">
      <dgm:prSet/>
      <dgm:spPr/>
      <dgm:t>
        <a:bodyPr/>
        <a:lstStyle/>
        <a:p>
          <a:endParaRPr lang="en-GB"/>
        </a:p>
      </dgm:t>
    </dgm:pt>
    <dgm:pt modelId="{89BBFC11-5D86-4B98-A9C7-89852D54CF8C}" type="sibTrans" cxnId="{E02861E8-74F7-4E65-8F27-72DE566814B7}">
      <dgm:prSet/>
      <dgm:spPr/>
      <dgm:t>
        <a:bodyPr/>
        <a:lstStyle/>
        <a:p>
          <a:endParaRPr lang="en-GB"/>
        </a:p>
      </dgm:t>
    </dgm:pt>
    <dgm:pt modelId="{D647B248-93C2-456F-9F18-951DF5AD0885}">
      <dgm:prSet phldrT="[Text]" custT="1"/>
      <dgm:spPr/>
      <dgm:t>
        <a:bodyPr/>
        <a:lstStyle/>
        <a:p>
          <a:pPr algn="l"/>
          <a:r>
            <a:rPr lang="en-GB" sz="1600" b="0" u="sng" dirty="0" smtClean="0">
              <a:effectLst/>
            </a:rPr>
            <a:t>JOINT PROGRAMMING DOCUMENTS</a:t>
          </a:r>
          <a:endParaRPr lang="en-GB" sz="1600" b="0" u="sng" dirty="0">
            <a:effectLst/>
          </a:endParaRPr>
        </a:p>
      </dgm:t>
    </dgm:pt>
    <dgm:pt modelId="{9B6924FF-5695-4A39-BDD1-AB44B90CD5A1}" type="sibTrans" cxnId="{0C87E56B-6F4F-47F1-933F-36391CE602A0}">
      <dgm:prSet/>
      <dgm:spPr/>
      <dgm:t>
        <a:bodyPr/>
        <a:lstStyle/>
        <a:p>
          <a:endParaRPr lang="en-GB"/>
        </a:p>
      </dgm:t>
    </dgm:pt>
    <dgm:pt modelId="{38DE396D-B228-49BF-91DD-2B2A4332B032}" type="parTrans" cxnId="{0C87E56B-6F4F-47F1-933F-36391CE602A0}">
      <dgm:prSet/>
      <dgm:spPr/>
      <dgm:t>
        <a:bodyPr/>
        <a:lstStyle/>
        <a:p>
          <a:endParaRPr lang="en-GB"/>
        </a:p>
      </dgm:t>
    </dgm:pt>
    <dgm:pt modelId="{82BF32E7-14AF-48EC-8682-3FD772D8F4F9}">
      <dgm:prSet phldrT="[Text]" custT="1"/>
      <dgm:spPr/>
      <dgm:t>
        <a:bodyPr/>
        <a:lstStyle/>
        <a:p>
          <a:pPr algn="just"/>
          <a:r>
            <a:rPr lang="en-GB" sz="1800" b="1" dirty="0" smtClean="0">
              <a:solidFill>
                <a:schemeClr val="tx1"/>
              </a:solidFill>
            </a:rPr>
            <a:t>Ghana </a:t>
          </a:r>
          <a:r>
            <a:rPr lang="en-GB" sz="1800" b="0" dirty="0" smtClean="0">
              <a:solidFill>
                <a:schemeClr val="tx1"/>
              </a:solidFill>
            </a:rPr>
            <a:t>(2017-2020), </a:t>
          </a:r>
          <a:r>
            <a:rPr lang="en-GB" sz="1800" b="1" dirty="0" smtClean="0">
              <a:solidFill>
                <a:schemeClr val="tx1"/>
              </a:solidFill>
            </a:rPr>
            <a:t>Ivory Coast </a:t>
          </a:r>
          <a:r>
            <a:rPr lang="en-GB" sz="1800" b="0" dirty="0" smtClean="0">
              <a:solidFill>
                <a:schemeClr val="tx1"/>
              </a:solidFill>
            </a:rPr>
            <a:t>(2017-2020), </a:t>
          </a:r>
          <a:r>
            <a:rPr lang="en-GB" sz="1800" b="1" dirty="0" smtClean="0">
              <a:solidFill>
                <a:schemeClr val="tx1"/>
              </a:solidFill>
            </a:rPr>
            <a:t>Mali</a:t>
          </a:r>
          <a:r>
            <a:rPr lang="en-GB" sz="1800" b="0" dirty="0" smtClean="0">
              <a:solidFill>
                <a:schemeClr val="tx1"/>
              </a:solidFill>
            </a:rPr>
            <a:t> (2014-2018), </a:t>
          </a:r>
          <a:r>
            <a:rPr lang="en-GB" sz="1800" b="1" dirty="0" smtClean="0">
              <a:solidFill>
                <a:schemeClr val="tx1"/>
              </a:solidFill>
            </a:rPr>
            <a:t>Senegal</a:t>
          </a:r>
          <a:r>
            <a:rPr lang="en-GB" sz="1800" b="0" dirty="0" smtClean="0">
              <a:solidFill>
                <a:schemeClr val="tx1"/>
              </a:solidFill>
            </a:rPr>
            <a:t> (2018-2023), </a:t>
          </a:r>
          <a:r>
            <a:rPr lang="en-GB" sz="1800" b="1" dirty="0" smtClean="0">
              <a:solidFill>
                <a:schemeClr val="tx1"/>
              </a:solidFill>
            </a:rPr>
            <a:t>Togo</a:t>
          </a:r>
          <a:r>
            <a:rPr lang="en-GB" sz="1800" b="0" dirty="0" smtClean="0">
              <a:solidFill>
                <a:schemeClr val="tx1"/>
              </a:solidFill>
            </a:rPr>
            <a:t> (2014-2020)</a:t>
          </a:r>
          <a:endParaRPr lang="en-GB" sz="1800" b="0" dirty="0">
            <a:solidFill>
              <a:schemeClr val="tx1"/>
            </a:solidFill>
          </a:endParaRPr>
        </a:p>
      </dgm:t>
    </dgm:pt>
    <dgm:pt modelId="{E6EE1110-AB9F-4FD8-8003-39BF9B67A070}" type="parTrans" cxnId="{8F26D49E-1E18-4019-8CDD-7B456C720651}">
      <dgm:prSet/>
      <dgm:spPr/>
      <dgm:t>
        <a:bodyPr/>
        <a:lstStyle/>
        <a:p>
          <a:endParaRPr lang="en-US"/>
        </a:p>
      </dgm:t>
    </dgm:pt>
    <dgm:pt modelId="{FE6C2DBE-6AB5-4B8C-B001-25C0D73D5C43}" type="sibTrans" cxnId="{8F26D49E-1E18-4019-8CDD-7B456C720651}">
      <dgm:prSet/>
      <dgm:spPr/>
      <dgm:t>
        <a:bodyPr/>
        <a:lstStyle/>
        <a:p>
          <a:endParaRPr lang="en-US"/>
        </a:p>
      </dgm:t>
    </dgm:pt>
    <dgm:pt modelId="{44BBAF60-26C7-429C-BD91-689C66C5B3CF}">
      <dgm:prSet custT="1"/>
      <dgm:spPr/>
      <dgm:t>
        <a:bodyPr vert="vert"/>
        <a:lstStyle/>
        <a:p>
          <a:r>
            <a:rPr lang="en-GB" sz="1800" b="1" dirty="0" smtClean="0"/>
            <a:t>2</a:t>
          </a:r>
          <a:endParaRPr lang="en-GB" sz="1800" b="1" dirty="0"/>
        </a:p>
      </dgm:t>
    </dgm:pt>
    <dgm:pt modelId="{F4051A99-BBF0-4BAF-8D79-F420FDDEF69B}" type="sibTrans" cxnId="{44042032-8A1E-4E9E-8E40-66E96B0022E9}">
      <dgm:prSet/>
      <dgm:spPr/>
      <dgm:t>
        <a:bodyPr/>
        <a:lstStyle/>
        <a:p>
          <a:endParaRPr lang="en-GB"/>
        </a:p>
      </dgm:t>
    </dgm:pt>
    <dgm:pt modelId="{5B3AFA66-7C59-4F26-A019-8616DC06ED73}" type="parTrans" cxnId="{44042032-8A1E-4E9E-8E40-66E96B0022E9}">
      <dgm:prSet/>
      <dgm:spPr/>
      <dgm:t>
        <a:bodyPr/>
        <a:lstStyle/>
        <a:p>
          <a:endParaRPr lang="en-GB"/>
        </a:p>
      </dgm:t>
    </dgm:pt>
    <dgm:pt modelId="{0F881945-99E5-4828-BF48-49315BA2EA3E}">
      <dgm:prSet phldrT="[Text]" custT="1"/>
      <dgm:spPr/>
      <dgm:t>
        <a:bodyPr/>
        <a:lstStyle/>
        <a:p>
          <a:pPr algn="l"/>
          <a:r>
            <a:rPr lang="en-GB" sz="1800" b="0" i="1" dirty="0" smtClean="0"/>
            <a:t>Joint Analysis</a:t>
          </a:r>
          <a:r>
            <a:rPr lang="en-GB" sz="1800" dirty="0" smtClean="0"/>
            <a:t>: </a:t>
          </a:r>
          <a:r>
            <a:rPr lang="en-GB" sz="1800" b="1" dirty="0" smtClean="0"/>
            <a:t>Benin*, Niger</a:t>
          </a:r>
          <a:endParaRPr lang="en-GB" sz="1800" b="1" i="1" u="none" dirty="0"/>
        </a:p>
      </dgm:t>
    </dgm:pt>
    <dgm:pt modelId="{4DD2452B-410A-4451-B71E-09C1A1ED82A4}" type="parTrans" cxnId="{890E24B2-EF6E-4CBD-994A-CC9523666A59}">
      <dgm:prSet/>
      <dgm:spPr/>
      <dgm:t>
        <a:bodyPr/>
        <a:lstStyle/>
        <a:p>
          <a:endParaRPr lang="en-US"/>
        </a:p>
      </dgm:t>
    </dgm:pt>
    <dgm:pt modelId="{3D10CEC8-0DE2-46CF-9948-71DEFB55F846}" type="sibTrans" cxnId="{890E24B2-EF6E-4CBD-994A-CC9523666A59}">
      <dgm:prSet/>
      <dgm:spPr/>
      <dgm:t>
        <a:bodyPr/>
        <a:lstStyle/>
        <a:p>
          <a:endParaRPr lang="en-US"/>
        </a:p>
      </dgm:t>
    </dgm:pt>
    <dgm:pt modelId="{BB6E649A-D5A3-46F1-B3B4-4000CA1A4239}">
      <dgm:prSet phldrT="[Text]" custT="1"/>
      <dgm:spPr/>
      <dgm:t>
        <a:bodyPr/>
        <a:lstStyle/>
        <a:p>
          <a:pPr algn="l"/>
          <a:r>
            <a:rPr lang="en-GB" sz="1800" b="0" i="1" u="none" dirty="0" smtClean="0"/>
            <a:t>Roadmap: </a:t>
          </a:r>
          <a:r>
            <a:rPr lang="en-GB" sz="1800" b="1" i="0" u="none" dirty="0" smtClean="0"/>
            <a:t>Burkina Faso, Mauritania*</a:t>
          </a:r>
          <a:endParaRPr lang="en-GB" sz="1800" b="1" i="1" u="none" dirty="0"/>
        </a:p>
      </dgm:t>
    </dgm:pt>
    <dgm:pt modelId="{57805CFA-69DC-4C01-9ABF-D9EAE4906936}" type="parTrans" cxnId="{D43F41B1-7368-4606-9C98-A14E4D5C6CC3}">
      <dgm:prSet/>
      <dgm:spPr/>
      <dgm:t>
        <a:bodyPr/>
        <a:lstStyle/>
        <a:p>
          <a:endParaRPr lang="en-US"/>
        </a:p>
      </dgm:t>
    </dgm:pt>
    <dgm:pt modelId="{65154B0A-12D2-43F1-9507-8BDC5465B82C}" type="sibTrans" cxnId="{D43F41B1-7368-4606-9C98-A14E4D5C6CC3}">
      <dgm:prSet/>
      <dgm:spPr/>
      <dgm:t>
        <a:bodyPr/>
        <a:lstStyle/>
        <a:p>
          <a:endParaRPr lang="en-US"/>
        </a:p>
      </dgm:t>
    </dgm:pt>
    <dgm:pt modelId="{42F237E9-BE22-4101-A07C-AF477E0B9380}" type="pres">
      <dgm:prSet presAssocID="{17619088-69A6-45FF-8C04-5A37BC8B41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D3A355-D768-4BA0-B829-60CE2F3AAF49}" type="pres">
      <dgm:prSet presAssocID="{2953972C-C62A-4CCF-BD60-24E72FBCEFD6}" presName="composite" presStyleCnt="0"/>
      <dgm:spPr/>
    </dgm:pt>
    <dgm:pt modelId="{D355F7D0-13BC-4FCB-99FE-43892FCA4FD9}" type="pres">
      <dgm:prSet presAssocID="{2953972C-C62A-4CCF-BD60-24E72FBCEFD6}" presName="parentText" presStyleLbl="alignNode1" presStyleIdx="0" presStyleCnt="3" custScaleX="77054" custScaleY="89006" custLinFactNeighborX="-5029" custLinFactNeighborY="-1426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DDDEF3-E51A-4500-AF2F-A17BA54AE7FB}" type="pres">
      <dgm:prSet presAssocID="{2953972C-C62A-4CCF-BD60-24E72FBCEFD6}" presName="descendantText" presStyleLbl="alignAcc1" presStyleIdx="0" presStyleCnt="3" custScaleY="78825" custLinFactNeighborX="-7393" custLinFactNeighborY="-89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491D11-AE0E-498E-8690-BD9B6F1C5EC0}" type="pres">
      <dgm:prSet presAssocID="{935133FE-97BC-49C2-A71F-D70D511288E3}" presName="sp" presStyleCnt="0"/>
      <dgm:spPr/>
    </dgm:pt>
    <dgm:pt modelId="{454B343A-FDE3-4D46-A9F7-B786E1310483}" type="pres">
      <dgm:prSet presAssocID="{2CEBEBAC-D55C-4A2C-B8AF-282D191C0939}" presName="composite" presStyleCnt="0"/>
      <dgm:spPr/>
    </dgm:pt>
    <dgm:pt modelId="{6C5283CE-9633-4062-AB31-7849E31BBBB7}" type="pres">
      <dgm:prSet presAssocID="{2CEBEBAC-D55C-4A2C-B8AF-282D191C0939}" presName="parentText" presStyleLbl="alignNode1" presStyleIdx="1" presStyleCnt="3" custScaleX="75647" custScaleY="89000" custLinFactNeighborX="-9061" custLinFactNeighborY="-7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EC7ACC-AFDB-49CF-B0F0-3792C9FD28C3}" type="pres">
      <dgm:prSet presAssocID="{2CEBEBAC-D55C-4A2C-B8AF-282D191C0939}" presName="descendantText" presStyleLbl="alignAcc1" presStyleIdx="1" presStyleCnt="3" custScaleY="81883" custLinFactNeighborX="-7320" custLinFactNeighborY="-219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BBC822-6996-4ED9-BD0C-01D65798616E}" type="pres">
      <dgm:prSet presAssocID="{20B7F0CB-6E80-4ED5-A58F-8AC0E69F278C}" presName="sp" presStyleCnt="0"/>
      <dgm:spPr/>
    </dgm:pt>
    <dgm:pt modelId="{BC0B45E9-AF5E-40A5-9929-4DB493F6581F}" type="pres">
      <dgm:prSet presAssocID="{44BBAF60-26C7-429C-BD91-689C66C5B3CF}" presName="composite" presStyleCnt="0"/>
      <dgm:spPr/>
    </dgm:pt>
    <dgm:pt modelId="{A7D82930-8B7D-4689-AA73-C5E16303BE12}" type="pres">
      <dgm:prSet presAssocID="{44BBAF60-26C7-429C-BD91-689C66C5B3CF}" presName="parentText" presStyleLbl="alignNode1" presStyleIdx="2" presStyleCnt="3" custAng="16200000" custScaleX="27960" custScaleY="67794" custLinFactX="8462" custLinFactNeighborX="100000" custLinFactNeighborY="-4544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11B401-FEE5-4EF7-8420-542211246F26}" type="pres">
      <dgm:prSet presAssocID="{44BBAF60-26C7-429C-BD91-689C66C5B3CF}" presName="descendantText" presStyleLbl="alignAcc1" presStyleIdx="2" presStyleCnt="3" custScaleX="71828" custScaleY="42327" custLinFactNeighborX="10430" custLinFactNeighborY="-716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6C9991-5C93-46B0-AC8B-9539773D7C33}" type="presOf" srcId="{44BBAF60-26C7-429C-BD91-689C66C5B3CF}" destId="{A7D82930-8B7D-4689-AA73-C5E16303BE12}" srcOrd="0" destOrd="0" presId="urn:microsoft.com/office/officeart/2005/8/layout/chevron2"/>
    <dgm:cxn modelId="{C41857BC-BF8A-40A6-A5AE-158E50E8EF9C}" srcId="{17619088-69A6-45FF-8C04-5A37BC8B41E1}" destId="{2CEBEBAC-D55C-4A2C-B8AF-282D191C0939}" srcOrd="1" destOrd="0" parTransId="{2970A69D-8E99-4782-AF3D-F83EFDC8CBB3}" sibTransId="{20B7F0CB-6E80-4ED5-A58F-8AC0E69F278C}"/>
    <dgm:cxn modelId="{A19D235A-D7FF-43E3-A10D-5C08F1EE35AE}" srcId="{17619088-69A6-45FF-8C04-5A37BC8B41E1}" destId="{2953972C-C62A-4CCF-BD60-24E72FBCEFD6}" srcOrd="0" destOrd="0" parTransId="{E15717CF-B204-4AE8-A278-635027D8BF1A}" sibTransId="{935133FE-97BC-49C2-A71F-D70D511288E3}"/>
    <dgm:cxn modelId="{3BF80664-6711-430B-A92B-ECB9283EA610}" type="presOf" srcId="{7DE7D5D7-6143-4158-8362-EDC07FE739A9}" destId="{1211B401-FEE5-4EF7-8420-542211246F26}" srcOrd="0" destOrd="1" presId="urn:microsoft.com/office/officeart/2005/8/layout/chevron2"/>
    <dgm:cxn modelId="{D902C597-7E32-483C-98D0-3FDD9D4231BB}" srcId="{44BBAF60-26C7-429C-BD91-689C66C5B3CF}" destId="{2C7888E3-5F52-4B18-B709-67B643FE1CCC}" srcOrd="0" destOrd="0" parTransId="{51735140-4AE9-4E13-B9B1-109D55E01688}" sibTransId="{70B6AE6D-7E2C-4457-A10D-3247F236AE7D}"/>
    <dgm:cxn modelId="{0C87E56B-6F4F-47F1-933F-36391CE602A0}" srcId="{2953972C-C62A-4CCF-BD60-24E72FBCEFD6}" destId="{D647B248-93C2-456F-9F18-951DF5AD0885}" srcOrd="0" destOrd="0" parTransId="{38DE396D-B228-49BF-91DD-2B2A4332B032}" sibTransId="{9B6924FF-5695-4A39-BDD1-AB44B90CD5A1}"/>
    <dgm:cxn modelId="{085DB43B-E637-4518-A805-53412F7ABA10}" type="presOf" srcId="{BB6E649A-D5A3-46F1-B3B4-4000CA1A4239}" destId="{81EC7ACC-AFDB-49CF-B0F0-3792C9FD28C3}" srcOrd="0" destOrd="2" presId="urn:microsoft.com/office/officeart/2005/8/layout/chevron2"/>
    <dgm:cxn modelId="{890E24B2-EF6E-4CBD-994A-CC9523666A59}" srcId="{2CEBEBAC-D55C-4A2C-B8AF-282D191C0939}" destId="{0F881945-99E5-4828-BF48-49315BA2EA3E}" srcOrd="1" destOrd="0" parTransId="{4DD2452B-410A-4451-B71E-09C1A1ED82A4}" sibTransId="{3D10CEC8-0DE2-46CF-9948-71DEFB55F846}"/>
    <dgm:cxn modelId="{CCA5DD62-7036-4806-8DE6-897EA702602D}" type="presOf" srcId="{0F604978-1D86-425A-B411-579E787AC848}" destId="{81EC7ACC-AFDB-49CF-B0F0-3792C9FD28C3}" srcOrd="0" destOrd="0" presId="urn:microsoft.com/office/officeart/2005/8/layout/chevron2"/>
    <dgm:cxn modelId="{44042032-8A1E-4E9E-8E40-66E96B0022E9}" srcId="{17619088-69A6-45FF-8C04-5A37BC8B41E1}" destId="{44BBAF60-26C7-429C-BD91-689C66C5B3CF}" srcOrd="2" destOrd="0" parTransId="{5B3AFA66-7C59-4F26-A019-8616DC06ED73}" sibTransId="{F4051A99-BBF0-4BAF-8D79-F420FDDEF69B}"/>
    <dgm:cxn modelId="{94FFD4DC-913C-48F3-8601-972ADD37764F}" srcId="{2CEBEBAC-D55C-4A2C-B8AF-282D191C0939}" destId="{0F604978-1D86-425A-B411-579E787AC848}" srcOrd="0" destOrd="0" parTransId="{9B94821A-FD56-4034-8B27-034127459871}" sibTransId="{A3B042FB-A4FB-4ABD-9C3B-694D1DD32385}"/>
    <dgm:cxn modelId="{1F59890F-FE66-48B7-AA4A-03C0B109A7D4}" type="presOf" srcId="{2C7888E3-5F52-4B18-B709-67B643FE1CCC}" destId="{1211B401-FEE5-4EF7-8420-542211246F26}" srcOrd="0" destOrd="0" presId="urn:microsoft.com/office/officeart/2005/8/layout/chevron2"/>
    <dgm:cxn modelId="{D9ED3D73-8462-4EA4-B8EA-78DE0C3465A1}" type="presOf" srcId="{82BF32E7-14AF-48EC-8682-3FD772D8F4F9}" destId="{CEDDDEF3-E51A-4500-AF2F-A17BA54AE7FB}" srcOrd="0" destOrd="1" presId="urn:microsoft.com/office/officeart/2005/8/layout/chevron2"/>
    <dgm:cxn modelId="{D43F41B1-7368-4606-9C98-A14E4D5C6CC3}" srcId="{2CEBEBAC-D55C-4A2C-B8AF-282D191C0939}" destId="{BB6E649A-D5A3-46F1-B3B4-4000CA1A4239}" srcOrd="2" destOrd="0" parTransId="{57805CFA-69DC-4C01-9ABF-D9EAE4906936}" sibTransId="{65154B0A-12D2-43F1-9507-8BDC5465B82C}"/>
    <dgm:cxn modelId="{2058938B-4C04-4A4A-881A-53657025865E}" type="presOf" srcId="{D647B248-93C2-456F-9F18-951DF5AD0885}" destId="{CEDDDEF3-E51A-4500-AF2F-A17BA54AE7FB}" srcOrd="0" destOrd="0" presId="urn:microsoft.com/office/officeart/2005/8/layout/chevron2"/>
    <dgm:cxn modelId="{981277F9-371F-4523-8F46-5ED8E6BA221E}" type="presOf" srcId="{2953972C-C62A-4CCF-BD60-24E72FBCEFD6}" destId="{D355F7D0-13BC-4FCB-99FE-43892FCA4FD9}" srcOrd="0" destOrd="0" presId="urn:microsoft.com/office/officeart/2005/8/layout/chevron2"/>
    <dgm:cxn modelId="{E204FC04-7D24-42DD-BCE4-A34E9B664CB8}" type="presOf" srcId="{17619088-69A6-45FF-8C04-5A37BC8B41E1}" destId="{42F237E9-BE22-4101-A07C-AF477E0B9380}" srcOrd="0" destOrd="0" presId="urn:microsoft.com/office/officeart/2005/8/layout/chevron2"/>
    <dgm:cxn modelId="{8F26D49E-1E18-4019-8CDD-7B456C720651}" srcId="{2953972C-C62A-4CCF-BD60-24E72FBCEFD6}" destId="{82BF32E7-14AF-48EC-8682-3FD772D8F4F9}" srcOrd="1" destOrd="0" parTransId="{E6EE1110-AB9F-4FD8-8003-39BF9B67A070}" sibTransId="{FE6C2DBE-6AB5-4B8C-B001-25C0D73D5C43}"/>
    <dgm:cxn modelId="{AB0C88CF-068E-4C97-A219-54D173060689}" type="presOf" srcId="{2CEBEBAC-D55C-4A2C-B8AF-282D191C0939}" destId="{6C5283CE-9633-4062-AB31-7849E31BBBB7}" srcOrd="0" destOrd="0" presId="urn:microsoft.com/office/officeart/2005/8/layout/chevron2"/>
    <dgm:cxn modelId="{62A83A32-4B53-4133-BD74-F2C8F1479E5F}" type="presOf" srcId="{0F881945-99E5-4828-BF48-49315BA2EA3E}" destId="{81EC7ACC-AFDB-49CF-B0F0-3792C9FD28C3}" srcOrd="0" destOrd="1" presId="urn:microsoft.com/office/officeart/2005/8/layout/chevron2"/>
    <dgm:cxn modelId="{E02861E8-74F7-4E65-8F27-72DE566814B7}" srcId="{44BBAF60-26C7-429C-BD91-689C66C5B3CF}" destId="{7DE7D5D7-6143-4158-8362-EDC07FE739A9}" srcOrd="1" destOrd="0" parTransId="{3E087EB7-4A97-4AC1-845F-826CEC2BF658}" sibTransId="{89BBFC11-5D86-4B98-A9C7-89852D54CF8C}"/>
    <dgm:cxn modelId="{6A2D04E9-7621-47B7-B522-1AFF817F31D2}" type="presParOf" srcId="{42F237E9-BE22-4101-A07C-AF477E0B9380}" destId="{ECD3A355-D768-4BA0-B829-60CE2F3AAF49}" srcOrd="0" destOrd="0" presId="urn:microsoft.com/office/officeart/2005/8/layout/chevron2"/>
    <dgm:cxn modelId="{96FBA91A-3305-4DDC-9135-34E216610AB7}" type="presParOf" srcId="{ECD3A355-D768-4BA0-B829-60CE2F3AAF49}" destId="{D355F7D0-13BC-4FCB-99FE-43892FCA4FD9}" srcOrd="0" destOrd="0" presId="urn:microsoft.com/office/officeart/2005/8/layout/chevron2"/>
    <dgm:cxn modelId="{38DF4484-626A-465B-861A-84CFF3A1AAB8}" type="presParOf" srcId="{ECD3A355-D768-4BA0-B829-60CE2F3AAF49}" destId="{CEDDDEF3-E51A-4500-AF2F-A17BA54AE7FB}" srcOrd="1" destOrd="0" presId="urn:microsoft.com/office/officeart/2005/8/layout/chevron2"/>
    <dgm:cxn modelId="{932FC139-2FBD-4AC5-A805-D0751B4D8C6B}" type="presParOf" srcId="{42F237E9-BE22-4101-A07C-AF477E0B9380}" destId="{69491D11-AE0E-498E-8690-BD9B6F1C5EC0}" srcOrd="1" destOrd="0" presId="urn:microsoft.com/office/officeart/2005/8/layout/chevron2"/>
    <dgm:cxn modelId="{2506C47A-650E-468D-86C5-53DC7223E8C5}" type="presParOf" srcId="{42F237E9-BE22-4101-A07C-AF477E0B9380}" destId="{454B343A-FDE3-4D46-A9F7-B786E1310483}" srcOrd="2" destOrd="0" presId="urn:microsoft.com/office/officeart/2005/8/layout/chevron2"/>
    <dgm:cxn modelId="{A613A08E-B610-4BAE-9710-8ECFAEBA395F}" type="presParOf" srcId="{454B343A-FDE3-4D46-A9F7-B786E1310483}" destId="{6C5283CE-9633-4062-AB31-7849E31BBBB7}" srcOrd="0" destOrd="0" presId="urn:microsoft.com/office/officeart/2005/8/layout/chevron2"/>
    <dgm:cxn modelId="{E30976EE-85EB-4D54-8702-020D2872150F}" type="presParOf" srcId="{454B343A-FDE3-4D46-A9F7-B786E1310483}" destId="{81EC7ACC-AFDB-49CF-B0F0-3792C9FD28C3}" srcOrd="1" destOrd="0" presId="urn:microsoft.com/office/officeart/2005/8/layout/chevron2"/>
    <dgm:cxn modelId="{BCD4D9DC-F805-4102-AA8C-5264E5871E88}" type="presParOf" srcId="{42F237E9-BE22-4101-A07C-AF477E0B9380}" destId="{22BBC822-6996-4ED9-BD0C-01D65798616E}" srcOrd="3" destOrd="0" presId="urn:microsoft.com/office/officeart/2005/8/layout/chevron2"/>
    <dgm:cxn modelId="{13810A6F-F606-45FB-ABC3-2BD11F8FEAA7}" type="presParOf" srcId="{42F237E9-BE22-4101-A07C-AF477E0B9380}" destId="{BC0B45E9-AF5E-40A5-9929-4DB493F6581F}" srcOrd="4" destOrd="0" presId="urn:microsoft.com/office/officeart/2005/8/layout/chevron2"/>
    <dgm:cxn modelId="{FEF25600-1F5F-4583-BF37-758C6332037C}" type="presParOf" srcId="{BC0B45E9-AF5E-40A5-9929-4DB493F6581F}" destId="{A7D82930-8B7D-4689-AA73-C5E16303BE12}" srcOrd="0" destOrd="0" presId="urn:microsoft.com/office/officeart/2005/8/layout/chevron2"/>
    <dgm:cxn modelId="{B519A335-2480-4BDA-B6C0-DD51935AFFBE}" type="presParOf" srcId="{BC0B45E9-AF5E-40A5-9929-4DB493F6581F}" destId="{1211B401-FEE5-4EF7-8420-542211246F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5F7D0-13BC-4FCB-99FE-43892FCA4FD9}">
      <dsp:nvSpPr>
        <dsp:cNvPr id="0" name=""/>
        <dsp:cNvSpPr/>
      </dsp:nvSpPr>
      <dsp:spPr>
        <a:xfrm rot="5400000">
          <a:off x="-163335" y="358428"/>
          <a:ext cx="1088900" cy="76223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</a:t>
          </a:r>
          <a:r>
            <a:rPr lang="en-GB" sz="1400" b="0" kern="1200" dirty="0" smtClean="0">
              <a:solidFill>
                <a:schemeClr val="tx1"/>
              </a:solidFill>
            </a:rPr>
            <a:t> </a:t>
          </a:r>
          <a:r>
            <a:rPr lang="en-GB" sz="1400" b="0" i="1" kern="1200" dirty="0" smtClean="0">
              <a:solidFill>
                <a:schemeClr val="tx1"/>
              </a:solidFill>
            </a:rPr>
            <a:t>(+2)</a:t>
          </a:r>
          <a:endParaRPr lang="en-GB" sz="1400" b="0" i="1" kern="1200" dirty="0">
            <a:solidFill>
              <a:schemeClr val="tx1"/>
            </a:solidFill>
          </a:endParaRPr>
        </a:p>
      </dsp:txBody>
      <dsp:txXfrm rot="-5400000">
        <a:off x="0" y="576208"/>
        <a:ext cx="762230" cy="326670"/>
      </dsp:txXfrm>
    </dsp:sp>
    <dsp:sp modelId="{CEDDDEF3-E51A-4500-AF2F-A17BA54AE7FB}">
      <dsp:nvSpPr>
        <dsp:cNvPr id="0" name=""/>
        <dsp:cNvSpPr/>
      </dsp:nvSpPr>
      <dsp:spPr>
        <a:xfrm rot="5400000">
          <a:off x="3690410" y="-2874985"/>
          <a:ext cx="1302289" cy="71586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u="sng" kern="1200" dirty="0" smtClean="0">
              <a:effectLst/>
            </a:rPr>
            <a:t>JOINT PROGRAMMING DOCUMENTS</a:t>
          </a:r>
          <a:endParaRPr lang="en-GB" sz="1200" b="1" u="sng" kern="1200" dirty="0">
            <a:effectLst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kern="1200" dirty="0" smtClean="0">
              <a:solidFill>
                <a:schemeClr val="tx1"/>
              </a:solidFill>
            </a:rPr>
            <a:t>Bolivia</a:t>
          </a:r>
          <a:r>
            <a:rPr lang="en-GB" sz="1200" b="0" kern="1200" dirty="0" smtClean="0">
              <a:solidFill>
                <a:schemeClr val="tx1"/>
              </a:solidFill>
            </a:rPr>
            <a:t> (2017-2020), </a:t>
          </a:r>
          <a:r>
            <a:rPr lang="en-GB" sz="1200" b="1" kern="1200" dirty="0" smtClean="0">
              <a:solidFill>
                <a:schemeClr val="tx1"/>
              </a:solidFill>
            </a:rPr>
            <a:t>Cambodia</a:t>
          </a:r>
          <a:r>
            <a:rPr lang="en-GB" sz="1200" b="0" kern="1200" dirty="0" smtClean="0">
              <a:solidFill>
                <a:schemeClr val="tx1"/>
              </a:solidFill>
            </a:rPr>
            <a:t> (2014-2018), </a:t>
          </a:r>
          <a:r>
            <a:rPr lang="en-GB" sz="1200" b="1" kern="1200" dirty="0" smtClean="0">
              <a:solidFill>
                <a:schemeClr val="tx1"/>
              </a:solidFill>
            </a:rPr>
            <a:t>Central African Republic </a:t>
          </a:r>
          <a:r>
            <a:rPr lang="en-GB" sz="1200" b="0" kern="1200" dirty="0" smtClean="0">
              <a:solidFill>
                <a:schemeClr val="tx1"/>
              </a:solidFill>
            </a:rPr>
            <a:t>(2017-2021)*, </a:t>
          </a:r>
          <a:r>
            <a:rPr lang="en-GB" sz="1200" b="1" kern="1200" dirty="0" smtClean="0">
              <a:solidFill>
                <a:schemeClr val="tx1"/>
              </a:solidFill>
            </a:rPr>
            <a:t>Chad</a:t>
          </a:r>
          <a:r>
            <a:rPr lang="en-GB" sz="1200" b="0" kern="1200" dirty="0" smtClean="0">
              <a:solidFill>
                <a:schemeClr val="tx1"/>
              </a:solidFill>
            </a:rPr>
            <a:t> (2014-2017), </a:t>
          </a:r>
          <a:r>
            <a:rPr lang="en-GB" sz="1200" b="1" kern="1200" dirty="0" smtClean="0">
              <a:solidFill>
                <a:schemeClr val="tx1"/>
              </a:solidFill>
            </a:rPr>
            <a:t>Comoros</a:t>
          </a:r>
          <a:r>
            <a:rPr lang="en-GB" sz="1200" b="0" kern="1200" dirty="0" smtClean="0">
              <a:solidFill>
                <a:schemeClr val="tx1"/>
              </a:solidFill>
            </a:rPr>
            <a:t> (2015-2020), </a:t>
          </a:r>
          <a:r>
            <a:rPr lang="en-GB" sz="1200" b="1" kern="1200" dirty="0" smtClean="0">
              <a:solidFill>
                <a:schemeClr val="tx1"/>
              </a:solidFill>
            </a:rPr>
            <a:t>Egypt</a:t>
          </a:r>
          <a:r>
            <a:rPr lang="en-GB" sz="1200" b="0" kern="1200" dirty="0" smtClean="0">
              <a:solidFill>
                <a:schemeClr val="tx1"/>
              </a:solidFill>
            </a:rPr>
            <a:t> (2017-2020), </a:t>
          </a:r>
          <a:r>
            <a:rPr lang="en-GB" sz="1200" b="0" kern="1200" dirty="0" smtClean="0">
              <a:solidFill>
                <a:srgbClr val="2D5EC1"/>
              </a:solidFill>
            </a:rPr>
            <a:t>Ethiopia (2018-)*</a:t>
          </a:r>
          <a:r>
            <a:rPr lang="en-GB" sz="1200" b="0" kern="1200" dirty="0" smtClean="0">
              <a:solidFill>
                <a:schemeClr val="tx1"/>
              </a:solidFill>
            </a:rPr>
            <a:t>, </a:t>
          </a:r>
          <a:r>
            <a:rPr lang="en-GB" sz="1200" b="1" kern="1200" dirty="0" smtClean="0">
              <a:solidFill>
                <a:schemeClr val="tx1"/>
              </a:solidFill>
            </a:rPr>
            <a:t>Ghana</a:t>
          </a:r>
          <a:r>
            <a:rPr lang="en-GB" sz="1200" b="0" kern="1200" dirty="0" smtClean="0">
              <a:solidFill>
                <a:schemeClr val="tx1"/>
              </a:solidFill>
            </a:rPr>
            <a:t> (2017-2020), </a:t>
          </a:r>
          <a:r>
            <a:rPr lang="en-GB" sz="1200" b="1" kern="1200" dirty="0" smtClean="0">
              <a:solidFill>
                <a:schemeClr val="tx1"/>
              </a:solidFill>
            </a:rPr>
            <a:t>Guatemala</a:t>
          </a:r>
          <a:r>
            <a:rPr lang="en-GB" sz="1200" b="0" kern="1200" dirty="0" smtClean="0">
              <a:solidFill>
                <a:schemeClr val="tx1"/>
              </a:solidFill>
            </a:rPr>
            <a:t> (2014-2020), </a:t>
          </a:r>
          <a:r>
            <a:rPr lang="en-GB" sz="1200" b="1" kern="1200" dirty="0" smtClean="0">
              <a:solidFill>
                <a:schemeClr val="tx1"/>
              </a:solidFill>
            </a:rPr>
            <a:t>Honduras</a:t>
          </a:r>
          <a:r>
            <a:rPr lang="en-GB" sz="1200" b="0" kern="1200" dirty="0" smtClean="0">
              <a:solidFill>
                <a:schemeClr val="tx1"/>
              </a:solidFill>
            </a:rPr>
            <a:t> (2018-2022)*, </a:t>
          </a:r>
          <a:r>
            <a:rPr lang="en-GB" sz="1200" b="1" kern="1200" dirty="0" smtClean="0">
              <a:solidFill>
                <a:schemeClr val="tx1"/>
              </a:solidFill>
            </a:rPr>
            <a:t>Ivory Coast </a:t>
          </a:r>
          <a:r>
            <a:rPr lang="en-GB" sz="1200" b="0" kern="1200" dirty="0" smtClean="0">
              <a:solidFill>
                <a:schemeClr val="tx1"/>
              </a:solidFill>
            </a:rPr>
            <a:t>(2017-2020), </a:t>
          </a:r>
          <a:r>
            <a:rPr lang="en-GB" sz="1200" b="0" kern="1200" dirty="0" smtClean="0">
              <a:solidFill>
                <a:srgbClr val="2D5EC1"/>
              </a:solidFill>
            </a:rPr>
            <a:t>Kenya (2018-)*</a:t>
          </a:r>
          <a:r>
            <a:rPr lang="en-GB" sz="1200" b="0" kern="1200" dirty="0" smtClean="0">
              <a:solidFill>
                <a:schemeClr val="tx1"/>
              </a:solidFill>
            </a:rPr>
            <a:t>, </a:t>
          </a:r>
          <a:r>
            <a:rPr lang="en-GB" sz="1200" b="1" kern="1200" dirty="0" smtClean="0">
              <a:solidFill>
                <a:schemeClr val="tx1"/>
              </a:solidFill>
            </a:rPr>
            <a:t>Laos</a:t>
          </a:r>
          <a:r>
            <a:rPr lang="en-GB" sz="1200" b="0" kern="1200" dirty="0" smtClean="0">
              <a:solidFill>
                <a:schemeClr val="tx1"/>
              </a:solidFill>
            </a:rPr>
            <a:t> (2016-2020), </a:t>
          </a:r>
          <a:r>
            <a:rPr lang="en-GB" sz="1200" b="1" kern="1200" dirty="0" smtClean="0">
              <a:solidFill>
                <a:schemeClr val="tx1"/>
              </a:solidFill>
            </a:rPr>
            <a:t>Mali</a:t>
          </a:r>
          <a:r>
            <a:rPr lang="en-GB" sz="1200" b="0" kern="1200" dirty="0" smtClean="0">
              <a:solidFill>
                <a:schemeClr val="tx1"/>
              </a:solidFill>
            </a:rPr>
            <a:t> (2014-2018), </a:t>
          </a:r>
          <a:r>
            <a:rPr lang="en-GB" sz="1200" b="1" kern="1200" dirty="0" smtClean="0">
              <a:solidFill>
                <a:schemeClr val="tx1"/>
              </a:solidFill>
            </a:rPr>
            <a:t>Moldova</a:t>
          </a:r>
          <a:r>
            <a:rPr lang="en-GB" sz="1200" b="0" kern="1200" dirty="0" smtClean="0">
              <a:solidFill>
                <a:schemeClr val="tx1"/>
              </a:solidFill>
            </a:rPr>
            <a:t> (2017-2020), </a:t>
          </a:r>
          <a:r>
            <a:rPr lang="en-GB" sz="1200" b="1" kern="1200" dirty="0" smtClean="0">
              <a:solidFill>
                <a:schemeClr val="tx1"/>
              </a:solidFill>
            </a:rPr>
            <a:t>Nicaragua</a:t>
          </a:r>
          <a:r>
            <a:rPr lang="en-GB" sz="1200" b="0" kern="1200" dirty="0" smtClean="0">
              <a:solidFill>
                <a:schemeClr val="tx1"/>
              </a:solidFill>
            </a:rPr>
            <a:t> (2018-2020), </a:t>
          </a:r>
          <a:r>
            <a:rPr lang="en-GB" sz="1200" b="1" kern="1200" dirty="0" smtClean="0">
              <a:solidFill>
                <a:schemeClr val="tx1"/>
              </a:solidFill>
            </a:rPr>
            <a:t>Palestine</a:t>
          </a:r>
          <a:r>
            <a:rPr lang="en-GB" sz="1200" b="0" kern="1200" dirty="0" smtClean="0">
              <a:solidFill>
                <a:schemeClr val="tx1"/>
              </a:solidFill>
            </a:rPr>
            <a:t> (2017-2020), </a:t>
          </a:r>
          <a:r>
            <a:rPr lang="en-GB" sz="1200" b="1" kern="1200" dirty="0" smtClean="0">
              <a:solidFill>
                <a:schemeClr val="tx1"/>
              </a:solidFill>
            </a:rPr>
            <a:t>Paraguay</a:t>
          </a:r>
          <a:r>
            <a:rPr lang="en-GB" sz="1200" b="0" kern="1200" dirty="0" smtClean="0">
              <a:solidFill>
                <a:schemeClr val="tx1"/>
              </a:solidFill>
            </a:rPr>
            <a:t> (2014-2018), </a:t>
          </a:r>
          <a:r>
            <a:rPr lang="en-GB" sz="1200" b="1" kern="1200" dirty="0" smtClean="0">
              <a:solidFill>
                <a:schemeClr val="tx1"/>
              </a:solidFill>
            </a:rPr>
            <a:t>Rwanda</a:t>
          </a:r>
          <a:r>
            <a:rPr lang="en-GB" sz="1200" b="0" kern="1200" dirty="0" smtClean="0">
              <a:solidFill>
                <a:schemeClr val="tx1"/>
              </a:solidFill>
            </a:rPr>
            <a:t> (2014-2018), </a:t>
          </a:r>
          <a:r>
            <a:rPr lang="en-GB" sz="1200" b="1" kern="1200" dirty="0" smtClean="0">
              <a:solidFill>
                <a:schemeClr val="tx1"/>
              </a:solidFill>
            </a:rPr>
            <a:t>Senegal</a:t>
          </a:r>
          <a:r>
            <a:rPr lang="en-GB" sz="1200" b="0" kern="1200" dirty="0" smtClean="0">
              <a:solidFill>
                <a:schemeClr val="tx1"/>
              </a:solidFill>
            </a:rPr>
            <a:t> (2018-2023), </a:t>
          </a:r>
          <a:r>
            <a:rPr lang="en-GB" sz="1200" b="1" kern="1200" dirty="0" smtClean="0">
              <a:solidFill>
                <a:schemeClr val="tx1"/>
              </a:solidFill>
            </a:rPr>
            <a:t>Togo</a:t>
          </a:r>
          <a:r>
            <a:rPr lang="en-GB" sz="1200" b="0" kern="1200" dirty="0" smtClean="0">
              <a:solidFill>
                <a:schemeClr val="tx1"/>
              </a:solidFill>
            </a:rPr>
            <a:t> (2014-2020), </a:t>
          </a:r>
          <a:r>
            <a:rPr lang="en-GB" sz="1200" b="1" kern="1200" dirty="0" smtClean="0">
              <a:solidFill>
                <a:schemeClr val="tx1"/>
              </a:solidFill>
            </a:rPr>
            <a:t>Tunisia</a:t>
          </a:r>
          <a:r>
            <a:rPr lang="en-GB" sz="1200" b="0" kern="1200" dirty="0" smtClean="0">
              <a:solidFill>
                <a:schemeClr val="tx1"/>
              </a:solidFill>
            </a:rPr>
            <a:t> (2017-2020)*, </a:t>
          </a:r>
          <a:r>
            <a:rPr lang="en-GB" sz="1200" b="1" kern="1200" dirty="0" smtClean="0">
              <a:solidFill>
                <a:schemeClr val="tx1"/>
              </a:solidFill>
            </a:rPr>
            <a:t>Uganda</a:t>
          </a:r>
          <a:r>
            <a:rPr lang="en-GB" sz="1200" b="0" kern="1200" dirty="0" smtClean="0">
              <a:solidFill>
                <a:schemeClr val="tx1"/>
              </a:solidFill>
            </a:rPr>
            <a:t> (2015-2019)</a:t>
          </a:r>
          <a:endParaRPr lang="en-GB" sz="1200" b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i="1" kern="1200" dirty="0" smtClean="0">
              <a:solidFill>
                <a:schemeClr val="tx1"/>
              </a:solidFill>
            </a:rPr>
            <a:t>Old: Myanmar (2014-2016), Namibia (2014-2017) </a:t>
          </a:r>
          <a:endParaRPr lang="en-GB" sz="1200" b="0" i="1" kern="1200" dirty="0">
            <a:solidFill>
              <a:schemeClr val="tx1"/>
            </a:solidFill>
          </a:endParaRPr>
        </a:p>
      </dsp:txBody>
      <dsp:txXfrm rot="-5400000">
        <a:off x="762231" y="116767"/>
        <a:ext cx="7095076" cy="1175143"/>
      </dsp:txXfrm>
    </dsp:sp>
    <dsp:sp modelId="{6C5283CE-9633-4062-AB31-7849E31BBBB7}">
      <dsp:nvSpPr>
        <dsp:cNvPr id="0" name=""/>
        <dsp:cNvSpPr/>
      </dsp:nvSpPr>
      <dsp:spPr>
        <a:xfrm rot="5400000">
          <a:off x="-163335" y="1575987"/>
          <a:ext cx="1088900" cy="762230"/>
        </a:xfrm>
        <a:prstGeom prst="chevron">
          <a:avLst/>
        </a:prstGeom>
        <a:solidFill>
          <a:schemeClr val="accent5">
            <a:hueOff val="2659525"/>
            <a:satOff val="-115"/>
            <a:lumOff val="-5245"/>
            <a:alphaOff val="0"/>
          </a:schemeClr>
        </a:solidFill>
        <a:ln w="25400" cap="flat" cmpd="sng" algn="ctr">
          <a:solidFill>
            <a:schemeClr val="accent5">
              <a:hueOff val="2659525"/>
              <a:satOff val="-115"/>
              <a:lumOff val="-52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endParaRPr lang="en-GB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1793767"/>
        <a:ext cx="762230" cy="326670"/>
      </dsp:txXfrm>
    </dsp:sp>
    <dsp:sp modelId="{81EC7ACC-AFDB-49CF-B0F0-3792C9FD28C3}">
      <dsp:nvSpPr>
        <dsp:cNvPr id="0" name=""/>
        <dsp:cNvSpPr/>
      </dsp:nvSpPr>
      <dsp:spPr>
        <a:xfrm rot="5400000">
          <a:off x="3832685" y="-1732364"/>
          <a:ext cx="1017738" cy="71586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659525"/>
              <a:satOff val="-115"/>
              <a:lumOff val="-52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u="sng" kern="1200" dirty="0" smtClean="0"/>
            <a:t>COUNTRIES IN THE PROCESS OF JOINT PROGRAMMING </a:t>
          </a:r>
          <a:r>
            <a:rPr lang="en-GB" sz="1100" b="1" i="1" u="none" kern="1200" dirty="0" smtClean="0"/>
            <a:t>(JOINT ANALYSIS OR ROADMAP)</a:t>
          </a:r>
          <a:endParaRPr lang="en-GB" sz="1100" b="1" i="1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i="1" kern="1200" dirty="0" smtClean="0"/>
            <a:t>Joint Analysis</a:t>
          </a:r>
          <a:r>
            <a:rPr lang="en-GB" sz="1200" kern="1200" dirty="0" smtClean="0"/>
            <a:t>: </a:t>
          </a:r>
          <a:r>
            <a:rPr lang="en-GB" sz="1200" b="1" kern="1200" dirty="0" smtClean="0"/>
            <a:t>Armenia, Belarus, Benin*, Georgia, Morocco*, Niger, Zambia</a:t>
          </a:r>
          <a:endParaRPr lang="en-GB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0" i="1" kern="1200" dirty="0" smtClean="0"/>
            <a:t>Roadmap</a:t>
          </a:r>
          <a:r>
            <a:rPr lang="en-GB" sz="1200" kern="1200" dirty="0" smtClean="0"/>
            <a:t>: </a:t>
          </a:r>
          <a:r>
            <a:rPr lang="en-GB" sz="1200" b="1" kern="1200" dirty="0" smtClean="0"/>
            <a:t>Azerbaijan, Burkina Faso, Burundi*, Cameroon, El Salvador, Haiti, Lebanon, Madagascar*, Malawi*, Mauritania, Mozambique*, Nepal, Pakistan</a:t>
          </a:r>
          <a:endParaRPr lang="en-GB" sz="1200" b="1" kern="1200" dirty="0"/>
        </a:p>
      </dsp:txBody>
      <dsp:txXfrm rot="-5400000">
        <a:off x="762230" y="1387773"/>
        <a:ext cx="7108967" cy="918374"/>
      </dsp:txXfrm>
    </dsp:sp>
    <dsp:sp modelId="{7C1EFC49-FCA9-4200-8B67-C2C360A05C58}">
      <dsp:nvSpPr>
        <dsp:cNvPr id="0" name=""/>
        <dsp:cNvSpPr/>
      </dsp:nvSpPr>
      <dsp:spPr>
        <a:xfrm rot="5400000">
          <a:off x="-210724" y="2882052"/>
          <a:ext cx="1183678" cy="762230"/>
        </a:xfrm>
        <a:prstGeom prst="chevron">
          <a:avLst/>
        </a:prstGeom>
        <a:solidFill>
          <a:schemeClr val="accent5">
            <a:hueOff val="5319050"/>
            <a:satOff val="-230"/>
            <a:lumOff val="-10491"/>
            <a:alphaOff val="0"/>
          </a:schemeClr>
        </a:solidFill>
        <a:ln w="25400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strike="noStrike" kern="1200" dirty="0" smtClean="0">
              <a:solidFill>
                <a:schemeClr val="tx1"/>
              </a:solidFill>
            </a:rPr>
            <a:t>17</a:t>
          </a:r>
          <a:endParaRPr lang="en-GB" sz="1400" strike="noStrike" kern="1200" dirty="0">
            <a:solidFill>
              <a:schemeClr val="tx1"/>
            </a:solidFill>
          </a:endParaRPr>
        </a:p>
      </dsp:txBody>
      <dsp:txXfrm rot="-5400000">
        <a:off x="0" y="3052443"/>
        <a:ext cx="762230" cy="421448"/>
      </dsp:txXfrm>
    </dsp:sp>
    <dsp:sp modelId="{D13D6F5B-4A04-406C-A01D-5C1F0A882343}">
      <dsp:nvSpPr>
        <dsp:cNvPr id="0" name=""/>
        <dsp:cNvSpPr/>
      </dsp:nvSpPr>
      <dsp:spPr>
        <a:xfrm rot="5400000">
          <a:off x="3872505" y="-458676"/>
          <a:ext cx="938098" cy="71586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50" b="1" u="sng" kern="1200" dirty="0" smtClean="0"/>
            <a:t>COUNTRIES EXPLORING JOINT PROGRAMMING POTENTIAL </a:t>
          </a:r>
          <a:r>
            <a:rPr lang="en-GB" sz="1050" b="1" i="1" u="none" kern="1200" dirty="0" smtClean="0"/>
            <a:t>(FEASIBILITY/SCOPING EXERCISE)</a:t>
          </a:r>
          <a:endParaRPr lang="en-GB" sz="1050" b="1" i="1" u="none" kern="1200" dirty="0">
            <a:solidFill>
              <a:srgbClr val="FF0000"/>
            </a:solidFill>
          </a:endParaRPr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50" b="1" kern="1200" dirty="0">
              <a:solidFill>
                <a:srgbClr val="0000FF"/>
              </a:solidFill>
            </a:rPr>
            <a:t> </a:t>
          </a:r>
          <a:r>
            <a:rPr lang="en-GB" sz="1050" b="0" kern="1200" dirty="0" smtClean="0">
              <a:solidFill>
                <a:schemeClr val="tx1"/>
              </a:solidFill>
            </a:rPr>
            <a:t>Afghanistan, Algeria, Angola, Bangladesh, Guinea Conakry, Iraq, Jordan, Kyrgyzstan, Liberia, Libya, Philippines, Somalia, Tajikistan, Tanzania, Ukraine, Uzbekistan, Yemen</a:t>
          </a:r>
          <a:endParaRPr lang="en-GB" sz="1050" b="0" kern="1200" dirty="0">
            <a:solidFill>
              <a:schemeClr val="tx1"/>
            </a:solidFill>
          </a:endParaRPr>
        </a:p>
      </dsp:txBody>
      <dsp:txXfrm rot="-5400000">
        <a:off x="762230" y="2697393"/>
        <a:ext cx="7112855" cy="846510"/>
      </dsp:txXfrm>
    </dsp:sp>
    <dsp:sp modelId="{A7D82930-8B7D-4689-AA73-C5E16303BE12}">
      <dsp:nvSpPr>
        <dsp:cNvPr id="0" name=""/>
        <dsp:cNvSpPr/>
      </dsp:nvSpPr>
      <dsp:spPr>
        <a:xfrm>
          <a:off x="1010209" y="3836528"/>
          <a:ext cx="1088900" cy="762230"/>
        </a:xfrm>
        <a:prstGeom prst="chevron">
          <a:avLst/>
        </a:prstGeom>
        <a:solidFill>
          <a:schemeClr val="accent5">
            <a:hueOff val="7978575"/>
            <a:satOff val="-345"/>
            <a:lumOff val="-15736"/>
            <a:alphaOff val="0"/>
          </a:schemeClr>
        </a:solidFill>
        <a:ln w="25400" cap="flat" cmpd="sng" algn="ctr">
          <a:solidFill>
            <a:schemeClr val="accent5">
              <a:hueOff val="7978575"/>
              <a:satOff val="-345"/>
              <a:lumOff val="-157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12</a:t>
          </a:r>
        </a:p>
      </dsp:txBody>
      <dsp:txXfrm rot="-5400000">
        <a:off x="1173544" y="4054308"/>
        <a:ext cx="762230" cy="326670"/>
      </dsp:txXfrm>
    </dsp:sp>
    <dsp:sp modelId="{1211B401-FEE5-4EF7-8420-542211246F26}">
      <dsp:nvSpPr>
        <dsp:cNvPr id="0" name=""/>
        <dsp:cNvSpPr/>
      </dsp:nvSpPr>
      <dsp:spPr>
        <a:xfrm rot="5400000">
          <a:off x="4652794" y="1354135"/>
          <a:ext cx="668319" cy="5727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978575"/>
              <a:satOff val="-345"/>
              <a:lumOff val="-157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/>
            <a:t>Joint Monitoring / Results Framework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>
              <a:solidFill>
                <a:schemeClr val="tx1"/>
              </a:solidFill>
            </a:rPr>
            <a:t>Bolivia, Cambodia</a:t>
          </a:r>
          <a:r>
            <a:rPr lang="en-GB" sz="1100" kern="1200" dirty="0"/>
            <a:t>, Comoros, Ethiopia, Ghana, Kenya, Laos, Mali, Myanmar, Nicaragua, Palestine, Rwanda</a:t>
          </a:r>
        </a:p>
      </dsp:txBody>
      <dsp:txXfrm rot="-5400000">
        <a:off x="2123449" y="3916106"/>
        <a:ext cx="5694385" cy="603069"/>
      </dsp:txXfrm>
    </dsp:sp>
    <dsp:sp modelId="{C6BC30FC-9788-4D25-A62E-346D6E8779AD}">
      <dsp:nvSpPr>
        <dsp:cNvPr id="0" name=""/>
        <dsp:cNvSpPr/>
      </dsp:nvSpPr>
      <dsp:spPr>
        <a:xfrm>
          <a:off x="1006132" y="4783469"/>
          <a:ext cx="1088900" cy="762230"/>
        </a:xfrm>
        <a:prstGeom prst="chevron">
          <a:avLst/>
        </a:prstGeom>
        <a:solidFill>
          <a:schemeClr val="accent5">
            <a:hueOff val="10638099"/>
            <a:satOff val="-460"/>
            <a:lumOff val="-20981"/>
            <a:alphaOff val="0"/>
          </a:schemeClr>
        </a:solidFill>
        <a:ln w="25400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7</a:t>
          </a:r>
        </a:p>
      </dsp:txBody>
      <dsp:txXfrm rot="-5400000">
        <a:off x="1169467" y="5001249"/>
        <a:ext cx="762230" cy="326670"/>
      </dsp:txXfrm>
    </dsp:sp>
    <dsp:sp modelId="{829A527E-EFF6-40A3-AD27-6B0CA5D76AE6}">
      <dsp:nvSpPr>
        <dsp:cNvPr id="0" name=""/>
        <dsp:cNvSpPr/>
      </dsp:nvSpPr>
      <dsp:spPr>
        <a:xfrm rot="5400000">
          <a:off x="4793494" y="2288755"/>
          <a:ext cx="450802" cy="5726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b="1" kern="1200" dirty="0"/>
            <a:t>Replacement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FR in Comoros, FR in Kenya, EU in Laos, DE and FR in Mali, EU in Palestine, EU in Senegal  </a:t>
          </a:r>
        </a:p>
      </dsp:txBody>
      <dsp:txXfrm rot="-5400000">
        <a:off x="2155457" y="4948798"/>
        <a:ext cx="5704870" cy="406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5F7D0-13BC-4FCB-99FE-43892FCA4FD9}">
      <dsp:nvSpPr>
        <dsp:cNvPr id="0" name=""/>
        <dsp:cNvSpPr/>
      </dsp:nvSpPr>
      <dsp:spPr>
        <a:xfrm rot="5400000">
          <a:off x="-444374" y="444374"/>
          <a:ext cx="2255718" cy="136696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i="1" kern="1200" dirty="0" smtClean="0">
              <a:solidFill>
                <a:schemeClr val="bg1"/>
              </a:solidFill>
            </a:rPr>
            <a:t>5</a:t>
          </a:r>
          <a:endParaRPr lang="en-GB" sz="3200" b="0" i="1" kern="1200" dirty="0">
            <a:solidFill>
              <a:schemeClr val="bg1"/>
            </a:solidFill>
          </a:endParaRPr>
        </a:p>
      </dsp:txBody>
      <dsp:txXfrm rot="-5400000">
        <a:off x="1" y="683485"/>
        <a:ext cx="1366969" cy="888749"/>
      </dsp:txXfrm>
    </dsp:sp>
    <dsp:sp modelId="{CEDDDEF3-E51A-4500-AF2F-A17BA54AE7FB}">
      <dsp:nvSpPr>
        <dsp:cNvPr id="0" name=""/>
        <dsp:cNvSpPr/>
      </dsp:nvSpPr>
      <dsp:spPr>
        <a:xfrm rot="5400000">
          <a:off x="3743773" y="-2395255"/>
          <a:ext cx="1298502" cy="6146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u="sng" kern="1200" dirty="0" smtClean="0">
              <a:effectLst/>
            </a:rPr>
            <a:t>JOINT PROGRAMMING DOCUMENTS</a:t>
          </a:r>
          <a:endParaRPr lang="en-GB" sz="1600" b="0" u="sng" kern="1200" dirty="0">
            <a:effectLst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 smtClean="0">
              <a:solidFill>
                <a:schemeClr val="tx1"/>
              </a:solidFill>
            </a:rPr>
            <a:t>Ghana </a:t>
          </a:r>
          <a:r>
            <a:rPr lang="en-GB" sz="1800" b="0" kern="1200" dirty="0" smtClean="0">
              <a:solidFill>
                <a:schemeClr val="tx1"/>
              </a:solidFill>
            </a:rPr>
            <a:t>(2017-2020), </a:t>
          </a:r>
          <a:r>
            <a:rPr lang="en-GB" sz="1800" b="1" kern="1200" dirty="0" smtClean="0">
              <a:solidFill>
                <a:schemeClr val="tx1"/>
              </a:solidFill>
            </a:rPr>
            <a:t>Ivory Coast </a:t>
          </a:r>
          <a:r>
            <a:rPr lang="en-GB" sz="1800" b="0" kern="1200" dirty="0" smtClean="0">
              <a:solidFill>
                <a:schemeClr val="tx1"/>
              </a:solidFill>
            </a:rPr>
            <a:t>(2017-2020), </a:t>
          </a:r>
          <a:r>
            <a:rPr lang="en-GB" sz="1800" b="1" kern="1200" dirty="0" smtClean="0">
              <a:solidFill>
                <a:schemeClr val="tx1"/>
              </a:solidFill>
            </a:rPr>
            <a:t>Mali</a:t>
          </a:r>
          <a:r>
            <a:rPr lang="en-GB" sz="1800" b="0" kern="1200" dirty="0" smtClean="0">
              <a:solidFill>
                <a:schemeClr val="tx1"/>
              </a:solidFill>
            </a:rPr>
            <a:t> (2014-2018), </a:t>
          </a:r>
          <a:r>
            <a:rPr lang="en-GB" sz="1800" b="1" kern="1200" dirty="0" smtClean="0">
              <a:solidFill>
                <a:schemeClr val="tx1"/>
              </a:solidFill>
            </a:rPr>
            <a:t>Senegal</a:t>
          </a:r>
          <a:r>
            <a:rPr lang="en-GB" sz="1800" b="0" kern="1200" dirty="0" smtClean="0">
              <a:solidFill>
                <a:schemeClr val="tx1"/>
              </a:solidFill>
            </a:rPr>
            <a:t> (2018-2023), </a:t>
          </a:r>
          <a:r>
            <a:rPr lang="en-GB" sz="1800" b="1" kern="1200" dirty="0" smtClean="0">
              <a:solidFill>
                <a:schemeClr val="tx1"/>
              </a:solidFill>
            </a:rPr>
            <a:t>Togo</a:t>
          </a:r>
          <a:r>
            <a:rPr lang="en-GB" sz="1800" b="0" kern="1200" dirty="0" smtClean="0">
              <a:solidFill>
                <a:schemeClr val="tx1"/>
              </a:solidFill>
            </a:rPr>
            <a:t> (2014-2020)</a:t>
          </a:r>
          <a:endParaRPr lang="en-GB" sz="1800" b="0" kern="1200" dirty="0">
            <a:solidFill>
              <a:schemeClr val="tx1"/>
            </a:solidFill>
          </a:endParaRPr>
        </a:p>
      </dsp:txBody>
      <dsp:txXfrm rot="-5400000">
        <a:off x="1319605" y="92301"/>
        <a:ext cx="6083451" cy="1171726"/>
      </dsp:txXfrm>
    </dsp:sp>
    <dsp:sp modelId="{6C5283CE-9633-4062-AB31-7849E31BBBB7}">
      <dsp:nvSpPr>
        <dsp:cNvPr id="0" name=""/>
        <dsp:cNvSpPr/>
      </dsp:nvSpPr>
      <dsp:spPr>
        <a:xfrm rot="5400000">
          <a:off x="-456778" y="2290946"/>
          <a:ext cx="2255566" cy="1342008"/>
        </a:xfrm>
        <a:prstGeom prst="chevron">
          <a:avLst/>
        </a:prstGeom>
        <a:solidFill>
          <a:schemeClr val="accent5">
            <a:hueOff val="5319050"/>
            <a:satOff val="-230"/>
            <a:lumOff val="-10491"/>
            <a:alphaOff val="0"/>
          </a:schemeClr>
        </a:solidFill>
        <a:ln w="25400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GB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505171"/>
        <a:ext cx="1342008" cy="913558"/>
      </dsp:txXfrm>
    </dsp:sp>
    <dsp:sp modelId="{81EC7ACC-AFDB-49CF-B0F0-3792C9FD28C3}">
      <dsp:nvSpPr>
        <dsp:cNvPr id="0" name=""/>
        <dsp:cNvSpPr/>
      </dsp:nvSpPr>
      <dsp:spPr>
        <a:xfrm rot="5400000">
          <a:off x="3723072" y="-589686"/>
          <a:ext cx="1348878" cy="61468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u="sng" kern="1200" dirty="0" smtClean="0"/>
            <a:t>COUNTRIES IN THE PROCESS OF JOINT PROGRAMMING</a:t>
          </a:r>
          <a:endParaRPr lang="en-GB" sz="1600" b="0" i="1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1" kern="1200" dirty="0" smtClean="0"/>
            <a:t>Joint Analysis</a:t>
          </a:r>
          <a:r>
            <a:rPr lang="en-GB" sz="1800" kern="1200" dirty="0" smtClean="0"/>
            <a:t>: </a:t>
          </a:r>
          <a:r>
            <a:rPr lang="en-GB" sz="1800" b="1" kern="1200" dirty="0" smtClean="0"/>
            <a:t>Benin*, Niger</a:t>
          </a:r>
          <a:endParaRPr lang="en-GB" sz="1800" b="1" i="1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1" u="none" kern="1200" dirty="0" smtClean="0"/>
            <a:t>Roadmap: </a:t>
          </a:r>
          <a:r>
            <a:rPr lang="en-GB" sz="1800" b="1" i="0" u="none" kern="1200" dirty="0" smtClean="0"/>
            <a:t>Burkina Faso, Mauritania*</a:t>
          </a:r>
          <a:endParaRPr lang="en-GB" sz="1800" b="1" i="1" u="none" kern="1200" dirty="0"/>
        </a:p>
      </dsp:txBody>
      <dsp:txXfrm rot="-5400000">
        <a:off x="1324092" y="1875141"/>
        <a:ext cx="6080992" cy="1217184"/>
      </dsp:txXfrm>
    </dsp:sp>
    <dsp:sp modelId="{A7D82930-8B7D-4689-AA73-C5E16303BE12}">
      <dsp:nvSpPr>
        <dsp:cNvPr id="0" name=""/>
        <dsp:cNvSpPr/>
      </dsp:nvSpPr>
      <dsp:spPr>
        <a:xfrm>
          <a:off x="1313104" y="3500500"/>
          <a:ext cx="1718133" cy="496021"/>
        </a:xfrm>
        <a:prstGeom prst="chevron">
          <a:avLst/>
        </a:prstGeom>
        <a:solidFill>
          <a:schemeClr val="accent5">
            <a:hueOff val="10638099"/>
            <a:satOff val="-460"/>
            <a:lumOff val="-20981"/>
            <a:alphaOff val="0"/>
          </a:schemeClr>
        </a:solidFill>
        <a:ln w="25400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2</a:t>
          </a:r>
          <a:endParaRPr lang="en-GB" sz="1800" b="1" kern="1200" dirty="0"/>
        </a:p>
      </dsp:txBody>
      <dsp:txXfrm rot="-5400000">
        <a:off x="1924160" y="3137455"/>
        <a:ext cx="496021" cy="1222112"/>
      </dsp:txXfrm>
    </dsp:sp>
    <dsp:sp modelId="{1211B401-FEE5-4EF7-8420-542211246F26}">
      <dsp:nvSpPr>
        <dsp:cNvPr id="0" name=""/>
        <dsp:cNvSpPr/>
      </dsp:nvSpPr>
      <dsp:spPr>
        <a:xfrm rot="5400000">
          <a:off x="4911229" y="1477698"/>
          <a:ext cx="697262" cy="4415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638099"/>
              <a:satOff val="-460"/>
              <a:lumOff val="-20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u="sng" kern="1200" dirty="0"/>
            <a:t>Joint Monitoring / Results Framework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 </a:t>
          </a:r>
          <a:r>
            <a:rPr lang="en-GB" sz="1600" b="1" kern="1200" dirty="0" smtClean="0"/>
            <a:t>Ghana, Mali</a:t>
          </a:r>
          <a:endParaRPr lang="en-GB" sz="2000" b="1" kern="1200" dirty="0"/>
        </a:p>
      </dsp:txBody>
      <dsp:txXfrm rot="-5400000">
        <a:off x="3052285" y="3370680"/>
        <a:ext cx="4381113" cy="629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66B06768-17C6-4ECC-9339-E641CCAFA3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8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6"/>
            <a:ext cx="5375267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1" tIns="45221" rIns="90441" bIns="4522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AE897F3-9A17-412D-9D86-E41512E085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2374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82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43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1513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8050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8581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3735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7762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4851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59" indent="-171359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E897F3-9A17-412D-9D86-E41512E0854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65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E897F3-9A17-412D-9D86-E41512E0854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49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BAF1A08-2295-4105-AB54-EA292A928AC6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6706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509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482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F7FD0-3DC8-4972-86F2-278B28094C6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6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32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746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99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934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309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15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7F3-9A17-412D-9D86-E41512E08545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14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798-49A8-4FEB-8034-BF26125B2F1C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6" descr="footer_white_transparent_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596063"/>
            <a:ext cx="647700" cy="268287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  <p:pic>
        <p:nvPicPr>
          <p:cNvPr id="8" name="Picture 13" descr="logoEC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02668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EAS_P_TXT_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4271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687935"/>
      </p:ext>
    </p:extLst>
  </p:cSld>
  <p:clrMapOvr>
    <a:masterClrMapping/>
  </p:clrMapOvr>
  <p:transition spd="med" advClick="0" advTm="1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A8BD-A49D-4656-9848-48D9F37DE13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5098"/>
      </p:ext>
    </p:extLst>
  </p:cSld>
  <p:clrMapOvr>
    <a:masterClrMapping/>
  </p:clrMapOvr>
  <p:transition spd="med" advClick="0" advTm="1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2694-19A3-4D71-A5F2-01B3076A15B7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04194"/>
      </p:ext>
    </p:extLst>
  </p:cSld>
  <p:clrMapOvr>
    <a:masterClrMapping/>
  </p:clrMapOvr>
  <p:transition spd="med" advClick="0" advTm="15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798-49A8-4FEB-8034-BF26125B2F1C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6" descr="footer_white_transparent_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596063"/>
            <a:ext cx="647700" cy="268287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  <p:pic>
        <p:nvPicPr>
          <p:cNvPr id="8" name="Picture 13" descr="logoEC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02668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EAS_P_TXT_S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4271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39111"/>
      </p:ext>
    </p:extLst>
  </p:cSld>
  <p:clrMapOvr>
    <a:masterClrMapping/>
  </p:clrMapOvr>
  <p:transition spd="med" advClick="0" advTm="15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FCD-9ECC-4C1D-841B-070126BE71E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26984"/>
      </p:ext>
    </p:extLst>
  </p:cSld>
  <p:clrMapOvr>
    <a:masterClrMapping/>
  </p:clrMapOvr>
  <p:transition spd="med" advClick="0" advTm="15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CB1-8AA6-45E3-9868-9D952E32E165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54948"/>
      </p:ext>
    </p:extLst>
  </p:cSld>
  <p:clrMapOvr>
    <a:masterClrMapping/>
  </p:clrMapOvr>
  <p:transition spd="med" advClick="0" advTm="15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DEC6-B79D-40F4-BDAE-C5B021F6E1C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50775"/>
      </p:ext>
    </p:extLst>
  </p:cSld>
  <p:clrMapOvr>
    <a:masterClrMapping/>
  </p:clrMapOvr>
  <p:transition spd="med" advClick="0" advTm="15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CAD-AF3B-4EEF-B42A-A7C2789198D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19591"/>
      </p:ext>
    </p:extLst>
  </p:cSld>
  <p:clrMapOvr>
    <a:masterClrMapping/>
  </p:clrMapOvr>
  <p:transition spd="med" advClick="0" advTm="15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E35C-FE78-4FF9-8956-CC4CB70D5FA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77829"/>
      </p:ext>
    </p:extLst>
  </p:cSld>
  <p:clrMapOvr>
    <a:masterClrMapping/>
  </p:clrMapOvr>
  <p:transition spd="med" advClick="0" advTm="15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6A2B-83C5-4A49-8BE6-A5392DC2CDD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58411"/>
      </p:ext>
    </p:extLst>
  </p:cSld>
  <p:clrMapOvr>
    <a:masterClrMapping/>
  </p:clrMapOvr>
  <p:transition spd="med" advClick="0" advTm="15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AB9-E6C2-40C0-83A3-051671AF7A63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5556"/>
      </p:ext>
    </p:extLst>
  </p:cSld>
  <p:clrMapOvr>
    <a:masterClrMapping/>
  </p:clrMapOvr>
  <p:transition spd="med" advClick="0" advTm="1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FCD-9ECC-4C1D-841B-070126BE71E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52966"/>
      </p:ext>
    </p:extLst>
  </p:cSld>
  <p:clrMapOvr>
    <a:masterClrMapping/>
  </p:clrMapOvr>
  <p:transition spd="med" advClick="0" advTm="15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6079-9822-4689-82F5-8BEF62E64176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24219"/>
      </p:ext>
    </p:extLst>
  </p:cSld>
  <p:clrMapOvr>
    <a:masterClrMapping/>
  </p:clrMapOvr>
  <p:transition spd="med" advClick="0" advTm="15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A8BD-A49D-4656-9848-48D9F37DE13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16026"/>
      </p:ext>
    </p:extLst>
  </p:cSld>
  <p:clrMapOvr>
    <a:masterClrMapping/>
  </p:clrMapOvr>
  <p:transition spd="med" advClick="0" advTm="15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2694-19A3-4D71-A5F2-01B3076A15B7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8938"/>
      </p:ext>
    </p:extLst>
  </p:cSld>
  <p:clrMapOvr>
    <a:masterClrMapping/>
  </p:clrMapOvr>
  <p:transition spd="med" advClick="0" advTm="1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ACB1-8AA6-45E3-9868-9D952E32E165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1799"/>
      </p:ext>
    </p:extLst>
  </p:cSld>
  <p:clrMapOvr>
    <a:masterClrMapping/>
  </p:clrMapOvr>
  <p:transition spd="med" advClick="0" advTm="1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DEC6-B79D-40F4-BDAE-C5B021F6E1C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4800"/>
      </p:ext>
    </p:extLst>
  </p:cSld>
  <p:clrMapOvr>
    <a:masterClrMapping/>
  </p:clrMapOvr>
  <p:transition spd="med" advClick="0" advTm="1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DCAD-AF3B-4EEF-B42A-A7C2789198D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3097"/>
      </p:ext>
    </p:extLst>
  </p:cSld>
  <p:clrMapOvr>
    <a:masterClrMapping/>
  </p:clrMapOvr>
  <p:transition spd="med" advClick="0" advTm="1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1E35C-FE78-4FF9-8956-CC4CB70D5FAA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24108"/>
      </p:ext>
    </p:extLst>
  </p:cSld>
  <p:clrMapOvr>
    <a:masterClrMapping/>
  </p:clrMapOvr>
  <p:transition spd="med" advClick="0" advTm="1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6A2B-83C5-4A49-8BE6-A5392DC2CDD8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50667"/>
      </p:ext>
    </p:extLst>
  </p:cSld>
  <p:clrMapOvr>
    <a:masterClrMapping/>
  </p:clrMapOvr>
  <p:transition spd="med" advClick="0" advTm="1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4AB9-E6C2-40C0-83A3-051671AF7A63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03963"/>
      </p:ext>
    </p:extLst>
  </p:cSld>
  <p:clrMapOvr>
    <a:masterClrMapping/>
  </p:clrMapOvr>
  <p:transition spd="med" advClick="0" advTm="1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76079-9822-4689-82F5-8BEF62E64176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60201"/>
      </p:ext>
    </p:extLst>
  </p:cSld>
  <p:clrMapOvr>
    <a:masterClrMapping/>
  </p:clrMapOvr>
  <p:transition spd="med" advClick="0" advTm="1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94EB-4D0A-4749-B2C5-8D9467722E4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3" descr="logoEC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88914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EAS_P_TXT_S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375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8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5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94EB-4D0A-4749-B2C5-8D9467722E4F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3" descr="logoEC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9" y="188914"/>
            <a:ext cx="1279810" cy="88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EAS_P_TXT_S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375"/>
            <a:ext cx="1368276" cy="8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10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5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hyperlink" Target="mailto:JOINT-PROGRAMMING-SUPPORT@eeas.europa.e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EVCO-Joint-Programming-Support@ec.europa.eu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87016" y="116632"/>
            <a:ext cx="8856984" cy="853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en-GB" sz="1800" b="1" spc="600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JOINT PROGRAMMING WORKSHOP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en-GB" sz="2800" b="1" spc="300" dirty="0" smtClean="0">
                <a:solidFill>
                  <a:srgbClr val="3166CF"/>
                </a:solidFill>
                <a:latin typeface="Helvetica" pitchFamily="34" charset="0"/>
              </a:rPr>
              <a:t>Working Better Together in West Africa</a:t>
            </a:r>
            <a:endParaRPr lang="en-GB" sz="2800" b="1" i="1" spc="300" dirty="0">
              <a:solidFill>
                <a:srgbClr val="3166CF"/>
              </a:solidFill>
              <a:latin typeface="Helvetica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7020272" y="1340768"/>
            <a:ext cx="226876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IE" sz="2000" b="1" spc="300" dirty="0" smtClean="0">
                <a:solidFill>
                  <a:schemeClr val="bg1"/>
                </a:solidFill>
                <a:latin typeface="Helvetica" pitchFamily="34" charset="0"/>
              </a:rPr>
              <a:t>Brussels</a:t>
            </a:r>
            <a:endParaRPr lang="en-GB" sz="2000" b="1" spc="3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GB" sz="2000" b="1" spc="300" dirty="0" smtClean="0">
                <a:solidFill>
                  <a:schemeClr val="bg1"/>
                </a:solidFill>
                <a:latin typeface="Helvetica" pitchFamily="34" charset="0"/>
              </a:rPr>
              <a:t>11 June 2018</a:t>
            </a:r>
          </a:p>
        </p:txBody>
      </p:sp>
    </p:spTree>
    <p:extLst>
      <p:ext uri="{BB962C8B-B14F-4D97-AF65-F5344CB8AC3E}">
        <p14:creationId xmlns:p14="http://schemas.microsoft.com/office/powerpoint/2010/main" val="3022186908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€1.100 million for MALI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3707904" cy="3024336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5436096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08918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€356 million for MAURITANIA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" y="2060848"/>
            <a:ext cx="4054968" cy="3030854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798"/>
            <a:ext cx="5062328" cy="3672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9553803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€870 million for NIGER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3851920" cy="2797299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529208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53413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€2.700 million for NIGERIA</a:t>
            </a:r>
            <a:r>
              <a:rPr lang="en-GB" sz="2400" dirty="0" smtClean="0"/>
              <a:t> (2016, EU combined)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3635896" cy="3312368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/>
          <a:stretch/>
        </p:blipFill>
        <p:spPr bwMode="auto">
          <a:xfrm>
            <a:off x="3635896" y="1412776"/>
            <a:ext cx="53819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866553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€805 million for SENEGAL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3491880" cy="2908940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5652120" cy="396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777776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€628 million for SIERRA LEONE</a:t>
            </a:r>
            <a:r>
              <a:rPr lang="en-GB" sz="2400" dirty="0" smtClean="0"/>
              <a:t> (2016, EU combined)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/>
          <a:stretch/>
        </p:blipFill>
        <p:spPr bwMode="auto">
          <a:xfrm>
            <a:off x="0" y="2420888"/>
            <a:ext cx="3995936" cy="2664296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/>
          <a:stretch/>
        </p:blipFill>
        <p:spPr bwMode="auto">
          <a:xfrm>
            <a:off x="3995936" y="1700808"/>
            <a:ext cx="5148064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9513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€171 million for TOGO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9"/>
          <a:stretch/>
        </p:blipFill>
        <p:spPr bwMode="auto">
          <a:xfrm>
            <a:off x="5328" y="2276872"/>
            <a:ext cx="3774584" cy="2670046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/>
          <a:stretch/>
        </p:blipFill>
        <p:spPr bwMode="auto">
          <a:xfrm>
            <a:off x="3779912" y="1772816"/>
            <a:ext cx="5364088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270212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2619766"/>
              </p:ext>
            </p:extLst>
          </p:nvPr>
        </p:nvGraphicFramePr>
        <p:xfrm>
          <a:off x="1057275" y="1011635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66688" y="174625"/>
            <a:ext cx="8712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Global State of </a:t>
            </a:r>
            <a:r>
              <a:rPr kumimoji="0" lang="en-GB" alt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Play of Joint Programming </a:t>
            </a:r>
            <a:endParaRPr kumimoji="0" lang="en-GB" altLang="en-US" sz="3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316" name="Left Brace 6"/>
          <p:cNvSpPr>
            <a:spLocks/>
          </p:cNvSpPr>
          <p:nvPr/>
        </p:nvSpPr>
        <p:spPr bwMode="auto">
          <a:xfrm>
            <a:off x="789782" y="1492095"/>
            <a:ext cx="233361" cy="1510327"/>
          </a:xfrm>
          <a:prstGeom prst="leftBrace">
            <a:avLst>
              <a:gd name="adj1" fmla="val 832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E6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Chevron 7"/>
          <p:cNvSpPr>
            <a:spLocks/>
          </p:cNvSpPr>
          <p:nvPr/>
        </p:nvSpPr>
        <p:spPr bwMode="auto">
          <a:xfrm>
            <a:off x="44634" y="1707508"/>
            <a:ext cx="745147" cy="1079500"/>
          </a:xfrm>
          <a:custGeom>
            <a:avLst/>
            <a:gdLst>
              <a:gd name="T0" fmla="*/ 0 w 589564"/>
              <a:gd name="T1" fmla="*/ 0 h 1080120"/>
              <a:gd name="T2" fmla="*/ 514499 w 589564"/>
              <a:gd name="T3" fmla="*/ 0 h 1080120"/>
              <a:gd name="T4" fmla="*/ 1028998 w 589564"/>
              <a:gd name="T5" fmla="*/ 539440 h 1080120"/>
              <a:gd name="T6" fmla="*/ 514499 w 589564"/>
              <a:gd name="T7" fmla="*/ 1078880 h 1080120"/>
              <a:gd name="T8" fmla="*/ 0 w 589564"/>
              <a:gd name="T9" fmla="*/ 1078880 h 1080120"/>
              <a:gd name="T10" fmla="*/ 4681 w 589564"/>
              <a:gd name="T11" fmla="*/ 539440 h 1080120"/>
              <a:gd name="T12" fmla="*/ 0 w 589564"/>
              <a:gd name="T13" fmla="*/ 0 h 1080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9564" h="1080120">
                <a:moveTo>
                  <a:pt x="0" y="0"/>
                </a:moveTo>
                <a:lnTo>
                  <a:pt x="294782" y="0"/>
                </a:lnTo>
                <a:lnTo>
                  <a:pt x="589564" y="540060"/>
                </a:lnTo>
                <a:lnTo>
                  <a:pt x="294782" y="1080120"/>
                </a:lnTo>
                <a:lnTo>
                  <a:pt x="0" y="1080120"/>
                </a:lnTo>
                <a:lnTo>
                  <a:pt x="2682" y="54006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JP </a:t>
            </a:r>
            <a:r>
              <a:rPr kumimoji="0" lang="en-GB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IN </a:t>
            </a:r>
            <a:r>
              <a:rPr kumimoji="0" lang="en-GB" sz="13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</a:t>
            </a:r>
            <a:endParaRPr kumimoji="0" lang="en-GB" sz="1300" b="1" i="0" u="sng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683" y="4941168"/>
            <a:ext cx="88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3E6F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6F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E6F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countries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682" y="6589796"/>
            <a:ext cx="4491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GB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drafts     /    </a:t>
            </a:r>
            <a:r>
              <a:rPr kumimoji="0" lang="en-GB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166C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Ethiopia and Kenya explore a 2</a:t>
            </a:r>
            <a:r>
              <a:rPr kumimoji="0" lang="en-GB" sz="11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3166C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GB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166C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cycle of Joint Programming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3166C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025430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6766883"/>
              </p:ext>
            </p:extLst>
          </p:nvPr>
        </p:nvGraphicFramePr>
        <p:xfrm>
          <a:off x="1087652" y="728623"/>
          <a:ext cx="79208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66688" y="174625"/>
            <a:ext cx="8712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West Africa </a:t>
            </a:r>
            <a:r>
              <a:rPr kumimoji="0" lang="en-GB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State of </a:t>
            </a:r>
            <a:r>
              <a:rPr kumimoji="0" lang="en-GB" alt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Play of Joint Programming </a:t>
            </a:r>
            <a:endParaRPr kumimoji="0" lang="en-GB" altLang="en-US" sz="3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316" name="Left Brace 6"/>
          <p:cNvSpPr>
            <a:spLocks/>
          </p:cNvSpPr>
          <p:nvPr/>
        </p:nvSpPr>
        <p:spPr bwMode="auto">
          <a:xfrm>
            <a:off x="752715" y="1196753"/>
            <a:ext cx="270429" cy="3024336"/>
          </a:xfrm>
          <a:prstGeom prst="leftBrace">
            <a:avLst>
              <a:gd name="adj1" fmla="val 832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E6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Chevron 7"/>
          <p:cNvSpPr>
            <a:spLocks/>
          </p:cNvSpPr>
          <p:nvPr/>
        </p:nvSpPr>
        <p:spPr bwMode="auto">
          <a:xfrm>
            <a:off x="7568" y="1534900"/>
            <a:ext cx="745147" cy="2348042"/>
          </a:xfrm>
          <a:custGeom>
            <a:avLst/>
            <a:gdLst>
              <a:gd name="T0" fmla="*/ 0 w 589564"/>
              <a:gd name="T1" fmla="*/ 0 h 1080120"/>
              <a:gd name="T2" fmla="*/ 514499 w 589564"/>
              <a:gd name="T3" fmla="*/ 0 h 1080120"/>
              <a:gd name="T4" fmla="*/ 1028998 w 589564"/>
              <a:gd name="T5" fmla="*/ 539440 h 1080120"/>
              <a:gd name="T6" fmla="*/ 514499 w 589564"/>
              <a:gd name="T7" fmla="*/ 1078880 h 1080120"/>
              <a:gd name="T8" fmla="*/ 0 w 589564"/>
              <a:gd name="T9" fmla="*/ 1078880 h 1080120"/>
              <a:gd name="T10" fmla="*/ 4681 w 589564"/>
              <a:gd name="T11" fmla="*/ 539440 h 1080120"/>
              <a:gd name="T12" fmla="*/ 0 w 589564"/>
              <a:gd name="T13" fmla="*/ 0 h 1080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9564" h="1080120">
                <a:moveTo>
                  <a:pt x="0" y="0"/>
                </a:moveTo>
                <a:lnTo>
                  <a:pt x="294782" y="0"/>
                </a:lnTo>
                <a:lnTo>
                  <a:pt x="589564" y="540060"/>
                </a:lnTo>
                <a:lnTo>
                  <a:pt x="294782" y="1080120"/>
                </a:lnTo>
                <a:lnTo>
                  <a:pt x="0" y="1080120"/>
                </a:lnTo>
                <a:lnTo>
                  <a:pt x="2682" y="54006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JP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IN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2787" y="2132856"/>
            <a:ext cx="833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drafts    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3166C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6" y="5049330"/>
            <a:ext cx="897058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" dirty="0" smtClean="0"/>
              <a:t>GHANA</a:t>
            </a:r>
            <a:r>
              <a:rPr lang="en-GB" sz="1150" dirty="0"/>
              <a:t>: </a:t>
            </a:r>
            <a:r>
              <a:rPr lang="en-GB" sz="1150" b="1" i="1" dirty="0" smtClean="0"/>
              <a:t>CZ, DK, FR, DE, NL, UK + CH, EIB</a:t>
            </a:r>
            <a:r>
              <a:rPr lang="en-US" sz="1150" dirty="0" smtClean="0"/>
              <a:t>.</a:t>
            </a:r>
          </a:p>
          <a:p>
            <a:pPr algn="ctr"/>
            <a:endParaRPr lang="en-US" sz="1150" dirty="0"/>
          </a:p>
          <a:p>
            <a:pPr algn="ctr"/>
            <a:r>
              <a:rPr lang="en-US" sz="1150" dirty="0" smtClean="0"/>
              <a:t>IVORY COAST: </a:t>
            </a:r>
            <a:r>
              <a:rPr lang="en-US" sz="1150" b="1" i="1" dirty="0" smtClean="0"/>
              <a:t>BE, FR, DE, IE, IT, NL, ES, UK</a:t>
            </a:r>
            <a:r>
              <a:rPr lang="en-US" sz="1150" dirty="0" smtClean="0"/>
              <a:t>. </a:t>
            </a:r>
          </a:p>
          <a:p>
            <a:pPr algn="ctr"/>
            <a:endParaRPr lang="en-US" sz="1150" dirty="0"/>
          </a:p>
          <a:p>
            <a:pPr algn="ctr"/>
            <a:r>
              <a:rPr lang="en-US" sz="1150" dirty="0" smtClean="0"/>
              <a:t>MALI: </a:t>
            </a:r>
            <a:r>
              <a:rPr lang="en-US" sz="1150" b="1" i="1" dirty="0" smtClean="0"/>
              <a:t>BE, DK, FR, DE, LU, NL, ES, SE, IT + CH.</a:t>
            </a:r>
          </a:p>
          <a:p>
            <a:pPr algn="ctr"/>
            <a:endParaRPr lang="en-US" sz="1150" dirty="0"/>
          </a:p>
          <a:p>
            <a:pPr algn="ctr"/>
            <a:r>
              <a:rPr lang="en-US" sz="1150" dirty="0" smtClean="0"/>
              <a:t>SENEGAL: </a:t>
            </a:r>
            <a:r>
              <a:rPr lang="en-US" sz="1150" b="1" i="1" dirty="0" smtClean="0"/>
              <a:t>AT, BE, CZ, FR, DE, IT, LU, NL, PL, RO, ES, PT</a:t>
            </a:r>
            <a:r>
              <a:rPr lang="en-US" sz="1150" dirty="0" smtClean="0"/>
              <a:t>.</a:t>
            </a:r>
          </a:p>
          <a:p>
            <a:pPr algn="ctr"/>
            <a:endParaRPr lang="en-US" sz="1150" dirty="0"/>
          </a:p>
          <a:p>
            <a:pPr algn="ctr"/>
            <a:r>
              <a:rPr lang="en-US" sz="1150" dirty="0" smtClean="0"/>
              <a:t>TOGO: </a:t>
            </a:r>
            <a:r>
              <a:rPr lang="en-US" sz="1150" b="1" dirty="0" smtClean="0"/>
              <a:t>FR, DE</a:t>
            </a:r>
            <a:r>
              <a:rPr lang="en-US" sz="1150" dirty="0" smtClean="0"/>
              <a:t>.</a:t>
            </a:r>
            <a:endParaRPr lang="en-GB" sz="1150" dirty="0"/>
          </a:p>
        </p:txBody>
      </p:sp>
    </p:spTree>
    <p:extLst>
      <p:ext uri="{BB962C8B-B14F-4D97-AF65-F5344CB8AC3E}">
        <p14:creationId xmlns:p14="http://schemas.microsoft.com/office/powerpoint/2010/main" val="997017015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6408738"/>
            <a:ext cx="7064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0" y="-171450"/>
            <a:ext cx="9158288" cy="1579563"/>
            <a:chOff x="0" y="-171400"/>
            <a:chExt cx="9158325" cy="1580735"/>
          </a:xfrm>
        </p:grpSpPr>
        <p:sp>
          <p:nvSpPr>
            <p:cNvPr id="4" name="Rectangle 3"/>
            <p:cNvSpPr/>
            <p:nvPr/>
          </p:nvSpPr>
          <p:spPr>
            <a:xfrm>
              <a:off x="0" y="-171400"/>
              <a:ext cx="9158325" cy="1197863"/>
            </a:xfrm>
            <a:prstGeom prst="rect">
              <a:avLst/>
            </a:prstGeom>
            <a:solidFill>
              <a:srgbClr val="244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2536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346" y="80575"/>
              <a:ext cx="1900195" cy="13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" y="1699566"/>
            <a:ext cx="7772400" cy="4845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BE" sz="3200" b="1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</a:t>
            </a:r>
            <a:r>
              <a:rPr lang="fr-BE" sz="3200" b="1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ooperation Days 2018</a:t>
            </a:r>
            <a:br>
              <a:rPr lang="fr-BE" sz="3200" b="1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</a:br>
            <a:r>
              <a:rPr lang="fr-BE" sz="2800" b="1" dirty="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Brus</a:t>
            </a:r>
            <a:r>
              <a:rPr lang="en-GB" sz="4000" b="1" kern="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CONTACT US:</a:t>
            </a:r>
            <a:endParaRPr lang="en-GB" sz="4000" b="1" dirty="0">
              <a:solidFill>
                <a:srgbClr val="0070C0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2533" name="Picture 1" descr="cid:image001.png@01D32D6B.6CC4BE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342900"/>
            <a:ext cx="22923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8664" y="2852936"/>
            <a:ext cx="8640960" cy="3421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spc="300" dirty="0" smtClean="0">
                <a:solidFill>
                  <a:schemeClr val="bg2"/>
                </a:solidFill>
                <a:ea typeface="+mn-ea"/>
                <a:cs typeface="+mn-cs"/>
                <a:hlinkClick r:id="rId6"/>
              </a:rPr>
              <a:t>DEVCO-Joint-Programming-Support@ec.europa.eu</a:t>
            </a:r>
            <a:endParaRPr lang="en-GB" sz="2400" b="1" spc="300" dirty="0" smtClean="0">
              <a:solidFill>
                <a:schemeClr val="bg2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1" spc="300" dirty="0" smtClean="0">
              <a:solidFill>
                <a:schemeClr val="bg2"/>
              </a:solidFill>
              <a:ea typeface="+mn-ea"/>
              <a:cs typeface="+mn-cs"/>
              <a:hlinkClick r:id="rId7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spc="300" dirty="0" smtClean="0">
                <a:solidFill>
                  <a:schemeClr val="bg2"/>
                </a:solidFill>
                <a:ea typeface="+mn-ea"/>
                <a:cs typeface="+mn-cs"/>
                <a:hlinkClick r:id="rId7"/>
              </a:rPr>
              <a:t>JOINT-PROGRAMMING-SUPPORT@eeas.europa.eu</a:t>
            </a:r>
            <a:endParaRPr lang="en-GB" sz="2400" b="1" spc="300" dirty="0" smtClean="0">
              <a:solidFill>
                <a:schemeClr val="bg2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1" spc="3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b="1" spc="300" dirty="0" smtClean="0">
                <a:solidFill>
                  <a:srgbClr val="00B0F0"/>
                </a:solidFill>
              </a:rPr>
              <a:t>Or check our group in capacity4dev:</a:t>
            </a:r>
          </a:p>
          <a:p>
            <a:pPr>
              <a:defRPr/>
            </a:pPr>
            <a:r>
              <a:rPr lang="en-GB" sz="2400" b="1" spc="300" dirty="0" smtClean="0">
                <a:solidFill>
                  <a:srgbClr val="00B0F0"/>
                </a:solidFill>
              </a:rPr>
              <a:t>europa.eu/capacity4dev/joint-programming</a:t>
            </a:r>
          </a:p>
        </p:txBody>
      </p:sp>
    </p:spTree>
    <p:extLst>
      <p:ext uri="{BB962C8B-B14F-4D97-AF65-F5344CB8AC3E}">
        <p14:creationId xmlns:p14="http://schemas.microsoft.com/office/powerpoint/2010/main" val="1240550173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€454 million for BENIN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/>
          <a:stretch/>
        </p:blipFill>
        <p:spPr bwMode="auto">
          <a:xfrm>
            <a:off x="3491880" y="1700808"/>
            <a:ext cx="5652120" cy="3960440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7"/>
            <a:ext cx="3491880" cy="3140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599256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5400600" cy="50851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GB" sz="4200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</a:t>
            </a:r>
            <a:r>
              <a:rPr lang="en-GB" sz="42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Demand driven short-term technical assistance for in-country </a:t>
            </a:r>
            <a:r>
              <a:rPr lang="en-GB" sz="42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missions: </a:t>
            </a:r>
            <a:endParaRPr lang="en-GB" sz="4200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4000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45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Missions can support: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45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Consultations</a:t>
            </a:r>
            <a:endParaRPr lang="en-GB" sz="4500" dirty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45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n-GB" sz="45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apping/country </a:t>
            </a:r>
            <a:r>
              <a:rPr lang="en-GB" sz="45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analysis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45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Facilitating Workshops/retreats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45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Drafting </a:t>
            </a:r>
            <a:r>
              <a:rPr lang="en-GB" sz="45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documents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45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Communication </a:t>
            </a:r>
            <a:r>
              <a:rPr lang="en-GB" sz="45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material</a:t>
            </a:r>
          </a:p>
          <a:p>
            <a:pPr marL="857250" lvl="1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45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BUT, consultants work </a:t>
            </a:r>
            <a:r>
              <a:rPr lang="en-GB" sz="4500" u="sng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cannot</a:t>
            </a:r>
            <a:r>
              <a:rPr lang="en-GB" sz="45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replace the importance of LOCAL OWNERSHIP</a:t>
            </a:r>
          </a:p>
          <a:p>
            <a:pPr marL="857250" lvl="1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45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Participating partners need to plan for longer term support to Joint Programming</a:t>
            </a:r>
          </a:p>
          <a:p>
            <a:pPr marL="457200" indent="-457200">
              <a:buFont typeface="+mj-lt"/>
              <a:buAutoNum type="arabicPeriod"/>
            </a:pPr>
            <a:endParaRPr lang="en-GB" sz="4000" dirty="0" smtClean="0">
              <a:solidFill>
                <a:srgbClr val="3166C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GB" sz="4200" b="1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GB" sz="4200" b="1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GB" sz="42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Methodological advice and inputs </a:t>
            </a:r>
            <a:r>
              <a:rPr lang="en-GB" sz="42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regarding JP process </a:t>
            </a:r>
            <a:r>
              <a:rPr lang="en-GB" sz="4200" dirty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GB" sz="4200" dirty="0" smtClean="0">
                <a:solidFill>
                  <a:srgbClr val="3166C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drafting of JP documents</a:t>
            </a:r>
            <a:endParaRPr lang="en-GB" dirty="0">
              <a:solidFill>
                <a:srgbClr val="3166CF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1378" y="1628800"/>
            <a:ext cx="3126035" cy="4793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prstClr val="black"/>
                </a:solidFill>
              </a:rPr>
              <a:t>Experts:</a:t>
            </a:r>
          </a:p>
          <a:p>
            <a:pPr marL="171450" indent="-171450">
              <a:lnSpc>
                <a:spcPts val="2260"/>
              </a:lnSpc>
              <a:buFont typeface="Wingdings" panose="05000000000000000000" pitchFamily="2" charset="2"/>
              <a:buChar char="§"/>
            </a:pPr>
            <a:r>
              <a:rPr lang="en-GB" sz="1800" b="1" u="sng" dirty="0">
                <a:solidFill>
                  <a:prstClr val="black"/>
                </a:solidFill>
              </a:rPr>
              <a:t>Alex O'Riordan</a:t>
            </a:r>
            <a:r>
              <a:rPr lang="en-GB" sz="1800" b="1" dirty="0">
                <a:solidFill>
                  <a:prstClr val="black"/>
                </a:solidFill>
              </a:rPr>
              <a:t>: </a:t>
            </a:r>
            <a:r>
              <a:rPr lang="en-GB" sz="1800" dirty="0">
                <a:solidFill>
                  <a:prstClr val="black"/>
                </a:solidFill>
              </a:rPr>
              <a:t>supported </a:t>
            </a:r>
            <a:r>
              <a:rPr lang="en-GB" sz="1800" dirty="0" smtClean="0">
                <a:solidFill>
                  <a:prstClr val="black"/>
                </a:solidFill>
              </a:rPr>
              <a:t>Angola, Moldova</a:t>
            </a:r>
            <a:r>
              <a:rPr lang="en-GB" sz="1800" dirty="0">
                <a:solidFill>
                  <a:prstClr val="black"/>
                </a:solidFill>
              </a:rPr>
              <a:t>, Philippines, Georgia, Palestine, Yemen, </a:t>
            </a:r>
            <a:r>
              <a:rPr lang="en-GB" sz="1800" dirty="0" smtClean="0">
                <a:solidFill>
                  <a:prstClr val="black"/>
                </a:solidFill>
              </a:rPr>
              <a:t>Iraq, Somalia, Mozambique</a:t>
            </a:r>
            <a:endParaRPr lang="en-GB" sz="1800" dirty="0">
              <a:solidFill>
                <a:prstClr val="black"/>
              </a:solidFill>
            </a:endParaRPr>
          </a:p>
          <a:p>
            <a:pPr marL="171450" indent="-171450">
              <a:lnSpc>
                <a:spcPts val="2260"/>
              </a:lnSpc>
              <a:buFont typeface="Wingdings" panose="05000000000000000000" pitchFamily="2" charset="2"/>
              <a:buChar char="§"/>
            </a:pPr>
            <a:r>
              <a:rPr lang="en-GB" sz="1800" b="1" u="sng" dirty="0">
                <a:solidFill>
                  <a:prstClr val="black"/>
                </a:solidFill>
              </a:rPr>
              <a:t>Katarina </a:t>
            </a:r>
            <a:r>
              <a:rPr lang="en-GB" sz="1800" b="1" u="sng" dirty="0" err="1">
                <a:solidFill>
                  <a:prstClr val="black"/>
                </a:solidFill>
              </a:rPr>
              <a:t>Courtnadge-Kovačević</a:t>
            </a:r>
            <a:r>
              <a:rPr lang="en-GB" sz="1800" b="1" dirty="0">
                <a:solidFill>
                  <a:prstClr val="black"/>
                </a:solidFill>
              </a:rPr>
              <a:t>: </a:t>
            </a:r>
            <a:r>
              <a:rPr lang="en-GB" sz="1800" dirty="0">
                <a:solidFill>
                  <a:prstClr val="black"/>
                </a:solidFill>
              </a:rPr>
              <a:t>supported Tajikistan, Laos, Cambodia, Pakistan, Afghanistan; </a:t>
            </a:r>
          </a:p>
          <a:p>
            <a:pPr marL="171450" indent="-171450">
              <a:lnSpc>
                <a:spcPts val="2260"/>
              </a:lnSpc>
              <a:buFont typeface="Wingdings" panose="05000000000000000000" pitchFamily="2" charset="2"/>
              <a:buChar char="§"/>
            </a:pPr>
            <a:r>
              <a:rPr lang="en-GB" sz="1800" b="1" u="sng" dirty="0">
                <a:solidFill>
                  <a:prstClr val="black"/>
                </a:solidFill>
              </a:rPr>
              <a:t>Iradj Alikhani</a:t>
            </a:r>
            <a:r>
              <a:rPr lang="en-GB" sz="1800" b="1" dirty="0">
                <a:solidFill>
                  <a:prstClr val="black"/>
                </a:solidFill>
              </a:rPr>
              <a:t>: </a:t>
            </a:r>
            <a:r>
              <a:rPr lang="en-GB" sz="1800" dirty="0">
                <a:solidFill>
                  <a:prstClr val="black"/>
                </a:solidFill>
              </a:rPr>
              <a:t>supported Mali, Senegal, Benin, Haiti, </a:t>
            </a:r>
            <a:r>
              <a:rPr lang="en-GB" sz="1800" dirty="0" smtClean="0">
                <a:solidFill>
                  <a:prstClr val="black"/>
                </a:solidFill>
              </a:rPr>
              <a:t>Mauritania, Madagascar</a:t>
            </a:r>
            <a:endParaRPr lang="en-GB" sz="1800" dirty="0">
              <a:solidFill>
                <a:prstClr val="black"/>
              </a:solidFill>
            </a:endParaRPr>
          </a:p>
          <a:p>
            <a:pPr marL="171450" indent="-171450">
              <a:lnSpc>
                <a:spcPts val="2260"/>
              </a:lnSpc>
              <a:buFont typeface="Wingdings" panose="05000000000000000000" pitchFamily="2" charset="2"/>
              <a:buChar char="§"/>
            </a:pPr>
            <a:r>
              <a:rPr lang="en-GB" sz="1800" b="1" u="sng" dirty="0">
                <a:solidFill>
                  <a:prstClr val="black"/>
                </a:solidFill>
              </a:rPr>
              <a:t>Sybille Koenig</a:t>
            </a:r>
            <a:r>
              <a:rPr lang="en-GB" sz="1800" b="1" dirty="0">
                <a:solidFill>
                  <a:prstClr val="black"/>
                </a:solidFill>
              </a:rPr>
              <a:t>: </a:t>
            </a:r>
            <a:r>
              <a:rPr lang="en-GB" sz="1800" dirty="0">
                <a:solidFill>
                  <a:prstClr val="black"/>
                </a:solidFill>
              </a:rPr>
              <a:t>supported Tunisia, Burkina Faso, CAR, Honduras, Burundi, Cameroon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u="sng" spc="300" dirty="0" smtClean="0"/>
              <a:t>EXPERT MISSIONS</a:t>
            </a:r>
            <a:endParaRPr lang="en-GB" sz="2000" b="1" u="sng" spc="300" dirty="0"/>
          </a:p>
        </p:txBody>
      </p:sp>
    </p:spTree>
    <p:extLst>
      <p:ext uri="{BB962C8B-B14F-4D97-AF65-F5344CB8AC3E}">
        <p14:creationId xmlns:p14="http://schemas.microsoft.com/office/powerpoint/2010/main" val="520988008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208912" cy="453650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E" sz="2600" i="1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Encourage staff in your Delegation to register </a:t>
            </a:r>
          </a:p>
          <a:p>
            <a:pPr marL="0" indent="0" algn="just">
              <a:buNone/>
            </a:pPr>
            <a:r>
              <a:rPr lang="en-IE" sz="2600" i="1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 in EU Learn for the </a:t>
            </a:r>
            <a:r>
              <a:rPr lang="en-IE" sz="2600" i="1" u="sng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JOINT PROGRAMMING training   </a:t>
            </a:r>
          </a:p>
          <a:p>
            <a:pPr marL="0" indent="0" algn="just">
              <a:buNone/>
            </a:pPr>
            <a:r>
              <a:rPr lang="en-IE" sz="2600" i="1" dirty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E" sz="2600" i="1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course </a:t>
            </a:r>
          </a:p>
          <a:p>
            <a:pPr marL="0" indent="0" algn="just">
              <a:buNone/>
            </a:pPr>
            <a:r>
              <a:rPr lang="en-IE" sz="2600" i="1" dirty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IE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Date: 25 September 2018 (back-to-back to 						PPCM training)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E" sz="2600" i="1" dirty="0">
              <a:solidFill>
                <a:srgbClr val="316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E" sz="2600" i="1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All Heads of Cooperation from Asia and beyond are invited to </a:t>
            </a:r>
            <a:r>
              <a:rPr lang="en-IE" sz="2600" i="1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 3-day “GLOBAL WORKSHOP ON JOINT PROGRAMMING” </a:t>
            </a:r>
            <a:r>
              <a:rPr lang="en-IE" sz="2600" i="1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learning </a:t>
            </a:r>
            <a:r>
              <a:rPr lang="en-IE" sz="2600" i="1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event In </a:t>
            </a:r>
            <a:r>
              <a:rPr lang="en-IE" sz="2600" i="1" dirty="0" smtClean="0">
                <a:solidFill>
                  <a:srgbClr val="316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Cambodia </a:t>
            </a:r>
            <a:endParaRPr lang="en-GB" sz="2200" i="1" dirty="0">
              <a:solidFill>
                <a:srgbClr val="316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     	</a:t>
            </a:r>
            <a:r>
              <a:rPr lang="en-GB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Date: 4-6 December 2018 </a:t>
            </a:r>
            <a:endParaRPr lang="en-IE" sz="2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8013" y="2270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20136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u="sng" spc="600" dirty="0" smtClean="0"/>
              <a:t>SAVE THE DATE</a:t>
            </a:r>
            <a:endParaRPr lang="en-GB" sz="2800" b="1" u="sng" spc="600" dirty="0"/>
          </a:p>
        </p:txBody>
      </p:sp>
    </p:spTree>
    <p:extLst>
      <p:ext uri="{BB962C8B-B14F-4D97-AF65-F5344CB8AC3E}">
        <p14:creationId xmlns:p14="http://schemas.microsoft.com/office/powerpoint/2010/main" val="293745189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€990 million for BURKINA FASO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3347864" cy="2880320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628800"/>
            <a:ext cx="5796135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561656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096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€121 million for CAPE VERDE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" y="2276872"/>
            <a:ext cx="3534928" cy="2736304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/>
          <a:stretch/>
        </p:blipFill>
        <p:spPr bwMode="auto">
          <a:xfrm>
            <a:off x="3563888" y="1628800"/>
            <a:ext cx="5580112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087448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4" y="188640"/>
            <a:ext cx="9131416" cy="576064"/>
          </a:xfrm>
        </p:spPr>
        <p:txBody>
          <a:bodyPr>
            <a:normAutofit fontScale="90000"/>
          </a:bodyPr>
          <a:lstStyle/>
          <a:p>
            <a:r>
              <a:rPr lang="en-GB" sz="4200" dirty="0" smtClean="0"/>
              <a:t>€1.002 million for COTE D’IVOIRE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3563888" cy="2736304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5580112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140747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€1.300 million for GHANA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347864" cy="3024336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5796136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137040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€527 million for GUINEA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3635896" cy="2960752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7"/>
            <a:ext cx="5508104" cy="388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796051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en-GB" sz="4200" dirty="0" smtClean="0"/>
              <a:t>€174 million for GUINEA-BISSAU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635896" cy="2664296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550810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093253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€729 million for LIBERIA </a:t>
            </a:r>
            <a:r>
              <a:rPr lang="en-GB" sz="2400" dirty="0" smtClean="0"/>
              <a:t>(2016, EU combined)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3635896" cy="2674238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5508104" cy="338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129631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3687</TotalTime>
  <Words>822</Words>
  <Application>Microsoft Office PowerPoint</Application>
  <PresentationFormat>On-screen Show (4:3)</PresentationFormat>
  <Paragraphs>116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Calibri</vt:lpstr>
      <vt:lpstr>Helvetica</vt:lpstr>
      <vt:lpstr>Times New Roman</vt:lpstr>
      <vt:lpstr>Verdana</vt:lpstr>
      <vt:lpstr>Wingdings</vt:lpstr>
      <vt:lpstr>Office Theme</vt:lpstr>
      <vt:lpstr>1_Office Theme</vt:lpstr>
      <vt:lpstr>PowerPoint Presentation</vt:lpstr>
      <vt:lpstr>€454 million for BENIN (2016, EU combined)</vt:lpstr>
      <vt:lpstr>€990 million for BURKINA FASO (2016, EU combined)</vt:lpstr>
      <vt:lpstr>€121 million for CAPE VERDE (2016, EU combined)</vt:lpstr>
      <vt:lpstr>€1.002 million for COTE D’IVOIRE (2016, EU combined)</vt:lpstr>
      <vt:lpstr>€1.300 million for GHANA (2016, EU combined)</vt:lpstr>
      <vt:lpstr>€527 million for GUINEA (2016, EU combined)</vt:lpstr>
      <vt:lpstr>€174 million for GUINEA-BISSAU (2016, EU combined)</vt:lpstr>
      <vt:lpstr>€729 million for LIBERIA (2016, EU combined)</vt:lpstr>
      <vt:lpstr>€1.100 million for MALI (2016, EU combined)</vt:lpstr>
      <vt:lpstr>€356 million for MAURITANIA (2016, EU combined)</vt:lpstr>
      <vt:lpstr>€870 million for NIGER (2016, EU combined)</vt:lpstr>
      <vt:lpstr>€2.700 million for NIGERIA (2016, EU combined)</vt:lpstr>
      <vt:lpstr>€805 million for SENEGAL (2016, EU combined)</vt:lpstr>
      <vt:lpstr>€628 million for SIERRA LEONE (2016, EU combined)</vt:lpstr>
      <vt:lpstr>€171 million for TOGO (2016, EU combined)</vt:lpstr>
      <vt:lpstr>PowerPoint Presentation</vt:lpstr>
      <vt:lpstr>PowerPoint Presentation</vt:lpstr>
      <vt:lpstr>Cooperation Days 2018 BrusCONTACT US: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Programming:  Taking it one step further</dc:title>
  <dc:creator>MARAZOPOULOS Christos (CAB-BARROSO-EXT)</dc:creator>
  <cp:lastModifiedBy>MARAZOPOULOS Christos (DEVCO)</cp:lastModifiedBy>
  <cp:revision>292</cp:revision>
  <cp:lastPrinted>2018-04-23T08:31:16Z</cp:lastPrinted>
  <dcterms:created xsi:type="dcterms:W3CDTF">2016-10-04T09:57:54Z</dcterms:created>
  <dcterms:modified xsi:type="dcterms:W3CDTF">2018-06-05T12:40:27Z</dcterms:modified>
</cp:coreProperties>
</file>