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2D5EC1"/>
    <a:srgbClr val="FFD624"/>
    <a:srgbClr val="3E6FD2"/>
    <a:srgbClr val="BDDEFF"/>
    <a:srgbClr val="99CCFF"/>
    <a:srgbClr val="808080"/>
    <a:srgbClr val="009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619088-69A6-45FF-8C04-5A37BC8B41E1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2953972C-C62A-4CCF-BD60-24E72FBCEFD6}">
      <dgm:prSet phldrT="[Text]" custT="1"/>
      <dgm:spPr/>
      <dgm:t>
        <a:bodyPr/>
        <a:lstStyle/>
        <a:p>
          <a:r>
            <a:rPr lang="en-GB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23</a:t>
          </a:r>
          <a:r>
            <a:rPr lang="en-GB" sz="1400" b="0" dirty="0" smtClean="0">
              <a:solidFill>
                <a:schemeClr val="tx1"/>
              </a:solidFill>
            </a:rPr>
            <a:t> </a:t>
          </a:r>
          <a:r>
            <a:rPr lang="en-GB" sz="1400" b="0" i="1" dirty="0" smtClean="0">
              <a:solidFill>
                <a:schemeClr val="tx1"/>
              </a:solidFill>
            </a:rPr>
            <a:t>(+2)</a:t>
          </a:r>
          <a:endParaRPr lang="en-GB" sz="1400" b="0" i="1" dirty="0">
            <a:solidFill>
              <a:schemeClr val="tx1"/>
            </a:solidFill>
          </a:endParaRPr>
        </a:p>
      </dgm:t>
    </dgm:pt>
    <dgm:pt modelId="{E15717CF-B204-4AE8-A278-635027D8BF1A}" type="parTrans" cxnId="{A19D235A-D7FF-43E3-A10D-5C08F1EE35AE}">
      <dgm:prSet/>
      <dgm:spPr/>
      <dgm:t>
        <a:bodyPr/>
        <a:lstStyle/>
        <a:p>
          <a:endParaRPr lang="en-GB"/>
        </a:p>
      </dgm:t>
    </dgm:pt>
    <dgm:pt modelId="{935133FE-97BC-49C2-A71F-D70D511288E3}" type="sibTrans" cxnId="{A19D235A-D7FF-43E3-A10D-5C08F1EE35AE}">
      <dgm:prSet/>
      <dgm:spPr/>
      <dgm:t>
        <a:bodyPr/>
        <a:lstStyle/>
        <a:p>
          <a:endParaRPr lang="en-GB"/>
        </a:p>
      </dgm:t>
    </dgm:pt>
    <dgm:pt modelId="{2CEBEBAC-D55C-4A2C-B8AF-282D191C0939}">
      <dgm:prSet phldrT="[Text]" custT="1"/>
      <dgm:spPr/>
      <dgm:t>
        <a:bodyPr/>
        <a:lstStyle/>
        <a:p>
          <a:r>
            <a:rPr lang="en-GB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</a:t>
          </a:r>
          <a:endParaRPr lang="en-GB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70A69D-8E99-4782-AF3D-F83EFDC8CBB3}" type="parTrans" cxnId="{C41857BC-BF8A-40A6-A5AE-158E50E8EF9C}">
      <dgm:prSet/>
      <dgm:spPr/>
      <dgm:t>
        <a:bodyPr/>
        <a:lstStyle/>
        <a:p>
          <a:endParaRPr lang="en-GB"/>
        </a:p>
      </dgm:t>
    </dgm:pt>
    <dgm:pt modelId="{20B7F0CB-6E80-4ED5-A58F-8AC0E69F278C}" type="sibTrans" cxnId="{C41857BC-BF8A-40A6-A5AE-158E50E8EF9C}">
      <dgm:prSet/>
      <dgm:spPr/>
      <dgm:t>
        <a:bodyPr/>
        <a:lstStyle/>
        <a:p>
          <a:endParaRPr lang="en-GB"/>
        </a:p>
      </dgm:t>
    </dgm:pt>
    <dgm:pt modelId="{0F604978-1D86-425A-B411-579E787AC848}">
      <dgm:prSet phldrT="[Text]" custT="1"/>
      <dgm:spPr/>
      <dgm:t>
        <a:bodyPr/>
        <a:lstStyle/>
        <a:p>
          <a:pPr algn="l"/>
          <a:r>
            <a:rPr lang="en-GB" sz="1100" b="1" u="sng" dirty="0" smtClean="0"/>
            <a:t>COUNTRIES IN THE PROCESS OF JOINT PROGRAMMING </a:t>
          </a:r>
          <a:r>
            <a:rPr lang="en-GB" sz="1100" b="1" i="1" u="none" dirty="0" smtClean="0"/>
            <a:t>(JOINT ANALYSIS OR ROADMAP)</a:t>
          </a:r>
          <a:endParaRPr lang="en-GB" sz="1100" b="1" i="1" u="none" dirty="0"/>
        </a:p>
      </dgm:t>
    </dgm:pt>
    <dgm:pt modelId="{9B94821A-FD56-4034-8B27-034127459871}" type="parTrans" cxnId="{94FFD4DC-913C-48F3-8601-972ADD37764F}">
      <dgm:prSet/>
      <dgm:spPr/>
      <dgm:t>
        <a:bodyPr/>
        <a:lstStyle/>
        <a:p>
          <a:endParaRPr lang="en-GB"/>
        </a:p>
      </dgm:t>
    </dgm:pt>
    <dgm:pt modelId="{A3B042FB-A4FB-4ABD-9C3B-694D1DD32385}" type="sibTrans" cxnId="{94FFD4DC-913C-48F3-8601-972ADD37764F}">
      <dgm:prSet/>
      <dgm:spPr/>
      <dgm:t>
        <a:bodyPr/>
        <a:lstStyle/>
        <a:p>
          <a:endParaRPr lang="en-GB"/>
        </a:p>
      </dgm:t>
    </dgm:pt>
    <dgm:pt modelId="{AA46B403-EE0D-4233-A422-323DFCEF9C10}">
      <dgm:prSet phldrT="[Text]" custT="1"/>
      <dgm:spPr/>
      <dgm:t>
        <a:bodyPr/>
        <a:lstStyle/>
        <a:p>
          <a:pPr algn="l"/>
          <a:r>
            <a:rPr lang="en-GB" sz="1200" b="0" i="1" dirty="0" smtClean="0"/>
            <a:t>Joint Analysis</a:t>
          </a:r>
          <a:r>
            <a:rPr lang="en-GB" sz="1200" dirty="0" smtClean="0"/>
            <a:t>: </a:t>
          </a:r>
          <a:r>
            <a:rPr lang="en-GB" sz="1200" b="1" dirty="0" smtClean="0"/>
            <a:t>Armenia, Belarus, Benin*, Georgia, Morocco*, Niger, Zambia</a:t>
          </a:r>
          <a:endParaRPr lang="en-GB" sz="1200" b="1" dirty="0"/>
        </a:p>
      </dgm:t>
    </dgm:pt>
    <dgm:pt modelId="{5F9AA5C8-D3AA-4221-A649-F5A347009141}" type="parTrans" cxnId="{F305DA76-DEEC-4339-AF2E-5930E8654579}">
      <dgm:prSet/>
      <dgm:spPr/>
      <dgm:t>
        <a:bodyPr/>
        <a:lstStyle/>
        <a:p>
          <a:endParaRPr lang="en-GB"/>
        </a:p>
      </dgm:t>
    </dgm:pt>
    <dgm:pt modelId="{AD313933-341B-4042-B581-0AE2383A3428}" type="sibTrans" cxnId="{F305DA76-DEEC-4339-AF2E-5930E8654579}">
      <dgm:prSet/>
      <dgm:spPr/>
      <dgm:t>
        <a:bodyPr/>
        <a:lstStyle/>
        <a:p>
          <a:endParaRPr lang="en-GB"/>
        </a:p>
      </dgm:t>
    </dgm:pt>
    <dgm:pt modelId="{0EB91091-FF08-4CFE-8D6F-05CEF02CB847}">
      <dgm:prSet custT="1"/>
      <dgm:spPr/>
      <dgm:t>
        <a:bodyPr/>
        <a:lstStyle/>
        <a:p>
          <a:r>
            <a:rPr lang="en-GB" sz="1400" strike="noStrike" dirty="0" smtClean="0">
              <a:solidFill>
                <a:schemeClr val="tx1"/>
              </a:solidFill>
            </a:rPr>
            <a:t>17</a:t>
          </a:r>
          <a:endParaRPr lang="en-GB" sz="1400" strike="noStrike" dirty="0">
            <a:solidFill>
              <a:schemeClr val="tx1"/>
            </a:solidFill>
          </a:endParaRPr>
        </a:p>
      </dgm:t>
    </dgm:pt>
    <dgm:pt modelId="{9B7A38D3-0825-4E26-B1F6-F66D9063385B}" type="parTrans" cxnId="{AAE106F9-FA0A-40FB-9608-993FD9EA64D8}">
      <dgm:prSet/>
      <dgm:spPr/>
      <dgm:t>
        <a:bodyPr/>
        <a:lstStyle/>
        <a:p>
          <a:endParaRPr lang="en-GB"/>
        </a:p>
      </dgm:t>
    </dgm:pt>
    <dgm:pt modelId="{207E0305-87C7-4797-9A49-9EEFAE95008B}" type="sibTrans" cxnId="{AAE106F9-FA0A-40FB-9608-993FD9EA64D8}">
      <dgm:prSet/>
      <dgm:spPr/>
      <dgm:t>
        <a:bodyPr/>
        <a:lstStyle/>
        <a:p>
          <a:endParaRPr lang="en-GB"/>
        </a:p>
      </dgm:t>
    </dgm:pt>
    <dgm:pt modelId="{C0AE7AE5-07F1-4A7C-A257-555757C54946}">
      <dgm:prSet custT="1"/>
      <dgm:spPr/>
      <dgm:t>
        <a:bodyPr vert="vert"/>
        <a:lstStyle/>
        <a:p>
          <a:r>
            <a:rPr lang="en-GB" sz="1800" b="1" dirty="0"/>
            <a:t>7</a:t>
          </a:r>
        </a:p>
      </dgm:t>
    </dgm:pt>
    <dgm:pt modelId="{B078F5BC-D1BB-4C92-B276-9E1A25FF46D5}" type="parTrans" cxnId="{7E494CF0-66E9-4852-A6B8-7F3330AE6964}">
      <dgm:prSet/>
      <dgm:spPr/>
      <dgm:t>
        <a:bodyPr/>
        <a:lstStyle/>
        <a:p>
          <a:endParaRPr lang="en-GB"/>
        </a:p>
      </dgm:t>
    </dgm:pt>
    <dgm:pt modelId="{8DF59837-0558-41FF-A019-4FE00E87B77B}" type="sibTrans" cxnId="{7E494CF0-66E9-4852-A6B8-7F3330AE6964}">
      <dgm:prSet/>
      <dgm:spPr/>
      <dgm:t>
        <a:bodyPr/>
        <a:lstStyle/>
        <a:p>
          <a:endParaRPr lang="en-GB"/>
        </a:p>
      </dgm:t>
    </dgm:pt>
    <dgm:pt modelId="{92BBF7E5-B298-4EF3-A139-D4238CA4F7AA}">
      <dgm:prSet custT="1"/>
      <dgm:spPr/>
      <dgm:t>
        <a:bodyPr/>
        <a:lstStyle/>
        <a:p>
          <a:pPr algn="l"/>
          <a:r>
            <a:rPr lang="en-GB" sz="1050" b="1" u="sng" dirty="0" smtClean="0"/>
            <a:t>COUNTRIES EXPLORING JOINT PROGRAMMING POTENTIAL </a:t>
          </a:r>
          <a:r>
            <a:rPr lang="en-GB" sz="1050" b="1" i="1" u="none" dirty="0" smtClean="0"/>
            <a:t>(FEASIBILITY/SCOPING EXERCISE)</a:t>
          </a:r>
          <a:endParaRPr lang="en-GB" sz="1050" b="1" i="1" u="none" dirty="0">
            <a:solidFill>
              <a:srgbClr val="FF0000"/>
            </a:solidFill>
          </a:endParaRPr>
        </a:p>
      </dgm:t>
    </dgm:pt>
    <dgm:pt modelId="{B70D799D-49A4-4B83-A7BA-86E2FB47EE7E}" type="parTrans" cxnId="{1FC07480-D6BF-4AF8-887D-05EFFCFD2B13}">
      <dgm:prSet/>
      <dgm:spPr/>
      <dgm:t>
        <a:bodyPr/>
        <a:lstStyle/>
        <a:p>
          <a:endParaRPr lang="en-GB"/>
        </a:p>
      </dgm:t>
    </dgm:pt>
    <dgm:pt modelId="{FEF2B906-6D6B-48C4-B436-B58D9CB3FD41}" type="sibTrans" cxnId="{1FC07480-D6BF-4AF8-887D-05EFFCFD2B13}">
      <dgm:prSet/>
      <dgm:spPr/>
      <dgm:t>
        <a:bodyPr/>
        <a:lstStyle/>
        <a:p>
          <a:endParaRPr lang="en-GB"/>
        </a:p>
      </dgm:t>
    </dgm:pt>
    <dgm:pt modelId="{2C7888E3-5F52-4B18-B709-67B643FE1CCC}">
      <dgm:prSet custT="1"/>
      <dgm:spPr/>
      <dgm:t>
        <a:bodyPr/>
        <a:lstStyle/>
        <a:p>
          <a:r>
            <a:rPr lang="en-GB" sz="1100" b="1" dirty="0"/>
            <a:t>Joint Monitoring / Results Framework</a:t>
          </a:r>
        </a:p>
      </dgm:t>
    </dgm:pt>
    <dgm:pt modelId="{51735140-4AE9-4E13-B9B1-109D55E01688}" type="parTrans" cxnId="{D902C597-7E32-483C-98D0-3FDD9D4231BB}">
      <dgm:prSet/>
      <dgm:spPr/>
      <dgm:t>
        <a:bodyPr/>
        <a:lstStyle/>
        <a:p>
          <a:endParaRPr lang="en-GB"/>
        </a:p>
      </dgm:t>
    </dgm:pt>
    <dgm:pt modelId="{70B6AE6D-7E2C-4457-A10D-3247F236AE7D}" type="sibTrans" cxnId="{D902C597-7E32-483C-98D0-3FDD9D4231BB}">
      <dgm:prSet/>
      <dgm:spPr/>
      <dgm:t>
        <a:bodyPr/>
        <a:lstStyle/>
        <a:p>
          <a:endParaRPr lang="en-GB"/>
        </a:p>
      </dgm:t>
    </dgm:pt>
    <dgm:pt modelId="{7DE7D5D7-6143-4158-8362-EDC07FE739A9}">
      <dgm:prSet custT="1"/>
      <dgm:spPr/>
      <dgm:t>
        <a:bodyPr/>
        <a:lstStyle/>
        <a:p>
          <a:r>
            <a:rPr lang="en-GB" sz="1100" dirty="0">
              <a:solidFill>
                <a:schemeClr val="tx1"/>
              </a:solidFill>
            </a:rPr>
            <a:t>Bolivia, Cambodia</a:t>
          </a:r>
          <a:r>
            <a:rPr lang="en-GB" sz="1100" dirty="0"/>
            <a:t>, Comoros, Ethiopia, Ghana, Kenya, Laos, Mali, Myanmar, Nicaragua, Palestine, Rwanda</a:t>
          </a:r>
        </a:p>
      </dgm:t>
    </dgm:pt>
    <dgm:pt modelId="{3E087EB7-4A97-4AC1-845F-826CEC2BF658}" type="parTrans" cxnId="{E02861E8-74F7-4E65-8F27-72DE566814B7}">
      <dgm:prSet/>
      <dgm:spPr/>
      <dgm:t>
        <a:bodyPr/>
        <a:lstStyle/>
        <a:p>
          <a:endParaRPr lang="en-GB"/>
        </a:p>
      </dgm:t>
    </dgm:pt>
    <dgm:pt modelId="{89BBFC11-5D86-4B98-A9C7-89852D54CF8C}" type="sibTrans" cxnId="{E02861E8-74F7-4E65-8F27-72DE566814B7}">
      <dgm:prSet/>
      <dgm:spPr/>
      <dgm:t>
        <a:bodyPr/>
        <a:lstStyle/>
        <a:p>
          <a:endParaRPr lang="en-GB"/>
        </a:p>
      </dgm:t>
    </dgm:pt>
    <dgm:pt modelId="{1736CAE7-4322-4B33-83DF-F5B64FFC2F01}">
      <dgm:prSet custT="1"/>
      <dgm:spPr/>
      <dgm:t>
        <a:bodyPr/>
        <a:lstStyle/>
        <a:p>
          <a:r>
            <a:rPr lang="en-GB" sz="1100" b="1" dirty="0"/>
            <a:t>Replacement</a:t>
          </a:r>
        </a:p>
      </dgm:t>
    </dgm:pt>
    <dgm:pt modelId="{A79314C9-E437-4BE1-B201-A6BDDF1D5DEF}" type="parTrans" cxnId="{E8E4A31B-5526-4652-9570-2046C32F40EA}">
      <dgm:prSet/>
      <dgm:spPr/>
      <dgm:t>
        <a:bodyPr/>
        <a:lstStyle/>
        <a:p>
          <a:endParaRPr lang="en-GB"/>
        </a:p>
      </dgm:t>
    </dgm:pt>
    <dgm:pt modelId="{AFA653DF-8F0C-415A-8FA7-BBA664A86593}" type="sibTrans" cxnId="{E8E4A31B-5526-4652-9570-2046C32F40EA}">
      <dgm:prSet/>
      <dgm:spPr/>
      <dgm:t>
        <a:bodyPr/>
        <a:lstStyle/>
        <a:p>
          <a:endParaRPr lang="en-GB"/>
        </a:p>
      </dgm:t>
    </dgm:pt>
    <dgm:pt modelId="{8B7DD7C2-8755-4A16-A932-5D2DD69C7346}">
      <dgm:prSet custT="1"/>
      <dgm:spPr/>
      <dgm:t>
        <a:bodyPr/>
        <a:lstStyle/>
        <a:p>
          <a:r>
            <a:rPr lang="en-GB" sz="1100" dirty="0"/>
            <a:t>FR in Comoros, FR in Kenya, EU in Laos, DE and FR in Mali, EU in Palestine, EU in Senegal  </a:t>
          </a:r>
        </a:p>
      </dgm:t>
    </dgm:pt>
    <dgm:pt modelId="{8EDC2D00-309E-4C74-B08C-541BC70C4145}" type="parTrans" cxnId="{9B3E1A37-B040-463A-A36D-052F8FCE15A4}">
      <dgm:prSet/>
      <dgm:spPr/>
      <dgm:t>
        <a:bodyPr/>
        <a:lstStyle/>
        <a:p>
          <a:endParaRPr lang="en-GB"/>
        </a:p>
      </dgm:t>
    </dgm:pt>
    <dgm:pt modelId="{68EB4576-DAD4-4604-972E-9BABA892DE63}" type="sibTrans" cxnId="{9B3E1A37-B040-463A-A36D-052F8FCE15A4}">
      <dgm:prSet/>
      <dgm:spPr/>
      <dgm:t>
        <a:bodyPr/>
        <a:lstStyle/>
        <a:p>
          <a:endParaRPr lang="en-GB"/>
        </a:p>
      </dgm:t>
    </dgm:pt>
    <dgm:pt modelId="{D647B248-93C2-456F-9F18-951DF5AD0885}">
      <dgm:prSet phldrT="[Text]" custT="1"/>
      <dgm:spPr/>
      <dgm:t>
        <a:bodyPr/>
        <a:lstStyle/>
        <a:p>
          <a:pPr algn="l"/>
          <a:r>
            <a:rPr lang="en-GB" sz="1200" b="1" u="sng" dirty="0" smtClean="0">
              <a:effectLst/>
            </a:rPr>
            <a:t>JOINT PROGRAMMING DOCUMENTS</a:t>
          </a:r>
          <a:endParaRPr lang="en-GB" sz="1200" b="1" u="sng" dirty="0">
            <a:effectLst/>
          </a:endParaRPr>
        </a:p>
      </dgm:t>
    </dgm:pt>
    <dgm:pt modelId="{9B6924FF-5695-4A39-BDD1-AB44B90CD5A1}" type="sibTrans" cxnId="{0C87E56B-6F4F-47F1-933F-36391CE602A0}">
      <dgm:prSet/>
      <dgm:spPr/>
      <dgm:t>
        <a:bodyPr/>
        <a:lstStyle/>
        <a:p>
          <a:endParaRPr lang="en-GB"/>
        </a:p>
      </dgm:t>
    </dgm:pt>
    <dgm:pt modelId="{38DE396D-B228-49BF-91DD-2B2A4332B032}" type="parTrans" cxnId="{0C87E56B-6F4F-47F1-933F-36391CE602A0}">
      <dgm:prSet/>
      <dgm:spPr/>
      <dgm:t>
        <a:bodyPr/>
        <a:lstStyle/>
        <a:p>
          <a:endParaRPr lang="en-GB"/>
        </a:p>
      </dgm:t>
    </dgm:pt>
    <dgm:pt modelId="{D7B15D81-B57F-4740-AA35-484D4D759BBC}">
      <dgm:prSet custT="1"/>
      <dgm:spPr/>
      <dgm:t>
        <a:bodyPr/>
        <a:lstStyle/>
        <a:p>
          <a:pPr algn="just"/>
          <a:r>
            <a:rPr lang="en-GB" sz="1050" b="1" dirty="0">
              <a:solidFill>
                <a:srgbClr val="0000FF"/>
              </a:solidFill>
            </a:rPr>
            <a:t> </a:t>
          </a:r>
          <a:r>
            <a:rPr lang="en-GB" sz="1050" b="0" dirty="0" smtClean="0">
              <a:solidFill>
                <a:schemeClr val="tx1"/>
              </a:solidFill>
            </a:rPr>
            <a:t>Afghanistan, Algeria, Angola, Bangladesh, Guinea Conakry, Iraq, Jordan, Kyrgyzstan, Liberia, Libya, Philippines, Somalia, Tajikistan, Tanzania, Ukraine, Uzbekistan, Yemen</a:t>
          </a:r>
          <a:endParaRPr lang="en-GB" sz="1050" b="0" dirty="0">
            <a:solidFill>
              <a:schemeClr val="tx1"/>
            </a:solidFill>
          </a:endParaRPr>
        </a:p>
      </dgm:t>
    </dgm:pt>
    <dgm:pt modelId="{4F230012-C1EE-46AC-8E68-3CCCED3202BF}" type="parTrans" cxnId="{93C2DA08-EB93-4D70-AF15-F83510F0AA58}">
      <dgm:prSet/>
      <dgm:spPr/>
      <dgm:t>
        <a:bodyPr/>
        <a:lstStyle/>
        <a:p>
          <a:endParaRPr lang="en-GB"/>
        </a:p>
      </dgm:t>
    </dgm:pt>
    <dgm:pt modelId="{8124C4E1-1621-4882-9879-D069A145491F}" type="sibTrans" cxnId="{93C2DA08-EB93-4D70-AF15-F83510F0AA58}">
      <dgm:prSet/>
      <dgm:spPr/>
      <dgm:t>
        <a:bodyPr/>
        <a:lstStyle/>
        <a:p>
          <a:endParaRPr lang="en-GB"/>
        </a:p>
      </dgm:t>
    </dgm:pt>
    <dgm:pt modelId="{82BF32E7-14AF-48EC-8682-3FD772D8F4F9}">
      <dgm:prSet phldrT="[Text]" custT="1"/>
      <dgm:spPr/>
      <dgm:t>
        <a:bodyPr/>
        <a:lstStyle/>
        <a:p>
          <a:pPr algn="just"/>
          <a:r>
            <a:rPr lang="en-GB" sz="1200" b="1" dirty="0" smtClean="0">
              <a:solidFill>
                <a:schemeClr val="tx1"/>
              </a:solidFill>
            </a:rPr>
            <a:t>Bolivia</a:t>
          </a:r>
          <a:r>
            <a:rPr lang="en-GB" sz="1200" b="0" dirty="0" smtClean="0">
              <a:solidFill>
                <a:schemeClr val="tx1"/>
              </a:solidFill>
            </a:rPr>
            <a:t> (2017-2020), </a:t>
          </a:r>
          <a:r>
            <a:rPr lang="en-GB" sz="1200" b="1" dirty="0" smtClean="0">
              <a:solidFill>
                <a:schemeClr val="tx1"/>
              </a:solidFill>
            </a:rPr>
            <a:t>Cambodia</a:t>
          </a:r>
          <a:r>
            <a:rPr lang="en-GB" sz="1200" b="0" dirty="0" smtClean="0">
              <a:solidFill>
                <a:schemeClr val="tx1"/>
              </a:solidFill>
            </a:rPr>
            <a:t> (2014-2018), </a:t>
          </a:r>
          <a:r>
            <a:rPr lang="en-GB" sz="1200" b="1" dirty="0" smtClean="0">
              <a:solidFill>
                <a:schemeClr val="tx1"/>
              </a:solidFill>
            </a:rPr>
            <a:t>Central African Republic </a:t>
          </a:r>
          <a:r>
            <a:rPr lang="en-GB" sz="1200" b="0" dirty="0" smtClean="0">
              <a:solidFill>
                <a:schemeClr val="tx1"/>
              </a:solidFill>
            </a:rPr>
            <a:t>(2017-2021)*, </a:t>
          </a:r>
          <a:r>
            <a:rPr lang="en-GB" sz="1200" b="1" dirty="0" smtClean="0">
              <a:solidFill>
                <a:schemeClr val="tx1"/>
              </a:solidFill>
            </a:rPr>
            <a:t>Chad</a:t>
          </a:r>
          <a:r>
            <a:rPr lang="en-GB" sz="1200" b="0" dirty="0" smtClean="0">
              <a:solidFill>
                <a:schemeClr val="tx1"/>
              </a:solidFill>
            </a:rPr>
            <a:t> (2014-2017), </a:t>
          </a:r>
          <a:r>
            <a:rPr lang="en-GB" sz="1200" b="1" dirty="0" smtClean="0">
              <a:solidFill>
                <a:schemeClr val="tx1"/>
              </a:solidFill>
            </a:rPr>
            <a:t>Comoros</a:t>
          </a:r>
          <a:r>
            <a:rPr lang="en-GB" sz="1200" b="0" dirty="0" smtClean="0">
              <a:solidFill>
                <a:schemeClr val="tx1"/>
              </a:solidFill>
            </a:rPr>
            <a:t> (2015-2020), </a:t>
          </a:r>
          <a:r>
            <a:rPr lang="en-GB" sz="1200" b="1" dirty="0" smtClean="0">
              <a:solidFill>
                <a:schemeClr val="tx1"/>
              </a:solidFill>
            </a:rPr>
            <a:t>Egypt</a:t>
          </a:r>
          <a:r>
            <a:rPr lang="en-GB" sz="1200" b="0" dirty="0" smtClean="0">
              <a:solidFill>
                <a:schemeClr val="tx1"/>
              </a:solidFill>
            </a:rPr>
            <a:t> (2017-2020), </a:t>
          </a:r>
          <a:r>
            <a:rPr lang="en-GB" sz="1200" b="0" dirty="0" smtClean="0">
              <a:solidFill>
                <a:srgbClr val="2D5EC1"/>
              </a:solidFill>
            </a:rPr>
            <a:t>Ethiopia (2018-)*</a:t>
          </a:r>
          <a:r>
            <a:rPr lang="en-GB" sz="1200" b="0" dirty="0" smtClean="0">
              <a:solidFill>
                <a:schemeClr val="tx1"/>
              </a:solidFill>
            </a:rPr>
            <a:t>, </a:t>
          </a:r>
          <a:r>
            <a:rPr lang="en-GB" sz="1200" b="1" dirty="0" smtClean="0">
              <a:solidFill>
                <a:schemeClr val="tx1"/>
              </a:solidFill>
            </a:rPr>
            <a:t>Ghana</a:t>
          </a:r>
          <a:r>
            <a:rPr lang="en-GB" sz="1200" b="0" dirty="0" smtClean="0">
              <a:solidFill>
                <a:schemeClr val="tx1"/>
              </a:solidFill>
            </a:rPr>
            <a:t> (2017-2020), </a:t>
          </a:r>
          <a:r>
            <a:rPr lang="en-GB" sz="1200" b="1" dirty="0" smtClean="0">
              <a:solidFill>
                <a:schemeClr val="tx1"/>
              </a:solidFill>
            </a:rPr>
            <a:t>Guatemala</a:t>
          </a:r>
          <a:r>
            <a:rPr lang="en-GB" sz="1200" b="0" dirty="0" smtClean="0">
              <a:solidFill>
                <a:schemeClr val="tx1"/>
              </a:solidFill>
            </a:rPr>
            <a:t> (2014-2020), </a:t>
          </a:r>
          <a:r>
            <a:rPr lang="en-GB" sz="1200" b="1" dirty="0" smtClean="0">
              <a:solidFill>
                <a:schemeClr val="tx1"/>
              </a:solidFill>
            </a:rPr>
            <a:t>Honduras</a:t>
          </a:r>
          <a:r>
            <a:rPr lang="en-GB" sz="1200" b="0" dirty="0" smtClean="0">
              <a:solidFill>
                <a:schemeClr val="tx1"/>
              </a:solidFill>
            </a:rPr>
            <a:t> (2018-2022)*, </a:t>
          </a:r>
          <a:r>
            <a:rPr lang="en-GB" sz="1200" b="1" dirty="0" smtClean="0">
              <a:solidFill>
                <a:schemeClr val="tx1"/>
              </a:solidFill>
            </a:rPr>
            <a:t>Ivory Coast </a:t>
          </a:r>
          <a:r>
            <a:rPr lang="en-GB" sz="1200" b="0" dirty="0" smtClean="0">
              <a:solidFill>
                <a:schemeClr val="tx1"/>
              </a:solidFill>
            </a:rPr>
            <a:t>(2017-2020), </a:t>
          </a:r>
          <a:r>
            <a:rPr lang="en-GB" sz="1200" b="0" dirty="0" smtClean="0">
              <a:solidFill>
                <a:srgbClr val="2D5EC1"/>
              </a:solidFill>
            </a:rPr>
            <a:t>Kenya (2018-)*</a:t>
          </a:r>
          <a:r>
            <a:rPr lang="en-GB" sz="1200" b="0" dirty="0" smtClean="0">
              <a:solidFill>
                <a:schemeClr val="tx1"/>
              </a:solidFill>
            </a:rPr>
            <a:t>, </a:t>
          </a:r>
          <a:r>
            <a:rPr lang="en-GB" sz="1200" b="1" dirty="0" smtClean="0">
              <a:solidFill>
                <a:schemeClr val="tx1"/>
              </a:solidFill>
            </a:rPr>
            <a:t>Laos</a:t>
          </a:r>
          <a:r>
            <a:rPr lang="en-GB" sz="1200" b="0" dirty="0" smtClean="0">
              <a:solidFill>
                <a:schemeClr val="tx1"/>
              </a:solidFill>
            </a:rPr>
            <a:t> (2016-2020), </a:t>
          </a:r>
          <a:r>
            <a:rPr lang="en-GB" sz="1200" b="1" dirty="0" smtClean="0">
              <a:solidFill>
                <a:schemeClr val="tx1"/>
              </a:solidFill>
            </a:rPr>
            <a:t>Mali</a:t>
          </a:r>
          <a:r>
            <a:rPr lang="en-GB" sz="1200" b="0" dirty="0" smtClean="0">
              <a:solidFill>
                <a:schemeClr val="tx1"/>
              </a:solidFill>
            </a:rPr>
            <a:t> (2014-2018), </a:t>
          </a:r>
          <a:r>
            <a:rPr lang="en-GB" sz="1200" b="1" dirty="0" smtClean="0">
              <a:solidFill>
                <a:schemeClr val="tx1"/>
              </a:solidFill>
            </a:rPr>
            <a:t>Moldova</a:t>
          </a:r>
          <a:r>
            <a:rPr lang="en-GB" sz="1200" b="0" dirty="0" smtClean="0">
              <a:solidFill>
                <a:schemeClr val="tx1"/>
              </a:solidFill>
            </a:rPr>
            <a:t> (2017-2020), </a:t>
          </a:r>
          <a:r>
            <a:rPr lang="en-GB" sz="1200" b="1" dirty="0" smtClean="0">
              <a:solidFill>
                <a:schemeClr val="tx1"/>
              </a:solidFill>
            </a:rPr>
            <a:t>Nicaragua</a:t>
          </a:r>
          <a:r>
            <a:rPr lang="en-GB" sz="1200" b="0" dirty="0" smtClean="0">
              <a:solidFill>
                <a:schemeClr val="tx1"/>
              </a:solidFill>
            </a:rPr>
            <a:t> (2018-2020), </a:t>
          </a:r>
          <a:r>
            <a:rPr lang="en-GB" sz="1200" b="1" dirty="0" smtClean="0">
              <a:solidFill>
                <a:schemeClr val="tx1"/>
              </a:solidFill>
            </a:rPr>
            <a:t>Palestine</a:t>
          </a:r>
          <a:r>
            <a:rPr lang="en-GB" sz="1200" b="0" dirty="0" smtClean="0">
              <a:solidFill>
                <a:schemeClr val="tx1"/>
              </a:solidFill>
            </a:rPr>
            <a:t> (2017-2020), </a:t>
          </a:r>
          <a:r>
            <a:rPr lang="en-GB" sz="1200" b="1" dirty="0" smtClean="0">
              <a:solidFill>
                <a:schemeClr val="tx1"/>
              </a:solidFill>
            </a:rPr>
            <a:t>Paraguay</a:t>
          </a:r>
          <a:r>
            <a:rPr lang="en-GB" sz="1200" b="0" dirty="0" smtClean="0">
              <a:solidFill>
                <a:schemeClr val="tx1"/>
              </a:solidFill>
            </a:rPr>
            <a:t> (2014-2018), </a:t>
          </a:r>
          <a:r>
            <a:rPr lang="en-GB" sz="1200" b="1" dirty="0" smtClean="0">
              <a:solidFill>
                <a:schemeClr val="tx1"/>
              </a:solidFill>
            </a:rPr>
            <a:t>Rwanda</a:t>
          </a:r>
          <a:r>
            <a:rPr lang="en-GB" sz="1200" b="0" dirty="0" smtClean="0">
              <a:solidFill>
                <a:schemeClr val="tx1"/>
              </a:solidFill>
            </a:rPr>
            <a:t> (2014-2018), </a:t>
          </a:r>
          <a:r>
            <a:rPr lang="en-GB" sz="1200" b="1" dirty="0" smtClean="0">
              <a:solidFill>
                <a:schemeClr val="tx1"/>
              </a:solidFill>
            </a:rPr>
            <a:t>Senegal</a:t>
          </a:r>
          <a:r>
            <a:rPr lang="en-GB" sz="1200" b="0" dirty="0" smtClean="0">
              <a:solidFill>
                <a:schemeClr val="tx1"/>
              </a:solidFill>
            </a:rPr>
            <a:t> (2018-2023), </a:t>
          </a:r>
          <a:r>
            <a:rPr lang="en-GB" sz="1200" b="1" dirty="0" smtClean="0">
              <a:solidFill>
                <a:schemeClr val="tx1"/>
              </a:solidFill>
            </a:rPr>
            <a:t>Togo</a:t>
          </a:r>
          <a:r>
            <a:rPr lang="en-GB" sz="1200" b="0" dirty="0" smtClean="0">
              <a:solidFill>
                <a:schemeClr val="tx1"/>
              </a:solidFill>
            </a:rPr>
            <a:t> (2014-2020), </a:t>
          </a:r>
          <a:r>
            <a:rPr lang="en-GB" sz="1200" b="1" dirty="0" smtClean="0">
              <a:solidFill>
                <a:schemeClr val="tx1"/>
              </a:solidFill>
            </a:rPr>
            <a:t>Tunisia</a:t>
          </a:r>
          <a:r>
            <a:rPr lang="en-GB" sz="1200" b="0" dirty="0" smtClean="0">
              <a:solidFill>
                <a:schemeClr val="tx1"/>
              </a:solidFill>
            </a:rPr>
            <a:t> (2017-2020)*, </a:t>
          </a:r>
          <a:r>
            <a:rPr lang="en-GB" sz="1200" b="1" dirty="0" smtClean="0">
              <a:solidFill>
                <a:schemeClr val="tx1"/>
              </a:solidFill>
            </a:rPr>
            <a:t>Uganda</a:t>
          </a:r>
          <a:r>
            <a:rPr lang="en-GB" sz="1200" b="0" dirty="0" smtClean="0">
              <a:solidFill>
                <a:schemeClr val="tx1"/>
              </a:solidFill>
            </a:rPr>
            <a:t> (2015-2019)</a:t>
          </a:r>
          <a:endParaRPr lang="en-GB" sz="1200" b="0" dirty="0">
            <a:solidFill>
              <a:schemeClr val="tx1"/>
            </a:solidFill>
          </a:endParaRPr>
        </a:p>
      </dgm:t>
    </dgm:pt>
    <dgm:pt modelId="{E6EE1110-AB9F-4FD8-8003-39BF9B67A070}" type="parTrans" cxnId="{8F26D49E-1E18-4019-8CDD-7B456C720651}">
      <dgm:prSet/>
      <dgm:spPr/>
      <dgm:t>
        <a:bodyPr/>
        <a:lstStyle/>
        <a:p>
          <a:endParaRPr lang="en-US"/>
        </a:p>
      </dgm:t>
    </dgm:pt>
    <dgm:pt modelId="{FE6C2DBE-6AB5-4B8C-B001-25C0D73D5C43}" type="sibTrans" cxnId="{8F26D49E-1E18-4019-8CDD-7B456C720651}">
      <dgm:prSet/>
      <dgm:spPr/>
      <dgm:t>
        <a:bodyPr/>
        <a:lstStyle/>
        <a:p>
          <a:endParaRPr lang="en-US"/>
        </a:p>
      </dgm:t>
    </dgm:pt>
    <dgm:pt modelId="{F139C836-F3F2-494B-9D0B-CF15C8EC09FF}">
      <dgm:prSet phldrT="[Text]" custT="1"/>
      <dgm:spPr/>
      <dgm:t>
        <a:bodyPr/>
        <a:lstStyle/>
        <a:p>
          <a:pPr algn="l"/>
          <a:r>
            <a:rPr lang="en-GB" sz="1200" b="0" i="1" dirty="0" smtClean="0">
              <a:solidFill>
                <a:schemeClr val="tx1"/>
              </a:solidFill>
            </a:rPr>
            <a:t>Old: Myanmar (2014-2016), Namibia (2014-2017) </a:t>
          </a:r>
          <a:endParaRPr lang="en-GB" sz="1200" b="0" i="1" dirty="0">
            <a:solidFill>
              <a:schemeClr val="tx1"/>
            </a:solidFill>
          </a:endParaRPr>
        </a:p>
      </dgm:t>
    </dgm:pt>
    <dgm:pt modelId="{ED83EF33-9113-4C90-AE4D-F3423E5814C3}" type="parTrans" cxnId="{3788AE1D-D0DB-4042-8307-7FD7A2089726}">
      <dgm:prSet/>
      <dgm:spPr/>
      <dgm:t>
        <a:bodyPr/>
        <a:lstStyle/>
        <a:p>
          <a:endParaRPr lang="en-US"/>
        </a:p>
      </dgm:t>
    </dgm:pt>
    <dgm:pt modelId="{61F9D9A1-5802-4CE5-853F-06433730B030}" type="sibTrans" cxnId="{3788AE1D-D0DB-4042-8307-7FD7A2089726}">
      <dgm:prSet/>
      <dgm:spPr/>
      <dgm:t>
        <a:bodyPr/>
        <a:lstStyle/>
        <a:p>
          <a:endParaRPr lang="en-US"/>
        </a:p>
      </dgm:t>
    </dgm:pt>
    <dgm:pt modelId="{E0637BB4-FE6D-4B33-B2D2-ADC94E694D3C}">
      <dgm:prSet phldrT="[Text]" custT="1"/>
      <dgm:spPr/>
      <dgm:t>
        <a:bodyPr/>
        <a:lstStyle/>
        <a:p>
          <a:pPr algn="just"/>
          <a:r>
            <a:rPr lang="en-GB" sz="1200" b="0" i="1" dirty="0" smtClean="0"/>
            <a:t>Roadmap</a:t>
          </a:r>
          <a:r>
            <a:rPr lang="en-GB" sz="1200" dirty="0" smtClean="0"/>
            <a:t>: </a:t>
          </a:r>
          <a:r>
            <a:rPr lang="en-GB" sz="1200" b="1" dirty="0" smtClean="0"/>
            <a:t>Azerbaijan, Burkina Faso, Burundi*, Cameroon, El Salvador, Haiti, Lebanon, Madagascar*, Malawi*, Mauritania, Mozambique*, Nepal, Pakistan</a:t>
          </a:r>
          <a:endParaRPr lang="en-GB" sz="1200" b="1" dirty="0"/>
        </a:p>
      </dgm:t>
    </dgm:pt>
    <dgm:pt modelId="{8149A124-0E78-4D05-AC06-9B41FEBD5514}" type="parTrans" cxnId="{F19AF219-5F9E-4ECB-9ADF-47AF03DD01B9}">
      <dgm:prSet/>
      <dgm:spPr/>
      <dgm:t>
        <a:bodyPr/>
        <a:lstStyle/>
        <a:p>
          <a:endParaRPr lang="en-US"/>
        </a:p>
      </dgm:t>
    </dgm:pt>
    <dgm:pt modelId="{B65A40E5-EA7A-414B-90C4-69D0220BF40C}" type="sibTrans" cxnId="{F19AF219-5F9E-4ECB-9ADF-47AF03DD01B9}">
      <dgm:prSet/>
      <dgm:spPr/>
      <dgm:t>
        <a:bodyPr/>
        <a:lstStyle/>
        <a:p>
          <a:endParaRPr lang="en-US"/>
        </a:p>
      </dgm:t>
    </dgm:pt>
    <dgm:pt modelId="{44BBAF60-26C7-429C-BD91-689C66C5B3CF}">
      <dgm:prSet custT="1"/>
      <dgm:spPr/>
      <dgm:t>
        <a:bodyPr vert="vert"/>
        <a:lstStyle/>
        <a:p>
          <a:r>
            <a:rPr lang="en-GB" sz="1800" b="1" dirty="0"/>
            <a:t>12</a:t>
          </a:r>
        </a:p>
      </dgm:t>
    </dgm:pt>
    <dgm:pt modelId="{F4051A99-BBF0-4BAF-8D79-F420FDDEF69B}" type="sibTrans" cxnId="{44042032-8A1E-4E9E-8E40-66E96B0022E9}">
      <dgm:prSet/>
      <dgm:spPr/>
      <dgm:t>
        <a:bodyPr/>
        <a:lstStyle/>
        <a:p>
          <a:endParaRPr lang="en-GB"/>
        </a:p>
      </dgm:t>
    </dgm:pt>
    <dgm:pt modelId="{5B3AFA66-7C59-4F26-A019-8616DC06ED73}" type="parTrans" cxnId="{44042032-8A1E-4E9E-8E40-66E96B0022E9}">
      <dgm:prSet/>
      <dgm:spPr/>
      <dgm:t>
        <a:bodyPr/>
        <a:lstStyle/>
        <a:p>
          <a:endParaRPr lang="en-GB"/>
        </a:p>
      </dgm:t>
    </dgm:pt>
    <dgm:pt modelId="{42F237E9-BE22-4101-A07C-AF477E0B9380}" type="pres">
      <dgm:prSet presAssocID="{17619088-69A6-45FF-8C04-5A37BC8B41E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CD3A355-D768-4BA0-B829-60CE2F3AAF49}" type="pres">
      <dgm:prSet presAssocID="{2953972C-C62A-4CCF-BD60-24E72FBCEFD6}" presName="composite" presStyleCnt="0"/>
      <dgm:spPr/>
    </dgm:pt>
    <dgm:pt modelId="{D355F7D0-13BC-4FCB-99FE-43892FCA4FD9}" type="pres">
      <dgm:prSet presAssocID="{2953972C-C62A-4CCF-BD60-24E72FBCEFD6}" presName="parentText" presStyleLbl="alignNode1" presStyleIdx="0" presStyleCnt="5" custLinFactNeighborX="-5029" custLinFactNeighborY="-14267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DDDEF3-E51A-4500-AF2F-A17BA54AE7FB}" type="pres">
      <dgm:prSet presAssocID="{2953972C-C62A-4CCF-BD60-24E72FBCEFD6}" presName="descendantText" presStyleLbl="alignAcc1" presStyleIdx="0" presStyleCnt="5" custScaleY="1839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491D11-AE0E-498E-8690-BD9B6F1C5EC0}" type="pres">
      <dgm:prSet presAssocID="{935133FE-97BC-49C2-A71F-D70D511288E3}" presName="sp" presStyleCnt="0"/>
      <dgm:spPr/>
    </dgm:pt>
    <dgm:pt modelId="{454B343A-FDE3-4D46-A9F7-B786E1310483}" type="pres">
      <dgm:prSet presAssocID="{2CEBEBAC-D55C-4A2C-B8AF-282D191C0939}" presName="composite" presStyleCnt="0"/>
      <dgm:spPr/>
    </dgm:pt>
    <dgm:pt modelId="{6C5283CE-9633-4062-AB31-7849E31BBBB7}" type="pres">
      <dgm:prSet presAssocID="{2CEBEBAC-D55C-4A2C-B8AF-282D191C0939}" presName="parentText" presStyleLbl="alignNode1" presStyleIdx="1" presStyleCnt="5" custLinFactNeighborX="-9061" custLinFactNeighborY="-738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EC7ACC-AFDB-49CF-B0F0-3792C9FD28C3}" type="pres">
      <dgm:prSet presAssocID="{2CEBEBAC-D55C-4A2C-B8AF-282D191C0939}" presName="descendantText" presStyleLbl="alignAcc1" presStyleIdx="1" presStyleCnt="5" custScaleY="1437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2BBC822-6996-4ED9-BD0C-01D65798616E}" type="pres">
      <dgm:prSet presAssocID="{20B7F0CB-6E80-4ED5-A58F-8AC0E69F278C}" presName="sp" presStyleCnt="0"/>
      <dgm:spPr/>
    </dgm:pt>
    <dgm:pt modelId="{8FC5C4F0-3B65-4AD4-BDBA-C682A0553D31}" type="pres">
      <dgm:prSet presAssocID="{0EB91091-FF08-4CFE-8D6F-05CEF02CB847}" presName="composite" presStyleCnt="0"/>
      <dgm:spPr/>
    </dgm:pt>
    <dgm:pt modelId="{7C1EFC49-FCA9-4200-8B67-C2C360A05C58}" type="pres">
      <dgm:prSet presAssocID="{0EB91091-FF08-4CFE-8D6F-05CEF02CB847}" presName="parentText" presStyleLbl="alignNode1" presStyleIdx="2" presStyleCnt="5" custScaleY="108704" custLinFactNeighborX="-3808" custLinFactNeighborY="1128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13D6F5B-4A04-406C-A01D-5C1F0A882343}" type="pres">
      <dgm:prSet presAssocID="{0EB91091-FF08-4CFE-8D6F-05CEF02CB847}" presName="descendantText" presStyleLbl="alignAcc1" presStyleIdx="2" presStyleCnt="5" custScaleY="132540" custLinFactNeighborX="349" custLinFactNeighborY="241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9E91F7C-1B02-4262-979C-C9420D9095CB}" type="pres">
      <dgm:prSet presAssocID="{207E0305-87C7-4797-9A49-9EEFAE95008B}" presName="sp" presStyleCnt="0"/>
      <dgm:spPr/>
    </dgm:pt>
    <dgm:pt modelId="{BC0B45E9-AF5E-40A5-9929-4DB493F6581F}" type="pres">
      <dgm:prSet presAssocID="{44BBAF60-26C7-429C-BD91-689C66C5B3CF}" presName="composite" presStyleCnt="0"/>
      <dgm:spPr/>
    </dgm:pt>
    <dgm:pt modelId="{A7D82930-8B7D-4689-AA73-C5E16303BE12}" type="pres">
      <dgm:prSet presAssocID="{44BBAF60-26C7-429C-BD91-689C66C5B3CF}" presName="parentText" presStyleLbl="alignNode1" presStyleIdx="3" presStyleCnt="5" custAng="16200000" custLinFactX="53962" custLinFactNeighborX="100000" custLinFactNeighborY="388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11B401-FEE5-4EF7-8420-542211246F26}" type="pres">
      <dgm:prSet presAssocID="{44BBAF60-26C7-429C-BD91-689C66C5B3CF}" presName="descendantText" presStyleLbl="alignAcc1" presStyleIdx="3" presStyleCnt="5" custScaleX="85031" custScaleY="94424" custLinFactNeighborX="12726" custLinFactNeighborY="328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235836-902E-4076-91F4-A14292FF979D}" type="pres">
      <dgm:prSet presAssocID="{F4051A99-BBF0-4BAF-8D79-F420FDDEF69B}" presName="sp" presStyleCnt="0"/>
      <dgm:spPr/>
    </dgm:pt>
    <dgm:pt modelId="{8FC34774-341E-4100-8822-E731E366D011}" type="pres">
      <dgm:prSet presAssocID="{C0AE7AE5-07F1-4A7C-A257-555757C54946}" presName="composite" presStyleCnt="0"/>
      <dgm:spPr/>
    </dgm:pt>
    <dgm:pt modelId="{C6BC30FC-9788-4D25-A62E-346D6E8779AD}" type="pres">
      <dgm:prSet presAssocID="{C0AE7AE5-07F1-4A7C-A257-555757C54946}" presName="parentText" presStyleLbl="alignNode1" presStyleIdx="4" presStyleCnt="5" custAng="16200000" custLinFactX="53427" custLinFactNeighborX="100000" custLinFactNeighborY="14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29A527E-EFF6-40A3-AD27-6B0CA5D76AE6}" type="pres">
      <dgm:prSet presAssocID="{C0AE7AE5-07F1-4A7C-A257-555757C54946}" presName="descendantText" presStyleLbl="alignAcc1" presStyleIdx="4" presStyleCnt="5" custScaleX="85030" custScaleY="63692" custLinFactNeighborX="13201" custLinFactNeighborY="253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5576CBB-4FBA-4F63-9398-3E01C985B862}" type="presOf" srcId="{8B7DD7C2-8755-4A16-A932-5D2DD69C7346}" destId="{829A527E-EFF6-40A3-AD27-6B0CA5D76AE6}" srcOrd="0" destOrd="1" presId="urn:microsoft.com/office/officeart/2005/8/layout/chevron2"/>
    <dgm:cxn modelId="{8F26D49E-1E18-4019-8CDD-7B456C720651}" srcId="{2953972C-C62A-4CCF-BD60-24E72FBCEFD6}" destId="{82BF32E7-14AF-48EC-8682-3FD772D8F4F9}" srcOrd="1" destOrd="0" parTransId="{E6EE1110-AB9F-4FD8-8003-39BF9B67A070}" sibTransId="{FE6C2DBE-6AB5-4B8C-B001-25C0D73D5C43}"/>
    <dgm:cxn modelId="{94FFD4DC-913C-48F3-8601-972ADD37764F}" srcId="{2CEBEBAC-D55C-4A2C-B8AF-282D191C0939}" destId="{0F604978-1D86-425A-B411-579E787AC848}" srcOrd="0" destOrd="0" parTransId="{9B94821A-FD56-4034-8B27-034127459871}" sibTransId="{A3B042FB-A4FB-4ABD-9C3B-694D1DD32385}"/>
    <dgm:cxn modelId="{E8E4A31B-5526-4652-9570-2046C32F40EA}" srcId="{C0AE7AE5-07F1-4A7C-A257-555757C54946}" destId="{1736CAE7-4322-4B33-83DF-F5B64FFC2F01}" srcOrd="0" destOrd="0" parTransId="{A79314C9-E437-4BE1-B201-A6BDDF1D5DEF}" sibTransId="{AFA653DF-8F0C-415A-8FA7-BBA664A86593}"/>
    <dgm:cxn modelId="{F77A418B-E8DA-4DFD-A2D7-C337ADA8FF22}" type="presOf" srcId="{1736CAE7-4322-4B33-83DF-F5B64FFC2F01}" destId="{829A527E-EFF6-40A3-AD27-6B0CA5D76AE6}" srcOrd="0" destOrd="0" presId="urn:microsoft.com/office/officeart/2005/8/layout/chevron2"/>
    <dgm:cxn modelId="{1F59890F-FE66-48B7-AA4A-03C0B109A7D4}" type="presOf" srcId="{2C7888E3-5F52-4B18-B709-67B643FE1CCC}" destId="{1211B401-FEE5-4EF7-8420-542211246F26}" srcOrd="0" destOrd="0" presId="urn:microsoft.com/office/officeart/2005/8/layout/chevron2"/>
    <dgm:cxn modelId="{F19AF219-5F9E-4ECB-9ADF-47AF03DD01B9}" srcId="{2CEBEBAC-D55C-4A2C-B8AF-282D191C0939}" destId="{E0637BB4-FE6D-4B33-B2D2-ADC94E694D3C}" srcOrd="2" destOrd="0" parTransId="{8149A124-0E78-4D05-AC06-9B41FEBD5514}" sibTransId="{B65A40E5-EA7A-414B-90C4-69D0220BF40C}"/>
    <dgm:cxn modelId="{87151258-DF9A-4B02-ACBD-8F47CED2A81D}" type="presOf" srcId="{C0AE7AE5-07F1-4A7C-A257-555757C54946}" destId="{C6BC30FC-9788-4D25-A62E-346D6E8779AD}" srcOrd="0" destOrd="0" presId="urn:microsoft.com/office/officeart/2005/8/layout/chevron2"/>
    <dgm:cxn modelId="{33190A74-A264-4C5F-A5BE-6C114DD7646E}" type="presOf" srcId="{D7B15D81-B57F-4740-AA35-484D4D759BBC}" destId="{D13D6F5B-4A04-406C-A01D-5C1F0A882343}" srcOrd="0" destOrd="1" presId="urn:microsoft.com/office/officeart/2005/8/layout/chevron2"/>
    <dgm:cxn modelId="{F305DA76-DEEC-4339-AF2E-5930E8654579}" srcId="{2CEBEBAC-D55C-4A2C-B8AF-282D191C0939}" destId="{AA46B403-EE0D-4233-A422-323DFCEF9C10}" srcOrd="1" destOrd="0" parTransId="{5F9AA5C8-D3AA-4221-A649-F5A347009141}" sibTransId="{AD313933-341B-4042-B581-0AE2383A3428}"/>
    <dgm:cxn modelId="{7E494CF0-66E9-4852-A6B8-7F3330AE6964}" srcId="{17619088-69A6-45FF-8C04-5A37BC8B41E1}" destId="{C0AE7AE5-07F1-4A7C-A257-555757C54946}" srcOrd="4" destOrd="0" parTransId="{B078F5BC-D1BB-4C92-B276-9E1A25FF46D5}" sibTransId="{8DF59837-0558-41FF-A019-4FE00E87B77B}"/>
    <dgm:cxn modelId="{93C2DA08-EB93-4D70-AF15-F83510F0AA58}" srcId="{0EB91091-FF08-4CFE-8D6F-05CEF02CB847}" destId="{D7B15D81-B57F-4740-AA35-484D4D759BBC}" srcOrd="1" destOrd="0" parTransId="{4F230012-C1EE-46AC-8E68-3CCCED3202BF}" sibTransId="{8124C4E1-1621-4882-9879-D069A145491F}"/>
    <dgm:cxn modelId="{3788AE1D-D0DB-4042-8307-7FD7A2089726}" srcId="{2953972C-C62A-4CCF-BD60-24E72FBCEFD6}" destId="{F139C836-F3F2-494B-9D0B-CF15C8EC09FF}" srcOrd="2" destOrd="0" parTransId="{ED83EF33-9113-4C90-AE4D-F3423E5814C3}" sibTransId="{61F9D9A1-5802-4CE5-853F-06433730B030}"/>
    <dgm:cxn modelId="{E204FC04-7D24-42DD-BCE4-A34E9B664CB8}" type="presOf" srcId="{17619088-69A6-45FF-8C04-5A37BC8B41E1}" destId="{42F237E9-BE22-4101-A07C-AF477E0B9380}" srcOrd="0" destOrd="0" presId="urn:microsoft.com/office/officeart/2005/8/layout/chevron2"/>
    <dgm:cxn modelId="{C41857BC-BF8A-40A6-A5AE-158E50E8EF9C}" srcId="{17619088-69A6-45FF-8C04-5A37BC8B41E1}" destId="{2CEBEBAC-D55C-4A2C-B8AF-282D191C0939}" srcOrd="1" destOrd="0" parTransId="{2970A69D-8E99-4782-AF3D-F83EFDC8CBB3}" sibTransId="{20B7F0CB-6E80-4ED5-A58F-8AC0E69F278C}"/>
    <dgm:cxn modelId="{AB0C88CF-068E-4C97-A219-54D173060689}" type="presOf" srcId="{2CEBEBAC-D55C-4A2C-B8AF-282D191C0939}" destId="{6C5283CE-9633-4062-AB31-7849E31BBBB7}" srcOrd="0" destOrd="0" presId="urn:microsoft.com/office/officeart/2005/8/layout/chevron2"/>
    <dgm:cxn modelId="{1FC07480-D6BF-4AF8-887D-05EFFCFD2B13}" srcId="{0EB91091-FF08-4CFE-8D6F-05CEF02CB847}" destId="{92BBF7E5-B298-4EF3-A139-D4238CA4F7AA}" srcOrd="0" destOrd="0" parTransId="{B70D799D-49A4-4B83-A7BA-86E2FB47EE7E}" sibTransId="{FEF2B906-6D6B-48C4-B436-B58D9CB3FD41}"/>
    <dgm:cxn modelId="{B75B2843-5178-4933-982C-47B683494B6F}" type="presOf" srcId="{92BBF7E5-B298-4EF3-A139-D4238CA4F7AA}" destId="{D13D6F5B-4A04-406C-A01D-5C1F0A882343}" srcOrd="0" destOrd="0" presId="urn:microsoft.com/office/officeart/2005/8/layout/chevron2"/>
    <dgm:cxn modelId="{981277F9-371F-4523-8F46-5ED8E6BA221E}" type="presOf" srcId="{2953972C-C62A-4CCF-BD60-24E72FBCEFD6}" destId="{D355F7D0-13BC-4FCB-99FE-43892FCA4FD9}" srcOrd="0" destOrd="0" presId="urn:microsoft.com/office/officeart/2005/8/layout/chevron2"/>
    <dgm:cxn modelId="{AAE106F9-FA0A-40FB-9608-993FD9EA64D8}" srcId="{17619088-69A6-45FF-8C04-5A37BC8B41E1}" destId="{0EB91091-FF08-4CFE-8D6F-05CEF02CB847}" srcOrd="2" destOrd="0" parTransId="{9B7A38D3-0825-4E26-B1F6-F66D9063385B}" sibTransId="{207E0305-87C7-4797-9A49-9EEFAE95008B}"/>
    <dgm:cxn modelId="{A19D235A-D7FF-43E3-A10D-5C08F1EE35AE}" srcId="{17619088-69A6-45FF-8C04-5A37BC8B41E1}" destId="{2953972C-C62A-4CCF-BD60-24E72FBCEFD6}" srcOrd="0" destOrd="0" parTransId="{E15717CF-B204-4AE8-A278-635027D8BF1A}" sibTransId="{935133FE-97BC-49C2-A71F-D70D511288E3}"/>
    <dgm:cxn modelId="{EE6C9991-5C93-46B0-AC8B-9539773D7C33}" type="presOf" srcId="{44BBAF60-26C7-429C-BD91-689C66C5B3CF}" destId="{A7D82930-8B7D-4689-AA73-C5E16303BE12}" srcOrd="0" destOrd="0" presId="urn:microsoft.com/office/officeart/2005/8/layout/chevron2"/>
    <dgm:cxn modelId="{E02861E8-74F7-4E65-8F27-72DE566814B7}" srcId="{44BBAF60-26C7-429C-BD91-689C66C5B3CF}" destId="{7DE7D5D7-6143-4158-8362-EDC07FE739A9}" srcOrd="1" destOrd="0" parTransId="{3E087EB7-4A97-4AC1-845F-826CEC2BF658}" sibTransId="{89BBFC11-5D86-4B98-A9C7-89852D54CF8C}"/>
    <dgm:cxn modelId="{0C87E56B-6F4F-47F1-933F-36391CE602A0}" srcId="{2953972C-C62A-4CCF-BD60-24E72FBCEFD6}" destId="{D647B248-93C2-456F-9F18-951DF5AD0885}" srcOrd="0" destOrd="0" parTransId="{38DE396D-B228-49BF-91DD-2B2A4332B032}" sibTransId="{9B6924FF-5695-4A39-BDD1-AB44B90CD5A1}"/>
    <dgm:cxn modelId="{3BF80664-6711-430B-A92B-ECB9283EA610}" type="presOf" srcId="{7DE7D5D7-6143-4158-8362-EDC07FE739A9}" destId="{1211B401-FEE5-4EF7-8420-542211246F26}" srcOrd="0" destOrd="1" presId="urn:microsoft.com/office/officeart/2005/8/layout/chevron2"/>
    <dgm:cxn modelId="{B438954E-A634-4F28-896C-CBBB1CCA9E66}" type="presOf" srcId="{AA46B403-EE0D-4233-A422-323DFCEF9C10}" destId="{81EC7ACC-AFDB-49CF-B0F0-3792C9FD28C3}" srcOrd="0" destOrd="1" presId="urn:microsoft.com/office/officeart/2005/8/layout/chevron2"/>
    <dgm:cxn modelId="{9B3E1A37-B040-463A-A36D-052F8FCE15A4}" srcId="{C0AE7AE5-07F1-4A7C-A257-555757C54946}" destId="{8B7DD7C2-8755-4A16-A932-5D2DD69C7346}" srcOrd="1" destOrd="0" parTransId="{8EDC2D00-309E-4C74-B08C-541BC70C4145}" sibTransId="{68EB4576-DAD4-4604-972E-9BABA892DE63}"/>
    <dgm:cxn modelId="{E5508F7A-9B2F-47FE-A32A-6DB44B3A3FB9}" type="presOf" srcId="{0EB91091-FF08-4CFE-8D6F-05CEF02CB847}" destId="{7C1EFC49-FCA9-4200-8B67-C2C360A05C58}" srcOrd="0" destOrd="0" presId="urn:microsoft.com/office/officeart/2005/8/layout/chevron2"/>
    <dgm:cxn modelId="{0C66D883-C729-4B8D-BC89-EAC41CB2C754}" type="presOf" srcId="{E0637BB4-FE6D-4B33-B2D2-ADC94E694D3C}" destId="{81EC7ACC-AFDB-49CF-B0F0-3792C9FD28C3}" srcOrd="0" destOrd="2" presId="urn:microsoft.com/office/officeart/2005/8/layout/chevron2"/>
    <dgm:cxn modelId="{D902C597-7E32-483C-98D0-3FDD9D4231BB}" srcId="{44BBAF60-26C7-429C-BD91-689C66C5B3CF}" destId="{2C7888E3-5F52-4B18-B709-67B643FE1CCC}" srcOrd="0" destOrd="0" parTransId="{51735140-4AE9-4E13-B9B1-109D55E01688}" sibTransId="{70B6AE6D-7E2C-4457-A10D-3247F236AE7D}"/>
    <dgm:cxn modelId="{44042032-8A1E-4E9E-8E40-66E96B0022E9}" srcId="{17619088-69A6-45FF-8C04-5A37BC8B41E1}" destId="{44BBAF60-26C7-429C-BD91-689C66C5B3CF}" srcOrd="3" destOrd="0" parTransId="{5B3AFA66-7C59-4F26-A019-8616DC06ED73}" sibTransId="{F4051A99-BBF0-4BAF-8D79-F420FDDEF69B}"/>
    <dgm:cxn modelId="{CCA5DD62-7036-4806-8DE6-897EA702602D}" type="presOf" srcId="{0F604978-1D86-425A-B411-579E787AC848}" destId="{81EC7ACC-AFDB-49CF-B0F0-3792C9FD28C3}" srcOrd="0" destOrd="0" presId="urn:microsoft.com/office/officeart/2005/8/layout/chevron2"/>
    <dgm:cxn modelId="{2FB5A231-28CC-4A2F-B1B4-C27AA06806A6}" type="presOf" srcId="{F139C836-F3F2-494B-9D0B-CF15C8EC09FF}" destId="{CEDDDEF3-E51A-4500-AF2F-A17BA54AE7FB}" srcOrd="0" destOrd="2" presId="urn:microsoft.com/office/officeart/2005/8/layout/chevron2"/>
    <dgm:cxn modelId="{2058938B-4C04-4A4A-881A-53657025865E}" type="presOf" srcId="{D647B248-93C2-456F-9F18-951DF5AD0885}" destId="{CEDDDEF3-E51A-4500-AF2F-A17BA54AE7FB}" srcOrd="0" destOrd="0" presId="urn:microsoft.com/office/officeart/2005/8/layout/chevron2"/>
    <dgm:cxn modelId="{D9ED3D73-8462-4EA4-B8EA-78DE0C3465A1}" type="presOf" srcId="{82BF32E7-14AF-48EC-8682-3FD772D8F4F9}" destId="{CEDDDEF3-E51A-4500-AF2F-A17BA54AE7FB}" srcOrd="0" destOrd="1" presId="urn:microsoft.com/office/officeart/2005/8/layout/chevron2"/>
    <dgm:cxn modelId="{6A2D04E9-7621-47B7-B522-1AFF817F31D2}" type="presParOf" srcId="{42F237E9-BE22-4101-A07C-AF477E0B9380}" destId="{ECD3A355-D768-4BA0-B829-60CE2F3AAF49}" srcOrd="0" destOrd="0" presId="urn:microsoft.com/office/officeart/2005/8/layout/chevron2"/>
    <dgm:cxn modelId="{96FBA91A-3305-4DDC-9135-34E216610AB7}" type="presParOf" srcId="{ECD3A355-D768-4BA0-B829-60CE2F3AAF49}" destId="{D355F7D0-13BC-4FCB-99FE-43892FCA4FD9}" srcOrd="0" destOrd="0" presId="urn:microsoft.com/office/officeart/2005/8/layout/chevron2"/>
    <dgm:cxn modelId="{38DF4484-626A-465B-861A-84CFF3A1AAB8}" type="presParOf" srcId="{ECD3A355-D768-4BA0-B829-60CE2F3AAF49}" destId="{CEDDDEF3-E51A-4500-AF2F-A17BA54AE7FB}" srcOrd="1" destOrd="0" presId="urn:microsoft.com/office/officeart/2005/8/layout/chevron2"/>
    <dgm:cxn modelId="{932FC139-2FBD-4AC5-A805-D0751B4D8C6B}" type="presParOf" srcId="{42F237E9-BE22-4101-A07C-AF477E0B9380}" destId="{69491D11-AE0E-498E-8690-BD9B6F1C5EC0}" srcOrd="1" destOrd="0" presId="urn:microsoft.com/office/officeart/2005/8/layout/chevron2"/>
    <dgm:cxn modelId="{2506C47A-650E-468D-86C5-53DC7223E8C5}" type="presParOf" srcId="{42F237E9-BE22-4101-A07C-AF477E0B9380}" destId="{454B343A-FDE3-4D46-A9F7-B786E1310483}" srcOrd="2" destOrd="0" presId="urn:microsoft.com/office/officeart/2005/8/layout/chevron2"/>
    <dgm:cxn modelId="{A613A08E-B610-4BAE-9710-8ECFAEBA395F}" type="presParOf" srcId="{454B343A-FDE3-4D46-A9F7-B786E1310483}" destId="{6C5283CE-9633-4062-AB31-7849E31BBBB7}" srcOrd="0" destOrd="0" presId="urn:microsoft.com/office/officeart/2005/8/layout/chevron2"/>
    <dgm:cxn modelId="{E30976EE-85EB-4D54-8702-020D2872150F}" type="presParOf" srcId="{454B343A-FDE3-4D46-A9F7-B786E1310483}" destId="{81EC7ACC-AFDB-49CF-B0F0-3792C9FD28C3}" srcOrd="1" destOrd="0" presId="urn:microsoft.com/office/officeart/2005/8/layout/chevron2"/>
    <dgm:cxn modelId="{BCD4D9DC-F805-4102-AA8C-5264E5871E88}" type="presParOf" srcId="{42F237E9-BE22-4101-A07C-AF477E0B9380}" destId="{22BBC822-6996-4ED9-BD0C-01D65798616E}" srcOrd="3" destOrd="0" presId="urn:microsoft.com/office/officeart/2005/8/layout/chevron2"/>
    <dgm:cxn modelId="{1FECEE65-B408-49A7-849B-05B9F57AD061}" type="presParOf" srcId="{42F237E9-BE22-4101-A07C-AF477E0B9380}" destId="{8FC5C4F0-3B65-4AD4-BDBA-C682A0553D31}" srcOrd="4" destOrd="0" presId="urn:microsoft.com/office/officeart/2005/8/layout/chevron2"/>
    <dgm:cxn modelId="{18BCAC72-3EE5-4866-9BCA-36382CDE22D8}" type="presParOf" srcId="{8FC5C4F0-3B65-4AD4-BDBA-C682A0553D31}" destId="{7C1EFC49-FCA9-4200-8B67-C2C360A05C58}" srcOrd="0" destOrd="0" presId="urn:microsoft.com/office/officeart/2005/8/layout/chevron2"/>
    <dgm:cxn modelId="{C3959491-3CAD-43E4-A2CC-E69ACA19A6BF}" type="presParOf" srcId="{8FC5C4F0-3B65-4AD4-BDBA-C682A0553D31}" destId="{D13D6F5B-4A04-406C-A01D-5C1F0A882343}" srcOrd="1" destOrd="0" presId="urn:microsoft.com/office/officeart/2005/8/layout/chevron2"/>
    <dgm:cxn modelId="{B02DB471-6F2C-4F12-A5F9-396EA9F8F0CE}" type="presParOf" srcId="{42F237E9-BE22-4101-A07C-AF477E0B9380}" destId="{E9E91F7C-1B02-4262-979C-C9420D9095CB}" srcOrd="5" destOrd="0" presId="urn:microsoft.com/office/officeart/2005/8/layout/chevron2"/>
    <dgm:cxn modelId="{13810A6F-F606-45FB-ABC3-2BD11F8FEAA7}" type="presParOf" srcId="{42F237E9-BE22-4101-A07C-AF477E0B9380}" destId="{BC0B45E9-AF5E-40A5-9929-4DB493F6581F}" srcOrd="6" destOrd="0" presId="urn:microsoft.com/office/officeart/2005/8/layout/chevron2"/>
    <dgm:cxn modelId="{FEF25600-1F5F-4583-BF37-758C6332037C}" type="presParOf" srcId="{BC0B45E9-AF5E-40A5-9929-4DB493F6581F}" destId="{A7D82930-8B7D-4689-AA73-C5E16303BE12}" srcOrd="0" destOrd="0" presId="urn:microsoft.com/office/officeart/2005/8/layout/chevron2"/>
    <dgm:cxn modelId="{B519A335-2480-4BDA-B6C0-DD51935AFFBE}" type="presParOf" srcId="{BC0B45E9-AF5E-40A5-9929-4DB493F6581F}" destId="{1211B401-FEE5-4EF7-8420-542211246F26}" srcOrd="1" destOrd="0" presId="urn:microsoft.com/office/officeart/2005/8/layout/chevron2"/>
    <dgm:cxn modelId="{367EEE92-7538-4B89-BF4F-43893FCC12DE}" type="presParOf" srcId="{42F237E9-BE22-4101-A07C-AF477E0B9380}" destId="{B6235836-902E-4076-91F4-A14292FF979D}" srcOrd="7" destOrd="0" presId="urn:microsoft.com/office/officeart/2005/8/layout/chevron2"/>
    <dgm:cxn modelId="{88E0ECC9-D0BB-4C04-964A-2119467DEC81}" type="presParOf" srcId="{42F237E9-BE22-4101-A07C-AF477E0B9380}" destId="{8FC34774-341E-4100-8822-E731E366D011}" srcOrd="8" destOrd="0" presId="urn:microsoft.com/office/officeart/2005/8/layout/chevron2"/>
    <dgm:cxn modelId="{822D8015-E02D-4C0B-8966-0B9569FF1B3C}" type="presParOf" srcId="{8FC34774-341E-4100-8822-E731E366D011}" destId="{C6BC30FC-9788-4D25-A62E-346D6E8779AD}" srcOrd="0" destOrd="0" presId="urn:microsoft.com/office/officeart/2005/8/layout/chevron2"/>
    <dgm:cxn modelId="{5370BB3E-67EB-4404-AA1A-DC2700C8A69F}" type="presParOf" srcId="{8FC34774-341E-4100-8822-E731E366D011}" destId="{829A527E-EFF6-40A3-AD27-6B0CA5D76AE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5F7D0-13BC-4FCB-99FE-43892FCA4FD9}">
      <dsp:nvSpPr>
        <dsp:cNvPr id="0" name=""/>
        <dsp:cNvSpPr/>
      </dsp:nvSpPr>
      <dsp:spPr>
        <a:xfrm rot="5400000">
          <a:off x="-163335" y="358428"/>
          <a:ext cx="1088900" cy="76223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23</a:t>
          </a:r>
          <a:r>
            <a:rPr lang="en-GB" sz="1400" b="0" kern="1200" dirty="0" smtClean="0">
              <a:solidFill>
                <a:schemeClr val="tx1"/>
              </a:solidFill>
            </a:rPr>
            <a:t> </a:t>
          </a:r>
          <a:r>
            <a:rPr lang="en-GB" sz="1400" b="0" i="1" kern="1200" dirty="0" smtClean="0">
              <a:solidFill>
                <a:schemeClr val="tx1"/>
              </a:solidFill>
            </a:rPr>
            <a:t>(+2)</a:t>
          </a:r>
          <a:endParaRPr lang="en-GB" sz="1400" b="0" i="1" kern="1200" dirty="0">
            <a:solidFill>
              <a:schemeClr val="tx1"/>
            </a:solidFill>
          </a:endParaRPr>
        </a:p>
      </dsp:txBody>
      <dsp:txXfrm rot="-5400000">
        <a:off x="0" y="576208"/>
        <a:ext cx="762230" cy="326670"/>
      </dsp:txXfrm>
    </dsp:sp>
    <dsp:sp modelId="{CEDDDEF3-E51A-4500-AF2F-A17BA54AE7FB}">
      <dsp:nvSpPr>
        <dsp:cNvPr id="0" name=""/>
        <dsp:cNvSpPr/>
      </dsp:nvSpPr>
      <dsp:spPr>
        <a:xfrm rot="5400000">
          <a:off x="3690410" y="-2874985"/>
          <a:ext cx="1302289" cy="71586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1" u="sng" kern="1200" dirty="0" smtClean="0">
              <a:effectLst/>
            </a:rPr>
            <a:t>JOINT PROGRAMMING DOCUMENTS</a:t>
          </a:r>
          <a:endParaRPr lang="en-GB" sz="1200" b="1" u="sng" kern="1200" dirty="0">
            <a:effectLst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1" kern="1200" dirty="0" smtClean="0">
              <a:solidFill>
                <a:schemeClr val="tx1"/>
              </a:solidFill>
            </a:rPr>
            <a:t>Bolivia</a:t>
          </a:r>
          <a:r>
            <a:rPr lang="en-GB" sz="1200" b="0" kern="1200" dirty="0" smtClean="0">
              <a:solidFill>
                <a:schemeClr val="tx1"/>
              </a:solidFill>
            </a:rPr>
            <a:t> (2017-2020), </a:t>
          </a:r>
          <a:r>
            <a:rPr lang="en-GB" sz="1200" b="1" kern="1200" dirty="0" smtClean="0">
              <a:solidFill>
                <a:schemeClr val="tx1"/>
              </a:solidFill>
            </a:rPr>
            <a:t>Cambodia</a:t>
          </a:r>
          <a:r>
            <a:rPr lang="en-GB" sz="1200" b="0" kern="1200" dirty="0" smtClean="0">
              <a:solidFill>
                <a:schemeClr val="tx1"/>
              </a:solidFill>
            </a:rPr>
            <a:t> (2014-2018), </a:t>
          </a:r>
          <a:r>
            <a:rPr lang="en-GB" sz="1200" b="1" kern="1200" dirty="0" smtClean="0">
              <a:solidFill>
                <a:schemeClr val="tx1"/>
              </a:solidFill>
            </a:rPr>
            <a:t>Central African Republic </a:t>
          </a:r>
          <a:r>
            <a:rPr lang="en-GB" sz="1200" b="0" kern="1200" dirty="0" smtClean="0">
              <a:solidFill>
                <a:schemeClr val="tx1"/>
              </a:solidFill>
            </a:rPr>
            <a:t>(2017-2021)*, </a:t>
          </a:r>
          <a:r>
            <a:rPr lang="en-GB" sz="1200" b="1" kern="1200" dirty="0" smtClean="0">
              <a:solidFill>
                <a:schemeClr val="tx1"/>
              </a:solidFill>
            </a:rPr>
            <a:t>Chad</a:t>
          </a:r>
          <a:r>
            <a:rPr lang="en-GB" sz="1200" b="0" kern="1200" dirty="0" smtClean="0">
              <a:solidFill>
                <a:schemeClr val="tx1"/>
              </a:solidFill>
            </a:rPr>
            <a:t> (2014-2017), </a:t>
          </a:r>
          <a:r>
            <a:rPr lang="en-GB" sz="1200" b="1" kern="1200" dirty="0" smtClean="0">
              <a:solidFill>
                <a:schemeClr val="tx1"/>
              </a:solidFill>
            </a:rPr>
            <a:t>Comoros</a:t>
          </a:r>
          <a:r>
            <a:rPr lang="en-GB" sz="1200" b="0" kern="1200" dirty="0" smtClean="0">
              <a:solidFill>
                <a:schemeClr val="tx1"/>
              </a:solidFill>
            </a:rPr>
            <a:t> (2015-2020), </a:t>
          </a:r>
          <a:r>
            <a:rPr lang="en-GB" sz="1200" b="1" kern="1200" dirty="0" smtClean="0">
              <a:solidFill>
                <a:schemeClr val="tx1"/>
              </a:solidFill>
            </a:rPr>
            <a:t>Egypt</a:t>
          </a:r>
          <a:r>
            <a:rPr lang="en-GB" sz="1200" b="0" kern="1200" dirty="0" smtClean="0">
              <a:solidFill>
                <a:schemeClr val="tx1"/>
              </a:solidFill>
            </a:rPr>
            <a:t> (2017-2020), </a:t>
          </a:r>
          <a:r>
            <a:rPr lang="en-GB" sz="1200" b="0" kern="1200" dirty="0" smtClean="0">
              <a:solidFill>
                <a:srgbClr val="2D5EC1"/>
              </a:solidFill>
            </a:rPr>
            <a:t>Ethiopia (2018-)*</a:t>
          </a:r>
          <a:r>
            <a:rPr lang="en-GB" sz="1200" b="0" kern="1200" dirty="0" smtClean="0">
              <a:solidFill>
                <a:schemeClr val="tx1"/>
              </a:solidFill>
            </a:rPr>
            <a:t>, </a:t>
          </a:r>
          <a:r>
            <a:rPr lang="en-GB" sz="1200" b="1" kern="1200" dirty="0" smtClean="0">
              <a:solidFill>
                <a:schemeClr val="tx1"/>
              </a:solidFill>
            </a:rPr>
            <a:t>Ghana</a:t>
          </a:r>
          <a:r>
            <a:rPr lang="en-GB" sz="1200" b="0" kern="1200" dirty="0" smtClean="0">
              <a:solidFill>
                <a:schemeClr val="tx1"/>
              </a:solidFill>
            </a:rPr>
            <a:t> (2017-2020), </a:t>
          </a:r>
          <a:r>
            <a:rPr lang="en-GB" sz="1200" b="1" kern="1200" dirty="0" smtClean="0">
              <a:solidFill>
                <a:schemeClr val="tx1"/>
              </a:solidFill>
            </a:rPr>
            <a:t>Guatemala</a:t>
          </a:r>
          <a:r>
            <a:rPr lang="en-GB" sz="1200" b="0" kern="1200" dirty="0" smtClean="0">
              <a:solidFill>
                <a:schemeClr val="tx1"/>
              </a:solidFill>
            </a:rPr>
            <a:t> (2014-2020), </a:t>
          </a:r>
          <a:r>
            <a:rPr lang="en-GB" sz="1200" b="1" kern="1200" dirty="0" smtClean="0">
              <a:solidFill>
                <a:schemeClr val="tx1"/>
              </a:solidFill>
            </a:rPr>
            <a:t>Honduras</a:t>
          </a:r>
          <a:r>
            <a:rPr lang="en-GB" sz="1200" b="0" kern="1200" dirty="0" smtClean="0">
              <a:solidFill>
                <a:schemeClr val="tx1"/>
              </a:solidFill>
            </a:rPr>
            <a:t> (2018-2022)*, </a:t>
          </a:r>
          <a:r>
            <a:rPr lang="en-GB" sz="1200" b="1" kern="1200" dirty="0" smtClean="0">
              <a:solidFill>
                <a:schemeClr val="tx1"/>
              </a:solidFill>
            </a:rPr>
            <a:t>Ivory Coast </a:t>
          </a:r>
          <a:r>
            <a:rPr lang="en-GB" sz="1200" b="0" kern="1200" dirty="0" smtClean="0">
              <a:solidFill>
                <a:schemeClr val="tx1"/>
              </a:solidFill>
            </a:rPr>
            <a:t>(2017-2020), </a:t>
          </a:r>
          <a:r>
            <a:rPr lang="en-GB" sz="1200" b="0" kern="1200" dirty="0" smtClean="0">
              <a:solidFill>
                <a:srgbClr val="2D5EC1"/>
              </a:solidFill>
            </a:rPr>
            <a:t>Kenya (2018-)*</a:t>
          </a:r>
          <a:r>
            <a:rPr lang="en-GB" sz="1200" b="0" kern="1200" dirty="0" smtClean="0">
              <a:solidFill>
                <a:schemeClr val="tx1"/>
              </a:solidFill>
            </a:rPr>
            <a:t>, </a:t>
          </a:r>
          <a:r>
            <a:rPr lang="en-GB" sz="1200" b="1" kern="1200" dirty="0" smtClean="0">
              <a:solidFill>
                <a:schemeClr val="tx1"/>
              </a:solidFill>
            </a:rPr>
            <a:t>Laos</a:t>
          </a:r>
          <a:r>
            <a:rPr lang="en-GB" sz="1200" b="0" kern="1200" dirty="0" smtClean="0">
              <a:solidFill>
                <a:schemeClr val="tx1"/>
              </a:solidFill>
            </a:rPr>
            <a:t> (2016-2020), </a:t>
          </a:r>
          <a:r>
            <a:rPr lang="en-GB" sz="1200" b="1" kern="1200" dirty="0" smtClean="0">
              <a:solidFill>
                <a:schemeClr val="tx1"/>
              </a:solidFill>
            </a:rPr>
            <a:t>Mali</a:t>
          </a:r>
          <a:r>
            <a:rPr lang="en-GB" sz="1200" b="0" kern="1200" dirty="0" smtClean="0">
              <a:solidFill>
                <a:schemeClr val="tx1"/>
              </a:solidFill>
            </a:rPr>
            <a:t> (2014-2018), </a:t>
          </a:r>
          <a:r>
            <a:rPr lang="en-GB" sz="1200" b="1" kern="1200" dirty="0" smtClean="0">
              <a:solidFill>
                <a:schemeClr val="tx1"/>
              </a:solidFill>
            </a:rPr>
            <a:t>Moldova</a:t>
          </a:r>
          <a:r>
            <a:rPr lang="en-GB" sz="1200" b="0" kern="1200" dirty="0" smtClean="0">
              <a:solidFill>
                <a:schemeClr val="tx1"/>
              </a:solidFill>
            </a:rPr>
            <a:t> (2017-2020), </a:t>
          </a:r>
          <a:r>
            <a:rPr lang="en-GB" sz="1200" b="1" kern="1200" dirty="0" smtClean="0">
              <a:solidFill>
                <a:schemeClr val="tx1"/>
              </a:solidFill>
            </a:rPr>
            <a:t>Nicaragua</a:t>
          </a:r>
          <a:r>
            <a:rPr lang="en-GB" sz="1200" b="0" kern="1200" dirty="0" smtClean="0">
              <a:solidFill>
                <a:schemeClr val="tx1"/>
              </a:solidFill>
            </a:rPr>
            <a:t> (2018-2020), </a:t>
          </a:r>
          <a:r>
            <a:rPr lang="en-GB" sz="1200" b="1" kern="1200" dirty="0" smtClean="0">
              <a:solidFill>
                <a:schemeClr val="tx1"/>
              </a:solidFill>
            </a:rPr>
            <a:t>Palestine</a:t>
          </a:r>
          <a:r>
            <a:rPr lang="en-GB" sz="1200" b="0" kern="1200" dirty="0" smtClean="0">
              <a:solidFill>
                <a:schemeClr val="tx1"/>
              </a:solidFill>
            </a:rPr>
            <a:t> (2017-2020), </a:t>
          </a:r>
          <a:r>
            <a:rPr lang="en-GB" sz="1200" b="1" kern="1200" dirty="0" smtClean="0">
              <a:solidFill>
                <a:schemeClr val="tx1"/>
              </a:solidFill>
            </a:rPr>
            <a:t>Paraguay</a:t>
          </a:r>
          <a:r>
            <a:rPr lang="en-GB" sz="1200" b="0" kern="1200" dirty="0" smtClean="0">
              <a:solidFill>
                <a:schemeClr val="tx1"/>
              </a:solidFill>
            </a:rPr>
            <a:t> (2014-2018), </a:t>
          </a:r>
          <a:r>
            <a:rPr lang="en-GB" sz="1200" b="1" kern="1200" dirty="0" smtClean="0">
              <a:solidFill>
                <a:schemeClr val="tx1"/>
              </a:solidFill>
            </a:rPr>
            <a:t>Rwanda</a:t>
          </a:r>
          <a:r>
            <a:rPr lang="en-GB" sz="1200" b="0" kern="1200" dirty="0" smtClean="0">
              <a:solidFill>
                <a:schemeClr val="tx1"/>
              </a:solidFill>
            </a:rPr>
            <a:t> (2014-2018), </a:t>
          </a:r>
          <a:r>
            <a:rPr lang="en-GB" sz="1200" b="1" kern="1200" dirty="0" smtClean="0">
              <a:solidFill>
                <a:schemeClr val="tx1"/>
              </a:solidFill>
            </a:rPr>
            <a:t>Senegal</a:t>
          </a:r>
          <a:r>
            <a:rPr lang="en-GB" sz="1200" b="0" kern="1200" dirty="0" smtClean="0">
              <a:solidFill>
                <a:schemeClr val="tx1"/>
              </a:solidFill>
            </a:rPr>
            <a:t> (2018-2023), </a:t>
          </a:r>
          <a:r>
            <a:rPr lang="en-GB" sz="1200" b="1" kern="1200" dirty="0" smtClean="0">
              <a:solidFill>
                <a:schemeClr val="tx1"/>
              </a:solidFill>
            </a:rPr>
            <a:t>Togo</a:t>
          </a:r>
          <a:r>
            <a:rPr lang="en-GB" sz="1200" b="0" kern="1200" dirty="0" smtClean="0">
              <a:solidFill>
                <a:schemeClr val="tx1"/>
              </a:solidFill>
            </a:rPr>
            <a:t> (2014-2020), </a:t>
          </a:r>
          <a:r>
            <a:rPr lang="en-GB" sz="1200" b="1" kern="1200" dirty="0" smtClean="0">
              <a:solidFill>
                <a:schemeClr val="tx1"/>
              </a:solidFill>
            </a:rPr>
            <a:t>Tunisia</a:t>
          </a:r>
          <a:r>
            <a:rPr lang="en-GB" sz="1200" b="0" kern="1200" dirty="0" smtClean="0">
              <a:solidFill>
                <a:schemeClr val="tx1"/>
              </a:solidFill>
            </a:rPr>
            <a:t> (2017-2020)*, </a:t>
          </a:r>
          <a:r>
            <a:rPr lang="en-GB" sz="1200" b="1" kern="1200" dirty="0" smtClean="0">
              <a:solidFill>
                <a:schemeClr val="tx1"/>
              </a:solidFill>
            </a:rPr>
            <a:t>Uganda</a:t>
          </a:r>
          <a:r>
            <a:rPr lang="en-GB" sz="1200" b="0" kern="1200" dirty="0" smtClean="0">
              <a:solidFill>
                <a:schemeClr val="tx1"/>
              </a:solidFill>
            </a:rPr>
            <a:t> (2015-2019)</a:t>
          </a:r>
          <a:endParaRPr lang="en-GB" sz="1200" b="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0" i="1" kern="1200" dirty="0" smtClean="0">
              <a:solidFill>
                <a:schemeClr val="tx1"/>
              </a:solidFill>
            </a:rPr>
            <a:t>Old: Myanmar (2014-2016), Namibia (2014-2017) </a:t>
          </a:r>
          <a:endParaRPr lang="en-GB" sz="1200" b="0" i="1" kern="1200" dirty="0">
            <a:solidFill>
              <a:schemeClr val="tx1"/>
            </a:solidFill>
          </a:endParaRPr>
        </a:p>
      </dsp:txBody>
      <dsp:txXfrm rot="-5400000">
        <a:off x="762231" y="116767"/>
        <a:ext cx="7095076" cy="1175143"/>
      </dsp:txXfrm>
    </dsp:sp>
    <dsp:sp modelId="{6C5283CE-9633-4062-AB31-7849E31BBBB7}">
      <dsp:nvSpPr>
        <dsp:cNvPr id="0" name=""/>
        <dsp:cNvSpPr/>
      </dsp:nvSpPr>
      <dsp:spPr>
        <a:xfrm rot="5400000">
          <a:off x="-163335" y="1575987"/>
          <a:ext cx="1088900" cy="762230"/>
        </a:xfrm>
        <a:prstGeom prst="chevron">
          <a:avLst/>
        </a:prstGeom>
        <a:solidFill>
          <a:schemeClr val="accent5">
            <a:hueOff val="2659525"/>
            <a:satOff val="-115"/>
            <a:lumOff val="-5245"/>
            <a:alphaOff val="0"/>
          </a:schemeClr>
        </a:solidFill>
        <a:ln w="25400" cap="flat" cmpd="sng" algn="ctr">
          <a:solidFill>
            <a:schemeClr val="accent5">
              <a:hueOff val="2659525"/>
              <a:satOff val="-115"/>
              <a:lumOff val="-52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</a:t>
          </a:r>
          <a:endParaRPr lang="en-GB" sz="1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0" y="1793767"/>
        <a:ext cx="762230" cy="326670"/>
      </dsp:txXfrm>
    </dsp:sp>
    <dsp:sp modelId="{81EC7ACC-AFDB-49CF-B0F0-3792C9FD28C3}">
      <dsp:nvSpPr>
        <dsp:cNvPr id="0" name=""/>
        <dsp:cNvSpPr/>
      </dsp:nvSpPr>
      <dsp:spPr>
        <a:xfrm rot="5400000">
          <a:off x="3832685" y="-1732364"/>
          <a:ext cx="1017738" cy="71586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2659525"/>
              <a:satOff val="-115"/>
              <a:lumOff val="-52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u="sng" kern="1200" dirty="0" smtClean="0"/>
            <a:t>COUNTRIES IN THE PROCESS OF JOINT PROGRAMMING </a:t>
          </a:r>
          <a:r>
            <a:rPr lang="en-GB" sz="1100" b="1" i="1" u="none" kern="1200" dirty="0" smtClean="0"/>
            <a:t>(JOINT ANALYSIS OR ROADMAP)</a:t>
          </a:r>
          <a:endParaRPr lang="en-GB" sz="1100" b="1" i="1" u="none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0" i="1" kern="1200" dirty="0" smtClean="0"/>
            <a:t>Joint Analysis</a:t>
          </a:r>
          <a:r>
            <a:rPr lang="en-GB" sz="1200" kern="1200" dirty="0" smtClean="0"/>
            <a:t>: </a:t>
          </a:r>
          <a:r>
            <a:rPr lang="en-GB" sz="1200" b="1" kern="1200" dirty="0" smtClean="0"/>
            <a:t>Armenia, Belarus, Benin*, Georgia, Morocco*, Niger, Zambia</a:t>
          </a:r>
          <a:endParaRPr lang="en-GB" sz="1200" b="1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0" i="1" kern="1200" dirty="0" smtClean="0"/>
            <a:t>Roadmap</a:t>
          </a:r>
          <a:r>
            <a:rPr lang="en-GB" sz="1200" kern="1200" dirty="0" smtClean="0"/>
            <a:t>: </a:t>
          </a:r>
          <a:r>
            <a:rPr lang="en-GB" sz="1200" b="1" kern="1200" dirty="0" smtClean="0"/>
            <a:t>Azerbaijan, Burkina Faso, Burundi*, Cameroon, El Salvador, Haiti, Lebanon, Madagascar*, Malawi*, Mauritania, Mozambique*, Nepal, Pakistan</a:t>
          </a:r>
          <a:endParaRPr lang="en-GB" sz="1200" b="1" kern="1200" dirty="0"/>
        </a:p>
      </dsp:txBody>
      <dsp:txXfrm rot="-5400000">
        <a:off x="762230" y="1387773"/>
        <a:ext cx="7108967" cy="918374"/>
      </dsp:txXfrm>
    </dsp:sp>
    <dsp:sp modelId="{7C1EFC49-FCA9-4200-8B67-C2C360A05C58}">
      <dsp:nvSpPr>
        <dsp:cNvPr id="0" name=""/>
        <dsp:cNvSpPr/>
      </dsp:nvSpPr>
      <dsp:spPr>
        <a:xfrm rot="5400000">
          <a:off x="-210724" y="2882052"/>
          <a:ext cx="1183678" cy="762230"/>
        </a:xfrm>
        <a:prstGeom prst="chevron">
          <a:avLst/>
        </a:prstGeom>
        <a:solidFill>
          <a:schemeClr val="accent5">
            <a:hueOff val="5319050"/>
            <a:satOff val="-230"/>
            <a:lumOff val="-10491"/>
            <a:alphaOff val="0"/>
          </a:schemeClr>
        </a:solidFill>
        <a:ln w="25400" cap="flat" cmpd="sng" algn="ctr">
          <a:solidFill>
            <a:schemeClr val="accent5">
              <a:hueOff val="5319050"/>
              <a:satOff val="-230"/>
              <a:lumOff val="-104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strike="noStrike" kern="1200" dirty="0" smtClean="0">
              <a:solidFill>
                <a:schemeClr val="tx1"/>
              </a:solidFill>
            </a:rPr>
            <a:t>17</a:t>
          </a:r>
          <a:endParaRPr lang="en-GB" sz="1400" strike="noStrike" kern="1200" dirty="0">
            <a:solidFill>
              <a:schemeClr val="tx1"/>
            </a:solidFill>
          </a:endParaRPr>
        </a:p>
      </dsp:txBody>
      <dsp:txXfrm rot="-5400000">
        <a:off x="0" y="3052443"/>
        <a:ext cx="762230" cy="421448"/>
      </dsp:txXfrm>
    </dsp:sp>
    <dsp:sp modelId="{D13D6F5B-4A04-406C-A01D-5C1F0A882343}">
      <dsp:nvSpPr>
        <dsp:cNvPr id="0" name=""/>
        <dsp:cNvSpPr/>
      </dsp:nvSpPr>
      <dsp:spPr>
        <a:xfrm rot="5400000">
          <a:off x="3872505" y="-458676"/>
          <a:ext cx="938098" cy="71586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5319050"/>
              <a:satOff val="-230"/>
              <a:lumOff val="-104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b="1" u="sng" kern="1200" dirty="0" smtClean="0"/>
            <a:t>COUNTRIES EXPLORING JOINT PROGRAMMING POTENTIAL </a:t>
          </a:r>
          <a:r>
            <a:rPr lang="en-GB" sz="1050" b="1" i="1" u="none" kern="1200" dirty="0" smtClean="0"/>
            <a:t>(FEASIBILITY/SCOPING EXERCISE)</a:t>
          </a:r>
          <a:endParaRPr lang="en-GB" sz="1050" b="1" i="1" u="none" kern="1200" dirty="0">
            <a:solidFill>
              <a:srgbClr val="FF0000"/>
            </a:solidFill>
          </a:endParaRPr>
        </a:p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b="1" kern="1200" dirty="0">
              <a:solidFill>
                <a:srgbClr val="0000FF"/>
              </a:solidFill>
            </a:rPr>
            <a:t> </a:t>
          </a:r>
          <a:r>
            <a:rPr lang="en-GB" sz="1050" b="0" kern="1200" dirty="0" smtClean="0">
              <a:solidFill>
                <a:schemeClr val="tx1"/>
              </a:solidFill>
            </a:rPr>
            <a:t>Afghanistan, Algeria, Angola, Bangladesh, Guinea Conakry, Iraq, Jordan, Kyrgyzstan, Liberia, Libya, Philippines, Somalia, Tajikistan, Tanzania, Ukraine, Uzbekistan, Yemen</a:t>
          </a:r>
          <a:endParaRPr lang="en-GB" sz="1050" b="0" kern="1200" dirty="0">
            <a:solidFill>
              <a:schemeClr val="tx1"/>
            </a:solidFill>
          </a:endParaRPr>
        </a:p>
      </dsp:txBody>
      <dsp:txXfrm rot="-5400000">
        <a:off x="762230" y="2697393"/>
        <a:ext cx="7112855" cy="846510"/>
      </dsp:txXfrm>
    </dsp:sp>
    <dsp:sp modelId="{A7D82930-8B7D-4689-AA73-C5E16303BE12}">
      <dsp:nvSpPr>
        <dsp:cNvPr id="0" name=""/>
        <dsp:cNvSpPr/>
      </dsp:nvSpPr>
      <dsp:spPr>
        <a:xfrm>
          <a:off x="1010209" y="3836528"/>
          <a:ext cx="1088900" cy="762230"/>
        </a:xfrm>
        <a:prstGeom prst="chevron">
          <a:avLst/>
        </a:prstGeom>
        <a:solidFill>
          <a:schemeClr val="accent5">
            <a:hueOff val="7978575"/>
            <a:satOff val="-345"/>
            <a:lumOff val="-15736"/>
            <a:alphaOff val="0"/>
          </a:schemeClr>
        </a:solidFill>
        <a:ln w="25400" cap="flat" cmpd="sng" algn="ctr">
          <a:solidFill>
            <a:schemeClr val="accent5">
              <a:hueOff val="7978575"/>
              <a:satOff val="-345"/>
              <a:lumOff val="-157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12</a:t>
          </a:r>
        </a:p>
      </dsp:txBody>
      <dsp:txXfrm rot="-5400000">
        <a:off x="1173544" y="4054308"/>
        <a:ext cx="762230" cy="326670"/>
      </dsp:txXfrm>
    </dsp:sp>
    <dsp:sp modelId="{1211B401-FEE5-4EF7-8420-542211246F26}">
      <dsp:nvSpPr>
        <dsp:cNvPr id="0" name=""/>
        <dsp:cNvSpPr/>
      </dsp:nvSpPr>
      <dsp:spPr>
        <a:xfrm rot="5400000">
          <a:off x="4652794" y="1354135"/>
          <a:ext cx="668319" cy="57270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978575"/>
              <a:satOff val="-345"/>
              <a:lumOff val="-157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kern="1200" dirty="0"/>
            <a:t>Joint Monitoring / Results Framework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kern="1200" dirty="0">
              <a:solidFill>
                <a:schemeClr val="tx1"/>
              </a:solidFill>
            </a:rPr>
            <a:t>Bolivia, Cambodia</a:t>
          </a:r>
          <a:r>
            <a:rPr lang="en-GB" sz="1100" kern="1200" dirty="0"/>
            <a:t>, Comoros, Ethiopia, Ghana, Kenya, Laos, Mali, Myanmar, Nicaragua, Palestine, Rwanda</a:t>
          </a:r>
        </a:p>
      </dsp:txBody>
      <dsp:txXfrm rot="-5400000">
        <a:off x="2123449" y="3916106"/>
        <a:ext cx="5694385" cy="603069"/>
      </dsp:txXfrm>
    </dsp:sp>
    <dsp:sp modelId="{C6BC30FC-9788-4D25-A62E-346D6E8779AD}">
      <dsp:nvSpPr>
        <dsp:cNvPr id="0" name=""/>
        <dsp:cNvSpPr/>
      </dsp:nvSpPr>
      <dsp:spPr>
        <a:xfrm>
          <a:off x="1006132" y="4783469"/>
          <a:ext cx="1088900" cy="762230"/>
        </a:xfrm>
        <a:prstGeom prst="chevron">
          <a:avLst/>
        </a:prstGeom>
        <a:solidFill>
          <a:schemeClr val="accent5">
            <a:hueOff val="10638099"/>
            <a:satOff val="-460"/>
            <a:lumOff val="-20981"/>
            <a:alphaOff val="0"/>
          </a:schemeClr>
        </a:solidFill>
        <a:ln w="25400" cap="flat" cmpd="sng" algn="ctr">
          <a:solidFill>
            <a:schemeClr val="accent5">
              <a:hueOff val="10638099"/>
              <a:satOff val="-460"/>
              <a:lumOff val="-20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7</a:t>
          </a:r>
        </a:p>
      </dsp:txBody>
      <dsp:txXfrm rot="-5400000">
        <a:off x="1169467" y="5001249"/>
        <a:ext cx="762230" cy="326670"/>
      </dsp:txXfrm>
    </dsp:sp>
    <dsp:sp modelId="{829A527E-EFF6-40A3-AD27-6B0CA5D76AE6}">
      <dsp:nvSpPr>
        <dsp:cNvPr id="0" name=""/>
        <dsp:cNvSpPr/>
      </dsp:nvSpPr>
      <dsp:spPr>
        <a:xfrm rot="5400000">
          <a:off x="4793494" y="2288755"/>
          <a:ext cx="450802" cy="57268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0638099"/>
              <a:satOff val="-460"/>
              <a:lumOff val="-20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kern="1200" dirty="0"/>
            <a:t>Replacement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kern="1200" dirty="0"/>
            <a:t>FR in Comoros, FR in Kenya, EU in Laos, DE and FR in Mali, EU in Palestine, EU in Senegal  </a:t>
          </a:r>
        </a:p>
      </dsp:txBody>
      <dsp:txXfrm rot="-5400000">
        <a:off x="2155457" y="4948798"/>
        <a:ext cx="5704870" cy="406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359" indent="-171359">
              <a:buFont typeface="Arial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AE897F3-9A17-412D-9D86-E41512E08545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6359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29798-49A8-4FEB-8034-BF26125B2F1C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8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9246259"/>
      </p:ext>
    </p:extLst>
  </p:cSld>
  <p:clrMapOvr>
    <a:masterClrMapping/>
  </p:clrMapOvr>
  <p:transition spd="med" advClick="0" advTm="15000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A8BD-A49D-4656-9848-48D9F37DE13E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096907"/>
      </p:ext>
    </p:extLst>
  </p:cSld>
  <p:clrMapOvr>
    <a:masterClrMapping/>
  </p:clrMapOvr>
  <p:transition spd="med" advClick="0" advTm="1500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92694-19A3-4D71-A5F2-01B3076A15B7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309673"/>
      </p:ext>
    </p:extLst>
  </p:cSld>
  <p:clrMapOvr>
    <a:masterClrMapping/>
  </p:clrMapOvr>
  <p:transition spd="med" advClick="0" advTm="1500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FCD-9ECC-4C1D-841B-070126BE71EA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43675"/>
      </p:ext>
    </p:extLst>
  </p:cSld>
  <p:clrMapOvr>
    <a:masterClrMapping/>
  </p:clrMapOvr>
  <p:transition spd="med" advClick="0" advTm="1500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CACB1-8AA6-45E3-9868-9D952E32E165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289768"/>
      </p:ext>
    </p:extLst>
  </p:cSld>
  <p:clrMapOvr>
    <a:masterClrMapping/>
  </p:clrMapOvr>
  <p:transition spd="med" advClick="0" advTm="1500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DEC6-B79D-40F4-BDAE-C5B021F6E1C4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666159"/>
      </p:ext>
    </p:extLst>
  </p:cSld>
  <p:clrMapOvr>
    <a:masterClrMapping/>
  </p:clrMapOvr>
  <p:transition spd="med" advClick="0" advTm="1500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DCAD-AF3B-4EEF-B42A-A7C2789198DF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01502"/>
      </p:ext>
    </p:extLst>
  </p:cSld>
  <p:clrMapOvr>
    <a:masterClrMapping/>
  </p:clrMapOvr>
  <p:transition spd="med" advClick="0" advTm="1500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E35C-FE78-4FF9-8956-CC4CB70D5FAA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797352"/>
      </p:ext>
    </p:extLst>
  </p:cSld>
  <p:clrMapOvr>
    <a:masterClrMapping/>
  </p:clrMapOvr>
  <p:transition spd="med" advClick="0" advTm="15000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36A2B-83C5-4A49-8BE6-A5392DC2CDD8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162182"/>
      </p:ext>
    </p:extLst>
  </p:cSld>
  <p:clrMapOvr>
    <a:masterClrMapping/>
  </p:clrMapOvr>
  <p:transition spd="med" advClick="0" advTm="1500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4AB9-E6C2-40C0-83A3-051671AF7A63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207585"/>
      </p:ext>
    </p:extLst>
  </p:cSld>
  <p:clrMapOvr>
    <a:masterClrMapping/>
  </p:clrMapOvr>
  <p:transition spd="med" advClick="0" advTm="1500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6079-9822-4689-82F5-8BEF62E64176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579594"/>
      </p:ext>
    </p:extLst>
  </p:cSld>
  <p:clrMapOvr>
    <a:masterClrMapping/>
  </p:clrMapOvr>
  <p:transition spd="med" advClick="0" advTm="1500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094EB-4D0A-4749-B2C5-8D9467722E4F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13" descr="logoEC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EEAS_P_TXT_S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625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 spd="med" advClick="0" advTm="1500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/>
          </p:nvPr>
        </p:nvGraphicFramePr>
        <p:xfrm>
          <a:off x="1057275" y="1011635"/>
          <a:ext cx="792088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66688" y="174625"/>
            <a:ext cx="8712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Global State of </a:t>
            </a:r>
            <a:r>
              <a:rPr kumimoji="0" lang="en-GB" altLang="en-US" sz="3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Play of Joint Programming </a:t>
            </a:r>
            <a:endParaRPr kumimoji="0" lang="en-GB" altLang="en-US" sz="30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316" name="Left Brace 6"/>
          <p:cNvSpPr>
            <a:spLocks/>
          </p:cNvSpPr>
          <p:nvPr/>
        </p:nvSpPr>
        <p:spPr bwMode="auto">
          <a:xfrm>
            <a:off x="789782" y="1492095"/>
            <a:ext cx="233361" cy="1510327"/>
          </a:xfrm>
          <a:prstGeom prst="leftBrace">
            <a:avLst>
              <a:gd name="adj1" fmla="val 8328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1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E6F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7" name="Chevron 7"/>
          <p:cNvSpPr>
            <a:spLocks/>
          </p:cNvSpPr>
          <p:nvPr/>
        </p:nvSpPr>
        <p:spPr bwMode="auto">
          <a:xfrm>
            <a:off x="44634" y="1707508"/>
            <a:ext cx="745147" cy="1079500"/>
          </a:xfrm>
          <a:custGeom>
            <a:avLst/>
            <a:gdLst>
              <a:gd name="T0" fmla="*/ 0 w 589564"/>
              <a:gd name="T1" fmla="*/ 0 h 1080120"/>
              <a:gd name="T2" fmla="*/ 514499 w 589564"/>
              <a:gd name="T3" fmla="*/ 0 h 1080120"/>
              <a:gd name="T4" fmla="*/ 1028998 w 589564"/>
              <a:gd name="T5" fmla="*/ 539440 h 1080120"/>
              <a:gd name="T6" fmla="*/ 514499 w 589564"/>
              <a:gd name="T7" fmla="*/ 1078880 h 1080120"/>
              <a:gd name="T8" fmla="*/ 0 w 589564"/>
              <a:gd name="T9" fmla="*/ 1078880 h 1080120"/>
              <a:gd name="T10" fmla="*/ 4681 w 589564"/>
              <a:gd name="T11" fmla="*/ 539440 h 1080120"/>
              <a:gd name="T12" fmla="*/ 0 w 589564"/>
              <a:gd name="T13" fmla="*/ 0 h 10801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9564" h="1080120">
                <a:moveTo>
                  <a:pt x="0" y="0"/>
                </a:moveTo>
                <a:lnTo>
                  <a:pt x="294782" y="0"/>
                </a:lnTo>
                <a:lnTo>
                  <a:pt x="589564" y="540060"/>
                </a:lnTo>
                <a:lnTo>
                  <a:pt x="294782" y="1080120"/>
                </a:lnTo>
                <a:lnTo>
                  <a:pt x="0" y="1080120"/>
                </a:lnTo>
                <a:lnTo>
                  <a:pt x="2682" y="54006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JP </a:t>
            </a:r>
            <a:r>
              <a:rPr kumimoji="0" lang="en-GB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ACTIVE IN </a:t>
            </a:r>
            <a:r>
              <a:rPr kumimoji="0" lang="en-GB" sz="13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43</a:t>
            </a:r>
            <a:endParaRPr kumimoji="0" lang="en-GB" sz="1300" b="1" i="0" u="sng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16683" y="4941168"/>
            <a:ext cx="889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 smtClean="0">
                <a:ln>
                  <a:noFill/>
                </a:ln>
                <a:solidFill>
                  <a:srgbClr val="3E6FD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60</a:t>
            </a: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6FD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3E6FD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Active countries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6682" y="6589796"/>
            <a:ext cx="44914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</a:t>
            </a:r>
            <a:r>
              <a:rPr kumimoji="0" lang="en-GB" sz="1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drafts     /    </a:t>
            </a:r>
            <a:r>
              <a:rPr kumimoji="0" lang="en-GB" sz="1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3166C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Ethiopia and Kenya explore a 2</a:t>
            </a:r>
            <a:r>
              <a:rPr kumimoji="0" lang="en-GB" sz="1100" b="0" i="1" u="none" strike="noStrike" kern="1200" cap="none" spc="0" normalizeH="0" baseline="30000" noProof="0" dirty="0" smtClean="0">
                <a:ln>
                  <a:noFill/>
                </a:ln>
                <a:solidFill>
                  <a:srgbClr val="3166C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nd</a:t>
            </a:r>
            <a:r>
              <a:rPr kumimoji="0" lang="en-GB" sz="1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3166C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cycle of Joint Programming</a:t>
            </a:r>
            <a:endParaRPr kumimoji="0" lang="en-GB" sz="1100" b="0" i="1" u="none" strike="noStrike" kern="1200" cap="none" spc="0" normalizeH="0" baseline="0" noProof="0" dirty="0">
              <a:ln>
                <a:noFill/>
              </a:ln>
              <a:solidFill>
                <a:srgbClr val="3166C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1887125"/>
      </p:ext>
    </p:extLst>
  </p:cSld>
  <p:clrMapOvr>
    <a:masterClrMapping/>
  </p:clrMapOvr>
  <p:transition spd="med" advClick="0" advTm="15000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</TotalTime>
  <Words>300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MARAZOPOULOS Christos (DEVCO)</dc:creator>
  <cp:lastModifiedBy>MARAZOPOULOS Christos (DEVCO)</cp:lastModifiedBy>
  <cp:revision>2</cp:revision>
  <dcterms:created xsi:type="dcterms:W3CDTF">2018-06-05T12:58:57Z</dcterms:created>
  <dcterms:modified xsi:type="dcterms:W3CDTF">2018-06-05T13:00:03Z</dcterms:modified>
</cp:coreProperties>
</file>