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39" r:id="rId3"/>
    <p:sldId id="364" r:id="rId4"/>
    <p:sldId id="365" r:id="rId5"/>
    <p:sldId id="367" r:id="rId6"/>
    <p:sldId id="385" r:id="rId7"/>
    <p:sldId id="368" r:id="rId8"/>
    <p:sldId id="369" r:id="rId9"/>
    <p:sldId id="357" r:id="rId10"/>
    <p:sldId id="358" r:id="rId11"/>
    <p:sldId id="382" r:id="rId12"/>
    <p:sldId id="383" r:id="rId13"/>
    <p:sldId id="384" r:id="rId14"/>
    <p:sldId id="360" r:id="rId15"/>
    <p:sldId id="361" r:id="rId16"/>
    <p:sldId id="388" r:id="rId17"/>
    <p:sldId id="370" r:id="rId18"/>
    <p:sldId id="371" r:id="rId19"/>
    <p:sldId id="372" r:id="rId20"/>
    <p:sldId id="373" r:id="rId21"/>
    <p:sldId id="390" r:id="rId22"/>
    <p:sldId id="377" r:id="rId23"/>
    <p:sldId id="389" r:id="rId24"/>
    <p:sldId id="386" r:id="rId25"/>
    <p:sldId id="387" r:id="rId26"/>
    <p:sldId id="356" r:id="rId27"/>
  </p:sldIdLst>
  <p:sldSz cx="9144000" cy="6858000" type="screen4x3"/>
  <p:notesSz cx="6858000" cy="99472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2D5EC1"/>
    <a:srgbClr val="99CCFF"/>
    <a:srgbClr val="FFD624"/>
    <a:srgbClr val="BDDEFF"/>
    <a:srgbClr val="3166CF"/>
    <a:srgbClr val="3E6FD2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5968" autoAdjust="0"/>
  </p:normalViewPr>
  <p:slideViewPr>
    <p:cSldViewPr>
      <p:cViewPr varScale="1">
        <p:scale>
          <a:sx n="71" d="100"/>
          <a:sy n="71" d="100"/>
        </p:scale>
        <p:origin x="1301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0F0FF3-3883-4326-B0FD-25B6F330F1B1}" type="doc">
      <dgm:prSet loTypeId="urn:microsoft.com/office/officeart/2005/8/layout/hierarchy2#2" loCatId="hierarchy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fr-FR"/>
        </a:p>
      </dgm:t>
    </dgm:pt>
    <dgm:pt modelId="{FA9B6C1B-22A0-4AAC-BB3D-B1BB1FCEF56E}">
      <dgm:prSet phldrT="[Texte]"/>
      <dgm:spPr>
        <a:solidFill>
          <a:srgbClr val="002060"/>
        </a:solidFill>
      </dgm:spPr>
      <dgm:t>
        <a:bodyPr/>
        <a:lstStyle/>
        <a:p>
          <a:r>
            <a:rPr lang="fr-FR"/>
            <a:t>Programme 1</a:t>
          </a:r>
        </a:p>
      </dgm:t>
    </dgm:pt>
    <dgm:pt modelId="{A6734307-167A-4052-B46B-B64A923EA4BF}" type="parTrans" cxnId="{CADD07E4-17BC-4D1A-960B-3712D9482FF7}">
      <dgm:prSet/>
      <dgm:spPr/>
      <dgm:t>
        <a:bodyPr/>
        <a:lstStyle/>
        <a:p>
          <a:endParaRPr lang="fr-FR"/>
        </a:p>
      </dgm:t>
    </dgm:pt>
    <dgm:pt modelId="{79D1D9A9-F879-4E73-A303-15F7939DBEDE}" type="sibTrans" cxnId="{CADD07E4-17BC-4D1A-960B-3712D9482FF7}">
      <dgm:prSet/>
      <dgm:spPr/>
      <dgm:t>
        <a:bodyPr/>
        <a:lstStyle/>
        <a:p>
          <a:endParaRPr lang="fr-FR"/>
        </a:p>
      </dgm:t>
    </dgm:pt>
    <dgm:pt modelId="{9767C300-9C1C-4BA2-8CBC-6D2D7F174A37}">
      <dgm:prSet phldrT="[Texte]"/>
      <dgm:spPr/>
      <dgm:t>
        <a:bodyPr/>
        <a:lstStyle/>
        <a:p>
          <a:r>
            <a:rPr lang="fr-FR"/>
            <a:t>Action 1.1</a:t>
          </a:r>
        </a:p>
      </dgm:t>
    </dgm:pt>
    <dgm:pt modelId="{FE84AFE3-DADC-4185-ADC7-11FDDC1777C8}" type="parTrans" cxnId="{D68843B2-D1EE-484A-AA30-D0D437369F60}">
      <dgm:prSet/>
      <dgm:spPr>
        <a:ln>
          <a:solidFill>
            <a:srgbClr val="002060"/>
          </a:solidFill>
        </a:ln>
      </dgm:spPr>
      <dgm:t>
        <a:bodyPr/>
        <a:lstStyle/>
        <a:p>
          <a:endParaRPr lang="fr-FR"/>
        </a:p>
      </dgm:t>
    </dgm:pt>
    <dgm:pt modelId="{DA35B830-8648-464B-93EE-170E7B808F98}" type="sibTrans" cxnId="{D68843B2-D1EE-484A-AA30-D0D437369F60}">
      <dgm:prSet/>
      <dgm:spPr/>
      <dgm:t>
        <a:bodyPr/>
        <a:lstStyle/>
        <a:p>
          <a:endParaRPr lang="fr-FR"/>
        </a:p>
      </dgm:t>
    </dgm:pt>
    <dgm:pt modelId="{83B4C1FE-B3CD-4DE4-A9F6-92D6C0F170E2}">
      <dgm:prSet phldrT="[Texte]"/>
      <dgm:spPr/>
      <dgm:t>
        <a:bodyPr/>
        <a:lstStyle/>
        <a:p>
          <a:r>
            <a:rPr lang="fr-FR"/>
            <a:t>Activité 1.1.1</a:t>
          </a:r>
        </a:p>
      </dgm:t>
    </dgm:pt>
    <dgm:pt modelId="{88ADDF02-FE87-432D-B3E0-881252779B35}" type="parTrans" cxnId="{309E2237-9227-45E0-833A-264082631247}">
      <dgm:prSet/>
      <dgm:spPr/>
      <dgm:t>
        <a:bodyPr/>
        <a:lstStyle/>
        <a:p>
          <a:endParaRPr lang="fr-FR"/>
        </a:p>
      </dgm:t>
    </dgm:pt>
    <dgm:pt modelId="{56E95DB3-5B4B-4117-A028-E5FF5BE4AAC4}" type="sibTrans" cxnId="{309E2237-9227-45E0-833A-264082631247}">
      <dgm:prSet/>
      <dgm:spPr/>
      <dgm:t>
        <a:bodyPr/>
        <a:lstStyle/>
        <a:p>
          <a:endParaRPr lang="fr-FR"/>
        </a:p>
      </dgm:t>
    </dgm:pt>
    <dgm:pt modelId="{A1846446-F28E-4416-AFA6-D30730B62A4E}">
      <dgm:prSet phldrT="[Texte]"/>
      <dgm:spPr/>
      <dgm:t>
        <a:bodyPr/>
        <a:lstStyle/>
        <a:p>
          <a:r>
            <a:rPr lang="fr-FR"/>
            <a:t>Activité 1.1.2</a:t>
          </a:r>
        </a:p>
      </dgm:t>
    </dgm:pt>
    <dgm:pt modelId="{C800672D-72F2-4D01-BE92-CCF4B12423BB}" type="parTrans" cxnId="{F0BBAE4E-205C-4F79-B9C9-37D8DDCBC1BF}">
      <dgm:prSet/>
      <dgm:spPr/>
      <dgm:t>
        <a:bodyPr/>
        <a:lstStyle/>
        <a:p>
          <a:endParaRPr lang="fr-FR"/>
        </a:p>
      </dgm:t>
    </dgm:pt>
    <dgm:pt modelId="{5351CD4F-2947-400D-9346-0A771A4677A0}" type="sibTrans" cxnId="{F0BBAE4E-205C-4F79-B9C9-37D8DDCBC1BF}">
      <dgm:prSet/>
      <dgm:spPr/>
      <dgm:t>
        <a:bodyPr/>
        <a:lstStyle/>
        <a:p>
          <a:endParaRPr lang="fr-FR"/>
        </a:p>
      </dgm:t>
    </dgm:pt>
    <dgm:pt modelId="{C92D8E30-97DF-4FD9-A49B-799494ECFC3F}">
      <dgm:prSet phldrT="[Texte]"/>
      <dgm:spPr/>
      <dgm:t>
        <a:bodyPr/>
        <a:lstStyle/>
        <a:p>
          <a:r>
            <a:rPr lang="fr-FR"/>
            <a:t>Action 1.2</a:t>
          </a:r>
        </a:p>
      </dgm:t>
    </dgm:pt>
    <dgm:pt modelId="{547B1D72-D9C9-4526-8073-A55646D14799}" type="parTrans" cxnId="{9F29F687-83CE-4EB2-99AB-4CC19F60E47E}">
      <dgm:prSet/>
      <dgm:spPr>
        <a:ln>
          <a:solidFill>
            <a:srgbClr val="002060"/>
          </a:solidFill>
        </a:ln>
      </dgm:spPr>
      <dgm:t>
        <a:bodyPr/>
        <a:lstStyle/>
        <a:p>
          <a:endParaRPr lang="fr-FR"/>
        </a:p>
      </dgm:t>
    </dgm:pt>
    <dgm:pt modelId="{98D05063-0470-40A4-A862-831783EC8648}" type="sibTrans" cxnId="{9F29F687-83CE-4EB2-99AB-4CC19F60E47E}">
      <dgm:prSet/>
      <dgm:spPr/>
      <dgm:t>
        <a:bodyPr/>
        <a:lstStyle/>
        <a:p>
          <a:endParaRPr lang="fr-FR"/>
        </a:p>
      </dgm:t>
    </dgm:pt>
    <dgm:pt modelId="{C0D2F809-548E-4BC1-88BD-DEB4D15A2C04}">
      <dgm:prSet phldrT="[Texte]"/>
      <dgm:spPr/>
      <dgm:t>
        <a:bodyPr/>
        <a:lstStyle/>
        <a:p>
          <a:r>
            <a:rPr lang="fr-FR"/>
            <a:t>Activité 1.2.1</a:t>
          </a:r>
        </a:p>
      </dgm:t>
    </dgm:pt>
    <dgm:pt modelId="{D2AE1A1A-4DDF-4163-B872-7FFB67C59B0E}" type="parTrans" cxnId="{9910D308-AD67-416E-B281-96C52B26ED6E}">
      <dgm:prSet/>
      <dgm:spPr/>
      <dgm:t>
        <a:bodyPr/>
        <a:lstStyle/>
        <a:p>
          <a:endParaRPr lang="fr-FR"/>
        </a:p>
      </dgm:t>
    </dgm:pt>
    <dgm:pt modelId="{D88137D0-E184-4593-955B-9ABB569099E2}" type="sibTrans" cxnId="{9910D308-AD67-416E-B281-96C52B26ED6E}">
      <dgm:prSet/>
      <dgm:spPr/>
      <dgm:t>
        <a:bodyPr/>
        <a:lstStyle/>
        <a:p>
          <a:endParaRPr lang="fr-FR"/>
        </a:p>
      </dgm:t>
    </dgm:pt>
    <dgm:pt modelId="{0F3AB1DA-C7E6-41CE-A653-F9B505633516}">
      <dgm:prSet phldrT="[Texte]"/>
      <dgm:spPr>
        <a:solidFill>
          <a:srgbClr val="002060"/>
        </a:solidFill>
      </dgm:spPr>
      <dgm:t>
        <a:bodyPr/>
        <a:lstStyle/>
        <a:p>
          <a:r>
            <a:rPr lang="fr-FR"/>
            <a:t>Programme 2</a:t>
          </a:r>
        </a:p>
      </dgm:t>
    </dgm:pt>
    <dgm:pt modelId="{3B7F7161-EE18-4035-9853-F9D701933E80}" type="parTrans" cxnId="{5C85DBC8-5087-411D-A51B-359440F62D0C}">
      <dgm:prSet/>
      <dgm:spPr/>
      <dgm:t>
        <a:bodyPr/>
        <a:lstStyle/>
        <a:p>
          <a:endParaRPr lang="fr-FR"/>
        </a:p>
      </dgm:t>
    </dgm:pt>
    <dgm:pt modelId="{00A1E7F8-396D-48B3-AADC-C6F42CAF146A}" type="sibTrans" cxnId="{5C85DBC8-5087-411D-A51B-359440F62D0C}">
      <dgm:prSet/>
      <dgm:spPr/>
      <dgm:t>
        <a:bodyPr/>
        <a:lstStyle/>
        <a:p>
          <a:endParaRPr lang="fr-FR"/>
        </a:p>
      </dgm:t>
    </dgm:pt>
    <dgm:pt modelId="{7DF3A546-5B80-449F-9DA8-E7910BC79AA0}">
      <dgm:prSet phldrT="[Texte]"/>
      <dgm:spPr/>
      <dgm:t>
        <a:bodyPr/>
        <a:lstStyle/>
        <a:p>
          <a:r>
            <a:rPr lang="fr-FR"/>
            <a:t>Action 2.1</a:t>
          </a:r>
        </a:p>
      </dgm:t>
    </dgm:pt>
    <dgm:pt modelId="{27C847D3-736F-4713-BC6B-A30872D7A992}" type="parTrans" cxnId="{328634E4-ED35-4345-A9EC-675195FF6874}">
      <dgm:prSet/>
      <dgm:spPr>
        <a:ln>
          <a:solidFill>
            <a:srgbClr val="002060"/>
          </a:solidFill>
        </a:ln>
      </dgm:spPr>
      <dgm:t>
        <a:bodyPr/>
        <a:lstStyle/>
        <a:p>
          <a:endParaRPr lang="fr-FR"/>
        </a:p>
      </dgm:t>
    </dgm:pt>
    <dgm:pt modelId="{84B16128-F8C1-436B-B5F1-E34C96E91D1A}" type="sibTrans" cxnId="{328634E4-ED35-4345-A9EC-675195FF6874}">
      <dgm:prSet/>
      <dgm:spPr/>
      <dgm:t>
        <a:bodyPr/>
        <a:lstStyle/>
        <a:p>
          <a:endParaRPr lang="fr-FR"/>
        </a:p>
      </dgm:t>
    </dgm:pt>
    <dgm:pt modelId="{74525649-DA7F-4F7C-920E-66EA0366AEA6}">
      <dgm:prSet phldrT="[Texte]"/>
      <dgm:spPr/>
      <dgm:t>
        <a:bodyPr/>
        <a:lstStyle/>
        <a:p>
          <a:r>
            <a:rPr lang="fr-FR"/>
            <a:t>Action 2.2</a:t>
          </a:r>
        </a:p>
      </dgm:t>
    </dgm:pt>
    <dgm:pt modelId="{3BD1233C-9139-49E9-85DC-33DE14EF3ADC}" type="parTrans" cxnId="{342B6536-2611-437E-9256-C440547D893A}">
      <dgm:prSet/>
      <dgm:spPr>
        <a:ln>
          <a:solidFill>
            <a:srgbClr val="002060"/>
          </a:solidFill>
        </a:ln>
      </dgm:spPr>
      <dgm:t>
        <a:bodyPr/>
        <a:lstStyle/>
        <a:p>
          <a:endParaRPr lang="fr-FR"/>
        </a:p>
      </dgm:t>
    </dgm:pt>
    <dgm:pt modelId="{2CAA9B78-58BE-4F7E-B186-AE37FB433FF6}" type="sibTrans" cxnId="{342B6536-2611-437E-9256-C440547D893A}">
      <dgm:prSet/>
      <dgm:spPr/>
      <dgm:t>
        <a:bodyPr/>
        <a:lstStyle/>
        <a:p>
          <a:endParaRPr lang="fr-FR"/>
        </a:p>
      </dgm:t>
    </dgm:pt>
    <dgm:pt modelId="{FC00110A-89F0-425C-A7CF-338CD36C750F}">
      <dgm:prSet phldrT="[Texte]"/>
      <dgm:spPr/>
      <dgm:t>
        <a:bodyPr/>
        <a:lstStyle/>
        <a:p>
          <a:r>
            <a:rPr lang="fr-FR"/>
            <a:t>Activité 2.2.1</a:t>
          </a:r>
        </a:p>
      </dgm:t>
    </dgm:pt>
    <dgm:pt modelId="{66BF5AF6-F9E4-4FE5-AC1D-5A0140B951B2}" type="parTrans" cxnId="{09EA790B-FE2A-457F-A9FB-F68F52C955E1}">
      <dgm:prSet/>
      <dgm:spPr/>
      <dgm:t>
        <a:bodyPr/>
        <a:lstStyle/>
        <a:p>
          <a:endParaRPr lang="fr-FR"/>
        </a:p>
      </dgm:t>
    </dgm:pt>
    <dgm:pt modelId="{09B53F38-73FE-4584-9AB2-D0312EA0EE58}" type="sibTrans" cxnId="{09EA790B-FE2A-457F-A9FB-F68F52C955E1}">
      <dgm:prSet/>
      <dgm:spPr/>
      <dgm:t>
        <a:bodyPr/>
        <a:lstStyle/>
        <a:p>
          <a:endParaRPr lang="fr-FR"/>
        </a:p>
      </dgm:t>
    </dgm:pt>
    <dgm:pt modelId="{6D5023D7-B2F7-4328-A83C-D8B0FFB526C4}">
      <dgm:prSet phldrT="[Texte]"/>
      <dgm:spPr/>
      <dgm:t>
        <a:bodyPr/>
        <a:lstStyle/>
        <a:p>
          <a:r>
            <a:rPr lang="fr-FR"/>
            <a:t>Activité 2.2.2</a:t>
          </a:r>
        </a:p>
      </dgm:t>
    </dgm:pt>
    <dgm:pt modelId="{B61613B5-1286-48DA-B9BD-95B42BB1577F}" type="parTrans" cxnId="{7039C1A3-DA88-4C91-B04A-F6EFE6BE1253}">
      <dgm:prSet/>
      <dgm:spPr/>
      <dgm:t>
        <a:bodyPr/>
        <a:lstStyle/>
        <a:p>
          <a:endParaRPr lang="fr-FR"/>
        </a:p>
      </dgm:t>
    </dgm:pt>
    <dgm:pt modelId="{4AA8C60B-484F-4E28-8F8C-5CD1B1EFF74F}" type="sibTrans" cxnId="{7039C1A3-DA88-4C91-B04A-F6EFE6BE1253}">
      <dgm:prSet/>
      <dgm:spPr/>
      <dgm:t>
        <a:bodyPr/>
        <a:lstStyle/>
        <a:p>
          <a:endParaRPr lang="fr-FR"/>
        </a:p>
      </dgm:t>
    </dgm:pt>
    <dgm:pt modelId="{37EED333-5C23-426F-9F1A-D071BC326175}">
      <dgm:prSet phldrT="[Texte]"/>
      <dgm:spPr>
        <a:solidFill>
          <a:srgbClr val="002060"/>
        </a:solidFill>
      </dgm:spPr>
      <dgm:t>
        <a:bodyPr/>
        <a:lstStyle/>
        <a:p>
          <a:r>
            <a:rPr lang="fr-FR"/>
            <a:t>Ministère 1</a:t>
          </a:r>
        </a:p>
      </dgm:t>
    </dgm:pt>
    <dgm:pt modelId="{0A18C65A-899B-4E7B-8FEB-8FBCD0F46BA5}" type="parTrans" cxnId="{50738A40-C226-4A5B-B097-740D7DBC2B50}">
      <dgm:prSet/>
      <dgm:spPr/>
      <dgm:t>
        <a:bodyPr/>
        <a:lstStyle/>
        <a:p>
          <a:endParaRPr lang="fr-FR"/>
        </a:p>
      </dgm:t>
    </dgm:pt>
    <dgm:pt modelId="{0067FE05-553F-475B-B7CA-ABC282B410E7}" type="sibTrans" cxnId="{50738A40-C226-4A5B-B097-740D7DBC2B50}">
      <dgm:prSet/>
      <dgm:spPr/>
      <dgm:t>
        <a:bodyPr/>
        <a:lstStyle/>
        <a:p>
          <a:endParaRPr lang="fr-FR"/>
        </a:p>
      </dgm:t>
    </dgm:pt>
    <dgm:pt modelId="{E97C3258-CA6C-424C-8766-67FF2E63BF6E}" type="pres">
      <dgm:prSet presAssocID="{560F0FF3-3883-4326-B0FD-25B6F330F1B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51C74C6-5AE2-41BF-9DB9-8843729788DC}" type="pres">
      <dgm:prSet presAssocID="{37EED333-5C23-426F-9F1A-D071BC326175}" presName="root1" presStyleCnt="0"/>
      <dgm:spPr/>
    </dgm:pt>
    <dgm:pt modelId="{54248209-93A8-4356-AB0C-A97047BE22E7}" type="pres">
      <dgm:prSet presAssocID="{37EED333-5C23-426F-9F1A-D071BC326175}" presName="LevelOneTextNode" presStyleLbl="node0" presStyleIdx="0" presStyleCnt="1">
        <dgm:presLayoutVars>
          <dgm:chPref val="3"/>
        </dgm:presLayoutVars>
      </dgm:prSet>
      <dgm:spPr/>
    </dgm:pt>
    <dgm:pt modelId="{DB5E641D-7753-47D8-88EF-77C23EBF0BA2}" type="pres">
      <dgm:prSet presAssocID="{37EED333-5C23-426F-9F1A-D071BC326175}" presName="level2hierChild" presStyleCnt="0"/>
      <dgm:spPr/>
    </dgm:pt>
    <dgm:pt modelId="{FA785519-FCC6-4559-BA8C-7F4AC06D7F12}" type="pres">
      <dgm:prSet presAssocID="{A6734307-167A-4052-B46B-B64A923EA4BF}" presName="conn2-1" presStyleLbl="parChTrans1D2" presStyleIdx="0" presStyleCnt="2"/>
      <dgm:spPr/>
    </dgm:pt>
    <dgm:pt modelId="{C9ADFCF8-2B04-40F4-832B-6A4E51E964B2}" type="pres">
      <dgm:prSet presAssocID="{A6734307-167A-4052-B46B-B64A923EA4BF}" presName="connTx" presStyleLbl="parChTrans1D2" presStyleIdx="0" presStyleCnt="2"/>
      <dgm:spPr/>
    </dgm:pt>
    <dgm:pt modelId="{6B97036D-30AD-4C30-ADFC-E3571A50C267}" type="pres">
      <dgm:prSet presAssocID="{FA9B6C1B-22A0-4AAC-BB3D-B1BB1FCEF56E}" presName="root2" presStyleCnt="0"/>
      <dgm:spPr/>
    </dgm:pt>
    <dgm:pt modelId="{0DD202C3-B11B-4A53-9621-3E5CAEEC9ADB}" type="pres">
      <dgm:prSet presAssocID="{FA9B6C1B-22A0-4AAC-BB3D-B1BB1FCEF56E}" presName="LevelTwoTextNode" presStyleLbl="node2" presStyleIdx="0" presStyleCnt="2">
        <dgm:presLayoutVars>
          <dgm:chPref val="3"/>
        </dgm:presLayoutVars>
      </dgm:prSet>
      <dgm:spPr/>
    </dgm:pt>
    <dgm:pt modelId="{9A5CAA08-08EA-4C5C-BCA0-DD8DD088CFFA}" type="pres">
      <dgm:prSet presAssocID="{FA9B6C1B-22A0-4AAC-BB3D-B1BB1FCEF56E}" presName="level3hierChild" presStyleCnt="0"/>
      <dgm:spPr/>
    </dgm:pt>
    <dgm:pt modelId="{CC9B57BE-DFA4-45B9-9443-E3A0B3105068}" type="pres">
      <dgm:prSet presAssocID="{FE84AFE3-DADC-4185-ADC7-11FDDC1777C8}" presName="conn2-1" presStyleLbl="parChTrans1D3" presStyleIdx="0" presStyleCnt="4"/>
      <dgm:spPr/>
    </dgm:pt>
    <dgm:pt modelId="{A318D169-39EF-45F5-9DC5-153E40E79048}" type="pres">
      <dgm:prSet presAssocID="{FE84AFE3-DADC-4185-ADC7-11FDDC1777C8}" presName="connTx" presStyleLbl="parChTrans1D3" presStyleIdx="0" presStyleCnt="4"/>
      <dgm:spPr/>
    </dgm:pt>
    <dgm:pt modelId="{3CA30A3E-4D53-4293-9A9D-2742AB04687B}" type="pres">
      <dgm:prSet presAssocID="{9767C300-9C1C-4BA2-8CBC-6D2D7F174A37}" presName="root2" presStyleCnt="0"/>
      <dgm:spPr/>
    </dgm:pt>
    <dgm:pt modelId="{2F38D145-B575-4457-A6C7-51127DCB53F1}" type="pres">
      <dgm:prSet presAssocID="{9767C300-9C1C-4BA2-8CBC-6D2D7F174A37}" presName="LevelTwoTextNode" presStyleLbl="node3" presStyleIdx="0" presStyleCnt="4">
        <dgm:presLayoutVars>
          <dgm:chPref val="3"/>
        </dgm:presLayoutVars>
      </dgm:prSet>
      <dgm:spPr/>
    </dgm:pt>
    <dgm:pt modelId="{76B8D6EA-3C6A-4886-92BF-088E96176050}" type="pres">
      <dgm:prSet presAssocID="{9767C300-9C1C-4BA2-8CBC-6D2D7F174A37}" presName="level3hierChild" presStyleCnt="0"/>
      <dgm:spPr/>
    </dgm:pt>
    <dgm:pt modelId="{79713EB6-3538-4C02-BC5D-7979D32E0CED}" type="pres">
      <dgm:prSet presAssocID="{88ADDF02-FE87-432D-B3E0-881252779B35}" presName="conn2-1" presStyleLbl="parChTrans1D4" presStyleIdx="0" presStyleCnt="5"/>
      <dgm:spPr/>
    </dgm:pt>
    <dgm:pt modelId="{A2D3DCC5-94E0-4A19-998D-7D11CBBEABEB}" type="pres">
      <dgm:prSet presAssocID="{88ADDF02-FE87-432D-B3E0-881252779B35}" presName="connTx" presStyleLbl="parChTrans1D4" presStyleIdx="0" presStyleCnt="5"/>
      <dgm:spPr/>
    </dgm:pt>
    <dgm:pt modelId="{74251655-EED1-47CF-9639-E72AF7A22CC4}" type="pres">
      <dgm:prSet presAssocID="{83B4C1FE-B3CD-4DE4-A9F6-92D6C0F170E2}" presName="root2" presStyleCnt="0"/>
      <dgm:spPr/>
    </dgm:pt>
    <dgm:pt modelId="{8244647B-3402-4006-A0F6-B425525A981B}" type="pres">
      <dgm:prSet presAssocID="{83B4C1FE-B3CD-4DE4-A9F6-92D6C0F170E2}" presName="LevelTwoTextNode" presStyleLbl="node4" presStyleIdx="0" presStyleCnt="5">
        <dgm:presLayoutVars>
          <dgm:chPref val="3"/>
        </dgm:presLayoutVars>
      </dgm:prSet>
      <dgm:spPr/>
    </dgm:pt>
    <dgm:pt modelId="{2E10E493-3957-401F-804E-70F8669008CD}" type="pres">
      <dgm:prSet presAssocID="{83B4C1FE-B3CD-4DE4-A9F6-92D6C0F170E2}" presName="level3hierChild" presStyleCnt="0"/>
      <dgm:spPr/>
    </dgm:pt>
    <dgm:pt modelId="{301AE387-88F3-4E5D-9217-5839C4548A29}" type="pres">
      <dgm:prSet presAssocID="{C800672D-72F2-4D01-BE92-CCF4B12423BB}" presName="conn2-1" presStyleLbl="parChTrans1D4" presStyleIdx="1" presStyleCnt="5"/>
      <dgm:spPr/>
    </dgm:pt>
    <dgm:pt modelId="{6A4BBF56-E158-4A36-8FE9-F995405EDF62}" type="pres">
      <dgm:prSet presAssocID="{C800672D-72F2-4D01-BE92-CCF4B12423BB}" presName="connTx" presStyleLbl="parChTrans1D4" presStyleIdx="1" presStyleCnt="5"/>
      <dgm:spPr/>
    </dgm:pt>
    <dgm:pt modelId="{C7C518C5-B949-44EE-A3F3-DC672A0ADF7E}" type="pres">
      <dgm:prSet presAssocID="{A1846446-F28E-4416-AFA6-D30730B62A4E}" presName="root2" presStyleCnt="0"/>
      <dgm:spPr/>
    </dgm:pt>
    <dgm:pt modelId="{31EBE9D6-6ECD-42E3-8C56-4F5CF69B68C9}" type="pres">
      <dgm:prSet presAssocID="{A1846446-F28E-4416-AFA6-D30730B62A4E}" presName="LevelTwoTextNode" presStyleLbl="node4" presStyleIdx="1" presStyleCnt="5">
        <dgm:presLayoutVars>
          <dgm:chPref val="3"/>
        </dgm:presLayoutVars>
      </dgm:prSet>
      <dgm:spPr/>
    </dgm:pt>
    <dgm:pt modelId="{8D7D5CB8-EEBF-4A6B-A571-1BA8D5E775E5}" type="pres">
      <dgm:prSet presAssocID="{A1846446-F28E-4416-AFA6-D30730B62A4E}" presName="level3hierChild" presStyleCnt="0"/>
      <dgm:spPr/>
    </dgm:pt>
    <dgm:pt modelId="{4948BA5D-39C6-43DD-A822-6B53E62B7B2F}" type="pres">
      <dgm:prSet presAssocID="{547B1D72-D9C9-4526-8073-A55646D14799}" presName="conn2-1" presStyleLbl="parChTrans1D3" presStyleIdx="1" presStyleCnt="4"/>
      <dgm:spPr/>
    </dgm:pt>
    <dgm:pt modelId="{18B56A4D-3461-49A7-B0BC-DFC3D9025A08}" type="pres">
      <dgm:prSet presAssocID="{547B1D72-D9C9-4526-8073-A55646D14799}" presName="connTx" presStyleLbl="parChTrans1D3" presStyleIdx="1" presStyleCnt="4"/>
      <dgm:spPr/>
    </dgm:pt>
    <dgm:pt modelId="{EBE8B443-9A97-46E3-8F19-FC1EB07D82A7}" type="pres">
      <dgm:prSet presAssocID="{C92D8E30-97DF-4FD9-A49B-799494ECFC3F}" presName="root2" presStyleCnt="0"/>
      <dgm:spPr/>
    </dgm:pt>
    <dgm:pt modelId="{A718E639-C9B1-43D9-ABD1-912D384BB258}" type="pres">
      <dgm:prSet presAssocID="{C92D8E30-97DF-4FD9-A49B-799494ECFC3F}" presName="LevelTwoTextNode" presStyleLbl="node3" presStyleIdx="1" presStyleCnt="4">
        <dgm:presLayoutVars>
          <dgm:chPref val="3"/>
        </dgm:presLayoutVars>
      </dgm:prSet>
      <dgm:spPr/>
    </dgm:pt>
    <dgm:pt modelId="{F1E2799D-EAEB-41AC-B487-74F121E52C34}" type="pres">
      <dgm:prSet presAssocID="{C92D8E30-97DF-4FD9-A49B-799494ECFC3F}" presName="level3hierChild" presStyleCnt="0"/>
      <dgm:spPr/>
    </dgm:pt>
    <dgm:pt modelId="{F2520379-1BFF-426D-A68E-2E4C6E26006B}" type="pres">
      <dgm:prSet presAssocID="{D2AE1A1A-4DDF-4163-B872-7FFB67C59B0E}" presName="conn2-1" presStyleLbl="parChTrans1D4" presStyleIdx="2" presStyleCnt="5"/>
      <dgm:spPr/>
    </dgm:pt>
    <dgm:pt modelId="{FEB41208-E292-411E-BED9-BCB8E643CDB8}" type="pres">
      <dgm:prSet presAssocID="{D2AE1A1A-4DDF-4163-B872-7FFB67C59B0E}" presName="connTx" presStyleLbl="parChTrans1D4" presStyleIdx="2" presStyleCnt="5"/>
      <dgm:spPr/>
    </dgm:pt>
    <dgm:pt modelId="{DF5BA61B-11A6-44AA-B8B6-48E16A6FD412}" type="pres">
      <dgm:prSet presAssocID="{C0D2F809-548E-4BC1-88BD-DEB4D15A2C04}" presName="root2" presStyleCnt="0"/>
      <dgm:spPr/>
    </dgm:pt>
    <dgm:pt modelId="{24C7BE30-2FA2-4199-AD8E-6B18D8931E5D}" type="pres">
      <dgm:prSet presAssocID="{C0D2F809-548E-4BC1-88BD-DEB4D15A2C04}" presName="LevelTwoTextNode" presStyleLbl="node4" presStyleIdx="2" presStyleCnt="5">
        <dgm:presLayoutVars>
          <dgm:chPref val="3"/>
        </dgm:presLayoutVars>
      </dgm:prSet>
      <dgm:spPr/>
    </dgm:pt>
    <dgm:pt modelId="{42EA6411-4FAE-4CCE-A15E-4FCD7F520F86}" type="pres">
      <dgm:prSet presAssocID="{C0D2F809-548E-4BC1-88BD-DEB4D15A2C04}" presName="level3hierChild" presStyleCnt="0"/>
      <dgm:spPr/>
    </dgm:pt>
    <dgm:pt modelId="{5D8A7C86-3ABB-48D5-AB1B-352E334A6CB6}" type="pres">
      <dgm:prSet presAssocID="{3B7F7161-EE18-4035-9853-F9D701933E80}" presName="conn2-1" presStyleLbl="parChTrans1D2" presStyleIdx="1" presStyleCnt="2"/>
      <dgm:spPr/>
    </dgm:pt>
    <dgm:pt modelId="{F6382E03-FF1F-4652-8AE8-EBC3E15761A0}" type="pres">
      <dgm:prSet presAssocID="{3B7F7161-EE18-4035-9853-F9D701933E80}" presName="connTx" presStyleLbl="parChTrans1D2" presStyleIdx="1" presStyleCnt="2"/>
      <dgm:spPr/>
    </dgm:pt>
    <dgm:pt modelId="{61BBD316-E243-463C-92A4-5BD63FB7AAAF}" type="pres">
      <dgm:prSet presAssocID="{0F3AB1DA-C7E6-41CE-A653-F9B505633516}" presName="root2" presStyleCnt="0"/>
      <dgm:spPr/>
    </dgm:pt>
    <dgm:pt modelId="{5F6F3947-2722-4535-A2BE-A7BF35AF5366}" type="pres">
      <dgm:prSet presAssocID="{0F3AB1DA-C7E6-41CE-A653-F9B505633516}" presName="LevelTwoTextNode" presStyleLbl="node2" presStyleIdx="1" presStyleCnt="2">
        <dgm:presLayoutVars>
          <dgm:chPref val="3"/>
        </dgm:presLayoutVars>
      </dgm:prSet>
      <dgm:spPr/>
    </dgm:pt>
    <dgm:pt modelId="{EE2044C8-A416-4290-AE92-2BF6D532DE35}" type="pres">
      <dgm:prSet presAssocID="{0F3AB1DA-C7E6-41CE-A653-F9B505633516}" presName="level3hierChild" presStyleCnt="0"/>
      <dgm:spPr/>
    </dgm:pt>
    <dgm:pt modelId="{623BDB64-E020-4C49-B89F-411C97118BE4}" type="pres">
      <dgm:prSet presAssocID="{27C847D3-736F-4713-BC6B-A30872D7A992}" presName="conn2-1" presStyleLbl="parChTrans1D3" presStyleIdx="2" presStyleCnt="4"/>
      <dgm:spPr/>
    </dgm:pt>
    <dgm:pt modelId="{C2B31CC3-62B2-479B-9BBA-12BA0AD6FA1A}" type="pres">
      <dgm:prSet presAssocID="{27C847D3-736F-4713-BC6B-A30872D7A992}" presName="connTx" presStyleLbl="parChTrans1D3" presStyleIdx="2" presStyleCnt="4"/>
      <dgm:spPr/>
    </dgm:pt>
    <dgm:pt modelId="{22923666-0193-48DA-84B5-9008BC0F47B8}" type="pres">
      <dgm:prSet presAssocID="{7DF3A546-5B80-449F-9DA8-E7910BC79AA0}" presName="root2" presStyleCnt="0"/>
      <dgm:spPr/>
    </dgm:pt>
    <dgm:pt modelId="{6A7230B3-94A7-489E-B17D-46DC082C50D4}" type="pres">
      <dgm:prSet presAssocID="{7DF3A546-5B80-449F-9DA8-E7910BC79AA0}" presName="LevelTwoTextNode" presStyleLbl="node3" presStyleIdx="2" presStyleCnt="4">
        <dgm:presLayoutVars>
          <dgm:chPref val="3"/>
        </dgm:presLayoutVars>
      </dgm:prSet>
      <dgm:spPr/>
    </dgm:pt>
    <dgm:pt modelId="{114E3F95-A908-4B20-875E-43319A322F42}" type="pres">
      <dgm:prSet presAssocID="{7DF3A546-5B80-449F-9DA8-E7910BC79AA0}" presName="level3hierChild" presStyleCnt="0"/>
      <dgm:spPr/>
    </dgm:pt>
    <dgm:pt modelId="{79EE3BA4-7D2F-4E06-A568-62E79069F69D}" type="pres">
      <dgm:prSet presAssocID="{3BD1233C-9139-49E9-85DC-33DE14EF3ADC}" presName="conn2-1" presStyleLbl="parChTrans1D3" presStyleIdx="3" presStyleCnt="4"/>
      <dgm:spPr/>
    </dgm:pt>
    <dgm:pt modelId="{F9669436-3888-4B87-A0A1-D2044A03478B}" type="pres">
      <dgm:prSet presAssocID="{3BD1233C-9139-49E9-85DC-33DE14EF3ADC}" presName="connTx" presStyleLbl="parChTrans1D3" presStyleIdx="3" presStyleCnt="4"/>
      <dgm:spPr/>
    </dgm:pt>
    <dgm:pt modelId="{903861FD-F81F-4232-B314-30088D077477}" type="pres">
      <dgm:prSet presAssocID="{74525649-DA7F-4F7C-920E-66EA0366AEA6}" presName="root2" presStyleCnt="0"/>
      <dgm:spPr/>
    </dgm:pt>
    <dgm:pt modelId="{7EB680FD-C845-422D-8B4C-1BA7A5A8B4D5}" type="pres">
      <dgm:prSet presAssocID="{74525649-DA7F-4F7C-920E-66EA0366AEA6}" presName="LevelTwoTextNode" presStyleLbl="node3" presStyleIdx="3" presStyleCnt="4">
        <dgm:presLayoutVars>
          <dgm:chPref val="3"/>
        </dgm:presLayoutVars>
      </dgm:prSet>
      <dgm:spPr/>
    </dgm:pt>
    <dgm:pt modelId="{536DF1CC-64B5-48FA-9E4C-2998A396C46E}" type="pres">
      <dgm:prSet presAssocID="{74525649-DA7F-4F7C-920E-66EA0366AEA6}" presName="level3hierChild" presStyleCnt="0"/>
      <dgm:spPr/>
    </dgm:pt>
    <dgm:pt modelId="{85F6B7E4-3558-47CE-97E4-F15A18A3DD6B}" type="pres">
      <dgm:prSet presAssocID="{66BF5AF6-F9E4-4FE5-AC1D-5A0140B951B2}" presName="conn2-1" presStyleLbl="parChTrans1D4" presStyleIdx="3" presStyleCnt="5"/>
      <dgm:spPr/>
    </dgm:pt>
    <dgm:pt modelId="{D7821947-387B-47BA-A171-7EDDF6C6502F}" type="pres">
      <dgm:prSet presAssocID="{66BF5AF6-F9E4-4FE5-AC1D-5A0140B951B2}" presName="connTx" presStyleLbl="parChTrans1D4" presStyleIdx="3" presStyleCnt="5"/>
      <dgm:spPr/>
    </dgm:pt>
    <dgm:pt modelId="{3CACED51-B400-46D5-91E9-43E6FF4AA3C3}" type="pres">
      <dgm:prSet presAssocID="{FC00110A-89F0-425C-A7CF-338CD36C750F}" presName="root2" presStyleCnt="0"/>
      <dgm:spPr/>
    </dgm:pt>
    <dgm:pt modelId="{23767F12-E8B7-4500-9E2B-D8964B77F5ED}" type="pres">
      <dgm:prSet presAssocID="{FC00110A-89F0-425C-A7CF-338CD36C750F}" presName="LevelTwoTextNode" presStyleLbl="node4" presStyleIdx="3" presStyleCnt="5">
        <dgm:presLayoutVars>
          <dgm:chPref val="3"/>
        </dgm:presLayoutVars>
      </dgm:prSet>
      <dgm:spPr/>
    </dgm:pt>
    <dgm:pt modelId="{B8325CF6-1EA8-4EA0-A174-0207D58B996A}" type="pres">
      <dgm:prSet presAssocID="{FC00110A-89F0-425C-A7CF-338CD36C750F}" presName="level3hierChild" presStyleCnt="0"/>
      <dgm:spPr/>
    </dgm:pt>
    <dgm:pt modelId="{FAD1BF5E-71AE-4443-A620-E7C64BE72845}" type="pres">
      <dgm:prSet presAssocID="{B61613B5-1286-48DA-B9BD-95B42BB1577F}" presName="conn2-1" presStyleLbl="parChTrans1D4" presStyleIdx="4" presStyleCnt="5"/>
      <dgm:spPr/>
    </dgm:pt>
    <dgm:pt modelId="{1442FD14-313F-470F-BDAF-5C7599EF8086}" type="pres">
      <dgm:prSet presAssocID="{B61613B5-1286-48DA-B9BD-95B42BB1577F}" presName="connTx" presStyleLbl="parChTrans1D4" presStyleIdx="4" presStyleCnt="5"/>
      <dgm:spPr/>
    </dgm:pt>
    <dgm:pt modelId="{80F4AFE6-1D9E-46CF-8951-01811C0099F2}" type="pres">
      <dgm:prSet presAssocID="{6D5023D7-B2F7-4328-A83C-D8B0FFB526C4}" presName="root2" presStyleCnt="0"/>
      <dgm:spPr/>
    </dgm:pt>
    <dgm:pt modelId="{5CE2B716-B82E-458D-BCCD-575E0AF082DC}" type="pres">
      <dgm:prSet presAssocID="{6D5023D7-B2F7-4328-A83C-D8B0FFB526C4}" presName="LevelTwoTextNode" presStyleLbl="node4" presStyleIdx="4" presStyleCnt="5">
        <dgm:presLayoutVars>
          <dgm:chPref val="3"/>
        </dgm:presLayoutVars>
      </dgm:prSet>
      <dgm:spPr/>
    </dgm:pt>
    <dgm:pt modelId="{76132779-81C4-44F9-8FA2-58F9A9D7E692}" type="pres">
      <dgm:prSet presAssocID="{6D5023D7-B2F7-4328-A83C-D8B0FFB526C4}" presName="level3hierChild" presStyleCnt="0"/>
      <dgm:spPr/>
    </dgm:pt>
  </dgm:ptLst>
  <dgm:cxnLst>
    <dgm:cxn modelId="{869B6401-6D24-4DC7-A3BD-DC09BB57D8E5}" type="presOf" srcId="{D2AE1A1A-4DDF-4163-B872-7FFB67C59B0E}" destId="{F2520379-1BFF-426D-A68E-2E4C6E26006B}" srcOrd="0" destOrd="0" presId="urn:microsoft.com/office/officeart/2005/8/layout/hierarchy2#2"/>
    <dgm:cxn modelId="{9910D308-AD67-416E-B281-96C52B26ED6E}" srcId="{C92D8E30-97DF-4FD9-A49B-799494ECFC3F}" destId="{C0D2F809-548E-4BC1-88BD-DEB4D15A2C04}" srcOrd="0" destOrd="0" parTransId="{D2AE1A1A-4DDF-4163-B872-7FFB67C59B0E}" sibTransId="{D88137D0-E184-4593-955B-9ABB569099E2}"/>
    <dgm:cxn modelId="{2943FC08-4562-4489-9A82-013C28E91BE9}" type="presOf" srcId="{C92D8E30-97DF-4FD9-A49B-799494ECFC3F}" destId="{A718E639-C9B1-43D9-ABD1-912D384BB258}" srcOrd="0" destOrd="0" presId="urn:microsoft.com/office/officeart/2005/8/layout/hierarchy2#2"/>
    <dgm:cxn modelId="{09EA790B-FE2A-457F-A9FB-F68F52C955E1}" srcId="{74525649-DA7F-4F7C-920E-66EA0366AEA6}" destId="{FC00110A-89F0-425C-A7CF-338CD36C750F}" srcOrd="0" destOrd="0" parTransId="{66BF5AF6-F9E4-4FE5-AC1D-5A0140B951B2}" sibTransId="{09B53F38-73FE-4584-9AB2-D0312EA0EE58}"/>
    <dgm:cxn modelId="{889FDF1A-BEEB-4D35-A276-2389852046B7}" type="presOf" srcId="{FC00110A-89F0-425C-A7CF-338CD36C750F}" destId="{23767F12-E8B7-4500-9E2B-D8964B77F5ED}" srcOrd="0" destOrd="0" presId="urn:microsoft.com/office/officeart/2005/8/layout/hierarchy2#2"/>
    <dgm:cxn modelId="{CFE9291E-66F7-48CB-82AD-5479CDDE49F2}" type="presOf" srcId="{74525649-DA7F-4F7C-920E-66EA0366AEA6}" destId="{7EB680FD-C845-422D-8B4C-1BA7A5A8B4D5}" srcOrd="0" destOrd="0" presId="urn:microsoft.com/office/officeart/2005/8/layout/hierarchy2#2"/>
    <dgm:cxn modelId="{509B0E1F-066C-443A-92DF-86A5A948E1A3}" type="presOf" srcId="{FE84AFE3-DADC-4185-ADC7-11FDDC1777C8}" destId="{A318D169-39EF-45F5-9DC5-153E40E79048}" srcOrd="1" destOrd="0" presId="urn:microsoft.com/office/officeart/2005/8/layout/hierarchy2#2"/>
    <dgm:cxn modelId="{B6971D20-6108-46E2-9990-855D9B461E48}" type="presOf" srcId="{3B7F7161-EE18-4035-9853-F9D701933E80}" destId="{5D8A7C86-3ABB-48D5-AB1B-352E334A6CB6}" srcOrd="0" destOrd="0" presId="urn:microsoft.com/office/officeart/2005/8/layout/hierarchy2#2"/>
    <dgm:cxn modelId="{E609982E-22C2-4717-8E40-5F0E3021F9AC}" type="presOf" srcId="{D2AE1A1A-4DDF-4163-B872-7FFB67C59B0E}" destId="{FEB41208-E292-411E-BED9-BCB8E643CDB8}" srcOrd="1" destOrd="0" presId="urn:microsoft.com/office/officeart/2005/8/layout/hierarchy2#2"/>
    <dgm:cxn modelId="{CB951C31-89B2-45FF-B44C-C6C86AB0EDB4}" type="presOf" srcId="{7DF3A546-5B80-449F-9DA8-E7910BC79AA0}" destId="{6A7230B3-94A7-489E-B17D-46DC082C50D4}" srcOrd="0" destOrd="0" presId="urn:microsoft.com/office/officeart/2005/8/layout/hierarchy2#2"/>
    <dgm:cxn modelId="{C9164D34-AA69-44BC-8AFC-3AD15936E733}" type="presOf" srcId="{66BF5AF6-F9E4-4FE5-AC1D-5A0140B951B2}" destId="{85F6B7E4-3558-47CE-97E4-F15A18A3DD6B}" srcOrd="0" destOrd="0" presId="urn:microsoft.com/office/officeart/2005/8/layout/hierarchy2#2"/>
    <dgm:cxn modelId="{342B6536-2611-437E-9256-C440547D893A}" srcId="{0F3AB1DA-C7E6-41CE-A653-F9B505633516}" destId="{74525649-DA7F-4F7C-920E-66EA0366AEA6}" srcOrd="1" destOrd="0" parTransId="{3BD1233C-9139-49E9-85DC-33DE14EF3ADC}" sibTransId="{2CAA9B78-58BE-4F7E-B186-AE37FB433FF6}"/>
    <dgm:cxn modelId="{309E2237-9227-45E0-833A-264082631247}" srcId="{9767C300-9C1C-4BA2-8CBC-6D2D7F174A37}" destId="{83B4C1FE-B3CD-4DE4-A9F6-92D6C0F170E2}" srcOrd="0" destOrd="0" parTransId="{88ADDF02-FE87-432D-B3E0-881252779B35}" sibTransId="{56E95DB3-5B4B-4117-A028-E5FF5BE4AAC4}"/>
    <dgm:cxn modelId="{50738A40-C226-4A5B-B097-740D7DBC2B50}" srcId="{560F0FF3-3883-4326-B0FD-25B6F330F1B1}" destId="{37EED333-5C23-426F-9F1A-D071BC326175}" srcOrd="0" destOrd="0" parTransId="{0A18C65A-899B-4E7B-8FEB-8FBCD0F46BA5}" sibTransId="{0067FE05-553F-475B-B7CA-ABC282B410E7}"/>
    <dgm:cxn modelId="{92F3C341-1A3E-46DB-92CC-7A705C5B5D7F}" type="presOf" srcId="{3BD1233C-9139-49E9-85DC-33DE14EF3ADC}" destId="{79EE3BA4-7D2F-4E06-A568-62E79069F69D}" srcOrd="0" destOrd="0" presId="urn:microsoft.com/office/officeart/2005/8/layout/hierarchy2#2"/>
    <dgm:cxn modelId="{7FE84A66-D4BA-4A0B-ACB2-59C65725FA64}" type="presOf" srcId="{FA9B6C1B-22A0-4AAC-BB3D-B1BB1FCEF56E}" destId="{0DD202C3-B11B-4A53-9621-3E5CAEEC9ADB}" srcOrd="0" destOrd="0" presId="urn:microsoft.com/office/officeart/2005/8/layout/hierarchy2#2"/>
    <dgm:cxn modelId="{53D2264B-0ADB-49F6-B467-8F3D810B78ED}" type="presOf" srcId="{C800672D-72F2-4D01-BE92-CCF4B12423BB}" destId="{301AE387-88F3-4E5D-9217-5839C4548A29}" srcOrd="0" destOrd="0" presId="urn:microsoft.com/office/officeart/2005/8/layout/hierarchy2#2"/>
    <dgm:cxn modelId="{E7C4714B-ED2F-411D-829A-35A3CB21E524}" type="presOf" srcId="{66BF5AF6-F9E4-4FE5-AC1D-5A0140B951B2}" destId="{D7821947-387B-47BA-A171-7EDDF6C6502F}" srcOrd="1" destOrd="0" presId="urn:microsoft.com/office/officeart/2005/8/layout/hierarchy2#2"/>
    <dgm:cxn modelId="{3407224C-AF88-45F9-958C-5124DD6AEF77}" type="presOf" srcId="{560F0FF3-3883-4326-B0FD-25B6F330F1B1}" destId="{E97C3258-CA6C-424C-8766-67FF2E63BF6E}" srcOrd="0" destOrd="0" presId="urn:microsoft.com/office/officeart/2005/8/layout/hierarchy2#2"/>
    <dgm:cxn modelId="{F0BBAE4E-205C-4F79-B9C9-37D8DDCBC1BF}" srcId="{9767C300-9C1C-4BA2-8CBC-6D2D7F174A37}" destId="{A1846446-F28E-4416-AFA6-D30730B62A4E}" srcOrd="1" destOrd="0" parTransId="{C800672D-72F2-4D01-BE92-CCF4B12423BB}" sibTransId="{5351CD4F-2947-400D-9346-0A771A4677A0}"/>
    <dgm:cxn modelId="{BFF1C473-BDB3-4BE1-B708-C2B04AAD5FDB}" type="presOf" srcId="{B61613B5-1286-48DA-B9BD-95B42BB1577F}" destId="{FAD1BF5E-71AE-4443-A620-E7C64BE72845}" srcOrd="0" destOrd="0" presId="urn:microsoft.com/office/officeart/2005/8/layout/hierarchy2#2"/>
    <dgm:cxn modelId="{5A120A55-E1AA-4CA8-93BB-73124C281940}" type="presOf" srcId="{9767C300-9C1C-4BA2-8CBC-6D2D7F174A37}" destId="{2F38D145-B575-4457-A6C7-51127DCB53F1}" srcOrd="0" destOrd="0" presId="urn:microsoft.com/office/officeart/2005/8/layout/hierarchy2#2"/>
    <dgm:cxn modelId="{78927F76-66CD-4C2C-8478-2F8C7949EB0F}" type="presOf" srcId="{0F3AB1DA-C7E6-41CE-A653-F9B505633516}" destId="{5F6F3947-2722-4535-A2BE-A7BF35AF5366}" srcOrd="0" destOrd="0" presId="urn:microsoft.com/office/officeart/2005/8/layout/hierarchy2#2"/>
    <dgm:cxn modelId="{FE9C6E7F-886D-44DC-9FE7-24FFFAFCFC2A}" type="presOf" srcId="{88ADDF02-FE87-432D-B3E0-881252779B35}" destId="{79713EB6-3538-4C02-BC5D-7979D32E0CED}" srcOrd="0" destOrd="0" presId="urn:microsoft.com/office/officeart/2005/8/layout/hierarchy2#2"/>
    <dgm:cxn modelId="{8F22E285-F04C-4175-A2D5-56715874BFB0}" type="presOf" srcId="{3B7F7161-EE18-4035-9853-F9D701933E80}" destId="{F6382E03-FF1F-4652-8AE8-EBC3E15761A0}" srcOrd="1" destOrd="0" presId="urn:microsoft.com/office/officeart/2005/8/layout/hierarchy2#2"/>
    <dgm:cxn modelId="{9F29F687-83CE-4EB2-99AB-4CC19F60E47E}" srcId="{FA9B6C1B-22A0-4AAC-BB3D-B1BB1FCEF56E}" destId="{C92D8E30-97DF-4FD9-A49B-799494ECFC3F}" srcOrd="1" destOrd="0" parTransId="{547B1D72-D9C9-4526-8073-A55646D14799}" sibTransId="{98D05063-0470-40A4-A862-831783EC8648}"/>
    <dgm:cxn modelId="{B5443F8F-E0A3-4254-BF1F-686D63C818C7}" type="presOf" srcId="{A1846446-F28E-4416-AFA6-D30730B62A4E}" destId="{31EBE9D6-6ECD-42E3-8C56-4F5CF69B68C9}" srcOrd="0" destOrd="0" presId="urn:microsoft.com/office/officeart/2005/8/layout/hierarchy2#2"/>
    <dgm:cxn modelId="{7039C1A3-DA88-4C91-B04A-F6EFE6BE1253}" srcId="{74525649-DA7F-4F7C-920E-66EA0366AEA6}" destId="{6D5023D7-B2F7-4328-A83C-D8B0FFB526C4}" srcOrd="1" destOrd="0" parTransId="{B61613B5-1286-48DA-B9BD-95B42BB1577F}" sibTransId="{4AA8C60B-484F-4E28-8F8C-5CD1B1EFF74F}"/>
    <dgm:cxn modelId="{FD595BA7-AB83-4147-9FA8-CC212D1B3E7E}" type="presOf" srcId="{3BD1233C-9139-49E9-85DC-33DE14EF3ADC}" destId="{F9669436-3888-4B87-A0A1-D2044A03478B}" srcOrd="1" destOrd="0" presId="urn:microsoft.com/office/officeart/2005/8/layout/hierarchy2#2"/>
    <dgm:cxn modelId="{F06DAEA8-059D-496C-A360-D0589A152F36}" type="presOf" srcId="{FE84AFE3-DADC-4185-ADC7-11FDDC1777C8}" destId="{CC9B57BE-DFA4-45B9-9443-E3A0B3105068}" srcOrd="0" destOrd="0" presId="urn:microsoft.com/office/officeart/2005/8/layout/hierarchy2#2"/>
    <dgm:cxn modelId="{F53A3FAC-E48A-4BF2-86C6-D7A30E129B72}" type="presOf" srcId="{A6734307-167A-4052-B46B-B64A923EA4BF}" destId="{FA785519-FCC6-4559-BA8C-7F4AC06D7F12}" srcOrd="0" destOrd="0" presId="urn:microsoft.com/office/officeart/2005/8/layout/hierarchy2#2"/>
    <dgm:cxn modelId="{D68843B2-D1EE-484A-AA30-D0D437369F60}" srcId="{FA9B6C1B-22A0-4AAC-BB3D-B1BB1FCEF56E}" destId="{9767C300-9C1C-4BA2-8CBC-6D2D7F174A37}" srcOrd="0" destOrd="0" parTransId="{FE84AFE3-DADC-4185-ADC7-11FDDC1777C8}" sibTransId="{DA35B830-8648-464B-93EE-170E7B808F98}"/>
    <dgm:cxn modelId="{20DF55B9-995C-4CD6-93D4-9EC5212A7CDF}" type="presOf" srcId="{547B1D72-D9C9-4526-8073-A55646D14799}" destId="{18B56A4D-3461-49A7-B0BC-DFC3D9025A08}" srcOrd="1" destOrd="0" presId="urn:microsoft.com/office/officeart/2005/8/layout/hierarchy2#2"/>
    <dgm:cxn modelId="{07D8D4BB-1951-4CE6-9047-5F6C217BC8F9}" type="presOf" srcId="{A6734307-167A-4052-B46B-B64A923EA4BF}" destId="{C9ADFCF8-2B04-40F4-832B-6A4E51E964B2}" srcOrd="1" destOrd="0" presId="urn:microsoft.com/office/officeart/2005/8/layout/hierarchy2#2"/>
    <dgm:cxn modelId="{5C85DBC8-5087-411D-A51B-359440F62D0C}" srcId="{37EED333-5C23-426F-9F1A-D071BC326175}" destId="{0F3AB1DA-C7E6-41CE-A653-F9B505633516}" srcOrd="1" destOrd="0" parTransId="{3B7F7161-EE18-4035-9853-F9D701933E80}" sibTransId="{00A1E7F8-396D-48B3-AADC-C6F42CAF146A}"/>
    <dgm:cxn modelId="{FEA171CD-6799-4F6E-B2AB-C227B1248534}" type="presOf" srcId="{27C847D3-736F-4713-BC6B-A30872D7A992}" destId="{C2B31CC3-62B2-479B-9BBA-12BA0AD6FA1A}" srcOrd="1" destOrd="0" presId="urn:microsoft.com/office/officeart/2005/8/layout/hierarchy2#2"/>
    <dgm:cxn modelId="{FFCAADD0-648D-4FB0-AA5D-CE6F2CE68B52}" type="presOf" srcId="{37EED333-5C23-426F-9F1A-D071BC326175}" destId="{54248209-93A8-4356-AB0C-A97047BE22E7}" srcOrd="0" destOrd="0" presId="urn:microsoft.com/office/officeart/2005/8/layout/hierarchy2#2"/>
    <dgm:cxn modelId="{F41CCED2-614D-457F-B79E-8105F376E4A7}" type="presOf" srcId="{88ADDF02-FE87-432D-B3E0-881252779B35}" destId="{A2D3DCC5-94E0-4A19-998D-7D11CBBEABEB}" srcOrd="1" destOrd="0" presId="urn:microsoft.com/office/officeart/2005/8/layout/hierarchy2#2"/>
    <dgm:cxn modelId="{61FBBED4-9491-4684-B5FC-0F11B23D7956}" type="presOf" srcId="{C0D2F809-548E-4BC1-88BD-DEB4D15A2C04}" destId="{24C7BE30-2FA2-4199-AD8E-6B18D8931E5D}" srcOrd="0" destOrd="0" presId="urn:microsoft.com/office/officeart/2005/8/layout/hierarchy2#2"/>
    <dgm:cxn modelId="{EAD371E0-1930-464F-84D7-44071E205E24}" type="presOf" srcId="{547B1D72-D9C9-4526-8073-A55646D14799}" destId="{4948BA5D-39C6-43DD-A822-6B53E62B7B2F}" srcOrd="0" destOrd="0" presId="urn:microsoft.com/office/officeart/2005/8/layout/hierarchy2#2"/>
    <dgm:cxn modelId="{CADD07E4-17BC-4D1A-960B-3712D9482FF7}" srcId="{37EED333-5C23-426F-9F1A-D071BC326175}" destId="{FA9B6C1B-22A0-4AAC-BB3D-B1BB1FCEF56E}" srcOrd="0" destOrd="0" parTransId="{A6734307-167A-4052-B46B-B64A923EA4BF}" sibTransId="{79D1D9A9-F879-4E73-A303-15F7939DBEDE}"/>
    <dgm:cxn modelId="{328634E4-ED35-4345-A9EC-675195FF6874}" srcId="{0F3AB1DA-C7E6-41CE-A653-F9B505633516}" destId="{7DF3A546-5B80-449F-9DA8-E7910BC79AA0}" srcOrd="0" destOrd="0" parTransId="{27C847D3-736F-4713-BC6B-A30872D7A992}" sibTransId="{84B16128-F8C1-436B-B5F1-E34C96E91D1A}"/>
    <dgm:cxn modelId="{94E417E7-3FA3-40B1-9F4D-74A891F7E13C}" type="presOf" srcId="{83B4C1FE-B3CD-4DE4-A9F6-92D6C0F170E2}" destId="{8244647B-3402-4006-A0F6-B425525A981B}" srcOrd="0" destOrd="0" presId="urn:microsoft.com/office/officeart/2005/8/layout/hierarchy2#2"/>
    <dgm:cxn modelId="{E66833E8-E341-4E37-A0EC-A8B42C8F54B7}" type="presOf" srcId="{6D5023D7-B2F7-4328-A83C-D8B0FFB526C4}" destId="{5CE2B716-B82E-458D-BCCD-575E0AF082DC}" srcOrd="0" destOrd="0" presId="urn:microsoft.com/office/officeart/2005/8/layout/hierarchy2#2"/>
    <dgm:cxn modelId="{E9662FF1-490F-4530-8456-4C2873979FE2}" type="presOf" srcId="{C800672D-72F2-4D01-BE92-CCF4B12423BB}" destId="{6A4BBF56-E158-4A36-8FE9-F995405EDF62}" srcOrd="1" destOrd="0" presId="urn:microsoft.com/office/officeart/2005/8/layout/hierarchy2#2"/>
    <dgm:cxn modelId="{DF01E5F1-0990-4CD1-AABA-EC64C1308EE8}" type="presOf" srcId="{B61613B5-1286-48DA-B9BD-95B42BB1577F}" destId="{1442FD14-313F-470F-BDAF-5C7599EF8086}" srcOrd="1" destOrd="0" presId="urn:microsoft.com/office/officeart/2005/8/layout/hierarchy2#2"/>
    <dgm:cxn modelId="{815858F2-4BAD-4C25-AF54-B7EF0A794263}" type="presOf" srcId="{27C847D3-736F-4713-BC6B-A30872D7A992}" destId="{623BDB64-E020-4C49-B89F-411C97118BE4}" srcOrd="0" destOrd="0" presId="urn:microsoft.com/office/officeart/2005/8/layout/hierarchy2#2"/>
    <dgm:cxn modelId="{004719B1-56AC-4346-836A-45D17223E16E}" type="presParOf" srcId="{E97C3258-CA6C-424C-8766-67FF2E63BF6E}" destId="{D51C74C6-5AE2-41BF-9DB9-8843729788DC}" srcOrd="0" destOrd="0" presId="urn:microsoft.com/office/officeart/2005/8/layout/hierarchy2#2"/>
    <dgm:cxn modelId="{3A6FFE59-FF1A-4B26-83AA-72A0C63209E1}" type="presParOf" srcId="{D51C74C6-5AE2-41BF-9DB9-8843729788DC}" destId="{54248209-93A8-4356-AB0C-A97047BE22E7}" srcOrd="0" destOrd="0" presId="urn:microsoft.com/office/officeart/2005/8/layout/hierarchy2#2"/>
    <dgm:cxn modelId="{6C5419A5-0F5A-471B-A763-D7352BB0C3EB}" type="presParOf" srcId="{D51C74C6-5AE2-41BF-9DB9-8843729788DC}" destId="{DB5E641D-7753-47D8-88EF-77C23EBF0BA2}" srcOrd="1" destOrd="0" presId="urn:microsoft.com/office/officeart/2005/8/layout/hierarchy2#2"/>
    <dgm:cxn modelId="{71AC4D72-E8FF-46AC-A661-F1F9634084CB}" type="presParOf" srcId="{DB5E641D-7753-47D8-88EF-77C23EBF0BA2}" destId="{FA785519-FCC6-4559-BA8C-7F4AC06D7F12}" srcOrd="0" destOrd="0" presId="urn:microsoft.com/office/officeart/2005/8/layout/hierarchy2#2"/>
    <dgm:cxn modelId="{3AC1B020-7C51-4B9E-99F4-6B6EA82AEADF}" type="presParOf" srcId="{FA785519-FCC6-4559-BA8C-7F4AC06D7F12}" destId="{C9ADFCF8-2B04-40F4-832B-6A4E51E964B2}" srcOrd="0" destOrd="0" presId="urn:microsoft.com/office/officeart/2005/8/layout/hierarchy2#2"/>
    <dgm:cxn modelId="{A18204DE-1211-4F14-BF22-79D23C36C91F}" type="presParOf" srcId="{DB5E641D-7753-47D8-88EF-77C23EBF0BA2}" destId="{6B97036D-30AD-4C30-ADFC-E3571A50C267}" srcOrd="1" destOrd="0" presId="urn:microsoft.com/office/officeart/2005/8/layout/hierarchy2#2"/>
    <dgm:cxn modelId="{FA0611FC-E90B-4222-992F-2499A88DFEFB}" type="presParOf" srcId="{6B97036D-30AD-4C30-ADFC-E3571A50C267}" destId="{0DD202C3-B11B-4A53-9621-3E5CAEEC9ADB}" srcOrd="0" destOrd="0" presId="urn:microsoft.com/office/officeart/2005/8/layout/hierarchy2#2"/>
    <dgm:cxn modelId="{E74716A9-B514-4696-B5F4-DA9DD7EF23A4}" type="presParOf" srcId="{6B97036D-30AD-4C30-ADFC-E3571A50C267}" destId="{9A5CAA08-08EA-4C5C-BCA0-DD8DD088CFFA}" srcOrd="1" destOrd="0" presId="urn:microsoft.com/office/officeart/2005/8/layout/hierarchy2#2"/>
    <dgm:cxn modelId="{36A180FC-2EA6-45AD-909C-3ACB90DD4A79}" type="presParOf" srcId="{9A5CAA08-08EA-4C5C-BCA0-DD8DD088CFFA}" destId="{CC9B57BE-DFA4-45B9-9443-E3A0B3105068}" srcOrd="0" destOrd="0" presId="urn:microsoft.com/office/officeart/2005/8/layout/hierarchy2#2"/>
    <dgm:cxn modelId="{558B41BC-9593-4186-9B2B-2FBEFAE27955}" type="presParOf" srcId="{CC9B57BE-DFA4-45B9-9443-E3A0B3105068}" destId="{A318D169-39EF-45F5-9DC5-153E40E79048}" srcOrd="0" destOrd="0" presId="urn:microsoft.com/office/officeart/2005/8/layout/hierarchy2#2"/>
    <dgm:cxn modelId="{1488ADFE-BB14-4EF5-8C50-49B41D6601E9}" type="presParOf" srcId="{9A5CAA08-08EA-4C5C-BCA0-DD8DD088CFFA}" destId="{3CA30A3E-4D53-4293-9A9D-2742AB04687B}" srcOrd="1" destOrd="0" presId="urn:microsoft.com/office/officeart/2005/8/layout/hierarchy2#2"/>
    <dgm:cxn modelId="{A24693F7-0304-47DC-9216-6C5394C77F96}" type="presParOf" srcId="{3CA30A3E-4D53-4293-9A9D-2742AB04687B}" destId="{2F38D145-B575-4457-A6C7-51127DCB53F1}" srcOrd="0" destOrd="0" presId="urn:microsoft.com/office/officeart/2005/8/layout/hierarchy2#2"/>
    <dgm:cxn modelId="{FC113C15-EF16-47BA-A7AE-2811D7FCD124}" type="presParOf" srcId="{3CA30A3E-4D53-4293-9A9D-2742AB04687B}" destId="{76B8D6EA-3C6A-4886-92BF-088E96176050}" srcOrd="1" destOrd="0" presId="urn:microsoft.com/office/officeart/2005/8/layout/hierarchy2#2"/>
    <dgm:cxn modelId="{63680C88-6225-4D07-8A00-568B1B234CA6}" type="presParOf" srcId="{76B8D6EA-3C6A-4886-92BF-088E96176050}" destId="{79713EB6-3538-4C02-BC5D-7979D32E0CED}" srcOrd="0" destOrd="0" presId="urn:microsoft.com/office/officeart/2005/8/layout/hierarchy2#2"/>
    <dgm:cxn modelId="{6B818BA0-CC20-4D76-AB18-221668AC48F0}" type="presParOf" srcId="{79713EB6-3538-4C02-BC5D-7979D32E0CED}" destId="{A2D3DCC5-94E0-4A19-998D-7D11CBBEABEB}" srcOrd="0" destOrd="0" presId="urn:microsoft.com/office/officeart/2005/8/layout/hierarchy2#2"/>
    <dgm:cxn modelId="{57D0F9F6-EA19-45E7-8488-5EBE71417083}" type="presParOf" srcId="{76B8D6EA-3C6A-4886-92BF-088E96176050}" destId="{74251655-EED1-47CF-9639-E72AF7A22CC4}" srcOrd="1" destOrd="0" presId="urn:microsoft.com/office/officeart/2005/8/layout/hierarchy2#2"/>
    <dgm:cxn modelId="{3E34FDF8-6D1F-4BE7-AD77-B01FD759929E}" type="presParOf" srcId="{74251655-EED1-47CF-9639-E72AF7A22CC4}" destId="{8244647B-3402-4006-A0F6-B425525A981B}" srcOrd="0" destOrd="0" presId="urn:microsoft.com/office/officeart/2005/8/layout/hierarchy2#2"/>
    <dgm:cxn modelId="{480B6AA8-E36C-4AAE-9958-704BC557F628}" type="presParOf" srcId="{74251655-EED1-47CF-9639-E72AF7A22CC4}" destId="{2E10E493-3957-401F-804E-70F8669008CD}" srcOrd="1" destOrd="0" presId="urn:microsoft.com/office/officeart/2005/8/layout/hierarchy2#2"/>
    <dgm:cxn modelId="{8316CAD9-BAFE-4D77-BD44-212687F2B1B5}" type="presParOf" srcId="{76B8D6EA-3C6A-4886-92BF-088E96176050}" destId="{301AE387-88F3-4E5D-9217-5839C4548A29}" srcOrd="2" destOrd="0" presId="urn:microsoft.com/office/officeart/2005/8/layout/hierarchy2#2"/>
    <dgm:cxn modelId="{A6730D9B-12AC-47FB-B69A-E59DD6BBE9EA}" type="presParOf" srcId="{301AE387-88F3-4E5D-9217-5839C4548A29}" destId="{6A4BBF56-E158-4A36-8FE9-F995405EDF62}" srcOrd="0" destOrd="0" presId="urn:microsoft.com/office/officeart/2005/8/layout/hierarchy2#2"/>
    <dgm:cxn modelId="{CB0DD727-E7CD-4AA3-82E9-0E3E87713403}" type="presParOf" srcId="{76B8D6EA-3C6A-4886-92BF-088E96176050}" destId="{C7C518C5-B949-44EE-A3F3-DC672A0ADF7E}" srcOrd="3" destOrd="0" presId="urn:microsoft.com/office/officeart/2005/8/layout/hierarchy2#2"/>
    <dgm:cxn modelId="{233E912B-975F-42E6-8B24-F595A997D569}" type="presParOf" srcId="{C7C518C5-B949-44EE-A3F3-DC672A0ADF7E}" destId="{31EBE9D6-6ECD-42E3-8C56-4F5CF69B68C9}" srcOrd="0" destOrd="0" presId="urn:microsoft.com/office/officeart/2005/8/layout/hierarchy2#2"/>
    <dgm:cxn modelId="{7D23EA5C-AE4F-4A2B-86C1-841E6A06CF42}" type="presParOf" srcId="{C7C518C5-B949-44EE-A3F3-DC672A0ADF7E}" destId="{8D7D5CB8-EEBF-4A6B-A571-1BA8D5E775E5}" srcOrd="1" destOrd="0" presId="urn:microsoft.com/office/officeart/2005/8/layout/hierarchy2#2"/>
    <dgm:cxn modelId="{4AF674C5-DDE5-4DEA-AF32-5E5FC4F83FE2}" type="presParOf" srcId="{9A5CAA08-08EA-4C5C-BCA0-DD8DD088CFFA}" destId="{4948BA5D-39C6-43DD-A822-6B53E62B7B2F}" srcOrd="2" destOrd="0" presId="urn:microsoft.com/office/officeart/2005/8/layout/hierarchy2#2"/>
    <dgm:cxn modelId="{45A1CF86-9D2A-4D25-B1DD-464005BCEF16}" type="presParOf" srcId="{4948BA5D-39C6-43DD-A822-6B53E62B7B2F}" destId="{18B56A4D-3461-49A7-B0BC-DFC3D9025A08}" srcOrd="0" destOrd="0" presId="urn:microsoft.com/office/officeart/2005/8/layout/hierarchy2#2"/>
    <dgm:cxn modelId="{73768B65-3521-43AA-8615-FA350CBBFF41}" type="presParOf" srcId="{9A5CAA08-08EA-4C5C-BCA0-DD8DD088CFFA}" destId="{EBE8B443-9A97-46E3-8F19-FC1EB07D82A7}" srcOrd="3" destOrd="0" presId="urn:microsoft.com/office/officeart/2005/8/layout/hierarchy2#2"/>
    <dgm:cxn modelId="{2968455F-D3A9-45E6-9AB9-2934D1A50665}" type="presParOf" srcId="{EBE8B443-9A97-46E3-8F19-FC1EB07D82A7}" destId="{A718E639-C9B1-43D9-ABD1-912D384BB258}" srcOrd="0" destOrd="0" presId="urn:microsoft.com/office/officeart/2005/8/layout/hierarchy2#2"/>
    <dgm:cxn modelId="{83E07F20-D467-4FD2-8373-9654C4DF1F64}" type="presParOf" srcId="{EBE8B443-9A97-46E3-8F19-FC1EB07D82A7}" destId="{F1E2799D-EAEB-41AC-B487-74F121E52C34}" srcOrd="1" destOrd="0" presId="urn:microsoft.com/office/officeart/2005/8/layout/hierarchy2#2"/>
    <dgm:cxn modelId="{C6A03EBA-D122-413E-9864-3F02BE75EDDA}" type="presParOf" srcId="{F1E2799D-EAEB-41AC-B487-74F121E52C34}" destId="{F2520379-1BFF-426D-A68E-2E4C6E26006B}" srcOrd="0" destOrd="0" presId="urn:microsoft.com/office/officeart/2005/8/layout/hierarchy2#2"/>
    <dgm:cxn modelId="{B40DDD3D-7504-4EFC-A992-39EF3ADA4E9E}" type="presParOf" srcId="{F2520379-1BFF-426D-A68E-2E4C6E26006B}" destId="{FEB41208-E292-411E-BED9-BCB8E643CDB8}" srcOrd="0" destOrd="0" presId="urn:microsoft.com/office/officeart/2005/8/layout/hierarchy2#2"/>
    <dgm:cxn modelId="{981AE7A7-CE0B-445E-AC91-1C14FAD2F47D}" type="presParOf" srcId="{F1E2799D-EAEB-41AC-B487-74F121E52C34}" destId="{DF5BA61B-11A6-44AA-B8B6-48E16A6FD412}" srcOrd="1" destOrd="0" presId="urn:microsoft.com/office/officeart/2005/8/layout/hierarchy2#2"/>
    <dgm:cxn modelId="{70C277BA-37E4-4AB6-A645-1A7DEBA6A315}" type="presParOf" srcId="{DF5BA61B-11A6-44AA-B8B6-48E16A6FD412}" destId="{24C7BE30-2FA2-4199-AD8E-6B18D8931E5D}" srcOrd="0" destOrd="0" presId="urn:microsoft.com/office/officeart/2005/8/layout/hierarchy2#2"/>
    <dgm:cxn modelId="{AC79E750-A8A4-426C-AC7B-94A1C8F6562F}" type="presParOf" srcId="{DF5BA61B-11A6-44AA-B8B6-48E16A6FD412}" destId="{42EA6411-4FAE-4CCE-A15E-4FCD7F520F86}" srcOrd="1" destOrd="0" presId="urn:microsoft.com/office/officeart/2005/8/layout/hierarchy2#2"/>
    <dgm:cxn modelId="{B6EB2485-3F5B-416D-886C-8E81E08F72A4}" type="presParOf" srcId="{DB5E641D-7753-47D8-88EF-77C23EBF0BA2}" destId="{5D8A7C86-3ABB-48D5-AB1B-352E334A6CB6}" srcOrd="2" destOrd="0" presId="urn:microsoft.com/office/officeart/2005/8/layout/hierarchy2#2"/>
    <dgm:cxn modelId="{0D37DA4A-89C2-47AF-AF4D-6AA0258739B4}" type="presParOf" srcId="{5D8A7C86-3ABB-48D5-AB1B-352E334A6CB6}" destId="{F6382E03-FF1F-4652-8AE8-EBC3E15761A0}" srcOrd="0" destOrd="0" presId="urn:microsoft.com/office/officeart/2005/8/layout/hierarchy2#2"/>
    <dgm:cxn modelId="{B0CD4664-9945-4647-AB5A-800037730A2B}" type="presParOf" srcId="{DB5E641D-7753-47D8-88EF-77C23EBF0BA2}" destId="{61BBD316-E243-463C-92A4-5BD63FB7AAAF}" srcOrd="3" destOrd="0" presId="urn:microsoft.com/office/officeart/2005/8/layout/hierarchy2#2"/>
    <dgm:cxn modelId="{398E1560-4496-462F-A574-533C38290EDB}" type="presParOf" srcId="{61BBD316-E243-463C-92A4-5BD63FB7AAAF}" destId="{5F6F3947-2722-4535-A2BE-A7BF35AF5366}" srcOrd="0" destOrd="0" presId="urn:microsoft.com/office/officeart/2005/8/layout/hierarchy2#2"/>
    <dgm:cxn modelId="{330B7675-D5F9-4773-B231-216E045D1A6D}" type="presParOf" srcId="{61BBD316-E243-463C-92A4-5BD63FB7AAAF}" destId="{EE2044C8-A416-4290-AE92-2BF6D532DE35}" srcOrd="1" destOrd="0" presId="urn:microsoft.com/office/officeart/2005/8/layout/hierarchy2#2"/>
    <dgm:cxn modelId="{7069EDEC-8E45-400C-B96C-08745426EBE5}" type="presParOf" srcId="{EE2044C8-A416-4290-AE92-2BF6D532DE35}" destId="{623BDB64-E020-4C49-B89F-411C97118BE4}" srcOrd="0" destOrd="0" presId="urn:microsoft.com/office/officeart/2005/8/layout/hierarchy2#2"/>
    <dgm:cxn modelId="{27C14D0A-4E29-4545-AFF8-ACE89F0DABF9}" type="presParOf" srcId="{623BDB64-E020-4C49-B89F-411C97118BE4}" destId="{C2B31CC3-62B2-479B-9BBA-12BA0AD6FA1A}" srcOrd="0" destOrd="0" presId="urn:microsoft.com/office/officeart/2005/8/layout/hierarchy2#2"/>
    <dgm:cxn modelId="{A8140966-75D1-4BD0-93E7-BDC0F011A389}" type="presParOf" srcId="{EE2044C8-A416-4290-AE92-2BF6D532DE35}" destId="{22923666-0193-48DA-84B5-9008BC0F47B8}" srcOrd="1" destOrd="0" presId="urn:microsoft.com/office/officeart/2005/8/layout/hierarchy2#2"/>
    <dgm:cxn modelId="{3BF0077C-F53D-4213-BA80-55A058EDEA6E}" type="presParOf" srcId="{22923666-0193-48DA-84B5-9008BC0F47B8}" destId="{6A7230B3-94A7-489E-B17D-46DC082C50D4}" srcOrd="0" destOrd="0" presId="urn:microsoft.com/office/officeart/2005/8/layout/hierarchy2#2"/>
    <dgm:cxn modelId="{1A13A7BE-2C07-448E-A37F-A1C78BFDF944}" type="presParOf" srcId="{22923666-0193-48DA-84B5-9008BC0F47B8}" destId="{114E3F95-A908-4B20-875E-43319A322F42}" srcOrd="1" destOrd="0" presId="urn:microsoft.com/office/officeart/2005/8/layout/hierarchy2#2"/>
    <dgm:cxn modelId="{335BB00A-7832-47ED-A0E7-0FAEED82321F}" type="presParOf" srcId="{EE2044C8-A416-4290-AE92-2BF6D532DE35}" destId="{79EE3BA4-7D2F-4E06-A568-62E79069F69D}" srcOrd="2" destOrd="0" presId="urn:microsoft.com/office/officeart/2005/8/layout/hierarchy2#2"/>
    <dgm:cxn modelId="{085C2BBB-3528-4FC3-9048-0E8FDCE872B1}" type="presParOf" srcId="{79EE3BA4-7D2F-4E06-A568-62E79069F69D}" destId="{F9669436-3888-4B87-A0A1-D2044A03478B}" srcOrd="0" destOrd="0" presId="urn:microsoft.com/office/officeart/2005/8/layout/hierarchy2#2"/>
    <dgm:cxn modelId="{12168463-90A0-4DDF-8443-9279909E9C58}" type="presParOf" srcId="{EE2044C8-A416-4290-AE92-2BF6D532DE35}" destId="{903861FD-F81F-4232-B314-30088D077477}" srcOrd="3" destOrd="0" presId="urn:microsoft.com/office/officeart/2005/8/layout/hierarchy2#2"/>
    <dgm:cxn modelId="{A9A94D6D-F60D-45B7-92A6-76393E2CD96D}" type="presParOf" srcId="{903861FD-F81F-4232-B314-30088D077477}" destId="{7EB680FD-C845-422D-8B4C-1BA7A5A8B4D5}" srcOrd="0" destOrd="0" presId="urn:microsoft.com/office/officeart/2005/8/layout/hierarchy2#2"/>
    <dgm:cxn modelId="{C3CE2A13-D5D9-4CAA-9DC8-3959279A77FF}" type="presParOf" srcId="{903861FD-F81F-4232-B314-30088D077477}" destId="{536DF1CC-64B5-48FA-9E4C-2998A396C46E}" srcOrd="1" destOrd="0" presId="urn:microsoft.com/office/officeart/2005/8/layout/hierarchy2#2"/>
    <dgm:cxn modelId="{7ACA6AC0-A19E-45CD-B546-B586CA03ABC0}" type="presParOf" srcId="{536DF1CC-64B5-48FA-9E4C-2998A396C46E}" destId="{85F6B7E4-3558-47CE-97E4-F15A18A3DD6B}" srcOrd="0" destOrd="0" presId="urn:microsoft.com/office/officeart/2005/8/layout/hierarchy2#2"/>
    <dgm:cxn modelId="{E32D19ED-2781-4699-B05F-C504FE1DF2B6}" type="presParOf" srcId="{85F6B7E4-3558-47CE-97E4-F15A18A3DD6B}" destId="{D7821947-387B-47BA-A171-7EDDF6C6502F}" srcOrd="0" destOrd="0" presId="urn:microsoft.com/office/officeart/2005/8/layout/hierarchy2#2"/>
    <dgm:cxn modelId="{75ECE3D7-7B7B-432C-81E0-BAD63AFD7130}" type="presParOf" srcId="{536DF1CC-64B5-48FA-9E4C-2998A396C46E}" destId="{3CACED51-B400-46D5-91E9-43E6FF4AA3C3}" srcOrd="1" destOrd="0" presId="urn:microsoft.com/office/officeart/2005/8/layout/hierarchy2#2"/>
    <dgm:cxn modelId="{BBB5AC43-E513-4EA8-8DE6-63A9902E6429}" type="presParOf" srcId="{3CACED51-B400-46D5-91E9-43E6FF4AA3C3}" destId="{23767F12-E8B7-4500-9E2B-D8964B77F5ED}" srcOrd="0" destOrd="0" presId="urn:microsoft.com/office/officeart/2005/8/layout/hierarchy2#2"/>
    <dgm:cxn modelId="{CF1332AB-507C-4A01-A89B-87671D4A43FB}" type="presParOf" srcId="{3CACED51-B400-46D5-91E9-43E6FF4AA3C3}" destId="{B8325CF6-1EA8-4EA0-A174-0207D58B996A}" srcOrd="1" destOrd="0" presId="urn:microsoft.com/office/officeart/2005/8/layout/hierarchy2#2"/>
    <dgm:cxn modelId="{B322D172-C138-44F1-9102-9729B8E2BF6A}" type="presParOf" srcId="{536DF1CC-64B5-48FA-9E4C-2998A396C46E}" destId="{FAD1BF5E-71AE-4443-A620-E7C64BE72845}" srcOrd="2" destOrd="0" presId="urn:microsoft.com/office/officeart/2005/8/layout/hierarchy2#2"/>
    <dgm:cxn modelId="{C4FFF0B8-1E25-4243-8F3D-BB06E0FAB019}" type="presParOf" srcId="{FAD1BF5E-71AE-4443-A620-E7C64BE72845}" destId="{1442FD14-313F-470F-BDAF-5C7599EF8086}" srcOrd="0" destOrd="0" presId="urn:microsoft.com/office/officeart/2005/8/layout/hierarchy2#2"/>
    <dgm:cxn modelId="{A12A3BF4-A303-4DA6-B435-CB20FB773282}" type="presParOf" srcId="{536DF1CC-64B5-48FA-9E4C-2998A396C46E}" destId="{80F4AFE6-1D9E-46CF-8951-01811C0099F2}" srcOrd="3" destOrd="0" presId="urn:microsoft.com/office/officeart/2005/8/layout/hierarchy2#2"/>
    <dgm:cxn modelId="{5DC32D4B-5974-441F-83F5-918C4BFA8317}" type="presParOf" srcId="{80F4AFE6-1D9E-46CF-8951-01811C0099F2}" destId="{5CE2B716-B82E-458D-BCCD-575E0AF082DC}" srcOrd="0" destOrd="0" presId="urn:microsoft.com/office/officeart/2005/8/layout/hierarchy2#2"/>
    <dgm:cxn modelId="{C809BE05-AD6A-4569-B191-302A7BEA810A}" type="presParOf" srcId="{80F4AFE6-1D9E-46CF-8951-01811C0099F2}" destId="{76132779-81C4-44F9-8FA2-58F9A9D7E692}" srcOrd="1" destOrd="0" presId="urn:microsoft.com/office/officeart/2005/8/layout/hierarchy2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48209-93A8-4356-AB0C-A97047BE22E7}">
      <dsp:nvSpPr>
        <dsp:cNvPr id="0" name=""/>
        <dsp:cNvSpPr/>
      </dsp:nvSpPr>
      <dsp:spPr>
        <a:xfrm>
          <a:off x="842451" y="1719706"/>
          <a:ext cx="1258595" cy="629297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Ministère 1</a:t>
          </a:r>
        </a:p>
      </dsp:txBody>
      <dsp:txXfrm>
        <a:off x="860882" y="1738137"/>
        <a:ext cx="1221733" cy="592435"/>
      </dsp:txXfrm>
    </dsp:sp>
    <dsp:sp modelId="{FA785519-FCC6-4559-BA8C-7F4AC06D7F12}">
      <dsp:nvSpPr>
        <dsp:cNvPr id="0" name=""/>
        <dsp:cNvSpPr/>
      </dsp:nvSpPr>
      <dsp:spPr>
        <a:xfrm rot="18103853">
          <a:off x="1874149" y="1612710"/>
          <a:ext cx="957233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957233" y="14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2328835" y="1603347"/>
        <a:ext cx="47861" cy="47861"/>
      </dsp:txXfrm>
    </dsp:sp>
    <dsp:sp modelId="{0DD202C3-B11B-4A53-9621-3E5CAEEC9ADB}">
      <dsp:nvSpPr>
        <dsp:cNvPr id="0" name=""/>
        <dsp:cNvSpPr/>
      </dsp:nvSpPr>
      <dsp:spPr>
        <a:xfrm>
          <a:off x="2604485" y="905552"/>
          <a:ext cx="1258595" cy="629297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Programme 1</a:t>
          </a:r>
        </a:p>
      </dsp:txBody>
      <dsp:txXfrm>
        <a:off x="2622916" y="923983"/>
        <a:ext cx="1221733" cy="592435"/>
      </dsp:txXfrm>
    </dsp:sp>
    <dsp:sp modelId="{CC9B57BE-DFA4-45B9-9443-E3A0B3105068}">
      <dsp:nvSpPr>
        <dsp:cNvPr id="0" name=""/>
        <dsp:cNvSpPr/>
      </dsp:nvSpPr>
      <dsp:spPr>
        <a:xfrm rot="18770822">
          <a:off x="3744648" y="934249"/>
          <a:ext cx="740302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40302" y="14567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096292" y="930309"/>
        <a:ext cx="37015" cy="37015"/>
      </dsp:txXfrm>
    </dsp:sp>
    <dsp:sp modelId="{2F38D145-B575-4457-A6C7-51127DCB53F1}">
      <dsp:nvSpPr>
        <dsp:cNvPr id="0" name=""/>
        <dsp:cNvSpPr/>
      </dsp:nvSpPr>
      <dsp:spPr>
        <a:xfrm>
          <a:off x="4366519" y="362783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Action 1.1</a:t>
          </a:r>
        </a:p>
      </dsp:txBody>
      <dsp:txXfrm>
        <a:off x="4384950" y="381214"/>
        <a:ext cx="1221733" cy="592435"/>
      </dsp:txXfrm>
    </dsp:sp>
    <dsp:sp modelId="{79713EB6-3538-4C02-BC5D-7979D32E0CED}">
      <dsp:nvSpPr>
        <dsp:cNvPr id="0" name=""/>
        <dsp:cNvSpPr/>
      </dsp:nvSpPr>
      <dsp:spPr>
        <a:xfrm rot="19457599">
          <a:off x="5566840" y="481941"/>
          <a:ext cx="61998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19986" y="145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861333" y="481009"/>
        <a:ext cx="30999" cy="30999"/>
      </dsp:txXfrm>
    </dsp:sp>
    <dsp:sp modelId="{8244647B-3402-4006-A0F6-B425525A981B}">
      <dsp:nvSpPr>
        <dsp:cNvPr id="0" name=""/>
        <dsp:cNvSpPr/>
      </dsp:nvSpPr>
      <dsp:spPr>
        <a:xfrm>
          <a:off x="6128552" y="937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Activité 1.1.1</a:t>
          </a:r>
        </a:p>
      </dsp:txBody>
      <dsp:txXfrm>
        <a:off x="6146983" y="19368"/>
        <a:ext cx="1221733" cy="592435"/>
      </dsp:txXfrm>
    </dsp:sp>
    <dsp:sp modelId="{301AE387-88F3-4E5D-9217-5839C4548A29}">
      <dsp:nvSpPr>
        <dsp:cNvPr id="0" name=""/>
        <dsp:cNvSpPr/>
      </dsp:nvSpPr>
      <dsp:spPr>
        <a:xfrm rot="2142401">
          <a:off x="5566840" y="843787"/>
          <a:ext cx="61998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19986" y="145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861333" y="842855"/>
        <a:ext cx="30999" cy="30999"/>
      </dsp:txXfrm>
    </dsp:sp>
    <dsp:sp modelId="{31EBE9D6-6ECD-42E3-8C56-4F5CF69B68C9}">
      <dsp:nvSpPr>
        <dsp:cNvPr id="0" name=""/>
        <dsp:cNvSpPr/>
      </dsp:nvSpPr>
      <dsp:spPr>
        <a:xfrm>
          <a:off x="6128552" y="724629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Activité 1.1.2</a:t>
          </a:r>
        </a:p>
      </dsp:txBody>
      <dsp:txXfrm>
        <a:off x="6146983" y="743060"/>
        <a:ext cx="1221733" cy="592435"/>
      </dsp:txXfrm>
    </dsp:sp>
    <dsp:sp modelId="{4948BA5D-39C6-43DD-A822-6B53E62B7B2F}">
      <dsp:nvSpPr>
        <dsp:cNvPr id="0" name=""/>
        <dsp:cNvSpPr/>
      </dsp:nvSpPr>
      <dsp:spPr>
        <a:xfrm rot="2829178">
          <a:off x="3744648" y="1477018"/>
          <a:ext cx="740302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40302" y="14567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096292" y="1473078"/>
        <a:ext cx="37015" cy="37015"/>
      </dsp:txXfrm>
    </dsp:sp>
    <dsp:sp modelId="{A718E639-C9B1-43D9-ABD1-912D384BB258}">
      <dsp:nvSpPr>
        <dsp:cNvPr id="0" name=""/>
        <dsp:cNvSpPr/>
      </dsp:nvSpPr>
      <dsp:spPr>
        <a:xfrm>
          <a:off x="4366519" y="1448322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Action 1.2</a:t>
          </a:r>
        </a:p>
      </dsp:txBody>
      <dsp:txXfrm>
        <a:off x="4384950" y="1466753"/>
        <a:ext cx="1221733" cy="592435"/>
      </dsp:txXfrm>
    </dsp:sp>
    <dsp:sp modelId="{F2520379-1BFF-426D-A68E-2E4C6E26006B}">
      <dsp:nvSpPr>
        <dsp:cNvPr id="0" name=""/>
        <dsp:cNvSpPr/>
      </dsp:nvSpPr>
      <dsp:spPr>
        <a:xfrm>
          <a:off x="5625114" y="1748403"/>
          <a:ext cx="503438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503438" y="145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864247" y="1750384"/>
        <a:ext cx="25171" cy="25171"/>
      </dsp:txXfrm>
    </dsp:sp>
    <dsp:sp modelId="{24C7BE30-2FA2-4199-AD8E-6B18D8931E5D}">
      <dsp:nvSpPr>
        <dsp:cNvPr id="0" name=""/>
        <dsp:cNvSpPr/>
      </dsp:nvSpPr>
      <dsp:spPr>
        <a:xfrm>
          <a:off x="6128552" y="1448322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Activité 1.2.1</a:t>
          </a:r>
        </a:p>
      </dsp:txBody>
      <dsp:txXfrm>
        <a:off x="6146983" y="1466753"/>
        <a:ext cx="1221733" cy="592435"/>
      </dsp:txXfrm>
    </dsp:sp>
    <dsp:sp modelId="{5D8A7C86-3ABB-48D5-AB1B-352E334A6CB6}">
      <dsp:nvSpPr>
        <dsp:cNvPr id="0" name=""/>
        <dsp:cNvSpPr/>
      </dsp:nvSpPr>
      <dsp:spPr>
        <a:xfrm rot="3496147">
          <a:off x="1874149" y="2426864"/>
          <a:ext cx="957233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957233" y="145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2328835" y="2417501"/>
        <a:ext cx="47861" cy="47861"/>
      </dsp:txXfrm>
    </dsp:sp>
    <dsp:sp modelId="{5F6F3947-2722-4535-A2BE-A7BF35AF5366}">
      <dsp:nvSpPr>
        <dsp:cNvPr id="0" name=""/>
        <dsp:cNvSpPr/>
      </dsp:nvSpPr>
      <dsp:spPr>
        <a:xfrm>
          <a:off x="2604485" y="2533860"/>
          <a:ext cx="1258595" cy="629297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Programme 2</a:t>
          </a:r>
        </a:p>
      </dsp:txBody>
      <dsp:txXfrm>
        <a:off x="2622916" y="2552291"/>
        <a:ext cx="1221733" cy="592435"/>
      </dsp:txXfrm>
    </dsp:sp>
    <dsp:sp modelId="{623BDB64-E020-4C49-B89F-411C97118BE4}">
      <dsp:nvSpPr>
        <dsp:cNvPr id="0" name=""/>
        <dsp:cNvSpPr/>
      </dsp:nvSpPr>
      <dsp:spPr>
        <a:xfrm rot="19457599">
          <a:off x="3804806" y="2653018"/>
          <a:ext cx="61998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19986" y="14567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099300" y="2652086"/>
        <a:ext cx="30999" cy="30999"/>
      </dsp:txXfrm>
    </dsp:sp>
    <dsp:sp modelId="{6A7230B3-94A7-489E-B17D-46DC082C50D4}">
      <dsp:nvSpPr>
        <dsp:cNvPr id="0" name=""/>
        <dsp:cNvSpPr/>
      </dsp:nvSpPr>
      <dsp:spPr>
        <a:xfrm>
          <a:off x="4366519" y="2172014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Action 2.1</a:t>
          </a:r>
        </a:p>
      </dsp:txBody>
      <dsp:txXfrm>
        <a:off x="4384950" y="2190445"/>
        <a:ext cx="1221733" cy="592435"/>
      </dsp:txXfrm>
    </dsp:sp>
    <dsp:sp modelId="{79EE3BA4-7D2F-4E06-A568-62E79069F69D}">
      <dsp:nvSpPr>
        <dsp:cNvPr id="0" name=""/>
        <dsp:cNvSpPr/>
      </dsp:nvSpPr>
      <dsp:spPr>
        <a:xfrm rot="2142401">
          <a:off x="3804806" y="3014864"/>
          <a:ext cx="61998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19986" y="14567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099300" y="3013932"/>
        <a:ext cx="30999" cy="30999"/>
      </dsp:txXfrm>
    </dsp:sp>
    <dsp:sp modelId="{7EB680FD-C845-422D-8B4C-1BA7A5A8B4D5}">
      <dsp:nvSpPr>
        <dsp:cNvPr id="0" name=""/>
        <dsp:cNvSpPr/>
      </dsp:nvSpPr>
      <dsp:spPr>
        <a:xfrm>
          <a:off x="4366519" y="2895706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Action 2.2</a:t>
          </a:r>
        </a:p>
      </dsp:txBody>
      <dsp:txXfrm>
        <a:off x="4384950" y="2914137"/>
        <a:ext cx="1221733" cy="592435"/>
      </dsp:txXfrm>
    </dsp:sp>
    <dsp:sp modelId="{85F6B7E4-3558-47CE-97E4-F15A18A3DD6B}">
      <dsp:nvSpPr>
        <dsp:cNvPr id="0" name=""/>
        <dsp:cNvSpPr/>
      </dsp:nvSpPr>
      <dsp:spPr>
        <a:xfrm rot="19457599">
          <a:off x="5566840" y="3014864"/>
          <a:ext cx="61998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19986" y="145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861333" y="3013932"/>
        <a:ext cx="30999" cy="30999"/>
      </dsp:txXfrm>
    </dsp:sp>
    <dsp:sp modelId="{23767F12-E8B7-4500-9E2B-D8964B77F5ED}">
      <dsp:nvSpPr>
        <dsp:cNvPr id="0" name=""/>
        <dsp:cNvSpPr/>
      </dsp:nvSpPr>
      <dsp:spPr>
        <a:xfrm>
          <a:off x="6128552" y="2533860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Activité 2.2.1</a:t>
          </a:r>
        </a:p>
      </dsp:txBody>
      <dsp:txXfrm>
        <a:off x="6146983" y="2552291"/>
        <a:ext cx="1221733" cy="592435"/>
      </dsp:txXfrm>
    </dsp:sp>
    <dsp:sp modelId="{FAD1BF5E-71AE-4443-A620-E7C64BE72845}">
      <dsp:nvSpPr>
        <dsp:cNvPr id="0" name=""/>
        <dsp:cNvSpPr/>
      </dsp:nvSpPr>
      <dsp:spPr>
        <a:xfrm rot="2142401">
          <a:off x="5566840" y="3376710"/>
          <a:ext cx="61998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19986" y="145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861333" y="3375779"/>
        <a:ext cx="30999" cy="30999"/>
      </dsp:txXfrm>
    </dsp:sp>
    <dsp:sp modelId="{5CE2B716-B82E-458D-BCCD-575E0AF082DC}">
      <dsp:nvSpPr>
        <dsp:cNvPr id="0" name=""/>
        <dsp:cNvSpPr/>
      </dsp:nvSpPr>
      <dsp:spPr>
        <a:xfrm>
          <a:off x="6128552" y="3257552"/>
          <a:ext cx="1258595" cy="629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Activité 2.2.2</a:t>
          </a:r>
        </a:p>
      </dsp:txBody>
      <dsp:txXfrm>
        <a:off x="6146983" y="3275983"/>
        <a:ext cx="1221733" cy="592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#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195F55A-6C5A-4965-B152-6240BF09D9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64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363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24678"/>
            <a:ext cx="5487041" cy="447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34F8FCF-01D9-4A38-9266-6612D36136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306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Focus on economy, controls and due processes. The MOF may perform tight control on spending</a:t>
            </a:r>
          </a:p>
          <a:p>
            <a:pPr eaLnBrk="1" hangingPunct="1">
              <a:spcBef>
                <a:spcPct val="0"/>
              </a:spcBef>
            </a:pPr>
            <a:endParaRPr lang="fr-FR" dirty="0">
              <a:latin typeface="Times New Roman" pitchFamily="18" charset="0"/>
              <a:cs typeface="Arial" charset="0"/>
            </a:endParaRPr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3A6FC1-3530-4CA7-A3D6-93A9D0F60D3F}" type="slidenum">
              <a:rPr lang="en-GB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654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Budgeting for results</a:t>
            </a:r>
          </a:p>
          <a:p>
            <a:pPr eaLnBrk="1" hangingPunct="1"/>
            <a:r>
              <a:rPr lang="en-GB" dirty="0"/>
              <a:t>Aimed at better achieving the 3 objectives of PFM</a:t>
            </a:r>
          </a:p>
          <a:p>
            <a:pPr eaLnBrk="1" hangingPunct="1"/>
            <a:r>
              <a:rPr lang="en-GB" dirty="0"/>
              <a:t>Different orientations depending on the focus: output/efficiency or outcome. </a:t>
            </a:r>
          </a:p>
          <a:p>
            <a:pPr eaLnBrk="1" hangingPunct="1"/>
            <a:r>
              <a:rPr lang="en-GB" dirty="0"/>
              <a:t>Various procedures and institutional arrangements are related to these approaches e.g.</a:t>
            </a:r>
          </a:p>
          <a:p>
            <a:pPr lvl="1" eaLnBrk="1" hangingPunct="1"/>
            <a:r>
              <a:rPr lang="en-GB" dirty="0"/>
              <a:t>Programme budgeting</a:t>
            </a:r>
          </a:p>
          <a:p>
            <a:pPr lvl="1" eaLnBrk="1" hangingPunct="1"/>
            <a:r>
              <a:rPr lang="en-GB" dirty="0" err="1"/>
              <a:t>Contractualist</a:t>
            </a:r>
            <a:r>
              <a:rPr lang="en-GB" dirty="0"/>
              <a:t> approaches</a:t>
            </a:r>
          </a:p>
          <a:p>
            <a:pPr lvl="1" eaLnBrk="1" hangingPunct="1"/>
            <a:r>
              <a:rPr lang="en-GB" dirty="0"/>
              <a:t>Creation of “arm’s length public agencies” accountable on results</a:t>
            </a:r>
          </a:p>
          <a:p>
            <a:pPr lvl="1" eaLnBrk="1" hangingPunct="1"/>
            <a:endParaRPr lang="en-GB" dirty="0"/>
          </a:p>
          <a:p>
            <a:pPr eaLnBrk="1" hangingPunct="1"/>
            <a:r>
              <a:rPr lang="en-GB" dirty="0"/>
              <a:t>However their effectiveness depends on the country context.  </a:t>
            </a:r>
          </a:p>
          <a:p>
            <a:pPr eaLnBrk="1" hangingPunct="1">
              <a:spcBef>
                <a:spcPct val="0"/>
              </a:spcBef>
            </a:pPr>
            <a:endParaRPr lang="fr-FR" dirty="0">
              <a:latin typeface="Times New Roman" pitchFamily="18" charset="0"/>
              <a:cs typeface="Arial" charset="0"/>
            </a:endParaRPr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6A356A-130C-4939-8C96-6A3F2D2AF389}" type="slidenum">
              <a:rPr lang="en-GB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325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BE" dirty="0"/>
              <a:t>GBO: Gestion du Budget par Objectifs: </a:t>
            </a:r>
            <a:r>
              <a:rPr lang="fr-FR" dirty="0"/>
              <a:t>approche de gestion fondée sur des résultats mesurables devant répondre aux objectifs et aux indicateurs préalablement définis.</a:t>
            </a:r>
            <a:endParaRPr lang="fr-BE" baseline="0" dirty="0"/>
          </a:p>
          <a:p>
            <a:r>
              <a:rPr lang="fr-BE" baseline="0" dirty="0"/>
              <a:t>GAR: Gestion Axée sur les Résultats</a:t>
            </a:r>
            <a:endParaRPr lang="en-GB" dirty="0"/>
          </a:p>
        </p:txBody>
      </p:sp>
      <p:sp>
        <p:nvSpPr>
          <p:cNvPr id="460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83FB0C-D30C-438D-B18F-616C0F3F9D2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13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0">
              <a:buFontTx/>
              <a:buNone/>
            </a:pPr>
            <a:r>
              <a:rPr lang="en-GB" dirty="0"/>
              <a:t>A budget technique that proves effective in the context of one country can be ineffective or even counter-productive in another context</a:t>
            </a:r>
          </a:p>
          <a:p>
            <a:pPr lvl="1"/>
            <a:r>
              <a:rPr lang="en-GB" dirty="0"/>
              <a:t>E.g. in developing countries improving regularity, compliance may be the most effective way of improving efficiency</a:t>
            </a:r>
          </a:p>
          <a:p>
            <a:r>
              <a:rPr lang="en-GB" dirty="0"/>
              <a:t>This course deals with the basic requirements for achieving the PFM objectives, but it will not promote a specific technique.</a:t>
            </a:r>
          </a:p>
          <a:p>
            <a:endParaRPr lang="en-GB" dirty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D4BB7E-4CE9-48E8-B307-B1F092032BF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158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687DA9-9A69-45DC-95FC-52770D1BF4EE}" type="slidenum">
              <a:rPr lang="en-US" smtClean="0">
                <a:cs typeface="Arial" charset="0"/>
              </a:rPr>
              <a:pPr/>
              <a:t>10</a:t>
            </a:fld>
            <a:endParaRPr lang="en-US">
              <a:cs typeface="Arial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255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i="1"/>
              <a:t>Direct budgeting may pose problem. Poor performance in priority sectors may call for budget increases.  Risks of opportunistic behaviour</a:t>
            </a:r>
            <a:endParaRPr lang="en-GB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9CDE7-69DF-4E65-85D8-D0D592F6329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088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F0B6F1-5288-4CD3-B883-6F119B29D24C}" type="slidenum">
              <a:rPr lang="fr-FR" smtClean="0">
                <a:cs typeface="Arial" charset="0"/>
              </a:rPr>
              <a:pPr/>
              <a:t>15</a:t>
            </a:fld>
            <a:endParaRPr lang="fr-FR">
              <a:cs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597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1784B-4B9B-4D7F-8E75-4273A17B79EA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75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203C183-D8E7-4365-B61E-6079C8B87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7F33C-A244-4413-9248-B7277ABA29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28908-F811-4611-9A4B-3DCB79ED8F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46760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76400"/>
            <a:ext cx="7467600" cy="4114800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38200" y="60960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Public Finance Management - Support Programme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4648200" y="6172200"/>
            <a:ext cx="533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76180-65BD-4FB4-B727-848F8FD581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3200400" y="61722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2C820-7130-4E4A-A680-0037F83E4A7C}" type="datetime1">
              <a:rPr lang="en-GB"/>
              <a:pPr>
                <a:defRPr/>
              </a:pPr>
              <a:t>13/06/2018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C268D-090C-4724-A54F-10563B4CDD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65120-4A7B-4C99-B1B2-387EB6AE55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091D0-D414-403E-927C-D70CDC3A76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BFD10-4BFB-4231-94F1-3970A49C24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E8996-52F4-480D-9D6A-70A6301514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FB33A-0A48-4624-88E5-A1D78CB707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FB9FF-3580-4BA7-8A4F-421E75363F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7219F-8B3C-48F1-80A7-E74F07C935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6177DD4-D10A-4D37-AA9F-42A07C5773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4105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8" r:id="rId12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3071810"/>
            <a:ext cx="6500858" cy="998546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rgbClr val="EDB323"/>
                </a:solidFill>
              </a:rPr>
              <a:t>Module 2.2: </a:t>
            </a:r>
            <a:r>
              <a:rPr lang="en-GB" altLang="en-US" dirty="0" err="1">
                <a:solidFill>
                  <a:srgbClr val="EDB323"/>
                </a:solidFill>
              </a:rPr>
              <a:t>Approches</a:t>
            </a:r>
            <a:r>
              <a:rPr lang="en-GB" altLang="en-US" dirty="0">
                <a:solidFill>
                  <a:srgbClr val="EDB323"/>
                </a:solidFill>
              </a:rPr>
              <a:t> </a:t>
            </a:r>
            <a:r>
              <a:rPr lang="en-GB" altLang="en-US" dirty="0" err="1">
                <a:solidFill>
                  <a:srgbClr val="EDB323"/>
                </a:solidFill>
              </a:rPr>
              <a:t>budgétaires</a:t>
            </a:r>
            <a:r>
              <a:rPr lang="en-GB" altLang="en-US" dirty="0">
                <a:solidFill>
                  <a:srgbClr val="EDB323"/>
                </a:solidFill>
              </a:rPr>
              <a:t> et performance</a:t>
            </a:r>
            <a:endParaRPr lang="en-GB" altLang="en-US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28662" y="1638293"/>
            <a:ext cx="72151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175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INTRODUCTION A LA</a:t>
            </a:r>
            <a:r>
              <a:rPr kumimoji="0" lang="en-US" altLang="en-US" sz="2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GESTION DES FINANCES PUBLIQUES</a:t>
            </a:r>
            <a:endParaRPr kumimoji="0" lang="en-GB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1C7AA206-E91E-4D89-9C6A-6DA3674F039F}" type="slidenum">
              <a:rPr lang="en-GB" smtClean="0">
                <a:cs typeface="Times New Roman" pitchFamily="18" charset="0"/>
              </a:rPr>
              <a:pPr algn="l" eaLnBrk="0" hangingPunct="0">
                <a:lnSpc>
                  <a:spcPts val="1400"/>
                </a:lnSpc>
              </a:pPr>
              <a:t>10</a:t>
            </a:fld>
            <a:endParaRPr lang="en-GB">
              <a:cs typeface="Times New Roman" pitchFamily="18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0"/>
            <a:ext cx="9144000" cy="838200"/>
          </a:xfrm>
        </p:spPr>
        <p:txBody>
          <a:bodyPr/>
          <a:lstStyle/>
          <a:p>
            <a:pPr indent="0" eaLnBrk="1" hangingPunct="1"/>
            <a:r>
              <a:rPr lang="fr-FR" sz="2800" i="1"/>
              <a:t>Chaine de la production de services publics et information sur la performance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28625" y="2928938"/>
          <a:ext cx="8542338" cy="346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7" name="Feuille de calcul" r:id="rId4" imgW="9346871" imgH="3785701" progId="Excel.Sheet.8">
                  <p:embed/>
                </p:oleObj>
              </mc:Choice>
              <mc:Fallback>
                <p:oleObj name="Feuille de calcul" r:id="rId4" imgW="9346871" imgH="378570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928938"/>
                        <a:ext cx="8542338" cy="346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9200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8832" y="1108694"/>
            <a:ext cx="8229600" cy="576585"/>
          </a:xfrm>
        </p:spPr>
        <p:txBody>
          <a:bodyPr/>
          <a:lstStyle/>
          <a:p>
            <a:pPr eaLnBrk="1" hangingPunct="1"/>
            <a:r>
              <a:rPr lang="fr-FR" dirty="0"/>
              <a:t>Les indicateurs de performance (1)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8832" y="1741239"/>
            <a:ext cx="8229600" cy="4392067"/>
          </a:xfrm>
        </p:spPr>
        <p:txBody>
          <a:bodyPr/>
          <a:lstStyle/>
          <a:p>
            <a:pPr eaLnBrk="1" hangingPunct="1">
              <a:buClrTx/>
              <a:buFont typeface="Wingdings" panose="05000000000000000000" pitchFamily="2" charset="2"/>
              <a:buChar char="Ø"/>
            </a:pPr>
            <a:r>
              <a:rPr lang="fr-FR" dirty="0">
                <a:latin typeface="+mj-lt"/>
              </a:rPr>
              <a:t>Indicateurs de moyens (volume ou </a:t>
            </a:r>
            <a:r>
              <a:rPr lang="fr-FR" dirty="0" err="1">
                <a:latin typeface="+mj-lt"/>
              </a:rPr>
              <a:t>côut</a:t>
            </a:r>
            <a:r>
              <a:rPr lang="fr-FR" dirty="0">
                <a:latin typeface="+mj-lt"/>
              </a:rPr>
              <a:t>)</a:t>
            </a:r>
          </a:p>
          <a:p>
            <a:pPr lvl="1" eaLnBrk="1" hangingPunct="1"/>
            <a:r>
              <a:rPr lang="fr-FR" b="0" dirty="0">
                <a:latin typeface="+mj-lt"/>
              </a:rPr>
              <a:t>Personnel</a:t>
            </a:r>
          </a:p>
          <a:p>
            <a:pPr lvl="1" eaLnBrk="1" hangingPunct="1"/>
            <a:r>
              <a:rPr lang="fr-FR" b="0" dirty="0">
                <a:latin typeface="+mj-lt"/>
              </a:rPr>
              <a:t>Matériel</a:t>
            </a:r>
          </a:p>
          <a:p>
            <a:pPr lvl="1" eaLnBrk="1" hangingPunct="1"/>
            <a:r>
              <a:rPr lang="fr-FR" b="0" dirty="0">
                <a:latin typeface="+mj-lt"/>
              </a:rPr>
              <a:t>Locaux</a:t>
            </a:r>
          </a:p>
          <a:p>
            <a:pPr lvl="1" eaLnBrk="1" hangingPunct="1"/>
            <a:r>
              <a:rPr lang="fr-FR" b="0" dirty="0">
                <a:latin typeface="+mj-lt"/>
              </a:rPr>
              <a:t>Automobiles</a:t>
            </a:r>
          </a:p>
          <a:p>
            <a:pPr lvl="1" eaLnBrk="1" hangingPunct="1"/>
            <a:r>
              <a:rPr lang="fr-FR" b="0" dirty="0">
                <a:latin typeface="+mj-lt"/>
              </a:rPr>
              <a:t>Informatique; etc.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</a:pPr>
            <a:r>
              <a:rPr lang="fr-FR" dirty="0">
                <a:latin typeface="+mj-lt"/>
              </a:rPr>
              <a:t>Indicateurs de produit</a:t>
            </a:r>
          </a:p>
          <a:p>
            <a:pPr lvl="1" eaLnBrk="1" hangingPunct="1">
              <a:lnSpc>
                <a:spcPct val="90000"/>
              </a:lnSpc>
            </a:pPr>
            <a:r>
              <a:rPr lang="fr-FR" b="0" dirty="0">
                <a:latin typeface="+mj-lt"/>
              </a:rPr>
              <a:t>Nombre de raccordements</a:t>
            </a:r>
          </a:p>
          <a:p>
            <a:pPr lvl="1" eaLnBrk="1" hangingPunct="1">
              <a:lnSpc>
                <a:spcPct val="90000"/>
              </a:lnSpc>
            </a:pPr>
            <a:r>
              <a:rPr lang="fr-FR" b="0" dirty="0">
                <a:latin typeface="+mj-lt"/>
              </a:rPr>
              <a:t>nombre de formations dispensées</a:t>
            </a:r>
          </a:p>
          <a:p>
            <a:pPr lvl="1" eaLnBrk="1" hangingPunct="1">
              <a:lnSpc>
                <a:spcPct val="90000"/>
              </a:lnSpc>
            </a:pPr>
            <a:r>
              <a:rPr lang="fr-FR" b="0" dirty="0">
                <a:latin typeface="+mj-lt"/>
              </a:rPr>
              <a:t>Longueur de routes mises au niveau</a:t>
            </a:r>
          </a:p>
          <a:p>
            <a:pPr lvl="1" eaLnBrk="1" hangingPunct="1">
              <a:lnSpc>
                <a:spcPct val="90000"/>
              </a:lnSpc>
            </a:pPr>
            <a:r>
              <a:rPr lang="fr-FR" b="0" dirty="0">
                <a:latin typeface="+mj-lt"/>
              </a:rPr>
              <a:t>nombre de contrôles effectués </a:t>
            </a:r>
          </a:p>
          <a:p>
            <a:pPr lvl="1" eaLnBrk="1" hangingPunct="1">
              <a:lnSpc>
                <a:spcPct val="90000"/>
              </a:lnSpc>
            </a:pPr>
            <a:r>
              <a:rPr lang="fr-FR" b="0" dirty="0">
                <a:latin typeface="+mj-lt"/>
              </a:rPr>
              <a:t>enquêtes réalisées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0" dirty="0">
                <a:latin typeface="+mj-lt"/>
              </a:rPr>
              <a:t>Surfaces </a:t>
            </a:r>
            <a:r>
              <a:rPr lang="en-US" b="0" dirty="0" err="1">
                <a:latin typeface="+mj-lt"/>
              </a:rPr>
              <a:t>reboisées</a:t>
            </a:r>
            <a:r>
              <a:rPr lang="en-US" b="0" dirty="0">
                <a:latin typeface="+mj-lt"/>
              </a:rPr>
              <a:t> ; etc. </a:t>
            </a:r>
            <a:endParaRPr lang="fr-FR" b="0" dirty="0">
              <a:latin typeface="+mj-lt"/>
            </a:endParaRPr>
          </a:p>
          <a:p>
            <a:pPr eaLnBrk="1" hangingPunct="1">
              <a:buClrTx/>
              <a:buFont typeface="Wingdings" panose="05000000000000000000" pitchFamily="2" charset="2"/>
              <a:buChar char="Ø"/>
            </a:pPr>
            <a:endParaRPr lang="fr-FR" dirty="0">
              <a:latin typeface="Sylfae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3D13F-AE49-48D3-833E-A9E7A7F57466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7762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108694"/>
            <a:ext cx="8229600" cy="576585"/>
          </a:xfrm>
        </p:spPr>
        <p:txBody>
          <a:bodyPr/>
          <a:lstStyle/>
          <a:p>
            <a:pPr eaLnBrk="1" hangingPunct="1"/>
            <a:r>
              <a:rPr lang="fr-FR" dirty="0"/>
              <a:t>Les indicateurs de performance (2)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741239"/>
            <a:ext cx="8784976" cy="4392067"/>
          </a:xfrm>
        </p:spPr>
        <p:txBody>
          <a:bodyPr/>
          <a:lstStyle/>
          <a:p>
            <a:pPr eaLnBrk="1" hangingPunct="1">
              <a:buClrTx/>
              <a:buFont typeface="Wingdings" panose="05000000000000000000" pitchFamily="2" charset="2"/>
              <a:buChar char="Ø"/>
            </a:pPr>
            <a:r>
              <a:rPr lang="fr-FR" dirty="0">
                <a:latin typeface="+mj-lt"/>
              </a:rPr>
              <a:t>Indicateurs de résultats socio-économiques intermédiaires (effet). Résultats conduisant aux objectifs mais qui ne traduisent pas encore l’atteinte de l’ objectif.</a:t>
            </a:r>
          </a:p>
          <a:p>
            <a:pPr marL="1200150" lvl="2" indent="-285750" eaLnBrk="1" hangingPunct="1">
              <a:buFont typeface="Wingdings" panose="05000000000000000000" pitchFamily="2" charset="2"/>
              <a:buChar char="§"/>
            </a:pPr>
            <a:r>
              <a:rPr lang="fr-FR" sz="1800" dirty="0">
                <a:latin typeface="+mj-lt"/>
              </a:rPr>
              <a:t>Nombre de personnes complétant une formation</a:t>
            </a:r>
          </a:p>
          <a:p>
            <a:pPr marL="1200150" lvl="2" indent="-285750" eaLnBrk="1" hangingPunct="1">
              <a:buFont typeface="Wingdings" panose="05000000000000000000" pitchFamily="2" charset="2"/>
              <a:buChar char="§"/>
            </a:pPr>
            <a:r>
              <a:rPr lang="fr-FR" sz="1800" dirty="0">
                <a:latin typeface="+mj-lt"/>
              </a:rPr>
              <a:t>Taux d’utilisation de la ceinture de sécurité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</a:pPr>
            <a:r>
              <a:rPr lang="fr-FR" dirty="0">
                <a:latin typeface="+mj-lt"/>
              </a:rPr>
              <a:t>Indicateurs de résultats socioéconomiques finaux (impact). En général, non imputables en totalité au programme, ou à l’organisation, mais qui lui sont liés</a:t>
            </a:r>
          </a:p>
          <a:p>
            <a:pPr marL="1200150" lvl="2" indent="-285750" eaLnBrk="1" hangingPunct="1">
              <a:buFont typeface="Wingdings" panose="05000000000000000000" pitchFamily="2" charset="2"/>
              <a:buChar char="§"/>
            </a:pPr>
            <a:r>
              <a:rPr lang="fr-FR" sz="1800" dirty="0">
                <a:latin typeface="+mj-lt"/>
              </a:rPr>
              <a:t>Amélioration des rendements</a:t>
            </a:r>
          </a:p>
          <a:p>
            <a:pPr marL="1200150" lvl="2" indent="-285750" eaLnBrk="1" hangingPunct="1">
              <a:buFont typeface="Wingdings" panose="05000000000000000000" pitchFamily="2" charset="2"/>
              <a:buChar char="§"/>
            </a:pPr>
            <a:r>
              <a:rPr lang="fr-FR" sz="1800" dirty="0">
                <a:latin typeface="+mj-lt"/>
              </a:rPr>
              <a:t>Taux de criminalité</a:t>
            </a:r>
          </a:p>
          <a:p>
            <a:pPr marL="1200150" lvl="2" indent="-285750" eaLnBrk="1" hangingPunct="1">
              <a:buFont typeface="Wingdings" panose="05000000000000000000" pitchFamily="2" charset="2"/>
              <a:buChar char="§"/>
            </a:pPr>
            <a:r>
              <a:rPr lang="fr-FR" sz="1800" dirty="0">
                <a:latin typeface="+mj-lt"/>
              </a:rPr>
              <a:t>Nombre de ménages vivant dans des logements décents</a:t>
            </a:r>
          </a:p>
          <a:p>
            <a:pPr marL="1200150" lvl="2" indent="-285750" eaLnBrk="1" hangingPunct="1">
              <a:buFont typeface="Wingdings" panose="05000000000000000000" pitchFamily="2" charset="2"/>
              <a:buChar char="§"/>
            </a:pPr>
            <a:r>
              <a:rPr lang="fr-FR" sz="1800" dirty="0">
                <a:latin typeface="+mj-lt"/>
              </a:rPr>
              <a:t>Revenus net des agriculteurs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</a:pPr>
            <a:endParaRPr lang="fr-FR" dirty="0">
              <a:latin typeface="Sylfae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3D13F-AE49-48D3-833E-A9E7A7F57466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591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1196752"/>
            <a:ext cx="8229600" cy="576585"/>
          </a:xfrm>
        </p:spPr>
        <p:txBody>
          <a:bodyPr/>
          <a:lstStyle/>
          <a:p>
            <a:pPr eaLnBrk="1" hangingPunct="1"/>
            <a:r>
              <a:rPr lang="fr-FR" dirty="0"/>
              <a:t>Les indicateurs de performance (3)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91283"/>
            <a:ext cx="8229600" cy="4392067"/>
          </a:xfrm>
        </p:spPr>
        <p:txBody>
          <a:bodyPr/>
          <a:lstStyle/>
          <a:p>
            <a:pPr eaLnBrk="1" hangingPunct="1">
              <a:buClrTx/>
              <a:buFont typeface="Wingdings" panose="05000000000000000000" pitchFamily="2" charset="2"/>
              <a:buChar char="Ø"/>
            </a:pPr>
            <a:r>
              <a:rPr lang="fr-FR" dirty="0">
                <a:latin typeface="+mj-lt"/>
              </a:rPr>
              <a:t>Indicateurs de qualité de service</a:t>
            </a:r>
          </a:p>
          <a:p>
            <a:pPr eaLnBrk="1" hangingPunct="1"/>
            <a:r>
              <a:rPr lang="fr-FR" dirty="0">
                <a:latin typeface="+mj-lt"/>
              </a:rPr>
              <a:t>Délais de fourniture du service</a:t>
            </a:r>
          </a:p>
          <a:p>
            <a:pPr eaLnBrk="1" hangingPunct="1"/>
            <a:r>
              <a:rPr lang="fr-FR" dirty="0">
                <a:latin typeface="+mj-lt"/>
              </a:rPr>
              <a:t>Accessibilité et qualités pratiques:</a:t>
            </a:r>
          </a:p>
          <a:p>
            <a:pPr lvl="1" eaLnBrk="1" hangingPunct="1"/>
            <a:r>
              <a:rPr lang="fr-FR" dirty="0">
                <a:latin typeface="+mj-lt"/>
              </a:rPr>
              <a:t>Emplacement</a:t>
            </a:r>
          </a:p>
          <a:p>
            <a:pPr lvl="1" eaLnBrk="1" hangingPunct="1"/>
            <a:r>
              <a:rPr lang="fr-FR" dirty="0">
                <a:latin typeface="+mj-lt"/>
              </a:rPr>
              <a:t>Horaires</a:t>
            </a:r>
          </a:p>
          <a:p>
            <a:pPr lvl="1" eaLnBrk="1" hangingPunct="1"/>
            <a:r>
              <a:rPr lang="fr-FR" dirty="0">
                <a:latin typeface="+mj-lt"/>
              </a:rPr>
              <a:t>Disponibilité du personnel</a:t>
            </a:r>
          </a:p>
          <a:p>
            <a:pPr eaLnBrk="1" hangingPunct="1"/>
            <a:r>
              <a:rPr lang="fr-FR" dirty="0">
                <a:latin typeface="+mj-lt"/>
              </a:rPr>
              <a:t>Courtoisie des prestataires</a:t>
            </a:r>
          </a:p>
          <a:p>
            <a:pPr eaLnBrk="1" hangingPunct="1"/>
            <a:r>
              <a:rPr lang="fr-FR" dirty="0">
                <a:latin typeface="+mj-lt"/>
              </a:rPr>
              <a:t>Satisfaction des usagers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</a:pPr>
            <a:endParaRPr lang="fr-FR" dirty="0">
              <a:latin typeface="Sylfaen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Ø"/>
            </a:pPr>
            <a:endParaRPr lang="fr-FR" dirty="0">
              <a:latin typeface="Sylfae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3D13F-AE49-48D3-833E-A9E7A7F57466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110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nl-NL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567894"/>
              </p:ext>
            </p:extLst>
          </p:nvPr>
        </p:nvGraphicFramePr>
        <p:xfrm>
          <a:off x="71438" y="911225"/>
          <a:ext cx="8929719" cy="5770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0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4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04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Fonction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Lien avec le  financement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Performance Planifiée ou réalisée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Objectif principal dans le processus de budgétisation</a:t>
                      </a: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4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9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Présentationnelle</a:t>
                      </a:r>
                      <a:endParaRPr kumimoji="0" lang="fr-FR" sz="19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Pas de lien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Objectifs de performance et/ou résultats de performance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Redevabilité</a:t>
                      </a: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4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Budgétisation éclairée par la performance 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Lien indirect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Objectifs de performance et/ou résultats de performance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Planification et/ou redevabilité</a:t>
                      </a: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86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Budgétisation directe sur la performance /basée sur des normes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Lien étroit/direct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Résultats de performance</a:t>
                      </a: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Allocation des ressources et redevabilité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822" name="Titre 2"/>
          <p:cNvSpPr>
            <a:spLocks noGrp="1"/>
          </p:cNvSpPr>
          <p:nvPr>
            <p:ph type="title"/>
          </p:nvPr>
        </p:nvSpPr>
        <p:spPr>
          <a:xfrm>
            <a:off x="0" y="-14288"/>
            <a:ext cx="9144000" cy="942976"/>
          </a:xfrm>
        </p:spPr>
        <p:txBody>
          <a:bodyPr/>
          <a:lstStyle/>
          <a:p>
            <a:r>
              <a:rPr lang="fr-FR" sz="2400" dirty="0"/>
              <a:t>Utilisation de l’information sur la performance</a:t>
            </a:r>
            <a:br>
              <a:rPr lang="fr-FR" sz="2800" dirty="0"/>
            </a:br>
            <a:r>
              <a:rPr lang="fr-FR" sz="1400" b="0" i="1" dirty="0">
                <a:solidFill>
                  <a:srgbClr val="103C72"/>
                </a:solidFill>
              </a:rPr>
              <a:t>La budgétisation axée sur la performance dans les pays de l’OCDE. OCDE 2007</a:t>
            </a:r>
          </a:p>
        </p:txBody>
      </p:sp>
      <p:sp>
        <p:nvSpPr>
          <p:cNvPr id="3382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29625" y="6381750"/>
            <a:ext cx="2133600" cy="476250"/>
          </a:xfrm>
          <a:noFill/>
        </p:spPr>
        <p:txBody>
          <a:bodyPr/>
          <a:lstStyle/>
          <a:p>
            <a:pPr algn="l"/>
            <a:fld id="{BAB10809-43C1-4113-86C8-6FEF371B18D0}" type="slidenum">
              <a:rPr lang="en-GB" smtClean="0"/>
              <a:pPr algn="l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075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6AD035-4E6A-4D69-9461-F76E5FC4FF7E}" type="slidenum">
              <a:rPr lang="en-GB" smtClean="0">
                <a:cs typeface="Arial" charset="0"/>
              </a:rPr>
              <a:pPr/>
              <a:t>15</a:t>
            </a:fld>
            <a:endParaRPr lang="en-GB">
              <a:cs typeface="Arial" charset="0"/>
            </a:endParaRPr>
          </a:p>
        </p:txBody>
      </p:sp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124744"/>
            <a:ext cx="8067422" cy="58981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596571" y="6473750"/>
            <a:ext cx="5268912" cy="3048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82039" tIns="41020" rIns="82039" bIns="41020">
            <a:spAutoFit/>
          </a:bodyPr>
          <a:lstStyle/>
          <a:p>
            <a:pPr defTabSz="820738">
              <a:spcBef>
                <a:spcPct val="50000"/>
              </a:spcBef>
            </a:pPr>
            <a:r>
              <a:rPr lang="fr-FR" sz="1400"/>
              <a:t>Présentation de Jens Lundsgaard Rabat Avril 2007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043608" y="0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</a:rPr>
              <a:t>Des précautions sont nécessaires</a:t>
            </a:r>
          </a:p>
        </p:txBody>
      </p:sp>
    </p:spTree>
    <p:extLst>
      <p:ext uri="{BB962C8B-B14F-4D97-AF65-F5344CB8AC3E}">
        <p14:creationId xmlns:p14="http://schemas.microsoft.com/office/powerpoint/2010/main" val="3617249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28880"/>
            <a:ext cx="8229600" cy="3529012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Les approches budgétaires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L’information sur la performance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La notion de programme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Les bases en premier lieu?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endParaRPr lang="fr-FR" altLang="en-US" i="0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4458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title"/>
          </p:nvPr>
        </p:nvSpPr>
        <p:spPr>
          <a:xfrm>
            <a:off x="981369" y="1104900"/>
            <a:ext cx="8153400" cy="990600"/>
          </a:xfrm>
        </p:spPr>
        <p:txBody>
          <a:bodyPr/>
          <a:lstStyle/>
          <a:p>
            <a:pPr eaLnBrk="1" hangingPunct="1"/>
            <a:r>
              <a:rPr lang="fr-FR" dirty="0"/>
              <a:t>Le programme</a:t>
            </a:r>
          </a:p>
        </p:txBody>
      </p:sp>
      <p:sp>
        <p:nvSpPr>
          <p:cNvPr id="3686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647" cy="4495800"/>
          </a:xfrm>
        </p:spPr>
        <p:txBody>
          <a:bodyPr/>
          <a:lstStyle/>
          <a:p>
            <a:pPr eaLnBrk="1" hangingPunct="1"/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fr-FR" sz="2200" dirty="0">
                <a:latin typeface="+mj-lt"/>
                <a:cs typeface="Arial" pitchFamily="34" charset="0"/>
              </a:rPr>
              <a:t>Les approches orientées vers la performance comportent souvent une gestion budgétaire basée sur le programme</a:t>
            </a:r>
          </a:p>
          <a:p>
            <a:pPr eaLnBrk="1" hangingPunct="1"/>
            <a:endParaRPr lang="fr-FR" sz="2200" dirty="0">
              <a:latin typeface="+mj-lt"/>
              <a:cs typeface="Arial" pitchFamily="34" charset="0"/>
            </a:endParaRPr>
          </a:p>
          <a:p>
            <a:pPr eaLnBrk="1" hangingPunct="1"/>
            <a:r>
              <a:rPr lang="fr-FR" sz="2200" dirty="0">
                <a:latin typeface="+mj-lt"/>
                <a:cs typeface="Arial" pitchFamily="34" charset="0"/>
              </a:rPr>
              <a:t>Une classification des dépenses en programmes vise à:</a:t>
            </a:r>
          </a:p>
          <a:p>
            <a:pPr lvl="1" eaLnBrk="1" hangingPunct="1"/>
            <a:r>
              <a:rPr lang="fr-FR" sz="2200" b="0" dirty="0">
                <a:latin typeface="+mj-lt"/>
                <a:cs typeface="Arial" pitchFamily="34" charset="0"/>
              </a:rPr>
              <a:t>Mieux formuler et suivre les politiques budgétaires</a:t>
            </a:r>
          </a:p>
          <a:p>
            <a:pPr lvl="1" eaLnBrk="1" hangingPunct="1"/>
            <a:r>
              <a:rPr lang="fr-FR" sz="2200" b="0" dirty="0">
                <a:latin typeface="+mj-lt"/>
                <a:cs typeface="Arial" pitchFamily="34" charset="0"/>
              </a:rPr>
              <a:t>Donner une base pour une gestion performante</a:t>
            </a:r>
          </a:p>
          <a:p>
            <a:pPr lvl="1" eaLnBrk="1" hangingPunct="1"/>
            <a:r>
              <a:rPr lang="fr-FR" sz="2200" b="0" dirty="0">
                <a:latin typeface="+mj-lt"/>
                <a:cs typeface="Arial" pitchFamily="34" charset="0"/>
              </a:rPr>
              <a:t>Améliorer la transparence </a:t>
            </a:r>
          </a:p>
          <a:p>
            <a:pPr lvl="1" eaLnBrk="1" hangingPunct="1"/>
            <a:r>
              <a:rPr lang="fr-FR" sz="2200" b="0" dirty="0">
                <a:latin typeface="+mj-lt"/>
                <a:cs typeface="Arial" pitchFamily="34" charset="0"/>
              </a:rPr>
              <a:t>Assurer la « redevabilité » </a:t>
            </a:r>
            <a:r>
              <a:rPr lang="fr-FR" sz="2200" b="0" i="1" dirty="0">
                <a:latin typeface="+mj-lt"/>
                <a:cs typeface="Arial" pitchFamily="34" charset="0"/>
              </a:rPr>
              <a:t>(</a:t>
            </a:r>
            <a:r>
              <a:rPr lang="fr-FR" sz="2200" b="0" i="1" dirty="0" err="1">
                <a:latin typeface="+mj-lt"/>
                <a:cs typeface="Arial" pitchFamily="34" charset="0"/>
              </a:rPr>
              <a:t>accountability</a:t>
            </a:r>
            <a:r>
              <a:rPr lang="fr-FR" sz="2200" b="0" i="1" dirty="0">
                <a:latin typeface="+mj-lt"/>
                <a:cs typeface="Arial" pitchFamily="34" charset="0"/>
              </a:rPr>
              <a:t>)</a:t>
            </a:r>
            <a:r>
              <a:rPr lang="fr-FR" sz="2200" b="0" dirty="0">
                <a:latin typeface="+mj-lt"/>
                <a:cs typeface="Arial" pitchFamily="34" charset="0"/>
              </a:rPr>
              <a:t> : rendre compte et rendre des comptes sur les résultats</a:t>
            </a:r>
          </a:p>
          <a:p>
            <a:pPr lvl="1" eaLnBrk="1" hangingPunct="1"/>
            <a:endParaRPr lang="fr-FR" dirty="0"/>
          </a:p>
          <a:p>
            <a:pPr lvl="1" eaLnBrk="1" hangingPunct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E2CC16F-6C88-44EB-9630-D402CAD4FE6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38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re 1"/>
          <p:cNvSpPr>
            <a:spLocks noGrp="1"/>
          </p:cNvSpPr>
          <p:nvPr>
            <p:ph type="title"/>
          </p:nvPr>
        </p:nvSpPr>
        <p:spPr>
          <a:xfrm>
            <a:off x="406400" y="0"/>
            <a:ext cx="8585200" cy="10810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Définitions du programme [au sens budget de programme/performance]</a:t>
            </a:r>
            <a:r>
              <a:rPr lang="fr-FR" dirty="0"/>
              <a:t>]</a:t>
            </a:r>
            <a:endParaRPr lang="en-GB" sz="2400" dirty="0"/>
          </a:p>
        </p:txBody>
      </p:sp>
      <p:sp>
        <p:nvSpPr>
          <p:cNvPr id="37891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400" y="1268760"/>
            <a:ext cx="8991600" cy="5359400"/>
          </a:xfrm>
        </p:spPr>
        <p:txBody>
          <a:bodyPr/>
          <a:lstStyle/>
          <a:p>
            <a:pPr eaLnBrk="1" hangingPunct="1"/>
            <a:r>
              <a:rPr lang="fr-FR" sz="2000" dirty="0">
                <a:latin typeface="+mj-lt"/>
                <a:cs typeface="Arial" charset="0"/>
              </a:rPr>
              <a:t>France (LOLF): Un programme regroupe les crédits destinés à mettre en œuvre une action ou un ensemble cohérent d'actions relevant </a:t>
            </a:r>
            <a:r>
              <a:rPr lang="fr-FR" sz="2000" dirty="0">
                <a:solidFill>
                  <a:srgbClr val="FF3300"/>
                </a:solidFill>
                <a:latin typeface="+mj-lt"/>
                <a:cs typeface="Arial" charset="0"/>
              </a:rPr>
              <a:t>d'un même ministère</a:t>
            </a:r>
            <a:r>
              <a:rPr lang="fr-FR" sz="2000" dirty="0">
                <a:latin typeface="+mj-lt"/>
                <a:cs typeface="Arial" charset="0"/>
              </a:rPr>
              <a:t> et auquel sont </a:t>
            </a:r>
            <a:r>
              <a:rPr lang="fr-FR" sz="2000" dirty="0">
                <a:solidFill>
                  <a:srgbClr val="FF0000"/>
                </a:solidFill>
                <a:latin typeface="+mj-lt"/>
                <a:cs typeface="Arial" charset="0"/>
              </a:rPr>
              <a:t>associés des objectifs précis </a:t>
            </a:r>
            <a:r>
              <a:rPr lang="fr-FR" sz="2000" dirty="0">
                <a:latin typeface="+mj-lt"/>
                <a:cs typeface="Arial" charset="0"/>
              </a:rPr>
              <a:t> définis en fonction de finalités d'intérêt général, ainsi que des résultats attendus…» </a:t>
            </a:r>
          </a:p>
          <a:p>
            <a:pPr eaLnBrk="1" hangingPunct="1"/>
            <a:endParaRPr lang="fr-FR" sz="2000" dirty="0">
              <a:latin typeface="+mj-lt"/>
              <a:cs typeface="Arial" charset="0"/>
            </a:endParaRPr>
          </a:p>
          <a:p>
            <a:pPr eaLnBrk="1" hangingPunct="1"/>
            <a:r>
              <a:rPr lang="fr-FR" sz="2000" dirty="0">
                <a:latin typeface="+mj-lt"/>
                <a:cs typeface="Arial" charset="0"/>
              </a:rPr>
              <a:t>Directive 06/2009/CM/UEMOA: « </a:t>
            </a:r>
            <a:r>
              <a:rPr lang="fr-FR" sz="2000" dirty="0">
                <a:solidFill>
                  <a:srgbClr val="FF0000"/>
                </a:solidFill>
                <a:latin typeface="+mj-lt"/>
                <a:cs typeface="Arial" charset="0"/>
              </a:rPr>
              <a:t>A l’intérieur des ministères</a:t>
            </a:r>
            <a:r>
              <a:rPr lang="fr-FR" sz="2000" dirty="0">
                <a:latin typeface="+mj-lt"/>
                <a:cs typeface="Arial" charset="0"/>
              </a:rPr>
              <a:t>… un programme regroupe les crédits destinés à mettre en œuvre une action ou un ensemble cohérent d’actions représentatif d’une politique publique clairement définie dans une </a:t>
            </a:r>
            <a:r>
              <a:rPr lang="fr-FR" sz="2000" dirty="0">
                <a:solidFill>
                  <a:srgbClr val="FF0000"/>
                </a:solidFill>
                <a:latin typeface="+mj-lt"/>
                <a:cs typeface="Arial" charset="0"/>
              </a:rPr>
              <a:t>perspective de moyen terme</a:t>
            </a:r>
            <a:r>
              <a:rPr lang="fr-FR" sz="2000" dirty="0">
                <a:latin typeface="+mj-lt"/>
                <a:cs typeface="Arial" charset="0"/>
              </a:rPr>
              <a:t>. A ces programmes sont </a:t>
            </a:r>
            <a:r>
              <a:rPr lang="fr-FR" sz="2000" dirty="0">
                <a:solidFill>
                  <a:srgbClr val="FF0000"/>
                </a:solidFill>
                <a:latin typeface="+mj-lt"/>
                <a:cs typeface="Arial" charset="0"/>
              </a:rPr>
              <a:t>associés des objectifs précis…</a:t>
            </a:r>
            <a:r>
              <a:rPr lang="fr-FR" sz="2000" dirty="0">
                <a:latin typeface="+mj-lt"/>
                <a:cs typeface="Arial" charset="0"/>
              </a:rPr>
              <a:t>».</a:t>
            </a:r>
          </a:p>
          <a:p>
            <a:pPr eaLnBrk="1" hangingPunct="1"/>
            <a:endParaRPr lang="fr-FR" sz="2000" dirty="0">
              <a:latin typeface="+mj-lt"/>
              <a:cs typeface="Arial" charset="0"/>
            </a:endParaRPr>
          </a:p>
          <a:p>
            <a:pPr eaLnBrk="1" hangingPunct="1"/>
            <a:r>
              <a:rPr lang="fr-FR" sz="2000" dirty="0">
                <a:latin typeface="Arial" pitchFamily="34" charset="0"/>
                <a:cs typeface="Arial" pitchFamily="34" charset="0"/>
              </a:rPr>
              <a:t>Un programme peut regrouper, tout ou partie des crédits d’une direction, d’un service, d’un ensemble de directions ou de services d’un même ministère.</a:t>
            </a:r>
            <a:endParaRPr lang="fr-FR" sz="2000" dirty="0">
              <a:latin typeface="Arial" charset="0"/>
              <a:cs typeface="Arial" charset="0"/>
            </a:endParaRPr>
          </a:p>
          <a:p>
            <a:pPr eaLnBrk="1" hangingPunct="1"/>
            <a:endParaRPr lang="fr-FR" sz="2200" dirty="0">
              <a:latin typeface="Arial" charset="0"/>
              <a:cs typeface="Arial" charset="0"/>
            </a:endParaRPr>
          </a:p>
          <a:p>
            <a:pPr eaLnBrk="1" hangingPunct="1"/>
            <a:endParaRPr lang="en-GB" sz="2200" dirty="0">
              <a:latin typeface="Arial" charset="0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E2CC16F-6C88-44EB-9630-D402CAD4FE6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65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936625"/>
          </a:xfrm>
        </p:spPr>
        <p:txBody>
          <a:bodyPr/>
          <a:lstStyle/>
          <a:p>
            <a:r>
              <a:rPr lang="fr-FR" dirty="0"/>
              <a:t>Les programmes sont ministériels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16833"/>
            <a:ext cx="8229600" cy="410455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200" dirty="0">
                <a:latin typeface="+mj-lt"/>
                <a:cs typeface="Arial" pitchFamily="34" charset="0"/>
              </a:rPr>
              <a:t>Sauf rares exceptions les pays ayant adopté une approche programmatique ont établi leur programmes par ministère, pour des raisons de:</a:t>
            </a:r>
          </a:p>
          <a:p>
            <a:pPr lvl="1">
              <a:spcBef>
                <a:spcPts val="0"/>
              </a:spcBef>
            </a:pPr>
            <a:r>
              <a:rPr lang="fr-FR" sz="2200" b="0" dirty="0" err="1">
                <a:latin typeface="+mj-lt"/>
                <a:cs typeface="Arial" pitchFamily="34" charset="0"/>
              </a:rPr>
              <a:t>Redevabilité</a:t>
            </a:r>
            <a:r>
              <a:rPr lang="fr-FR" sz="2200" b="0" dirty="0">
                <a:latin typeface="+mj-lt"/>
                <a:cs typeface="Arial" pitchFamily="34" charset="0"/>
              </a:rPr>
              <a:t>: les ministres sont redevables devant le Parlement;</a:t>
            </a:r>
          </a:p>
          <a:p>
            <a:pPr lvl="1">
              <a:spcBef>
                <a:spcPts val="0"/>
              </a:spcBef>
            </a:pPr>
            <a:r>
              <a:rPr lang="fr-FR" sz="2200" b="0" dirty="0">
                <a:latin typeface="+mj-lt"/>
                <a:cs typeface="Arial" pitchFamily="34" charset="0"/>
              </a:rPr>
              <a:t>Gestion: le budget est mis en œuvre par des ministères.</a:t>
            </a:r>
          </a:p>
          <a:p>
            <a:pPr marL="457200" lvl="1" indent="0">
              <a:spcBef>
                <a:spcPts val="0"/>
              </a:spcBef>
              <a:buNone/>
            </a:pPr>
            <a:endParaRPr lang="fr-FR" sz="1000" b="0" dirty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FR" sz="2200" dirty="0">
                <a:latin typeface="+mj-lt"/>
                <a:cs typeface="Arial" pitchFamily="34" charset="0"/>
              </a:rPr>
              <a:t>Une nomenclature de programme devra prendre en compte à la fois les objectifs de politiques publiques et les centres de responsabilité</a:t>
            </a:r>
          </a:p>
          <a:p>
            <a:pPr>
              <a:spcBef>
                <a:spcPts val="0"/>
              </a:spcBef>
            </a:pPr>
            <a:r>
              <a:rPr lang="fr-FR" sz="2200" dirty="0">
                <a:latin typeface="+mj-lt"/>
                <a:cs typeface="Arial" pitchFamily="34" charset="0"/>
              </a:rPr>
              <a:t>Les aspects interministériels (sectoriels) sont à prendre en compte au niveau des stratégies, de documents de politiques transversales (ex. France)</a:t>
            </a:r>
          </a:p>
          <a:p>
            <a:pPr>
              <a:spcBef>
                <a:spcPts val="0"/>
              </a:spcBef>
            </a:pP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E2CC16F-6C88-44EB-9630-D402CAD4FE6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246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457763" y="1196752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28880"/>
            <a:ext cx="8229600" cy="3529012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Les approches budgétaires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L’information sur la performance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La notion de programme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Les bases en premier lieu?</a:t>
            </a:r>
          </a:p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-21475"/>
            <a:ext cx="8393113" cy="10302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>
                <a:solidFill>
                  <a:schemeClr val="bg1"/>
                </a:solidFill>
              </a:rPr>
              <a:t>Le programme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90AB24F-4D56-48F2-973B-637BA26A7ACE}" type="slidenum">
              <a:rPr lang="en-GB"/>
              <a:pPr>
                <a:defRPr/>
              </a:pPr>
              <a:t>20</a:t>
            </a:fld>
            <a:endParaRPr lang="en-GB" dirty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25608" y="1348259"/>
            <a:ext cx="8832551" cy="5373216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fr-FR" sz="2200" i="0" dirty="0">
                <a:latin typeface="+mj-lt"/>
              </a:rPr>
              <a:t>Le programme est un regroupement des dépenses indépendant de la nature de la dépense et de la source de financement</a:t>
            </a:r>
          </a:p>
          <a:p>
            <a:pPr eaLnBrk="1" fontAlgn="auto" hangingPunct="1">
              <a:spcBef>
                <a:spcPts val="58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fr-FR" sz="2200" i="0" dirty="0">
                <a:latin typeface="+mj-lt"/>
              </a:rPr>
              <a:t>Toutes les dépenses sont classées dans un programme et un seul. Le programme est une composante de la nomenclature budgétaire</a:t>
            </a:r>
          </a:p>
          <a:p>
            <a:pPr eaLnBrk="1" fontAlgn="auto" hangingPunct="1">
              <a:spcBef>
                <a:spcPts val="58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fr-FR" sz="2200" i="0" dirty="0">
                <a:latin typeface="+mj-lt"/>
              </a:rPr>
              <a:t>Le programme correspond en général à une politique publique. Sa durée de vie n’est pas limitée par l’achèvement d’activités/projets spécifiques.</a:t>
            </a:r>
          </a:p>
          <a:p>
            <a:pPr marL="674370" lvl="1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r-FR" sz="1800" b="0" i="0" dirty="0">
                <a:latin typeface="+mj-lt"/>
              </a:rPr>
              <a:t>Cette définition du programme est différente de celle utilisée en gestion de projets ou par les bailleurs de fonds où le programme est défini comme étant un groupe de projets</a:t>
            </a:r>
            <a:r>
              <a:rPr lang="fr-FR" sz="1800" i="0" dirty="0">
                <a:latin typeface="+mj-lt"/>
              </a:rPr>
              <a:t>.</a:t>
            </a:r>
          </a:p>
          <a:p>
            <a:pPr eaLnBrk="1" hangingPunct="1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fr-FR" sz="2200" i="0" dirty="0">
                <a:latin typeface="+mj-lt"/>
              </a:rPr>
              <a:t>Dans une approche « budget de programme », la gestion budgétaire est basée sur le programme</a:t>
            </a:r>
          </a:p>
          <a:p>
            <a:pPr lvl="1" eaLnBrk="1" hangingPunct="1">
              <a:spcBef>
                <a:spcPts val="0"/>
              </a:spcBef>
            </a:pPr>
            <a:r>
              <a:rPr lang="fr-FR" sz="1800" b="0" dirty="0">
                <a:latin typeface="+mj-lt"/>
              </a:rPr>
              <a:t>Importance du responsable de programme</a:t>
            </a:r>
          </a:p>
          <a:p>
            <a:pPr marL="548640" lvl="1" indent="-274320" eaLnBrk="1" fontAlgn="auto" hangingPunct="1">
              <a:spcBef>
                <a:spcPts val="37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r-FR" sz="2800" i="1" dirty="0">
              <a:latin typeface="Arial" charset="0"/>
            </a:endParaRPr>
          </a:p>
          <a:p>
            <a:pPr marL="548640" lvl="1" indent="-274320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2184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7B0DA7-87FF-4B54-98FD-AD7480638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2"/>
          </a:xfrm>
        </p:spPr>
        <p:txBody>
          <a:bodyPr/>
          <a:lstStyle/>
          <a:p>
            <a:r>
              <a:rPr lang="fr-FR" dirty="0"/>
              <a:t>Structure de programmes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27B2945-0000-4151-B0B3-48E1C0F7F7E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3887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29034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932166"/>
            <a:ext cx="8229600" cy="1143000"/>
          </a:xfrm>
        </p:spPr>
        <p:txBody>
          <a:bodyPr/>
          <a:lstStyle/>
          <a:p>
            <a:pPr eaLnBrk="1" hangingPunct="1"/>
            <a:r>
              <a:rPr lang="fr-FR" dirty="0"/>
              <a:t>Programme, objectifs et indicateurs</a:t>
            </a:r>
          </a:p>
        </p:txBody>
      </p:sp>
      <p:grpSp>
        <p:nvGrpSpPr>
          <p:cNvPr id="2" name="Organization Chart 2"/>
          <p:cNvGrpSpPr>
            <a:grpSpLocks noChangeAspect="1"/>
          </p:cNvGrpSpPr>
          <p:nvPr/>
        </p:nvGrpSpPr>
        <p:grpSpPr bwMode="auto">
          <a:xfrm>
            <a:off x="107504" y="1804987"/>
            <a:ext cx="8939212" cy="4916488"/>
            <a:chOff x="1152" y="1298"/>
            <a:chExt cx="3888" cy="2016"/>
          </a:xfrm>
        </p:grpSpPr>
        <p:cxnSp>
          <p:nvCxnSpPr>
            <p:cNvPr id="50180" name="_s50180"/>
            <p:cNvCxnSpPr>
              <a:cxnSpLocks noChangeShapeType="1"/>
              <a:stCxn id="12" idx="1"/>
              <a:endCxn id="8" idx="2"/>
            </p:cNvCxnSpPr>
            <p:nvPr/>
          </p:nvCxnSpPr>
          <p:spPr bwMode="auto">
            <a:xfrm rot="10800000">
              <a:off x="1584" y="2450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1" name="_s50181"/>
            <p:cNvCxnSpPr>
              <a:cxnSpLocks noChangeShapeType="1"/>
              <a:stCxn id="11" idx="1"/>
              <a:endCxn id="8" idx="2"/>
            </p:cNvCxnSpPr>
            <p:nvPr/>
          </p:nvCxnSpPr>
          <p:spPr bwMode="auto">
            <a:xfrm rot="10800000">
              <a:off x="1584" y="2450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2" name="_s50182"/>
            <p:cNvCxnSpPr>
              <a:cxnSpLocks noChangeShapeType="1"/>
              <a:stCxn id="10" idx="0"/>
              <a:endCxn id="5" idx="2"/>
            </p:cNvCxnSpPr>
            <p:nvPr/>
          </p:nvCxnSpPr>
          <p:spPr bwMode="auto">
            <a:xfrm rot="16200000">
              <a:off x="2521" y="2089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3" name="_s50183"/>
            <p:cNvCxnSpPr>
              <a:cxnSpLocks noChangeShapeType="1"/>
              <a:stCxn id="9" idx="0"/>
              <a:endCxn id="5" idx="2"/>
            </p:cNvCxnSpPr>
            <p:nvPr/>
          </p:nvCxnSpPr>
          <p:spPr bwMode="auto">
            <a:xfrm rot="5400000" flipH="1">
              <a:off x="3024" y="1586"/>
              <a:ext cx="144" cy="1008"/>
            </a:xfrm>
            <a:prstGeom prst="bentConnector3">
              <a:avLst>
                <a:gd name="adj1" fmla="val 3257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4" name="_s50184"/>
            <p:cNvCxnSpPr>
              <a:cxnSpLocks noChangeShapeType="1"/>
              <a:stCxn id="8" idx="0"/>
              <a:endCxn id="5" idx="2"/>
            </p:cNvCxnSpPr>
            <p:nvPr/>
          </p:nvCxnSpPr>
          <p:spPr bwMode="auto">
            <a:xfrm rot="16200000">
              <a:off x="2016" y="1586"/>
              <a:ext cx="144" cy="1008"/>
            </a:xfrm>
            <a:prstGeom prst="bentConnector3">
              <a:avLst>
                <a:gd name="adj1" fmla="val 3257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5" name="_s50185"/>
            <p:cNvCxnSpPr>
              <a:cxnSpLocks noChangeShapeType="1"/>
              <a:stCxn id="7" idx="0"/>
              <a:endCxn id="3" idx="2"/>
            </p:cNvCxnSpPr>
            <p:nvPr/>
          </p:nvCxnSpPr>
          <p:spPr bwMode="auto">
            <a:xfrm rot="5400000" flipH="1">
              <a:off x="4032" y="1154"/>
              <a:ext cx="144" cy="1008"/>
            </a:xfrm>
            <a:prstGeom prst="bentConnector3">
              <a:avLst>
                <a:gd name="adj1" fmla="val 3243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6" name="_s50186"/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16200000">
              <a:off x="3529" y="1657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7" name="_s50187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3024" y="1154"/>
              <a:ext cx="144" cy="1008"/>
            </a:xfrm>
            <a:prstGeom prst="bentConnector3">
              <a:avLst>
                <a:gd name="adj1" fmla="val 3243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50188"/>
            <p:cNvSpPr>
              <a:spLocks noChangeArrowheads="1"/>
            </p:cNvSpPr>
            <p:nvPr/>
          </p:nvSpPr>
          <p:spPr bwMode="auto">
            <a:xfrm>
              <a:off x="3168" y="129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Ministère</a:t>
              </a:r>
            </a:p>
          </p:txBody>
        </p:sp>
        <p:sp>
          <p:nvSpPr>
            <p:cNvPr id="5" name="_s50189"/>
            <p:cNvSpPr>
              <a:spLocks noChangeArrowheads="1"/>
            </p:cNvSpPr>
            <p:nvPr/>
          </p:nvSpPr>
          <p:spPr bwMode="auto">
            <a:xfrm>
              <a:off x="2160" y="17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Programme 1</a:t>
              </a:r>
            </a:p>
          </p:txBody>
        </p:sp>
        <p:sp>
          <p:nvSpPr>
            <p:cNvPr id="6" name="_s50190"/>
            <p:cNvSpPr>
              <a:spLocks noChangeArrowheads="1"/>
            </p:cNvSpPr>
            <p:nvPr/>
          </p:nvSpPr>
          <p:spPr bwMode="auto">
            <a:xfrm>
              <a:off x="3168" y="17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Programme 2</a:t>
              </a:r>
            </a:p>
          </p:txBody>
        </p:sp>
        <p:sp>
          <p:nvSpPr>
            <p:cNvPr id="7" name="_s50191"/>
            <p:cNvSpPr>
              <a:spLocks noChangeArrowheads="1"/>
            </p:cNvSpPr>
            <p:nvPr/>
          </p:nvSpPr>
          <p:spPr bwMode="auto">
            <a:xfrm>
              <a:off x="4176" y="17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Programme 3</a:t>
              </a:r>
            </a:p>
          </p:txBody>
        </p:sp>
        <p:sp>
          <p:nvSpPr>
            <p:cNvPr id="8" name="_s50192"/>
            <p:cNvSpPr>
              <a:spLocks noChangeArrowheads="1"/>
            </p:cNvSpPr>
            <p:nvPr/>
          </p:nvSpPr>
          <p:spPr bwMode="auto">
            <a:xfrm>
              <a:off x="1152" y="216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Objectif 1.1</a:t>
              </a:r>
            </a:p>
          </p:txBody>
        </p:sp>
        <p:sp>
          <p:nvSpPr>
            <p:cNvPr id="9" name="_s50193"/>
            <p:cNvSpPr>
              <a:spLocks noChangeArrowheads="1"/>
            </p:cNvSpPr>
            <p:nvPr/>
          </p:nvSpPr>
          <p:spPr bwMode="auto">
            <a:xfrm>
              <a:off x="3168" y="216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Objectif 1.3</a:t>
              </a:r>
            </a:p>
          </p:txBody>
        </p:sp>
        <p:sp>
          <p:nvSpPr>
            <p:cNvPr id="10" name="_s50194"/>
            <p:cNvSpPr>
              <a:spLocks noChangeArrowheads="1"/>
            </p:cNvSpPr>
            <p:nvPr/>
          </p:nvSpPr>
          <p:spPr bwMode="auto">
            <a:xfrm>
              <a:off x="2160" y="216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Objectif 1.2</a:t>
              </a:r>
            </a:p>
          </p:txBody>
        </p:sp>
        <p:sp>
          <p:nvSpPr>
            <p:cNvPr id="11" name="_s50195"/>
            <p:cNvSpPr>
              <a:spLocks noChangeArrowheads="1"/>
            </p:cNvSpPr>
            <p:nvPr/>
          </p:nvSpPr>
          <p:spPr bwMode="auto">
            <a:xfrm>
              <a:off x="1728" y="259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Indicateur 1.1.1</a:t>
              </a:r>
            </a:p>
          </p:txBody>
        </p:sp>
        <p:sp>
          <p:nvSpPr>
            <p:cNvPr id="12" name="_s50196"/>
            <p:cNvSpPr>
              <a:spLocks noChangeArrowheads="1"/>
            </p:cNvSpPr>
            <p:nvPr/>
          </p:nvSpPr>
          <p:spPr bwMode="auto">
            <a:xfrm>
              <a:off x="1728" y="3026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7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Indicateur 1.1.2</a:t>
              </a:r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601F5D-B9A0-4883-935C-7552DA7F87E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90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28880"/>
            <a:ext cx="8229600" cy="3529012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Les approches budgétaires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L’information sur la performance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La notion de programme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Les bases en premier lieu?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endParaRPr lang="fr-FR" altLang="en-US" i="0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26440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003265"/>
            <a:ext cx="8229600" cy="936625"/>
          </a:xfrm>
        </p:spPr>
        <p:txBody>
          <a:bodyPr/>
          <a:lstStyle/>
          <a:p>
            <a:r>
              <a:rPr lang="fr-FR" dirty="0"/>
              <a:t>Les bases en premier lieu?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104556"/>
          </a:xfrm>
        </p:spPr>
        <p:txBody>
          <a:bodyPr/>
          <a:lstStyle/>
          <a:p>
            <a:r>
              <a:rPr lang="fr-FR" sz="2000" i="0" dirty="0">
                <a:latin typeface="+mj-lt"/>
                <a:cs typeface="Arial" panose="020B0604020202020204" pitchFamily="34" charset="0"/>
              </a:rPr>
              <a:t>Dans sa thèse sur la nécessité «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assainir les bases du système », </a:t>
            </a:r>
            <a:r>
              <a:rPr lang="fr-FR" sz="2000" i="0" dirty="0" err="1">
                <a:latin typeface="+mj-lt"/>
                <a:cs typeface="Arial" panose="020B0604020202020204" pitchFamily="34" charset="0"/>
              </a:rPr>
              <a:t>Schick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 écrit :</a:t>
            </a:r>
          </a:p>
          <a:p>
            <a:endParaRPr lang="fr-FR" sz="2000" i="0" dirty="0">
              <a:latin typeface="+mj-lt"/>
              <a:cs typeface="Arial" panose="020B0604020202020204" pitchFamily="34" charset="0"/>
            </a:endParaRPr>
          </a:p>
          <a:p>
            <a:pPr lvl="0">
              <a:buClrTx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Il faut créer un environnement qui encourage et demande la performance avant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introduire des systèmes budgétaires basés sur la performance ou les résultats.</a:t>
            </a:r>
          </a:p>
          <a:p>
            <a:pPr lvl="0">
              <a:buClrTx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Il convient de contrôler les crédits avant de contrôler les produits. </a:t>
            </a:r>
          </a:p>
          <a:p>
            <a:pPr lvl="0">
              <a:buClrTx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La comptabilisation des décaissements doit précéder la comptabilité d’exercice.</a:t>
            </a:r>
          </a:p>
          <a:p>
            <a:pPr lvl="0">
              <a:buClrTx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Les contrôles externes (aux ministères sectoriels) doivent être introduits avant les contrôles internes.</a:t>
            </a:r>
          </a:p>
          <a:p>
            <a:pPr lvl="0">
              <a:buClrTx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Les contrôles internes doivent précéder l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introduction de mécanismes qui responsabilisent les gestionnaires.</a:t>
            </a:r>
          </a:p>
          <a:p>
            <a:pPr>
              <a:buClrTx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78614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936625"/>
          </a:xfrm>
        </p:spPr>
        <p:txBody>
          <a:bodyPr/>
          <a:lstStyle/>
          <a:p>
            <a:r>
              <a:rPr lang="fr-FR" dirty="0"/>
              <a:t>Les bases en premier lieu? (2)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059249"/>
            <a:ext cx="8496944" cy="4104556"/>
          </a:xfrm>
        </p:spPr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Il faut disposer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un système comptable fiable avant de mettre en place un système intégré de gestion financière.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Le budget doit prévoir les travaux à entreprendre avant de définir les résultats escomptés.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Il convient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assurer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abord la bonne exécution des contrats privés avant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introduire des contrats de performance dans le secteur public.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Il faut que les audits financiers soient efficaces avant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envisager des audits de performance.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Il faut que le gouvernement adopte et exécute des budgets fiables et prévisibles avant d</a:t>
            </a:r>
            <a:r>
              <a:rPr lang="fr-FR" sz="2000" i="0" baseline="30000" dirty="0">
                <a:latin typeface="+mj-lt"/>
                <a:cs typeface="Arial" panose="020B0604020202020204" pitchFamily="34" charset="0"/>
              </a:rPr>
              <a:t>’</a:t>
            </a:r>
            <a:r>
              <a:rPr lang="fr-FR" sz="2000" i="0" dirty="0">
                <a:latin typeface="+mj-lt"/>
                <a:cs typeface="Arial" panose="020B0604020202020204" pitchFamily="34" charset="0"/>
              </a:rPr>
              <a:t>exiger des gestionnaires une gestion efficace des ressources qui leur sont confiées.</a:t>
            </a:r>
          </a:p>
          <a:p>
            <a:r>
              <a:rPr lang="fr-FR" sz="2000" i="0" dirty="0">
                <a:latin typeface="+mj-lt"/>
                <a:cs typeface="Arial" panose="020B0604020202020204" pitchFamily="34" charset="0"/>
              </a:rPr>
              <a:t> </a:t>
            </a:r>
            <a:r>
              <a:rPr lang="fr-FR" sz="1700" dirty="0">
                <a:latin typeface="+mj-lt"/>
                <a:cs typeface="Arial" panose="020B0604020202020204" pitchFamily="34" charset="0"/>
              </a:rPr>
              <a:t>Source : manuel de gestion des dépenses publiques. Banque mondiale 1998</a:t>
            </a:r>
            <a:r>
              <a:rPr lang="fr-FR" sz="1700" i="0" dirty="0">
                <a:latin typeface="+mj-lt"/>
                <a:cs typeface="Arial" panose="020B0604020202020204" pitchFamily="34" charset="0"/>
              </a:rPr>
              <a:t>.</a:t>
            </a:r>
          </a:p>
          <a:p>
            <a:endParaRPr lang="fr-FR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5234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433654"/>
            <a:ext cx="7796240" cy="363855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Ø"/>
            </a:pPr>
            <a:r>
              <a:rPr lang="fr-FR" altLang="en-US" sz="2600" i="0" dirty="0"/>
              <a:t>Il n’existe pas de modèle unique de budget orienté vers la performance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Ø"/>
            </a:pPr>
            <a:r>
              <a:rPr lang="fr-FR" altLang="en-US" sz="2600" i="0" dirty="0"/>
              <a:t>L’efficacité de ce type d’approche budgétaire dépend du contexte de chaque pays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Ø"/>
            </a:pPr>
            <a:r>
              <a:rPr lang="fr-FR" altLang="en-US" sz="2600" i="0" dirty="0"/>
              <a:t>Il convient de veiller à la présence des “bases” et de séquencer de manière appropriée les réformes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pPr marL="0" indent="0" algn="ctr"/>
            <a:r>
              <a:rPr lang="en-GB" sz="2900" dirty="0"/>
              <a:t>Messages clef</a:t>
            </a:r>
          </a:p>
        </p:txBody>
      </p:sp>
      <p:sp>
        <p:nvSpPr>
          <p:cNvPr id="4" name="Right Arrow 3"/>
          <p:cNvSpPr>
            <a:spLocks noChangeArrowheads="1"/>
          </p:cNvSpPr>
          <p:nvPr/>
        </p:nvSpPr>
        <p:spPr bwMode="auto">
          <a:xfrm>
            <a:off x="1259632" y="1447799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  <p:sp>
        <p:nvSpPr>
          <p:cNvPr id="5" name="Right Arrow 4"/>
          <p:cNvSpPr>
            <a:spLocks noChangeArrowheads="1"/>
          </p:cNvSpPr>
          <p:nvPr/>
        </p:nvSpPr>
        <p:spPr bwMode="auto">
          <a:xfrm rot="10800000">
            <a:off x="6156176" y="1447799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47609" y="1159009"/>
            <a:ext cx="8715376" cy="792163"/>
          </a:xfrm>
        </p:spPr>
        <p:txBody>
          <a:bodyPr/>
          <a:lstStyle/>
          <a:p>
            <a:pPr indent="0" eaLnBrk="1" hangingPunct="1"/>
            <a:r>
              <a:rPr lang="en-GB" sz="2800" i="1" dirty="0" err="1"/>
              <a:t>Approches</a:t>
            </a:r>
            <a:r>
              <a:rPr lang="en-GB" sz="2800" i="1" dirty="0"/>
              <a:t> </a:t>
            </a:r>
            <a:r>
              <a:rPr lang="en-GB" sz="2800" i="1" dirty="0" err="1"/>
              <a:t>budgétaires</a:t>
            </a:r>
            <a:endParaRPr lang="en-GB" sz="2800" i="1" dirty="0"/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190485" y="1946275"/>
            <a:ext cx="8572500" cy="4268788"/>
          </a:xfrm>
        </p:spPr>
        <p:txBody>
          <a:bodyPr/>
          <a:lstStyle/>
          <a:p>
            <a:pPr eaLnBrk="1" hangingPunct="1">
              <a:buClrTx/>
              <a:buFont typeface="Wingdings" panose="05000000000000000000" pitchFamily="2" charset="2"/>
              <a:buChar char="Ø"/>
            </a:pPr>
            <a:r>
              <a:rPr lang="fr-FR" b="1" i="0" dirty="0">
                <a:latin typeface="+mj-lt"/>
                <a:cs typeface="Arial" panose="020B0604020202020204" pitchFamily="34" charset="0"/>
              </a:rPr>
              <a:t>1. « Budgétisation traditionnelle » : Budgétisation axée sur les intrants/moyens</a:t>
            </a:r>
          </a:p>
          <a:p>
            <a:pPr eaLnBrk="1" hangingPunct="1">
              <a:buClrTx/>
            </a:pPr>
            <a:endParaRPr lang="fr-FR" sz="1500" dirty="0">
              <a:latin typeface="+mj-lt"/>
              <a:cs typeface="Arial" panose="020B0604020202020204" pitchFamily="34" charset="0"/>
            </a:endParaRPr>
          </a:p>
          <a:p>
            <a:pPr lvl="1" eaLnBrk="1" hangingPunct="1">
              <a:buClrTx/>
            </a:pPr>
            <a:r>
              <a:rPr lang="fr-FR" sz="2400" b="0" dirty="0">
                <a:latin typeface="+mj-lt"/>
                <a:cs typeface="Arial" panose="020B0604020202020204" pitchFamily="34" charset="0"/>
              </a:rPr>
              <a:t>Points forts: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2200" dirty="0">
                <a:latin typeface="+mj-lt"/>
                <a:cs typeface="Arial" panose="020B0604020202020204" pitchFamily="34" charset="0"/>
              </a:rPr>
              <a:t>Les processus fondamentaux sont assurés 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2200" dirty="0">
                <a:latin typeface="+mj-lt"/>
                <a:cs typeface="Arial" panose="020B0604020202020204" pitchFamily="34" charset="0"/>
              </a:rPr>
              <a:t>Développement d’une culture de discipline</a:t>
            </a:r>
          </a:p>
          <a:p>
            <a:pPr marL="914400" lvl="2" indent="0" eaLnBrk="1" hangingPunct="1"/>
            <a:endParaRPr lang="fr-FR" sz="2000" dirty="0">
              <a:latin typeface="+mj-lt"/>
              <a:cs typeface="Arial" panose="020B0604020202020204" pitchFamily="34" charset="0"/>
            </a:endParaRPr>
          </a:p>
          <a:p>
            <a:pPr lvl="1" eaLnBrk="1" hangingPunct="1">
              <a:buClrTx/>
            </a:pPr>
            <a:r>
              <a:rPr lang="fr-FR" sz="2400" b="0" dirty="0">
                <a:latin typeface="+mj-lt"/>
                <a:cs typeface="Arial" panose="020B0604020202020204" pitchFamily="34" charset="0"/>
              </a:rPr>
              <a:t>Points faibles : 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2200" dirty="0">
                <a:latin typeface="+mj-lt"/>
                <a:cs typeface="Arial" panose="020B0604020202020204" pitchFamily="34" charset="0"/>
              </a:rPr>
              <a:t>En règle générale</a:t>
            </a:r>
            <a:r>
              <a:rPr lang="fr-FR" sz="2200" b="0" dirty="0">
                <a:latin typeface="+mj-lt"/>
                <a:cs typeface="Arial" panose="020B0604020202020204" pitchFamily="34" charset="0"/>
              </a:rPr>
              <a:t>, peu de préoccupations concernant les politique publiques et les résultats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2200" b="0" dirty="0">
                <a:latin typeface="+mj-lt"/>
                <a:cs typeface="Arial" panose="020B0604020202020204" pitchFamily="34" charset="0"/>
              </a:rPr>
              <a:t>Souvent, les procédures bureaucratiques </a:t>
            </a:r>
            <a:r>
              <a:rPr lang="en-GB" sz="2200" b="0" dirty="0" err="1">
                <a:latin typeface="+mj-lt"/>
                <a:cs typeface="Arial" panose="020B0604020202020204" pitchFamily="34" charset="0"/>
              </a:rPr>
              <a:t>sont</a:t>
            </a:r>
            <a:r>
              <a:rPr lang="en-GB" sz="2200" b="0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2200" b="0" dirty="0" err="1">
                <a:latin typeface="+mj-lt"/>
                <a:cs typeface="Arial" panose="020B0604020202020204" pitchFamily="34" charset="0"/>
              </a:rPr>
              <a:t>lourdes</a:t>
            </a:r>
            <a:endParaRPr lang="en-GB" sz="2200" b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572500" y="6215063"/>
            <a:ext cx="388938" cy="476250"/>
          </a:xfrm>
          <a:noFill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31D3411A-3E89-4018-9E3F-4EFBE471E080}" type="slidenum">
              <a:rPr lang="en-US" smtClean="0"/>
              <a:pPr algn="l" eaLnBrk="0" hangingPunct="0">
                <a:lnSpc>
                  <a:spcPts val="1400"/>
                </a:lnSpc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7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-32446" y="980728"/>
            <a:ext cx="8858250" cy="989012"/>
          </a:xfrm>
        </p:spPr>
        <p:txBody>
          <a:bodyPr/>
          <a:lstStyle/>
          <a:p>
            <a:pPr indent="0" eaLnBrk="1" hangingPunct="1"/>
            <a:r>
              <a:rPr lang="fr-FR" sz="2400" i="1" dirty="0"/>
              <a:t>Approches budgétaires (2)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228051" y="1844824"/>
            <a:ext cx="8736437" cy="4440238"/>
          </a:xfrm>
        </p:spPr>
        <p:txBody>
          <a:bodyPr/>
          <a:lstStyle/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en-GB" sz="2200" b="1" i="0" dirty="0">
                <a:latin typeface="+mj-lt"/>
              </a:rPr>
              <a:t>2</a:t>
            </a:r>
            <a:r>
              <a:rPr lang="en-GB" sz="2200" b="1" i="0" dirty="0">
                <a:latin typeface="+mj-lt"/>
                <a:cs typeface="Arial" panose="020B0604020202020204" pitchFamily="34" charset="0"/>
              </a:rPr>
              <a:t>.  </a:t>
            </a:r>
            <a:r>
              <a:rPr lang="fr-FR" sz="2200" b="1" i="0" dirty="0">
                <a:latin typeface="+mj-lt"/>
                <a:cs typeface="Arial" panose="020B0604020202020204" pitchFamily="34" charset="0"/>
              </a:rPr>
              <a:t>Approches orientées vers la performance (vers les résultats) </a:t>
            </a:r>
          </a:p>
          <a:p>
            <a:pPr lvl="1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fr-FR" sz="2200" b="0" dirty="0">
                <a:latin typeface="+mj-lt"/>
                <a:cs typeface="Arial" panose="020B0604020202020204" pitchFamily="34" charset="0"/>
              </a:rPr>
              <a:t>Présentent différentes orientations : (i) vers les produits et l’efficience ; ou (ii) vers les résultats socioéconomiques </a:t>
            </a:r>
            <a:r>
              <a:rPr lang="fr-FR" sz="2200" b="0" i="0" dirty="0">
                <a:latin typeface="+mj-lt"/>
                <a:cs typeface="Arial" panose="020B0604020202020204" pitchFamily="34" charset="0"/>
              </a:rPr>
              <a:t>et l’efficacité; ou (iii) combinaison des deux. </a:t>
            </a:r>
          </a:p>
          <a:p>
            <a:pPr lvl="1" eaLnBrk="1" hangingPunct="1">
              <a:buClrTx/>
              <a:defRPr/>
            </a:pPr>
            <a:r>
              <a:rPr lang="fr-FR" sz="2200" b="0" dirty="0">
                <a:latin typeface="+mj-lt"/>
                <a:cs typeface="Arial" panose="020B0604020202020204" pitchFamily="34" charset="0"/>
              </a:rPr>
              <a:t>Points forts : </a:t>
            </a:r>
          </a:p>
          <a:p>
            <a:pPr lvl="2" eaLnBrk="1" hangingPunct="1">
              <a:buFont typeface="Courier New" panose="02070309020205020404" pitchFamily="49" charset="0"/>
              <a:buChar char="o"/>
              <a:defRPr/>
            </a:pPr>
            <a:r>
              <a:rPr lang="fr-FR" sz="2200" dirty="0">
                <a:latin typeface="+mj-lt"/>
                <a:cs typeface="Arial" panose="020B0604020202020204" pitchFamily="34" charset="0"/>
              </a:rPr>
              <a:t>Reflètent le véritable objectif de la budgétisation </a:t>
            </a:r>
          </a:p>
          <a:p>
            <a:pPr lvl="1" eaLnBrk="1" hangingPunct="1">
              <a:buClrTx/>
              <a:defRPr/>
            </a:pPr>
            <a:r>
              <a:rPr lang="fr-FR" sz="2200" b="0" dirty="0">
                <a:latin typeface="+mj-lt"/>
                <a:cs typeface="Arial" panose="020B0604020202020204" pitchFamily="34" charset="0"/>
              </a:rPr>
              <a:t>Points faibles : </a:t>
            </a:r>
          </a:p>
          <a:p>
            <a:pPr lvl="2" eaLnBrk="1" hangingPunct="1">
              <a:buFont typeface="Courier New" panose="02070309020205020404" pitchFamily="49" charset="0"/>
              <a:buChar char="o"/>
              <a:defRPr/>
            </a:pPr>
            <a:r>
              <a:rPr lang="fr-FR" sz="2200" dirty="0">
                <a:latin typeface="+mj-lt"/>
                <a:cs typeface="Arial" panose="020B0604020202020204" pitchFamily="34" charset="0"/>
              </a:rPr>
              <a:t>Nécessitent de solides dispositions institutionnelles </a:t>
            </a:r>
          </a:p>
          <a:p>
            <a:pPr lvl="2" eaLnBrk="1" hangingPunct="1">
              <a:buFont typeface="Courier New" panose="02070309020205020404" pitchFamily="49" charset="0"/>
              <a:buChar char="o"/>
              <a:defRPr/>
            </a:pPr>
            <a:r>
              <a:rPr lang="fr-FR" sz="2200" dirty="0">
                <a:latin typeface="+mj-lt"/>
                <a:cs typeface="Arial" panose="020B0604020202020204" pitchFamily="34" charset="0"/>
              </a:rPr>
              <a:t>Leur efficacité dépend grandement du contexte du pays</a:t>
            </a: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55063" y="6381750"/>
            <a:ext cx="388937" cy="476250"/>
          </a:xfrm>
          <a:noFill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64EFA775-2527-4160-A641-CE96027440B3}" type="slidenum">
              <a:rPr lang="en-US" smtClean="0"/>
              <a:pPr algn="l" eaLnBrk="0" hangingPunct="0">
                <a:lnSpc>
                  <a:spcPts val="1400"/>
                </a:lnSpc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24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071546"/>
            <a:ext cx="8153400" cy="70484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i="1" dirty="0"/>
              <a:t>Approches budgétaires</a:t>
            </a:r>
          </a:p>
        </p:txBody>
      </p:sp>
      <p:sp>
        <p:nvSpPr>
          <p:cNvPr id="1024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CFC00CD5-09F2-4467-A22F-593C3B6138E0}" type="slidenum">
              <a:rPr lang="en-GB"/>
              <a:pPr>
                <a:defRPr/>
              </a:pPr>
              <a:t>5</a:t>
            </a:fld>
            <a:endParaRPr lang="en-GB"/>
          </a:p>
        </p:txBody>
      </p:sp>
      <p:graphicFrame>
        <p:nvGraphicFramePr>
          <p:cNvPr id="8194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571472" y="3786190"/>
          <a:ext cx="81534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Feuille de calcul" r:id="rId4" imgW="9346871" imgH="2889409" progId="Excel.Sheet.8">
                  <p:embed/>
                </p:oleObj>
              </mc:Choice>
              <mc:Fallback>
                <p:oleObj name="Feuille de calcul" r:id="rId4" imgW="9346871" imgH="2889409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3786190"/>
                        <a:ext cx="8153400" cy="252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57158" y="1857364"/>
            <a:ext cx="2368550" cy="1622425"/>
          </a:xfrm>
          <a:prstGeom prst="rect">
            <a:avLst/>
          </a:prstGeom>
          <a:noFill/>
          <a:ln w="19050" algn="ctr">
            <a:solidFill>
              <a:srgbClr val="800000"/>
            </a:solidFill>
            <a:miter lim="800000"/>
            <a:headEnd/>
            <a:tailEnd/>
          </a:ln>
        </p:spPr>
        <p:txBody>
          <a:bodyPr lIns="82039" tIns="41020" rIns="82039" bIns="41020">
            <a:spAutoFit/>
          </a:bodyPr>
          <a:lstStyle/>
          <a:p>
            <a:pPr algn="ctr" defTabSz="820738">
              <a:spcBef>
                <a:spcPct val="50000"/>
              </a:spcBef>
              <a:buFontTx/>
              <a:buNone/>
            </a:pPr>
            <a:r>
              <a:rPr lang="fr-FR" sz="2000" i="1">
                <a:latin typeface="Arial" charset="0"/>
              </a:rPr>
              <a:t>« Traditionnelle </a:t>
            </a:r>
            <a:r>
              <a:rPr lang="fr-FR" sz="2000">
                <a:latin typeface="Arial" charset="0"/>
              </a:rPr>
              <a:t>»</a:t>
            </a:r>
          </a:p>
          <a:p>
            <a:pPr algn="ctr" defTabSz="820738">
              <a:spcBef>
                <a:spcPct val="50000"/>
              </a:spcBef>
              <a:buFontTx/>
              <a:buNone/>
            </a:pPr>
            <a:r>
              <a:rPr lang="fr-FR" sz="2000">
                <a:latin typeface="Arial" charset="0"/>
              </a:rPr>
              <a:t>Recherche de l’économie</a:t>
            </a:r>
          </a:p>
          <a:p>
            <a:pPr algn="ctr" defTabSz="820738">
              <a:spcBef>
                <a:spcPct val="50000"/>
              </a:spcBef>
            </a:pPr>
            <a:endParaRPr lang="fr-FR" sz="2000">
              <a:latin typeface="Arial" charset="0"/>
            </a:endParaRPr>
          </a:p>
        </p:txBody>
      </p:sp>
      <p:sp>
        <p:nvSpPr>
          <p:cNvPr id="8198" name="Line 5"/>
          <p:cNvSpPr>
            <a:spLocks noChangeShapeType="1"/>
          </p:cNvSpPr>
          <p:nvPr/>
        </p:nvSpPr>
        <p:spPr bwMode="auto">
          <a:xfrm>
            <a:off x="1142976" y="3429000"/>
            <a:ext cx="46037" cy="360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039" tIns="41020" rIns="82039" bIns="41020"/>
          <a:lstStyle/>
          <a:p>
            <a:endParaRPr lang="en-GB"/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3357554" y="1857364"/>
            <a:ext cx="3857652" cy="1467836"/>
          </a:xfrm>
          <a:prstGeom prst="rect">
            <a:avLst/>
          </a:prstGeom>
          <a:noFill/>
          <a:ln w="19050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 lIns="82039" tIns="41020" rIns="82039" bIns="41020">
            <a:spAutoFit/>
          </a:bodyPr>
          <a:lstStyle/>
          <a:p>
            <a:pPr algn="ctr" defTabSz="820738">
              <a:spcBef>
                <a:spcPct val="50000"/>
              </a:spcBef>
              <a:buFontTx/>
              <a:buNone/>
            </a:pPr>
            <a:r>
              <a:rPr lang="fr-FR" sz="2000" dirty="0"/>
              <a:t>«</a:t>
            </a:r>
            <a:r>
              <a:rPr lang="fr-FR" sz="2000" i="1" dirty="0"/>
              <a:t> budget de programme/ performance</a:t>
            </a:r>
            <a:r>
              <a:rPr lang="fr-FR" sz="2000" dirty="0"/>
              <a:t> »</a:t>
            </a:r>
          </a:p>
          <a:p>
            <a:pPr algn="ctr" defTabSz="820738">
              <a:spcBef>
                <a:spcPct val="50000"/>
              </a:spcBef>
              <a:buFontTx/>
              <a:buNone/>
            </a:pPr>
            <a:r>
              <a:rPr lang="fr-FR" sz="2000" dirty="0"/>
              <a:t>Recherche de la performance</a:t>
            </a:r>
          </a:p>
        </p:txBody>
      </p:sp>
      <p:sp>
        <p:nvSpPr>
          <p:cNvPr id="8200" name="Line 7"/>
          <p:cNvSpPr>
            <a:spLocks noChangeShapeType="1"/>
          </p:cNvSpPr>
          <p:nvPr/>
        </p:nvSpPr>
        <p:spPr bwMode="auto">
          <a:xfrm flipH="1">
            <a:off x="3071802" y="3325200"/>
            <a:ext cx="933510" cy="1405552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lIns="82039" tIns="41020" rIns="82039" bIns="41020"/>
          <a:lstStyle/>
          <a:p>
            <a:endParaRPr lang="en-GB"/>
          </a:p>
        </p:txBody>
      </p:sp>
      <p:sp>
        <p:nvSpPr>
          <p:cNvPr id="8201" name="Line 8"/>
          <p:cNvSpPr>
            <a:spLocks noChangeShapeType="1"/>
          </p:cNvSpPr>
          <p:nvPr/>
        </p:nvSpPr>
        <p:spPr bwMode="auto">
          <a:xfrm flipH="1">
            <a:off x="5072064" y="3714752"/>
            <a:ext cx="1" cy="1071559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lIns="82039" tIns="41020" rIns="82039" bIns="41020"/>
          <a:lstStyle/>
          <a:p>
            <a:endParaRPr lang="en-GB"/>
          </a:p>
        </p:txBody>
      </p:sp>
      <p:sp>
        <p:nvSpPr>
          <p:cNvPr id="8202" name="Line 9"/>
          <p:cNvSpPr>
            <a:spLocks noChangeShapeType="1"/>
          </p:cNvSpPr>
          <p:nvPr/>
        </p:nvSpPr>
        <p:spPr bwMode="auto">
          <a:xfrm>
            <a:off x="6138817" y="3325200"/>
            <a:ext cx="376293" cy="1400785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lIns="82039" tIns="41020" rIns="82039" bIns="41020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984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4890" name="Group 2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13417526"/>
              </p:ext>
            </p:extLst>
          </p:nvPr>
        </p:nvGraphicFramePr>
        <p:xfrm>
          <a:off x="323528" y="2276475"/>
          <a:ext cx="8572559" cy="4301358"/>
        </p:xfrm>
        <a:graphic>
          <a:graphicData uri="http://schemas.openxmlformats.org/drawingml/2006/table">
            <a:tbl>
              <a:tblPr/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4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5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Budget traditionnel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Budget orienté vers la performance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25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Axé sur les moyens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Axé sur les résultats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18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Bon pour la discipline budgétaire globale et pour le respect des autorisations parlementaires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Facilite l’efficience, l’efficacité et la redevabilité (</a:t>
                      </a:r>
                      <a:r>
                        <a:rPr kumimoji="1" lang="fr-FR" sz="22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accountability</a:t>
                      </a: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Contrôles centraux (Min. Finances)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Responsabilisation des ministères et des gestionnaires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5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Relativement facile, clair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fr-FR" sz="2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Arial" charset="0"/>
                        </a:rPr>
                        <a:t>Souvent complexe, sophistiqué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2800" i="1" dirty="0"/>
              <a:t>Deux orientation différentes…</a:t>
            </a:r>
          </a:p>
        </p:txBody>
      </p:sp>
    </p:spTree>
    <p:extLst>
      <p:ext uri="{BB962C8B-B14F-4D97-AF65-F5344CB8AC3E}">
        <p14:creationId xmlns:p14="http://schemas.microsoft.com/office/powerpoint/2010/main" val="216030000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539552" y="1410586"/>
            <a:ext cx="7786687" cy="796925"/>
          </a:xfrm>
        </p:spPr>
        <p:txBody>
          <a:bodyPr/>
          <a:lstStyle/>
          <a:p>
            <a:pPr marL="0" indent="0"/>
            <a:r>
              <a:rPr lang="en-GB" sz="3200" i="1" dirty="0" err="1"/>
              <a:t>Approches</a:t>
            </a:r>
            <a:r>
              <a:rPr lang="en-GB" sz="3200" i="1" dirty="0"/>
              <a:t> </a:t>
            </a:r>
            <a:r>
              <a:rPr lang="en-GB" sz="3200" i="1" dirty="0" err="1"/>
              <a:t>budgétaires</a:t>
            </a:r>
            <a:r>
              <a:rPr lang="en-GB" sz="3200" i="1" dirty="0"/>
              <a:t> </a:t>
            </a:r>
            <a:r>
              <a:rPr lang="en-GB" sz="3200" i="1" dirty="0" err="1"/>
              <a:t>en</a:t>
            </a:r>
            <a:r>
              <a:rPr lang="en-GB" sz="3200" i="1" dirty="0"/>
              <a:t> </a:t>
            </a:r>
            <a:r>
              <a:rPr lang="en-GB" sz="3200" i="1" dirty="0" err="1"/>
              <a:t>pratique</a:t>
            </a:r>
            <a:endParaRPr lang="en-GB" sz="3200" i="1" dirty="0"/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49500"/>
            <a:ext cx="8258175" cy="3722688"/>
          </a:xfrm>
        </p:spPr>
        <p:txBody>
          <a:bodyPr/>
          <a:lstStyle/>
          <a:p>
            <a:endParaRPr lang="en-GB" sz="2000" dirty="0"/>
          </a:p>
          <a:p>
            <a:r>
              <a:rPr lang="fr-FR" dirty="0"/>
              <a:t>La </a:t>
            </a:r>
            <a:r>
              <a:rPr lang="fr-FR" dirty="0">
                <a:latin typeface="Calibri" pitchFamily="34" charset="0"/>
              </a:rPr>
              <a:t>« </a:t>
            </a:r>
            <a:r>
              <a:rPr lang="fr-FR" dirty="0"/>
              <a:t>meilleure </a:t>
            </a:r>
            <a:r>
              <a:rPr lang="fr-FR" dirty="0">
                <a:latin typeface="Calibri" pitchFamily="34" charset="0"/>
              </a:rPr>
              <a:t>»</a:t>
            </a:r>
            <a:r>
              <a:rPr lang="fr-FR" dirty="0"/>
              <a:t> approche budgétaire dépend du contexte du pays</a:t>
            </a:r>
          </a:p>
          <a:p>
            <a:endParaRPr lang="fr-FR" dirty="0"/>
          </a:p>
          <a:p>
            <a:r>
              <a:rPr lang="fr-FR" dirty="0"/>
              <a:t>Dans de nombreux pays il convient en premier lieu de renforcer les </a:t>
            </a:r>
            <a:r>
              <a:rPr lang="fr-FR" dirty="0">
                <a:latin typeface="Calibri" pitchFamily="34" charset="0"/>
              </a:rPr>
              <a:t>« </a:t>
            </a:r>
            <a:r>
              <a:rPr lang="fr-FR" dirty="0"/>
              <a:t>bases</a:t>
            </a:r>
            <a:r>
              <a:rPr lang="fr-FR" dirty="0">
                <a:latin typeface="Calibri" pitchFamily="34" charset="0"/>
              </a:rPr>
              <a:t> » (</a:t>
            </a:r>
            <a:r>
              <a:rPr lang="fr-FR" dirty="0"/>
              <a:t>contrôles efficaces et non redondants, reporting financier, exhaustivité du budget, etc.)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54F792-D76A-4093-8B16-FF6D051AF42D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0245" name="Right Arrow 1"/>
          <p:cNvSpPr>
            <a:spLocks noChangeArrowheads="1"/>
          </p:cNvSpPr>
          <p:nvPr/>
        </p:nvSpPr>
        <p:spPr bwMode="auto">
          <a:xfrm>
            <a:off x="180182" y="2745582"/>
            <a:ext cx="576262" cy="431800"/>
          </a:xfrm>
          <a:prstGeom prst="rightArrow">
            <a:avLst>
              <a:gd name="adj1" fmla="val 50000"/>
              <a:gd name="adj2" fmla="val 50046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10246" name="Right Arrow 5"/>
          <p:cNvSpPr>
            <a:spLocks noChangeArrowheads="1"/>
          </p:cNvSpPr>
          <p:nvPr/>
        </p:nvSpPr>
        <p:spPr bwMode="auto">
          <a:xfrm>
            <a:off x="190500" y="4437063"/>
            <a:ext cx="574675" cy="431800"/>
          </a:xfrm>
          <a:prstGeom prst="rightArrow">
            <a:avLst>
              <a:gd name="adj1" fmla="val 50000"/>
              <a:gd name="adj2" fmla="val 49908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92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28880"/>
            <a:ext cx="8229600" cy="3529012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Les approches budgétaires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L’information sur la performance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La notion de programme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Les bases en premier lieu?</a:t>
            </a:r>
          </a:p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522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42984"/>
            <a:ext cx="9144000" cy="936625"/>
          </a:xfrm>
        </p:spPr>
        <p:txBody>
          <a:bodyPr/>
          <a:lstStyle/>
          <a:p>
            <a:r>
              <a:rPr lang="fr-FR" dirty="0"/>
              <a:t>   </a:t>
            </a:r>
            <a:r>
              <a:rPr lang="fr-FR" i="1" dirty="0"/>
              <a:t>L</a:t>
            </a:r>
            <a:r>
              <a:rPr lang="fr-FR" sz="3200" i="1" dirty="0"/>
              <a:t>es approches orientées vers la performance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79609"/>
            <a:ext cx="8229600" cy="3941779"/>
          </a:xfrm>
        </p:spPr>
        <p:txBody>
          <a:bodyPr/>
          <a:lstStyle/>
          <a:p>
            <a:pPr>
              <a:buClrTx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Généralement  liées à une approche pluriannuelle</a:t>
            </a:r>
          </a:p>
          <a:p>
            <a:pPr>
              <a:buClrTx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Deux documents (ou narratifs) clefs:</a:t>
            </a:r>
          </a:p>
          <a:p>
            <a:pPr lvl="1">
              <a:buClrTx/>
            </a:pPr>
            <a:r>
              <a:rPr lang="fr-FR" sz="2200" b="0" dirty="0">
                <a:latin typeface="+mj-lt"/>
                <a:cs typeface="Arial" panose="020B0604020202020204" pitchFamily="34" charset="0"/>
              </a:rPr>
              <a:t>Un document sur la performance attendue</a:t>
            </a:r>
            <a:r>
              <a:rPr lang="fr-FR" sz="2200" b="0" i="0" dirty="0">
                <a:latin typeface="+mj-lt"/>
                <a:cs typeface="Arial" panose="020B0604020202020204" pitchFamily="34" charset="0"/>
              </a:rPr>
              <a:t>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b="0" dirty="0">
                <a:latin typeface="+mj-lt"/>
                <a:cs typeface="Arial" panose="020B0604020202020204" pitchFamily="34" charset="0"/>
              </a:rPr>
              <a:t>« Projet annuel de performance » (France); « rapport sur les plans et les priorités » (Canada)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Présente les objectifs et résultats attendus 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Comprend souvent des projections pluriannuelles de dépense</a:t>
            </a:r>
            <a:endParaRPr lang="fr-FR" sz="2000" b="0" i="0" dirty="0">
              <a:latin typeface="+mj-lt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fr-FR" sz="2200" b="0" dirty="0">
                <a:latin typeface="+mj-lt"/>
                <a:cs typeface="Arial" panose="020B0604020202020204" pitchFamily="34" charset="0"/>
              </a:rPr>
              <a:t>Un document sur les résultats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« Rapport annuel de performance » (France) ; « rapport ministériel sur le rendement » (Canada)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dirty="0">
                <a:latin typeface="+mj-lt"/>
                <a:cs typeface="Arial" panose="020B0604020202020204" pitchFamily="34" charset="0"/>
              </a:rPr>
              <a:t>Rend compte sur les résultats</a:t>
            </a:r>
            <a:endParaRPr lang="fr-FR" sz="2000" i="0" dirty="0">
              <a:latin typeface="+mj-lt"/>
              <a:cs typeface="Arial" panose="020B0604020202020204" pitchFamily="34" charset="0"/>
            </a:endParaRPr>
          </a:p>
          <a:p>
            <a:pPr lvl="1">
              <a:buClrTx/>
            </a:pPr>
            <a:endParaRPr lang="fr-FR" i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DB9E6-1D76-410F-9BFB-96FB3B53D3E5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67120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1417</Words>
  <Application>Microsoft Office PowerPoint</Application>
  <PresentationFormat>On-screen Show (4:3)</PresentationFormat>
  <Paragraphs>244</Paragraphs>
  <Slides>26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Courier New</vt:lpstr>
      <vt:lpstr>Sylfaen</vt:lpstr>
      <vt:lpstr>Times New Roman</vt:lpstr>
      <vt:lpstr>Verdana</vt:lpstr>
      <vt:lpstr>Wingdings</vt:lpstr>
      <vt:lpstr>Wingdings 2</vt:lpstr>
      <vt:lpstr>Slide_Master</vt:lpstr>
      <vt:lpstr>Feuille de calcul</vt:lpstr>
      <vt:lpstr>PowerPoint Presentation</vt:lpstr>
      <vt:lpstr>Plan du module</vt:lpstr>
      <vt:lpstr>Approches budgétaires</vt:lpstr>
      <vt:lpstr>Approches budgétaires (2)</vt:lpstr>
      <vt:lpstr>Approches budgétaires</vt:lpstr>
      <vt:lpstr>Deux orientation différentes…</vt:lpstr>
      <vt:lpstr>Approches budgétaires en pratique</vt:lpstr>
      <vt:lpstr>Plan du module</vt:lpstr>
      <vt:lpstr>   Les approches orientées vers la performance</vt:lpstr>
      <vt:lpstr>Chaine de la production de services publics et information sur la performance</vt:lpstr>
      <vt:lpstr>Les indicateurs de performance (1)</vt:lpstr>
      <vt:lpstr>Les indicateurs de performance (2)</vt:lpstr>
      <vt:lpstr>Les indicateurs de performance (3)</vt:lpstr>
      <vt:lpstr>Utilisation de l’information sur la performance La budgétisation axée sur la performance dans les pays de l’OCDE. OCDE 2007</vt:lpstr>
      <vt:lpstr>PowerPoint Presentation</vt:lpstr>
      <vt:lpstr>Plan du module</vt:lpstr>
      <vt:lpstr>Le programme</vt:lpstr>
      <vt:lpstr>Définitions du programme [au sens budget de programme/performance]]</vt:lpstr>
      <vt:lpstr>Les programmes sont ministériels</vt:lpstr>
      <vt:lpstr>Le programme</vt:lpstr>
      <vt:lpstr>Structure de programmes</vt:lpstr>
      <vt:lpstr>Programme, objectifs et indicateurs</vt:lpstr>
      <vt:lpstr>Plan du module</vt:lpstr>
      <vt:lpstr>Les bases en premier lieu? (1)</vt:lpstr>
      <vt:lpstr>Les bases en premier lieu? (2)</vt:lpstr>
      <vt:lpstr>Messages clef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305</cp:revision>
  <cp:lastPrinted>2016-04-23T13:42:25Z</cp:lastPrinted>
  <dcterms:created xsi:type="dcterms:W3CDTF">2011-10-28T10:25:18Z</dcterms:created>
  <dcterms:modified xsi:type="dcterms:W3CDTF">2018-06-13T08:19:18Z</dcterms:modified>
</cp:coreProperties>
</file>