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</p:sldMasterIdLst>
  <p:notesMasterIdLst>
    <p:notesMasterId r:id="rId14"/>
  </p:notesMasterIdLst>
  <p:handoutMasterIdLst>
    <p:handoutMasterId r:id="rId15"/>
  </p:handoutMasterIdLst>
  <p:sldIdLst>
    <p:sldId id="355" r:id="rId4"/>
    <p:sldId id="370" r:id="rId5"/>
    <p:sldId id="373" r:id="rId6"/>
    <p:sldId id="371" r:id="rId7"/>
    <p:sldId id="375" r:id="rId8"/>
    <p:sldId id="372" r:id="rId9"/>
    <p:sldId id="365" r:id="rId10"/>
    <p:sldId id="369" r:id="rId11"/>
    <p:sldId id="360" r:id="rId12"/>
    <p:sldId id="367" r:id="rId13"/>
  </p:sldIdLst>
  <p:sldSz cx="12192000" cy="6858000"/>
  <p:notesSz cx="9302750" cy="7016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rette Clark" initials="GC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A2"/>
    <a:srgbClr val="0A1A28"/>
    <a:srgbClr val="0000CC"/>
    <a:srgbClr val="3A003A"/>
    <a:srgbClr val="0000FF"/>
    <a:srgbClr val="3366FF"/>
    <a:srgbClr val="1F4E79"/>
    <a:srgbClr val="183C5C"/>
    <a:srgbClr val="68C691"/>
    <a:srgbClr val="F7C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5" autoAdjust="0"/>
    <p:restoredTop sz="67684" autoAdjust="0"/>
  </p:normalViewPr>
  <p:slideViewPr>
    <p:cSldViewPr snapToGrid="0">
      <p:cViewPr>
        <p:scale>
          <a:sx n="39" d="100"/>
          <a:sy n="39" d="100"/>
        </p:scale>
        <p:origin x="9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455535933042091"/>
          <c:y val="0.26998880139982501"/>
          <c:w val="0.82479137252827861"/>
          <c:h val="0.6787363079615048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Sheet1!$A$3:$A$14</c:f>
              <c:strCache>
                <c:ptCount val="12"/>
                <c:pt idx="0">
                  <c:v>เศษอาหาร</c:v>
                </c:pt>
                <c:pt idx="1">
                  <c:v>กระดาษ</c:v>
                </c:pt>
                <c:pt idx="2">
                  <c:v>พลาสติกรีไซเคิล</c:v>
                </c:pt>
                <c:pt idx="3">
                  <c:v>พลาสติก</c:v>
                </c:pt>
                <c:pt idx="4">
                  <c:v>โฟม</c:v>
                </c:pt>
                <c:pt idx="5">
                  <c:v>แพมเพิส</c:v>
                </c:pt>
                <c:pt idx="6">
                  <c:v>หนัง</c:v>
                </c:pt>
                <c:pt idx="7">
                  <c:v>เศษผ้า</c:v>
                </c:pt>
                <c:pt idx="8">
                  <c:v>แก้ว</c:v>
                </c:pt>
                <c:pt idx="9">
                  <c:v>ไม้</c:v>
                </c:pt>
                <c:pt idx="10">
                  <c:v>โลหะ</c:v>
                </c:pt>
                <c:pt idx="11">
                  <c:v>อื่นๆ</c:v>
                </c:pt>
              </c:strCache>
            </c:strRef>
          </c:cat>
          <c:val>
            <c:numRef>
              <c:f>Sheet1!$N$3:$N$14</c:f>
              <c:numCache>
                <c:formatCode>0</c:formatCode>
                <c:ptCount val="12"/>
                <c:pt idx="0">
                  <c:v>932.7946162940251</c:v>
                </c:pt>
                <c:pt idx="1">
                  <c:v>102.89322229872812</c:v>
                </c:pt>
                <c:pt idx="2">
                  <c:v>55.603913060423785</c:v>
                </c:pt>
                <c:pt idx="3">
                  <c:v>210.98307198628089</c:v>
                </c:pt>
                <c:pt idx="4">
                  <c:v>3.1179764332947917</c:v>
                </c:pt>
                <c:pt idx="5">
                  <c:v>93.019630259961303</c:v>
                </c:pt>
                <c:pt idx="6">
                  <c:v>0.51966273888246528</c:v>
                </c:pt>
                <c:pt idx="7">
                  <c:v>38.45504267730243</c:v>
                </c:pt>
                <c:pt idx="8">
                  <c:v>90.421316565548949</c:v>
                </c:pt>
                <c:pt idx="9">
                  <c:v>2.5983136944123264</c:v>
                </c:pt>
                <c:pt idx="10">
                  <c:v>2.8581450638535588</c:v>
                </c:pt>
                <c:pt idx="11">
                  <c:v>5.1966273888246528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01FCD-BDED-444C-AEEC-226D5FF312C8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374542CE-A9A6-47B0-88C4-ED797178CEFC}">
      <dgm:prSet phldrT="[Text]"/>
      <dgm:spPr>
        <a:solidFill>
          <a:srgbClr val="FFCC66"/>
        </a:solidFill>
      </dgm:spPr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SCP</a:t>
          </a:r>
          <a:endParaRPr lang="th-TH" b="1" dirty="0">
            <a:solidFill>
              <a:schemeClr val="accent6">
                <a:lumMod val="50000"/>
              </a:schemeClr>
            </a:solidFill>
          </a:endParaRPr>
        </a:p>
      </dgm:t>
    </dgm:pt>
    <dgm:pt modelId="{DAFFA3EF-C9BC-462E-8EE8-4D29566E8775}" type="parTrans" cxnId="{7A234367-0078-4ADE-9770-2D850231E427}">
      <dgm:prSet/>
      <dgm:spPr/>
      <dgm:t>
        <a:bodyPr/>
        <a:lstStyle/>
        <a:p>
          <a:endParaRPr lang="th-TH"/>
        </a:p>
      </dgm:t>
    </dgm:pt>
    <dgm:pt modelId="{EAD4B4E9-69D2-4FED-AF63-DA120706F060}" type="sibTrans" cxnId="{7A234367-0078-4ADE-9770-2D850231E427}">
      <dgm:prSet/>
      <dgm:spPr/>
      <dgm:t>
        <a:bodyPr/>
        <a:lstStyle/>
        <a:p>
          <a:endParaRPr lang="th-TH"/>
        </a:p>
      </dgm:t>
    </dgm:pt>
    <dgm:pt modelId="{797CA0EA-FF53-4FB4-9920-1FEC577E386F}">
      <dgm:prSet phldrT="[Text]" custT="1"/>
      <dgm:spPr/>
      <dgm:t>
        <a:bodyPr/>
        <a:lstStyle/>
        <a:p>
          <a:pPr algn="ctr"/>
          <a:endParaRPr lang="en-US" sz="3200" dirty="0" smtClean="0"/>
        </a:p>
        <a:p>
          <a:pPr algn="l"/>
          <a:r>
            <a:rPr lang="en-US" sz="3200" dirty="0" smtClean="0"/>
            <a:t>      Policy   Assessment&amp; Monitoring</a:t>
          </a:r>
          <a:endParaRPr lang="th-TH" sz="2300" dirty="0"/>
        </a:p>
      </dgm:t>
    </dgm:pt>
    <dgm:pt modelId="{DFB6937C-8C49-4D0F-9C34-3F2601BFBC85}" type="parTrans" cxnId="{1C5879EB-0631-4A00-90E3-15873E197C59}">
      <dgm:prSet/>
      <dgm:spPr/>
      <dgm:t>
        <a:bodyPr/>
        <a:lstStyle/>
        <a:p>
          <a:endParaRPr lang="th-TH"/>
        </a:p>
      </dgm:t>
    </dgm:pt>
    <dgm:pt modelId="{74D4791E-39E5-461B-854B-271446CA022A}" type="sibTrans" cxnId="{1C5879EB-0631-4A00-90E3-15873E197C59}">
      <dgm:prSet/>
      <dgm:spPr/>
      <dgm:t>
        <a:bodyPr/>
        <a:lstStyle/>
        <a:p>
          <a:endParaRPr lang="th-TH"/>
        </a:p>
      </dgm:t>
    </dgm:pt>
    <dgm:pt modelId="{BF90CB33-6008-4DDB-86A7-D6301959DA71}">
      <dgm:prSet phldrT="[Text]" custT="1"/>
      <dgm:spPr/>
      <dgm:t>
        <a:bodyPr/>
        <a:lstStyle/>
        <a:p>
          <a:pPr rtl="0"/>
          <a:endParaRPr kumimoji="0" lang="en-US" sz="3200" b="0" i="0" u="none" strike="noStrike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rtl="0"/>
          <a:r>
            <a:rPr kumimoji="0" lang="en-US" sz="32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Green Public </a:t>
          </a:r>
          <a:r>
            <a:rPr kumimoji="0" lang="en-US" sz="32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Pocurement</a:t>
          </a:r>
          <a:endParaRPr lang="th-TH" sz="3200" dirty="0"/>
        </a:p>
      </dgm:t>
    </dgm:pt>
    <dgm:pt modelId="{D57CCBD1-9634-43DC-AF5B-75355F38C9F5}" type="parTrans" cxnId="{FD8F90B1-EF9B-4A1F-BF20-2B178D352D18}">
      <dgm:prSet/>
      <dgm:spPr/>
      <dgm:t>
        <a:bodyPr/>
        <a:lstStyle/>
        <a:p>
          <a:endParaRPr lang="th-TH"/>
        </a:p>
      </dgm:t>
    </dgm:pt>
    <dgm:pt modelId="{11DDC6FB-517E-4EEE-B9DA-A07B644F90D0}" type="sibTrans" cxnId="{FD8F90B1-EF9B-4A1F-BF20-2B178D352D18}">
      <dgm:prSet/>
      <dgm:spPr/>
      <dgm:t>
        <a:bodyPr/>
        <a:lstStyle/>
        <a:p>
          <a:endParaRPr lang="th-TH"/>
        </a:p>
      </dgm:t>
    </dgm:pt>
    <dgm:pt modelId="{7D2EB597-9315-4E94-8EDF-D9D9F3C40F2A}">
      <dgm:prSet phldrT="[Text]" custT="1"/>
      <dgm:spPr/>
      <dgm:t>
        <a:bodyPr/>
        <a:lstStyle/>
        <a:p>
          <a:pPr algn="l" rtl="0"/>
          <a:r>
            <a:rPr kumimoji="0" lang="en-US" sz="32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Green</a:t>
          </a:r>
          <a:r>
            <a:rPr kumimoji="0" lang="en-US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n-US" sz="32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Industry</a:t>
          </a:r>
          <a:endParaRPr lang="th-TH" sz="3200" dirty="0"/>
        </a:p>
      </dgm:t>
    </dgm:pt>
    <dgm:pt modelId="{7CA4E812-D0AF-41F0-BEF2-50FE027D7641}" type="parTrans" cxnId="{FEABDE24-2D82-4FAE-94A1-3DCCEA2A091C}">
      <dgm:prSet/>
      <dgm:spPr/>
      <dgm:t>
        <a:bodyPr/>
        <a:lstStyle/>
        <a:p>
          <a:endParaRPr lang="th-TH"/>
        </a:p>
      </dgm:t>
    </dgm:pt>
    <dgm:pt modelId="{226971C0-12BC-422C-8054-E1D8CE2D3943}" type="sibTrans" cxnId="{FEABDE24-2D82-4FAE-94A1-3DCCEA2A091C}">
      <dgm:prSet/>
      <dgm:spPr/>
      <dgm:t>
        <a:bodyPr/>
        <a:lstStyle/>
        <a:p>
          <a:endParaRPr lang="th-TH"/>
        </a:p>
      </dgm:t>
    </dgm:pt>
    <dgm:pt modelId="{8BC7D7A8-738B-427F-8AB0-79E06742E8AA}">
      <dgm:prSet phldrT="[Text]" custT="1"/>
      <dgm:spPr/>
      <dgm:t>
        <a:bodyPr/>
        <a:lstStyle/>
        <a:p>
          <a:r>
            <a:rPr lang="en-US" sz="3200" dirty="0" smtClean="0"/>
            <a:t>Awareness</a:t>
          </a:r>
          <a:endParaRPr lang="th-TH" sz="3200" dirty="0"/>
        </a:p>
      </dgm:t>
    </dgm:pt>
    <dgm:pt modelId="{60D646DB-ADB0-4A83-BA92-5B5B8AE286B3}" type="parTrans" cxnId="{6937F1E7-679B-44A2-90B2-A3F634EDE0AD}">
      <dgm:prSet/>
      <dgm:spPr/>
      <dgm:t>
        <a:bodyPr/>
        <a:lstStyle/>
        <a:p>
          <a:endParaRPr lang="th-TH"/>
        </a:p>
      </dgm:t>
    </dgm:pt>
    <dgm:pt modelId="{73AD6F1C-26CB-4898-9B49-3CFD66CDAD1C}" type="sibTrans" cxnId="{6937F1E7-679B-44A2-90B2-A3F634EDE0AD}">
      <dgm:prSet/>
      <dgm:spPr/>
      <dgm:t>
        <a:bodyPr/>
        <a:lstStyle/>
        <a:p>
          <a:endParaRPr lang="th-TH"/>
        </a:p>
      </dgm:t>
    </dgm:pt>
    <dgm:pt modelId="{77058E5C-EE8C-4555-9FB5-08A17ED687B0}">
      <dgm:prSet/>
      <dgm:spPr/>
      <dgm:t>
        <a:bodyPr/>
        <a:lstStyle/>
        <a:p>
          <a:endParaRPr lang="th-TH"/>
        </a:p>
      </dgm:t>
    </dgm:pt>
    <dgm:pt modelId="{87CDB3BD-3A0D-479E-8B66-E17CFF2A1F9B}" type="parTrans" cxnId="{F36F812C-1F39-4045-AF7C-DAD2EF88FD7A}">
      <dgm:prSet/>
      <dgm:spPr/>
      <dgm:t>
        <a:bodyPr/>
        <a:lstStyle/>
        <a:p>
          <a:endParaRPr lang="th-TH"/>
        </a:p>
      </dgm:t>
    </dgm:pt>
    <dgm:pt modelId="{DC0E6737-A54F-4393-B203-B217DA54FCB4}" type="sibTrans" cxnId="{F36F812C-1F39-4045-AF7C-DAD2EF88FD7A}">
      <dgm:prSet/>
      <dgm:spPr/>
      <dgm:t>
        <a:bodyPr/>
        <a:lstStyle/>
        <a:p>
          <a:endParaRPr lang="th-TH"/>
        </a:p>
      </dgm:t>
    </dgm:pt>
    <dgm:pt modelId="{411FCAAE-1052-4C8F-8D2A-F3E11C8962D9}">
      <dgm:prSet phldrT="[Text]"/>
      <dgm:spPr/>
      <dgm:t>
        <a:bodyPr/>
        <a:lstStyle/>
        <a:p>
          <a:endParaRPr lang="th-TH" dirty="0"/>
        </a:p>
      </dgm:t>
    </dgm:pt>
    <dgm:pt modelId="{F06A63E7-341E-4BDD-A87C-6B77864890EC}" type="parTrans" cxnId="{468426FA-45B1-4BDA-97B4-A3B0979CEB24}">
      <dgm:prSet/>
      <dgm:spPr/>
      <dgm:t>
        <a:bodyPr/>
        <a:lstStyle/>
        <a:p>
          <a:endParaRPr lang="th-TH"/>
        </a:p>
      </dgm:t>
    </dgm:pt>
    <dgm:pt modelId="{06D83A6B-7152-487E-A3E3-FA02F5B9AEF2}" type="sibTrans" cxnId="{468426FA-45B1-4BDA-97B4-A3B0979CEB24}">
      <dgm:prSet/>
      <dgm:spPr/>
      <dgm:t>
        <a:bodyPr/>
        <a:lstStyle/>
        <a:p>
          <a:endParaRPr lang="th-TH"/>
        </a:p>
      </dgm:t>
    </dgm:pt>
    <dgm:pt modelId="{E0BCD28D-8701-4CC6-A37C-BB06D24D0B00}" type="pres">
      <dgm:prSet presAssocID="{2BE01FCD-BDED-444C-AEEC-226D5FF312C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5E5A575-8378-4FF7-ACAD-4DD6370FD128}" type="pres">
      <dgm:prSet presAssocID="{2BE01FCD-BDED-444C-AEEC-226D5FF312C8}" presName="matrix" presStyleCnt="0"/>
      <dgm:spPr/>
    </dgm:pt>
    <dgm:pt modelId="{DB83229B-0072-48CA-8AE2-A57665EAC25D}" type="pres">
      <dgm:prSet presAssocID="{2BE01FCD-BDED-444C-AEEC-226D5FF312C8}" presName="tile1" presStyleLbl="node1" presStyleIdx="0" presStyleCnt="4"/>
      <dgm:spPr/>
      <dgm:t>
        <a:bodyPr/>
        <a:lstStyle/>
        <a:p>
          <a:endParaRPr lang="th-TH"/>
        </a:p>
      </dgm:t>
    </dgm:pt>
    <dgm:pt modelId="{1DD86106-1997-4D0E-8C4B-15E728078A34}" type="pres">
      <dgm:prSet presAssocID="{2BE01FCD-BDED-444C-AEEC-226D5FF312C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5D0BFE-0E4A-4C8C-BCB3-EB28D64F4123}" type="pres">
      <dgm:prSet presAssocID="{2BE01FCD-BDED-444C-AEEC-226D5FF312C8}" presName="tile2" presStyleLbl="node1" presStyleIdx="1" presStyleCnt="4" custLinFactNeighborX="782" custLinFactNeighborY="-391"/>
      <dgm:spPr/>
      <dgm:t>
        <a:bodyPr/>
        <a:lstStyle/>
        <a:p>
          <a:endParaRPr lang="th-TH"/>
        </a:p>
      </dgm:t>
    </dgm:pt>
    <dgm:pt modelId="{107DBEE8-8D99-4A3A-9A6E-E2DD4370F68B}" type="pres">
      <dgm:prSet presAssocID="{2BE01FCD-BDED-444C-AEEC-226D5FF312C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837842-E2DC-4A4D-9885-42C5B27E5EAE}" type="pres">
      <dgm:prSet presAssocID="{2BE01FCD-BDED-444C-AEEC-226D5FF312C8}" presName="tile3" presStyleLbl="node1" presStyleIdx="2" presStyleCnt="4"/>
      <dgm:spPr/>
      <dgm:t>
        <a:bodyPr/>
        <a:lstStyle/>
        <a:p>
          <a:endParaRPr lang="th-TH"/>
        </a:p>
      </dgm:t>
    </dgm:pt>
    <dgm:pt modelId="{3BABC9AC-5B19-46F1-847F-0641793B38A8}" type="pres">
      <dgm:prSet presAssocID="{2BE01FCD-BDED-444C-AEEC-226D5FF312C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D8ADF0A-8D74-4C55-9DBD-2F92D33932AA}" type="pres">
      <dgm:prSet presAssocID="{2BE01FCD-BDED-444C-AEEC-226D5FF312C8}" presName="tile4" presStyleLbl="node1" presStyleIdx="3" presStyleCnt="4"/>
      <dgm:spPr/>
      <dgm:t>
        <a:bodyPr/>
        <a:lstStyle/>
        <a:p>
          <a:endParaRPr lang="th-TH"/>
        </a:p>
      </dgm:t>
    </dgm:pt>
    <dgm:pt modelId="{C2CD2CD5-AEB7-40BD-A9D0-13B067B1546F}" type="pres">
      <dgm:prSet presAssocID="{2BE01FCD-BDED-444C-AEEC-226D5FF312C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B871BF-7B50-42D9-9088-E6727B9D732A}" type="pres">
      <dgm:prSet presAssocID="{2BE01FCD-BDED-444C-AEEC-226D5FF312C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E3129FAA-42DA-44ED-9DC7-1D8C09C3960C}" type="presOf" srcId="{BF90CB33-6008-4DDB-86A7-D6301959DA71}" destId="{A35D0BFE-0E4A-4C8C-BCB3-EB28D64F4123}" srcOrd="0" destOrd="0" presId="urn:microsoft.com/office/officeart/2005/8/layout/matrix1"/>
    <dgm:cxn modelId="{F36F812C-1F39-4045-AF7C-DAD2EF88FD7A}" srcId="{2BE01FCD-BDED-444C-AEEC-226D5FF312C8}" destId="{77058E5C-EE8C-4555-9FB5-08A17ED687B0}" srcOrd="1" destOrd="0" parTransId="{87CDB3BD-3A0D-479E-8B66-E17CFF2A1F9B}" sibTransId="{DC0E6737-A54F-4393-B203-B217DA54FCB4}"/>
    <dgm:cxn modelId="{FEABDE24-2D82-4FAE-94A1-3DCCEA2A091C}" srcId="{374542CE-A9A6-47B0-88C4-ED797178CEFC}" destId="{7D2EB597-9315-4E94-8EDF-D9D9F3C40F2A}" srcOrd="2" destOrd="0" parTransId="{7CA4E812-D0AF-41F0-BEF2-50FE027D7641}" sibTransId="{226971C0-12BC-422C-8054-E1D8CE2D3943}"/>
    <dgm:cxn modelId="{D60B6242-646C-498F-8BC8-C60D260A73CD}" type="presOf" srcId="{797CA0EA-FF53-4FB4-9920-1FEC577E386F}" destId="{1DD86106-1997-4D0E-8C4B-15E728078A34}" srcOrd="1" destOrd="0" presId="urn:microsoft.com/office/officeart/2005/8/layout/matrix1"/>
    <dgm:cxn modelId="{A5085A0E-94AA-41BE-9584-74C96CF363C4}" type="presOf" srcId="{8BC7D7A8-738B-427F-8AB0-79E06742E8AA}" destId="{C2CD2CD5-AEB7-40BD-A9D0-13B067B1546F}" srcOrd="1" destOrd="0" presId="urn:microsoft.com/office/officeart/2005/8/layout/matrix1"/>
    <dgm:cxn modelId="{EE258B6B-3952-4FDF-97AF-5E903DC17499}" type="presOf" srcId="{7D2EB597-9315-4E94-8EDF-D9D9F3C40F2A}" destId="{3BABC9AC-5B19-46F1-847F-0641793B38A8}" srcOrd="1" destOrd="0" presId="urn:microsoft.com/office/officeart/2005/8/layout/matrix1"/>
    <dgm:cxn modelId="{E0E91182-F0F6-4825-A4F9-E787B86B6538}" type="presOf" srcId="{7D2EB597-9315-4E94-8EDF-D9D9F3C40F2A}" destId="{C5837842-E2DC-4A4D-9885-42C5B27E5EAE}" srcOrd="0" destOrd="0" presId="urn:microsoft.com/office/officeart/2005/8/layout/matrix1"/>
    <dgm:cxn modelId="{88859459-389D-4615-A363-D3FE4008C62C}" type="presOf" srcId="{2BE01FCD-BDED-444C-AEEC-226D5FF312C8}" destId="{E0BCD28D-8701-4CC6-A37C-BB06D24D0B00}" srcOrd="0" destOrd="0" presId="urn:microsoft.com/office/officeart/2005/8/layout/matrix1"/>
    <dgm:cxn modelId="{468426FA-45B1-4BDA-97B4-A3B0979CEB24}" srcId="{374542CE-A9A6-47B0-88C4-ED797178CEFC}" destId="{411FCAAE-1052-4C8F-8D2A-F3E11C8962D9}" srcOrd="4" destOrd="0" parTransId="{F06A63E7-341E-4BDD-A87C-6B77864890EC}" sibTransId="{06D83A6B-7152-487E-A3E3-FA02F5B9AEF2}"/>
    <dgm:cxn modelId="{EA880CA3-C798-429B-8C20-667616802B1E}" type="presOf" srcId="{BF90CB33-6008-4DDB-86A7-D6301959DA71}" destId="{107DBEE8-8D99-4A3A-9A6E-E2DD4370F68B}" srcOrd="1" destOrd="0" presId="urn:microsoft.com/office/officeart/2005/8/layout/matrix1"/>
    <dgm:cxn modelId="{C6675111-5F14-4940-ABA3-AF8B5AFED123}" type="presOf" srcId="{797CA0EA-FF53-4FB4-9920-1FEC577E386F}" destId="{DB83229B-0072-48CA-8AE2-A57665EAC25D}" srcOrd="0" destOrd="0" presId="urn:microsoft.com/office/officeart/2005/8/layout/matrix1"/>
    <dgm:cxn modelId="{FD8F90B1-EF9B-4A1F-BF20-2B178D352D18}" srcId="{374542CE-A9A6-47B0-88C4-ED797178CEFC}" destId="{BF90CB33-6008-4DDB-86A7-D6301959DA71}" srcOrd="1" destOrd="0" parTransId="{D57CCBD1-9634-43DC-AF5B-75355F38C9F5}" sibTransId="{11DDC6FB-517E-4EEE-B9DA-A07B644F90D0}"/>
    <dgm:cxn modelId="{6937F1E7-679B-44A2-90B2-A3F634EDE0AD}" srcId="{374542CE-A9A6-47B0-88C4-ED797178CEFC}" destId="{8BC7D7A8-738B-427F-8AB0-79E06742E8AA}" srcOrd="3" destOrd="0" parTransId="{60D646DB-ADB0-4A83-BA92-5B5B8AE286B3}" sibTransId="{73AD6F1C-26CB-4898-9B49-3CFD66CDAD1C}"/>
    <dgm:cxn modelId="{AA2EA9AB-D837-48F3-B94A-F692048151D9}" type="presOf" srcId="{8BC7D7A8-738B-427F-8AB0-79E06742E8AA}" destId="{8D8ADF0A-8D74-4C55-9DBD-2F92D33932AA}" srcOrd="0" destOrd="0" presId="urn:microsoft.com/office/officeart/2005/8/layout/matrix1"/>
    <dgm:cxn modelId="{1C5879EB-0631-4A00-90E3-15873E197C59}" srcId="{374542CE-A9A6-47B0-88C4-ED797178CEFC}" destId="{797CA0EA-FF53-4FB4-9920-1FEC577E386F}" srcOrd="0" destOrd="0" parTransId="{DFB6937C-8C49-4D0F-9C34-3F2601BFBC85}" sibTransId="{74D4791E-39E5-461B-854B-271446CA022A}"/>
    <dgm:cxn modelId="{7A234367-0078-4ADE-9770-2D850231E427}" srcId="{2BE01FCD-BDED-444C-AEEC-226D5FF312C8}" destId="{374542CE-A9A6-47B0-88C4-ED797178CEFC}" srcOrd="0" destOrd="0" parTransId="{DAFFA3EF-C9BC-462E-8EE8-4D29566E8775}" sibTransId="{EAD4B4E9-69D2-4FED-AF63-DA120706F060}"/>
    <dgm:cxn modelId="{EBB8757E-185F-41CC-BD6C-2184194175C9}" type="presOf" srcId="{374542CE-A9A6-47B0-88C4-ED797178CEFC}" destId="{72B871BF-7B50-42D9-9088-E6727B9D732A}" srcOrd="0" destOrd="0" presId="urn:microsoft.com/office/officeart/2005/8/layout/matrix1"/>
    <dgm:cxn modelId="{09295406-8ACD-4A5D-965D-7FF0FAB569A2}" type="presParOf" srcId="{E0BCD28D-8701-4CC6-A37C-BB06D24D0B00}" destId="{05E5A575-8378-4FF7-ACAD-4DD6370FD128}" srcOrd="0" destOrd="0" presId="urn:microsoft.com/office/officeart/2005/8/layout/matrix1"/>
    <dgm:cxn modelId="{80E6BEF0-BD80-423C-BFA1-8269A6ED5758}" type="presParOf" srcId="{05E5A575-8378-4FF7-ACAD-4DD6370FD128}" destId="{DB83229B-0072-48CA-8AE2-A57665EAC25D}" srcOrd="0" destOrd="0" presId="urn:microsoft.com/office/officeart/2005/8/layout/matrix1"/>
    <dgm:cxn modelId="{F599AC60-AF0C-4EF5-96B2-ECC67D2733A1}" type="presParOf" srcId="{05E5A575-8378-4FF7-ACAD-4DD6370FD128}" destId="{1DD86106-1997-4D0E-8C4B-15E728078A34}" srcOrd="1" destOrd="0" presId="urn:microsoft.com/office/officeart/2005/8/layout/matrix1"/>
    <dgm:cxn modelId="{55111646-74E5-47E6-97E7-27222932DC6E}" type="presParOf" srcId="{05E5A575-8378-4FF7-ACAD-4DD6370FD128}" destId="{A35D0BFE-0E4A-4C8C-BCB3-EB28D64F4123}" srcOrd="2" destOrd="0" presId="urn:microsoft.com/office/officeart/2005/8/layout/matrix1"/>
    <dgm:cxn modelId="{33E7CEF5-23F2-4759-BC17-155C6477D18C}" type="presParOf" srcId="{05E5A575-8378-4FF7-ACAD-4DD6370FD128}" destId="{107DBEE8-8D99-4A3A-9A6E-E2DD4370F68B}" srcOrd="3" destOrd="0" presId="urn:microsoft.com/office/officeart/2005/8/layout/matrix1"/>
    <dgm:cxn modelId="{F09088AE-B31A-4398-952C-641073052939}" type="presParOf" srcId="{05E5A575-8378-4FF7-ACAD-4DD6370FD128}" destId="{C5837842-E2DC-4A4D-9885-42C5B27E5EAE}" srcOrd="4" destOrd="0" presId="urn:microsoft.com/office/officeart/2005/8/layout/matrix1"/>
    <dgm:cxn modelId="{DEF8C453-F0E1-41D0-85EA-A50021D81F86}" type="presParOf" srcId="{05E5A575-8378-4FF7-ACAD-4DD6370FD128}" destId="{3BABC9AC-5B19-46F1-847F-0641793B38A8}" srcOrd="5" destOrd="0" presId="urn:microsoft.com/office/officeart/2005/8/layout/matrix1"/>
    <dgm:cxn modelId="{0790756E-6992-4BD2-B744-B0701DCF699D}" type="presParOf" srcId="{05E5A575-8378-4FF7-ACAD-4DD6370FD128}" destId="{8D8ADF0A-8D74-4C55-9DBD-2F92D33932AA}" srcOrd="6" destOrd="0" presId="urn:microsoft.com/office/officeart/2005/8/layout/matrix1"/>
    <dgm:cxn modelId="{2DDE410B-6ABA-4B06-A346-1CB734908328}" type="presParOf" srcId="{05E5A575-8378-4FF7-ACAD-4DD6370FD128}" destId="{C2CD2CD5-AEB7-40BD-A9D0-13B067B1546F}" srcOrd="7" destOrd="0" presId="urn:microsoft.com/office/officeart/2005/8/layout/matrix1"/>
    <dgm:cxn modelId="{6D64DE12-FBB1-4E11-B39A-4AA0836DE807}" type="presParOf" srcId="{E0BCD28D-8701-4CC6-A37C-BB06D24D0B00}" destId="{72B871BF-7B50-42D9-9088-E6727B9D732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3229B-0072-48CA-8AE2-A57665EAC25D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     Policy   Assessment&amp; Monitoring</a:t>
          </a:r>
          <a:endParaRPr lang="th-TH" sz="2300" kern="1200" dirty="0"/>
        </a:p>
      </dsp:txBody>
      <dsp:txXfrm rot="5400000">
        <a:off x="0" y="0"/>
        <a:ext cx="3048000" cy="1524000"/>
      </dsp:txXfrm>
    </dsp:sp>
    <dsp:sp modelId="{A35D0BFE-0E4A-4C8C-BCB3-EB28D64F4123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Green Public </a:t>
          </a:r>
          <a:r>
            <a:rPr kumimoji="0" lang="en-US" sz="3200" b="0" i="0" u="none" strike="noStrike" kern="120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Pocurement</a:t>
          </a:r>
          <a:endParaRPr lang="th-TH" sz="3200" kern="1200" dirty="0"/>
        </a:p>
      </dsp:txBody>
      <dsp:txXfrm>
        <a:off x="3048000" y="0"/>
        <a:ext cx="3048000" cy="1524000"/>
      </dsp:txXfrm>
    </dsp:sp>
    <dsp:sp modelId="{C5837842-E2DC-4A4D-9885-42C5B27E5EAE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Green</a:t>
          </a:r>
          <a:r>
            <a: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Industry</a:t>
          </a:r>
          <a:endParaRPr lang="th-TH" sz="3200" kern="1200" dirty="0"/>
        </a:p>
      </dsp:txBody>
      <dsp:txXfrm rot="10800000">
        <a:off x="0" y="2539999"/>
        <a:ext cx="3048000" cy="1524000"/>
      </dsp:txXfrm>
    </dsp:sp>
    <dsp:sp modelId="{8D8ADF0A-8D74-4C55-9DBD-2F92D33932A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Awareness</a:t>
          </a:r>
          <a:endParaRPr lang="th-TH" sz="3200" kern="1200" dirty="0"/>
        </a:p>
      </dsp:txBody>
      <dsp:txXfrm rot="-5400000">
        <a:off x="3048000" y="2539999"/>
        <a:ext cx="3048000" cy="1524000"/>
      </dsp:txXfrm>
    </dsp:sp>
    <dsp:sp modelId="{72B871BF-7B50-42D9-9088-E6727B9D732A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chemeClr val="accent6">
                  <a:lumMod val="50000"/>
                </a:schemeClr>
              </a:solidFill>
            </a:rPr>
            <a:t>SCP</a:t>
          </a:r>
          <a:endParaRPr lang="th-TH" sz="3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5F0A8A9-BDCB-4E8A-8F1F-BFA19B5688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1192" cy="352056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BF71D84-2214-428C-AF19-9B76D595A0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9405" y="1"/>
            <a:ext cx="4031192" cy="352056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B600F976-A561-40D4-A2B9-2AEC4A52821F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FE3003B-8470-499C-8F10-3DBEB4D1D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64695"/>
            <a:ext cx="4031192" cy="352055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F114E4A-C3EA-401C-AA05-D885B7760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9405" y="6664695"/>
            <a:ext cx="4031192" cy="352055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0CEF428F-C7D8-496C-A044-49EECC56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72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1192" cy="350838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9405" y="0"/>
            <a:ext cx="4031192" cy="350838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91251E5E-BE5B-4A63-A157-5AD855F8F50D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67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2956"/>
            <a:ext cx="7442200" cy="3157538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4695"/>
            <a:ext cx="4031192" cy="350838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9405" y="6664695"/>
            <a:ext cx="4031192" cy="350838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10133C4D-C000-46DF-8BF1-FFC110A0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297C-4E98-4A8A-B4E9-48989EAB973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98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project</a:t>
            </a:r>
            <a:r>
              <a:rPr lang="en-US" baseline="0" dirty="0" smtClean="0"/>
              <a:t> was supported from the EU under the SWITCH – Asia.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3C4D-C000-46DF-8BF1-FFC110A09B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7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Tw Cen MT" pitchFamily="34" charset="0"/>
                <a:cs typeface="Lucida Sans Unicode" pitchFamily="34" charset="0"/>
              </a:rPr>
              <a:t>Component 1 : SCP Policy Assessment and Monitoring</a:t>
            </a:r>
            <a:endParaRPr lang="th-TH" sz="1200" b="1" dirty="0" smtClean="0">
              <a:latin typeface="Tw Cen MT" pitchFamily="34" charset="0"/>
              <a:cs typeface="Lucida Sans Unicode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</a:rPr>
              <a:t>Objective</a:t>
            </a:r>
          </a:p>
          <a:p>
            <a:pPr lvl="0">
              <a:buFont typeface="Wingdings" pitchFamily="2" charset="2"/>
              <a:buChar char="v"/>
            </a:pPr>
            <a:r>
              <a:rPr lang="en-US" sz="1200" dirty="0" smtClean="0">
                <a:solidFill>
                  <a:srgbClr val="C00000"/>
                </a:solidFill>
              </a:rPr>
              <a:t> To strengthen the institutional framework  for SCP in Thailand and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     develop a national SCP monitoring system</a:t>
            </a:r>
            <a:endParaRPr lang="th-TH" sz="1200" dirty="0" smtClean="0">
              <a:solidFill>
                <a:srgbClr val="C00000"/>
              </a:solidFill>
            </a:endParaRPr>
          </a:p>
          <a:p>
            <a:r>
              <a:rPr lang="en-US" sz="1200" b="1" dirty="0" smtClean="0">
                <a:latin typeface="Tw Cen MT" pitchFamily="34" charset="0"/>
              </a:rPr>
              <a:t>Component 2 :  Green Public Procurement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promote Green Procurement among local authorities as well as build capacity for implementing the Green Procurement Policy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200" b="1" dirty="0" smtClean="0">
                <a:latin typeface="Tw Cen MT" pitchFamily="34" charset="0"/>
              </a:rPr>
              <a:t>Component 3 : Green Industry</a:t>
            </a:r>
            <a:endParaRPr kumimoji="0" lang="th-TH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w Cen M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promote Green Industry Mark among SMEs in order to demonstrate sustainable production principles in selected sectors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800" b="1" dirty="0" smtClean="0">
                <a:latin typeface="Tw Cen MT" pitchFamily="34" charset="0"/>
              </a:rPr>
              <a:t>Component 4 : SCP Awareness</a:t>
            </a: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w Cen M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increase SCP awareness among local authorities and to generate behavioural changes in local communities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200" dirty="0" smtClean="0">
                <a:latin typeface="Tw Cen MT" pitchFamily="34" charset="0"/>
              </a:rPr>
              <a:t/>
            </a:r>
            <a:br>
              <a:rPr lang="en-US" sz="1200" dirty="0" smtClean="0">
                <a:latin typeface="Tw Cen MT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3C4D-C000-46DF-8BF1-FFC110A09B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3C4D-C000-46DF-8BF1-FFC110A09B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2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project supported</a:t>
            </a:r>
            <a:r>
              <a:rPr lang="en-US" baseline="0" dirty="0" smtClean="0"/>
              <a:t> by the EU </a:t>
            </a:r>
            <a:r>
              <a:rPr lang="en-US" dirty="0" smtClean="0"/>
              <a:t>was</a:t>
            </a:r>
            <a:r>
              <a:rPr lang="en-US" baseline="0" dirty="0" smtClean="0"/>
              <a:t> the SCP Roadmap under the Policy Dialogues Support Facility (PDSF). The outcome was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3C4D-C000-46DF-8BF1-FFC110A09B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SCP Roadmap was approved by the national committee for SD in 2017. Then the roadmap</a:t>
            </a:r>
            <a:r>
              <a:rPr lang="en-US" baseline="0" dirty="0" smtClean="0"/>
              <a:t> wants to be promoted and adopted by governmental agencies, business sectors and civil society to conduct activities related to the roadmap.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3C4D-C000-46DF-8BF1-FFC110A09B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>
                <a:latin typeface="Arial Black" panose="020B0A04020102020204" pitchFamily="34" charset="0"/>
              </a:rPr>
              <a:t>Building Capacity of </a:t>
            </a:r>
            <a:r>
              <a:rPr lang="en-US" sz="1200" b="1" dirty="0" smtClean="0">
                <a:latin typeface="Arial Black" panose="020B0A04020102020204" pitchFamily="34" charset="0"/>
              </a:rPr>
              <a:t>SCP for Local Authorities of Thailand is one of the program localized</a:t>
            </a:r>
            <a:r>
              <a:rPr lang="en-US" sz="1200" b="1" baseline="0" dirty="0" smtClean="0">
                <a:latin typeface="Arial Black" panose="020B0A04020102020204" pitchFamily="34" charset="0"/>
              </a:rPr>
              <a:t> to implement in local area by ONEP. The program focused on 7 SCP issues such as sustainable agriculture, sustainable tourism, waste reduction at sources, environmental education, alternative energy, green area and change behavior to be more green society.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3C4D-C000-46DF-8BF1-FFC110A09B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52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1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Processes:</a:t>
            </a:r>
            <a:endParaRPr lang="en-US" sz="1200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1200" dirty="0" smtClean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Selected 20 local authorities (LAs) that received</a:t>
            </a:r>
            <a:r>
              <a:rPr lang="th-TH" sz="1600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n-cs"/>
              </a:rPr>
              <a:t> </a:t>
            </a:r>
            <a:r>
              <a:rPr lang="en-US" sz="1200" dirty="0" smtClean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the</a:t>
            </a:r>
            <a:r>
              <a:rPr lang="th-TH" sz="1600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n-cs"/>
              </a:rPr>
              <a:t> </a:t>
            </a:r>
            <a:r>
              <a:rPr lang="en-US" sz="1200" dirty="0" smtClean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complimentary award from the Living Local Authorities Competition. </a:t>
            </a:r>
            <a:endParaRPr lang="en-US" sz="1200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1200" dirty="0" smtClean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Surveyed and selected 4 LAs as the case study  </a:t>
            </a:r>
            <a:endParaRPr lang="en-US" sz="1200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1200" dirty="0" smtClean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Collected data in the 4 LAs through semi-structured interview/focus groups/separation of waste composition</a:t>
            </a:r>
            <a:endParaRPr lang="en-US" sz="1200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1200" dirty="0" err="1" smtClean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Analysed</a:t>
            </a:r>
            <a:r>
              <a:rPr lang="en-US" sz="1200" dirty="0" smtClean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the data and introduced appropriate SCP activities with the LAs </a:t>
            </a:r>
            <a:endParaRPr lang="en-US" sz="1200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1200" dirty="0" smtClean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Conducted activities in the LAs such as training green office, waste separation at sources, raising awareness for students, developing environmental course related the local circumstances</a:t>
            </a:r>
            <a:endParaRPr lang="en-US" sz="1200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1200" dirty="0" smtClean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Conducted SCP implementation guidelines for the LAs</a:t>
            </a:r>
            <a:endParaRPr lang="en-US" sz="1200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1200" dirty="0" smtClean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Promoted and published the SCP guidelines which are composed of concept, knowledge, and activities for implementation in LAs in 4 regions across the country or 600 LAs.</a:t>
            </a:r>
            <a:endParaRPr lang="en-US" sz="1200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451D0-FD3D-4294-B073-2BD8F92A338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53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SWITCH-Asia</a:t>
            </a:r>
            <a:r>
              <a:rPr lang="en-US" baseline="0" dirty="0" smtClean="0"/>
              <a:t> Facility will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Reinforce capacity of implementing line </a:t>
            </a:r>
            <a:r>
              <a:rPr lang="en-US" baseline="0" dirty="0" err="1" smtClean="0"/>
              <a:t>ministeries</a:t>
            </a:r>
            <a:r>
              <a:rPr lang="en-US" baseline="0" dirty="0" smtClean="0"/>
              <a:t> and subnational agencies to promote SCP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Support formulation and implementation of national policies on SCP by Asian governments on demand basis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Contribute to the overall effectiveness, sustainability and impact of the different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components, inter alia via ensuring coordination of and communication between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Increase awareness on SCP and knowledge distilled from the projects for wider replication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Increase interactions between SME/MSMEs and financial intermediaries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Enhance policy dialogue on SCP in Asia (national and regional), inter-alia via support to the policy advocacy component at the regional level.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3C4D-C000-46DF-8BF1-FFC110A09B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0E81-786A-47F6-8C89-82449A67403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3A8A-5F5F-4627-841E-CC8215DCC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5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654" y="924448"/>
            <a:ext cx="9555145" cy="7662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930" y="2451797"/>
            <a:ext cx="9705870" cy="37251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0E81-786A-47F6-8C89-82449A67403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3A8A-5F5F-4627-841E-CC8215DCC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5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0E81-786A-47F6-8C89-82449A67403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3A8A-5F5F-4627-841E-CC8215DCC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4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44F-6AAD-4965-B7B7-DCD6EEC8B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6A8B-A562-4808-B69C-10048F846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0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44F-6AAD-4965-B7B7-DCD6EEC8B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6A8B-A562-4808-B69C-10048F846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27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44F-6AAD-4965-B7B7-DCD6EEC8B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6A8B-A562-4808-B69C-10048F846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4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44F-6AAD-4965-B7B7-DCD6EEC8B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6A8B-A562-4808-B69C-10048F846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6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44F-6AAD-4965-B7B7-DCD6EEC8B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6A8B-A562-4808-B69C-10048F846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26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44F-6AAD-4965-B7B7-DCD6EEC8B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6A8B-A562-4808-B69C-10048F846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6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44F-6AAD-4965-B7B7-DCD6EEC8B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6A8B-A562-4808-B69C-10048F846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40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44F-6AAD-4965-B7B7-DCD6EEC8B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6A8B-A562-4808-B69C-10048F846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9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654" y="924448"/>
            <a:ext cx="9555145" cy="7662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930" y="2451797"/>
            <a:ext cx="9705870" cy="37251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0E81-786A-47F6-8C89-82449A67403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3A8A-5F5F-4627-841E-CC8215DCC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79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44F-6AAD-4965-B7B7-DCD6EEC8B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6A8B-A562-4808-B69C-10048F846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5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44F-6AAD-4965-B7B7-DCD6EEC8B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6A8B-A562-4808-B69C-10048F846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44F-6AAD-4965-B7B7-DCD6EEC8B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6A8B-A562-4808-B69C-10048F846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55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96AC-CE4F-433A-9822-E86C191CFC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5CF-12B6-4585-AA31-4679E1519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97" y="381000"/>
            <a:ext cx="5181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07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1C17-953B-466F-9FE0-5DC0539A61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5CF-12B6-4585-AA31-4679E1519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6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08EA-F49E-4B9E-9075-81B2508300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5CF-12B6-4585-AA31-4679E1519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11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FFA7-BF83-4A83-BCCD-7D442294DE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5CF-12B6-4585-AA31-4679E1519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20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71E6-E148-4D20-8DD9-8C82114860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5CF-12B6-4585-AA31-4679E1519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64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122E-0D41-43F3-B722-32C9079C64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5CF-12B6-4585-AA31-4679E1519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47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38C3-2907-4D6B-8DA4-BC26FBE746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5CF-12B6-4585-AA31-4679E1519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7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0E81-786A-47F6-8C89-82449A67403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3A8A-5F5F-4627-841E-CC8215DCC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120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8A9F-BF5F-42A2-9F5A-743F626748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5CF-12B6-4585-AA31-4679E1519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90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F645-F87F-4567-A0F7-FA3EA2E00E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5CF-12B6-4585-AA31-4679E1519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23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7669-19E2-4F69-B1EE-8CEC90A938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5CF-12B6-4585-AA31-4679E1519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00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CE70-3F6D-4B31-B740-1B695091F3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5CF-12B6-4585-AA31-4679E1519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6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654" y="924448"/>
            <a:ext cx="9555145" cy="7662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0E81-786A-47F6-8C89-82449A67403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3A8A-5F5F-4627-841E-CC8215DCC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0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0E81-786A-47F6-8C89-82449A67403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3A8A-5F5F-4627-841E-CC8215DCC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7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0E81-786A-47F6-8C89-82449A67403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3A8A-5F5F-4627-841E-CC8215DCC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50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0E81-786A-47F6-8C89-82449A67403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3A8A-5F5F-4627-841E-CC8215DCC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5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0E81-786A-47F6-8C89-82449A67403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3A8A-5F5F-4627-841E-CC8215DCC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6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0E81-786A-47F6-8C89-82449A67403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3A8A-5F5F-4627-841E-CC8215DCC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4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0E81-786A-47F6-8C89-82449A67403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23A8A-5F5F-4627-841E-CC8215DCC96B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5838DA5-D263-4BB8-8EDF-8280027E428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9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6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844F-6AAD-4965-B7B7-DCD6EEC8B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46A8B-A562-4808-B69C-10048F846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277600" y="6172200"/>
            <a:ext cx="914400" cy="68580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560D0-029C-4209-B31F-1B5EA8A3B1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34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>
                <a:solidFill>
                  <a:schemeClr val="tx1">
                    <a:tint val="75000"/>
                  </a:schemeClr>
                </a:solidFill>
                <a:latin typeface="FreesiaUPC" pitchFamily="34" charset="-34"/>
                <a:cs typeface="FreesiaUPC" pitchFamily="34" charset="-34"/>
              </a:defRPr>
            </a:lvl1pPr>
          </a:lstStyle>
          <a:p>
            <a:fld id="{708C35CF-12B6-4585-AA31-4679E1519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7175500" y="2768307"/>
            <a:ext cx="685800" cy="7518400"/>
          </a:xfrm>
          <a:prstGeom prst="rect">
            <a:avLst/>
          </a:prstGeom>
          <a:solidFill>
            <a:srgbClr val="0020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904345" y="6306526"/>
            <a:ext cx="523965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ACCBF9"/>
                </a:solidFill>
              </a:rPr>
              <a:t>Funded by the European Union </a:t>
            </a:r>
          </a:p>
          <a:p>
            <a:pPr>
              <a:defRPr/>
            </a:pPr>
            <a:r>
              <a:rPr lang="en-US" smtClean="0">
                <a:solidFill>
                  <a:srgbClr val="ACCBF9"/>
                </a:solidFill>
              </a:rPr>
              <a:t>and implemented by a Consortium led by GOPA Consultants</a:t>
            </a:r>
            <a:endParaRPr lang="en-US" dirty="0">
              <a:solidFill>
                <a:srgbClr val="ACCBF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070614"/>
            <a:ext cx="2032000" cy="762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33602" y="6119336"/>
            <a:ext cx="122861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</a:rPr>
              <a:t>Logo </a:t>
            </a:r>
          </a:p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</a:rPr>
              <a:t>Partner</a:t>
            </a:r>
          </a:p>
          <a:p>
            <a:pPr algn="ctr">
              <a:defRPr/>
            </a:pPr>
            <a:endParaRPr lang="en-US" sz="1400" kern="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88" y="6070614"/>
            <a:ext cx="1034713" cy="7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5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Leelawadee" pitchFamily="34" charset="-34"/>
          <a:ea typeface="+mj-ea"/>
          <a:cs typeface="Leelawadee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eelawadee" pitchFamily="34" charset="-34"/>
          <a:ea typeface="+mn-ea"/>
          <a:cs typeface="Leelawadee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eelawadee" pitchFamily="34" charset="-34"/>
          <a:ea typeface="+mn-ea"/>
          <a:cs typeface="Leelawadee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eelawadee" pitchFamily="34" charset="-34"/>
          <a:ea typeface="+mn-ea"/>
          <a:cs typeface="Leelawadee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eelawadee" pitchFamily="34" charset="-34"/>
          <a:ea typeface="+mn-ea"/>
          <a:cs typeface="Leelawadee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eelawadee" pitchFamily="34" charset="-34"/>
          <a:ea typeface="+mn-ea"/>
          <a:cs typeface="Leelawadee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11" Type="http://schemas.openxmlformats.org/officeDocument/2006/relationships/image" Target="../media/image9.png"/><Relationship Id="rId5" Type="http://schemas.openxmlformats.org/officeDocument/2006/relationships/image" Target="../media/image49.jpg"/><Relationship Id="rId10" Type="http://schemas.openxmlformats.org/officeDocument/2006/relationships/image" Target="../media/image8.png"/><Relationship Id="rId4" Type="http://schemas.openxmlformats.org/officeDocument/2006/relationships/image" Target="../media/image48.emf"/><Relationship Id="rId9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3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029" y="4628322"/>
            <a:ext cx="4684202" cy="69087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latin typeface="Arial Black" panose="020B0A04020102020204" pitchFamily="34" charset="0"/>
              </a:rPr>
              <a:t/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400" b="1" dirty="0" err="1" smtClean="0">
                <a:latin typeface="Arial Black" panose="020B0A04020102020204" pitchFamily="34" charset="0"/>
              </a:rPr>
              <a:t>Chatchai</a:t>
            </a:r>
            <a:r>
              <a:rPr lang="en-US" sz="2400" b="1" dirty="0" smtClean="0">
                <a:latin typeface="Arial Black" panose="020B0A04020102020204" pitchFamily="34" charset="0"/>
              </a:rPr>
              <a:t> INTATHA, </a:t>
            </a:r>
            <a:br>
              <a:rPr lang="en-US" sz="2400" b="1" dirty="0" smtClean="0">
                <a:latin typeface="Arial Black" panose="020B0A04020102020204" pitchFamily="34" charset="0"/>
              </a:rPr>
            </a:br>
            <a:r>
              <a:rPr lang="en-US" sz="2400" b="1" dirty="0" smtClean="0">
                <a:latin typeface="Arial Black" panose="020B0A04020102020204" pitchFamily="34" charset="0"/>
              </a:rPr>
              <a:t>ONEP</a:t>
            </a:r>
            <a:r>
              <a:rPr lang="en-US" sz="2400" b="1" dirty="0">
                <a:latin typeface="Arial Black" panose="020B0A04020102020204" pitchFamily="34" charset="0"/>
              </a:rPr>
              <a:t>, Thailand</a:t>
            </a:r>
            <a:endParaRPr lang="de-DE" b="1" i="1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9EBA1CB-DDA3-4FA4-A56E-644FFFDD6707}"/>
              </a:ext>
            </a:extLst>
          </p:cNvPr>
          <p:cNvSpPr/>
          <p:nvPr/>
        </p:nvSpPr>
        <p:spPr>
          <a:xfrm>
            <a:off x="4236075" y="1461543"/>
            <a:ext cx="8230944" cy="2145203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600" b="1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6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Supporting SCP Implementation in Thailand: </a:t>
            </a:r>
            <a:r>
              <a:rPr lang="en-US" sz="2600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role of the SWITCH-Asia </a:t>
            </a:r>
            <a:r>
              <a:rPr lang="en-US" sz="2600" i="1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Programme</a:t>
            </a:r>
            <a:r>
              <a:rPr lang="en-US" sz="2600" i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600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 addressing challenges</a:t>
            </a:r>
            <a:r>
              <a:rPr lang="en-US" sz="2600" b="1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  <a:p>
            <a:pPr>
              <a:lnSpc>
                <a:spcPct val="115000"/>
              </a:lnSpc>
            </a:pPr>
            <a:r>
              <a:rPr lang="en-US" b="1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2000" b="1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HLPF, </a:t>
            </a:r>
            <a:r>
              <a:rPr lang="en-US" sz="2000" b="1" i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13 </a:t>
            </a:r>
            <a:r>
              <a:rPr lang="en-US" sz="2000" b="1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July 2018, NYC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22354" y="3041249"/>
            <a:ext cx="3787813" cy="3621694"/>
            <a:chOff x="40304" y="2561901"/>
            <a:chExt cx="3787813" cy="3621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4486" y="3056022"/>
              <a:ext cx="3192238" cy="28926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2715">
              <a:off x="40304" y="4661037"/>
              <a:ext cx="1666196" cy="152255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809531" y="2859520"/>
              <a:ext cx="1018586" cy="1003493"/>
              <a:chOff x="2838559" y="2859520"/>
              <a:chExt cx="1018586" cy="1003493"/>
            </a:xfrm>
          </p:grpSpPr>
          <p:sp>
            <p:nvSpPr>
              <p:cNvPr id="15" name="Shape 484"/>
              <p:cNvSpPr/>
              <p:nvPr/>
            </p:nvSpPr>
            <p:spPr>
              <a:xfrm rot="15041586">
                <a:off x="2846105" y="2851974"/>
                <a:ext cx="1003493" cy="1018586"/>
              </a:xfrm>
              <a:custGeom>
                <a:avLst/>
                <a:gdLst/>
                <a:ahLst/>
                <a:cxnLst/>
                <a:rect l="0" t="0" r="0" b="0"/>
                <a:pathLst>
                  <a:path w="16756" h="16658" extrusionOk="0">
                    <a:moveTo>
                      <a:pt x="13287" y="2565"/>
                    </a:moveTo>
                    <a:lnTo>
                      <a:pt x="13482" y="2590"/>
                    </a:lnTo>
                    <a:lnTo>
                      <a:pt x="13653" y="2663"/>
                    </a:lnTo>
                    <a:lnTo>
                      <a:pt x="13800" y="2736"/>
                    </a:lnTo>
                    <a:lnTo>
                      <a:pt x="13922" y="2858"/>
                    </a:lnTo>
                    <a:lnTo>
                      <a:pt x="14069" y="3005"/>
                    </a:lnTo>
                    <a:lnTo>
                      <a:pt x="14142" y="3176"/>
                    </a:lnTo>
                    <a:lnTo>
                      <a:pt x="14191" y="3371"/>
                    </a:lnTo>
                    <a:lnTo>
                      <a:pt x="14215" y="3567"/>
                    </a:lnTo>
                    <a:lnTo>
                      <a:pt x="14191" y="3738"/>
                    </a:lnTo>
                    <a:lnTo>
                      <a:pt x="14142" y="3884"/>
                    </a:lnTo>
                    <a:lnTo>
                      <a:pt x="14069" y="4055"/>
                    </a:lnTo>
                    <a:lnTo>
                      <a:pt x="13922" y="4202"/>
                    </a:lnTo>
                    <a:lnTo>
                      <a:pt x="13800" y="4348"/>
                    </a:lnTo>
                    <a:lnTo>
                      <a:pt x="13653" y="4446"/>
                    </a:lnTo>
                    <a:lnTo>
                      <a:pt x="13482" y="4495"/>
                    </a:lnTo>
                    <a:lnTo>
                      <a:pt x="13067" y="4495"/>
                    </a:lnTo>
                    <a:lnTo>
                      <a:pt x="12896" y="4446"/>
                    </a:lnTo>
                    <a:lnTo>
                      <a:pt x="12725" y="4348"/>
                    </a:lnTo>
                    <a:lnTo>
                      <a:pt x="12554" y="4202"/>
                    </a:lnTo>
                    <a:lnTo>
                      <a:pt x="12481" y="4055"/>
                    </a:lnTo>
                    <a:lnTo>
                      <a:pt x="12408" y="3884"/>
                    </a:lnTo>
                    <a:lnTo>
                      <a:pt x="12359" y="3738"/>
                    </a:lnTo>
                    <a:lnTo>
                      <a:pt x="12359" y="3567"/>
                    </a:lnTo>
                    <a:lnTo>
                      <a:pt x="12359" y="3371"/>
                    </a:lnTo>
                    <a:lnTo>
                      <a:pt x="12408" y="3176"/>
                    </a:lnTo>
                    <a:lnTo>
                      <a:pt x="12481" y="3005"/>
                    </a:lnTo>
                    <a:lnTo>
                      <a:pt x="12554" y="2858"/>
                    </a:lnTo>
                    <a:lnTo>
                      <a:pt x="12725" y="2736"/>
                    </a:lnTo>
                    <a:lnTo>
                      <a:pt x="12896" y="2663"/>
                    </a:lnTo>
                    <a:lnTo>
                      <a:pt x="13067" y="2590"/>
                    </a:lnTo>
                    <a:lnTo>
                      <a:pt x="13287" y="2565"/>
                    </a:lnTo>
                    <a:close/>
                    <a:moveTo>
                      <a:pt x="10845" y="1"/>
                    </a:moveTo>
                    <a:lnTo>
                      <a:pt x="10527" y="25"/>
                    </a:lnTo>
                    <a:lnTo>
                      <a:pt x="10210" y="74"/>
                    </a:lnTo>
                    <a:lnTo>
                      <a:pt x="9868" y="172"/>
                    </a:lnTo>
                    <a:lnTo>
                      <a:pt x="9477" y="318"/>
                    </a:lnTo>
                    <a:lnTo>
                      <a:pt x="9184" y="489"/>
                    </a:lnTo>
                    <a:lnTo>
                      <a:pt x="8891" y="660"/>
                    </a:lnTo>
                    <a:lnTo>
                      <a:pt x="8622" y="831"/>
                    </a:lnTo>
                    <a:lnTo>
                      <a:pt x="8525" y="953"/>
                    </a:lnTo>
                    <a:lnTo>
                      <a:pt x="8427" y="1051"/>
                    </a:lnTo>
                    <a:lnTo>
                      <a:pt x="416" y="8866"/>
                    </a:lnTo>
                    <a:lnTo>
                      <a:pt x="270" y="9086"/>
                    </a:lnTo>
                    <a:lnTo>
                      <a:pt x="123" y="9355"/>
                    </a:lnTo>
                    <a:lnTo>
                      <a:pt x="25" y="9624"/>
                    </a:lnTo>
                    <a:lnTo>
                      <a:pt x="1" y="9746"/>
                    </a:lnTo>
                    <a:lnTo>
                      <a:pt x="1" y="9917"/>
                    </a:lnTo>
                    <a:lnTo>
                      <a:pt x="1" y="10039"/>
                    </a:lnTo>
                    <a:lnTo>
                      <a:pt x="25" y="10136"/>
                    </a:lnTo>
                    <a:lnTo>
                      <a:pt x="123" y="10381"/>
                    </a:lnTo>
                    <a:lnTo>
                      <a:pt x="270" y="10625"/>
                    </a:lnTo>
                    <a:lnTo>
                      <a:pt x="416" y="10869"/>
                    </a:lnTo>
                    <a:lnTo>
                      <a:pt x="5911" y="16242"/>
                    </a:lnTo>
                    <a:lnTo>
                      <a:pt x="6009" y="16340"/>
                    </a:lnTo>
                    <a:lnTo>
                      <a:pt x="6131" y="16438"/>
                    </a:lnTo>
                    <a:lnTo>
                      <a:pt x="6253" y="16511"/>
                    </a:lnTo>
                    <a:lnTo>
                      <a:pt x="6400" y="16560"/>
                    </a:lnTo>
                    <a:lnTo>
                      <a:pt x="6522" y="16609"/>
                    </a:lnTo>
                    <a:lnTo>
                      <a:pt x="6668" y="16633"/>
                    </a:lnTo>
                    <a:lnTo>
                      <a:pt x="6961" y="16657"/>
                    </a:lnTo>
                    <a:lnTo>
                      <a:pt x="7206" y="16633"/>
                    </a:lnTo>
                    <a:lnTo>
                      <a:pt x="7474" y="16560"/>
                    </a:lnTo>
                    <a:lnTo>
                      <a:pt x="7596" y="16511"/>
                    </a:lnTo>
                    <a:lnTo>
                      <a:pt x="7719" y="16438"/>
                    </a:lnTo>
                    <a:lnTo>
                      <a:pt x="7816" y="16340"/>
                    </a:lnTo>
                    <a:lnTo>
                      <a:pt x="7914" y="16242"/>
                    </a:lnTo>
                    <a:lnTo>
                      <a:pt x="15803" y="8427"/>
                    </a:lnTo>
                    <a:lnTo>
                      <a:pt x="15974" y="8183"/>
                    </a:lnTo>
                    <a:lnTo>
                      <a:pt x="16169" y="7938"/>
                    </a:lnTo>
                    <a:lnTo>
                      <a:pt x="16242" y="7792"/>
                    </a:lnTo>
                    <a:lnTo>
                      <a:pt x="16340" y="7645"/>
                    </a:lnTo>
                    <a:lnTo>
                      <a:pt x="16389" y="7474"/>
                    </a:lnTo>
                    <a:lnTo>
                      <a:pt x="16438" y="7279"/>
                    </a:lnTo>
                    <a:lnTo>
                      <a:pt x="16584" y="6961"/>
                    </a:lnTo>
                    <a:lnTo>
                      <a:pt x="16682" y="6644"/>
                    </a:lnTo>
                    <a:lnTo>
                      <a:pt x="16731" y="6326"/>
                    </a:lnTo>
                    <a:lnTo>
                      <a:pt x="16755" y="6009"/>
                    </a:lnTo>
                    <a:lnTo>
                      <a:pt x="16755" y="1491"/>
                    </a:lnTo>
                    <a:lnTo>
                      <a:pt x="16731" y="1173"/>
                    </a:lnTo>
                    <a:lnTo>
                      <a:pt x="16706" y="1051"/>
                    </a:lnTo>
                    <a:lnTo>
                      <a:pt x="16657" y="905"/>
                    </a:lnTo>
                    <a:lnTo>
                      <a:pt x="16609" y="782"/>
                    </a:lnTo>
                    <a:lnTo>
                      <a:pt x="16535" y="660"/>
                    </a:lnTo>
                    <a:lnTo>
                      <a:pt x="16438" y="538"/>
                    </a:lnTo>
                    <a:lnTo>
                      <a:pt x="16340" y="416"/>
                    </a:lnTo>
                    <a:lnTo>
                      <a:pt x="16144" y="270"/>
                    </a:lnTo>
                    <a:lnTo>
                      <a:pt x="15900" y="123"/>
                    </a:lnTo>
                    <a:lnTo>
                      <a:pt x="15632" y="50"/>
                    </a:lnTo>
                    <a:lnTo>
                      <a:pt x="155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206830">
                <a:off x="2998352" y="3190593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fter Night" pitchFamily="2" charset="0"/>
                  </a:rPr>
                  <a:t>SCP</a:t>
                </a:r>
                <a:endParaRPr lang="en-US" dirty="0">
                  <a:solidFill>
                    <a:schemeClr val="bg1"/>
                  </a:solidFill>
                  <a:latin typeface="After Night" pitchFamily="2" charset="0"/>
                </a:endParaRPr>
              </a:p>
            </p:txBody>
          </p:sp>
        </p:grpSp>
        <p:grpSp>
          <p:nvGrpSpPr>
            <p:cNvPr id="16" name="Shape 508"/>
            <p:cNvGrpSpPr/>
            <p:nvPr/>
          </p:nvGrpSpPr>
          <p:grpSpPr>
            <a:xfrm rot="18164909">
              <a:off x="2563560" y="2545488"/>
              <a:ext cx="572484" cy="605310"/>
              <a:chOff x="2594325" y="1627175"/>
              <a:chExt cx="440850" cy="440850"/>
            </a:xfrm>
            <a:solidFill>
              <a:srgbClr val="0C4DA2"/>
            </a:solidFill>
          </p:grpSpPr>
          <p:sp>
            <p:nvSpPr>
              <p:cNvPr id="17" name="Shape 509"/>
              <p:cNvSpPr/>
              <p:nvPr/>
            </p:nvSpPr>
            <p:spPr>
              <a:xfrm>
                <a:off x="2594325" y="1890950"/>
                <a:ext cx="177075" cy="177075"/>
              </a:xfrm>
              <a:custGeom>
                <a:avLst/>
                <a:gdLst/>
                <a:ahLst/>
                <a:cxnLst/>
                <a:rect l="0" t="0" r="0" b="0"/>
                <a:pathLst>
                  <a:path w="7083" h="7083" extrusionOk="0">
                    <a:moveTo>
                      <a:pt x="5544" y="0"/>
                    </a:moveTo>
                    <a:lnTo>
                      <a:pt x="538" y="5984"/>
                    </a:lnTo>
                    <a:lnTo>
                      <a:pt x="0" y="7083"/>
                    </a:lnTo>
                    <a:lnTo>
                      <a:pt x="1099" y="6546"/>
                    </a:lnTo>
                    <a:lnTo>
                      <a:pt x="7083" y="1539"/>
                    </a:lnTo>
                    <a:lnTo>
                      <a:pt x="554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510"/>
              <p:cNvSpPr/>
              <p:nvPr/>
            </p:nvSpPr>
            <p:spPr>
              <a:xfrm>
                <a:off x="2858700" y="1627175"/>
                <a:ext cx="176475" cy="176475"/>
              </a:xfrm>
              <a:custGeom>
                <a:avLst/>
                <a:gdLst/>
                <a:ahLst/>
                <a:cxnLst/>
                <a:rect l="0" t="0" r="0" b="0"/>
                <a:pathLst>
                  <a:path w="7059" h="7059" extrusionOk="0">
                    <a:moveTo>
                      <a:pt x="904" y="1"/>
                    </a:moveTo>
                    <a:lnTo>
                      <a:pt x="782" y="25"/>
                    </a:lnTo>
                    <a:lnTo>
                      <a:pt x="684" y="98"/>
                    </a:lnTo>
                    <a:lnTo>
                      <a:pt x="611" y="147"/>
                    </a:lnTo>
                    <a:lnTo>
                      <a:pt x="489" y="294"/>
                    </a:lnTo>
                    <a:lnTo>
                      <a:pt x="367" y="440"/>
                    </a:lnTo>
                    <a:lnTo>
                      <a:pt x="294" y="587"/>
                    </a:lnTo>
                    <a:lnTo>
                      <a:pt x="196" y="733"/>
                    </a:lnTo>
                    <a:lnTo>
                      <a:pt x="74" y="1051"/>
                    </a:lnTo>
                    <a:lnTo>
                      <a:pt x="0" y="1393"/>
                    </a:lnTo>
                    <a:lnTo>
                      <a:pt x="0" y="1735"/>
                    </a:lnTo>
                    <a:lnTo>
                      <a:pt x="25" y="2052"/>
                    </a:lnTo>
                    <a:lnTo>
                      <a:pt x="123" y="2394"/>
                    </a:lnTo>
                    <a:lnTo>
                      <a:pt x="269" y="2711"/>
                    </a:lnTo>
                    <a:lnTo>
                      <a:pt x="4348" y="6790"/>
                    </a:lnTo>
                    <a:lnTo>
                      <a:pt x="4665" y="6937"/>
                    </a:lnTo>
                    <a:lnTo>
                      <a:pt x="5007" y="7034"/>
                    </a:lnTo>
                    <a:lnTo>
                      <a:pt x="5325" y="7059"/>
                    </a:lnTo>
                    <a:lnTo>
                      <a:pt x="5667" y="7059"/>
                    </a:lnTo>
                    <a:lnTo>
                      <a:pt x="6008" y="6986"/>
                    </a:lnTo>
                    <a:lnTo>
                      <a:pt x="6326" y="6863"/>
                    </a:lnTo>
                    <a:lnTo>
                      <a:pt x="6473" y="6766"/>
                    </a:lnTo>
                    <a:lnTo>
                      <a:pt x="6619" y="6692"/>
                    </a:lnTo>
                    <a:lnTo>
                      <a:pt x="6766" y="6570"/>
                    </a:lnTo>
                    <a:lnTo>
                      <a:pt x="6912" y="6448"/>
                    </a:lnTo>
                    <a:lnTo>
                      <a:pt x="6961" y="6375"/>
                    </a:lnTo>
                    <a:lnTo>
                      <a:pt x="7034" y="6277"/>
                    </a:lnTo>
                    <a:lnTo>
                      <a:pt x="7059" y="6155"/>
                    </a:lnTo>
                    <a:lnTo>
                      <a:pt x="7059" y="6057"/>
                    </a:lnTo>
                    <a:lnTo>
                      <a:pt x="7059" y="5960"/>
                    </a:lnTo>
                    <a:lnTo>
                      <a:pt x="7034" y="5862"/>
                    </a:lnTo>
                    <a:lnTo>
                      <a:pt x="6961" y="5764"/>
                    </a:lnTo>
                    <a:lnTo>
                      <a:pt x="6912" y="5667"/>
                    </a:lnTo>
                    <a:lnTo>
                      <a:pt x="1393" y="147"/>
                    </a:lnTo>
                    <a:lnTo>
                      <a:pt x="1295" y="98"/>
                    </a:lnTo>
                    <a:lnTo>
                      <a:pt x="1197" y="25"/>
                    </a:lnTo>
                    <a:lnTo>
                      <a:pt x="10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511"/>
              <p:cNvSpPr/>
              <p:nvPr/>
            </p:nvSpPr>
            <p:spPr>
              <a:xfrm>
                <a:off x="2663325" y="1702275"/>
                <a:ext cx="296750" cy="296775"/>
              </a:xfrm>
              <a:custGeom>
                <a:avLst/>
                <a:gdLst/>
                <a:ahLst/>
                <a:cxnLst/>
                <a:rect l="0" t="0" r="0" b="0"/>
                <a:pathLst>
                  <a:path w="11870" h="11871" extrusionOk="0">
                    <a:moveTo>
                      <a:pt x="7718" y="1295"/>
                    </a:moveTo>
                    <a:lnTo>
                      <a:pt x="7815" y="1319"/>
                    </a:lnTo>
                    <a:lnTo>
                      <a:pt x="7889" y="1368"/>
                    </a:lnTo>
                    <a:lnTo>
                      <a:pt x="7938" y="1442"/>
                    </a:lnTo>
                    <a:lnTo>
                      <a:pt x="7938" y="1515"/>
                    </a:lnTo>
                    <a:lnTo>
                      <a:pt x="7938" y="1588"/>
                    </a:lnTo>
                    <a:lnTo>
                      <a:pt x="7889" y="1661"/>
                    </a:lnTo>
                    <a:lnTo>
                      <a:pt x="5862" y="3664"/>
                    </a:lnTo>
                    <a:lnTo>
                      <a:pt x="5788" y="3713"/>
                    </a:lnTo>
                    <a:lnTo>
                      <a:pt x="5715" y="3737"/>
                    </a:lnTo>
                    <a:lnTo>
                      <a:pt x="5642" y="3713"/>
                    </a:lnTo>
                    <a:lnTo>
                      <a:pt x="5569" y="3664"/>
                    </a:lnTo>
                    <a:lnTo>
                      <a:pt x="5520" y="3591"/>
                    </a:lnTo>
                    <a:lnTo>
                      <a:pt x="5495" y="3517"/>
                    </a:lnTo>
                    <a:lnTo>
                      <a:pt x="5520" y="3444"/>
                    </a:lnTo>
                    <a:lnTo>
                      <a:pt x="5569" y="3371"/>
                    </a:lnTo>
                    <a:lnTo>
                      <a:pt x="7571" y="1368"/>
                    </a:lnTo>
                    <a:lnTo>
                      <a:pt x="7644" y="1319"/>
                    </a:lnTo>
                    <a:lnTo>
                      <a:pt x="7718" y="1295"/>
                    </a:lnTo>
                    <a:close/>
                    <a:moveTo>
                      <a:pt x="7767" y="1"/>
                    </a:moveTo>
                    <a:lnTo>
                      <a:pt x="4885" y="2907"/>
                    </a:lnTo>
                    <a:lnTo>
                      <a:pt x="4640" y="2809"/>
                    </a:lnTo>
                    <a:lnTo>
                      <a:pt x="4396" y="2712"/>
                    </a:lnTo>
                    <a:lnTo>
                      <a:pt x="4103" y="2614"/>
                    </a:lnTo>
                    <a:lnTo>
                      <a:pt x="3810" y="2565"/>
                    </a:lnTo>
                    <a:lnTo>
                      <a:pt x="3493" y="2492"/>
                    </a:lnTo>
                    <a:lnTo>
                      <a:pt x="3175" y="2443"/>
                    </a:lnTo>
                    <a:lnTo>
                      <a:pt x="2858" y="2418"/>
                    </a:lnTo>
                    <a:lnTo>
                      <a:pt x="2247" y="2418"/>
                    </a:lnTo>
                    <a:lnTo>
                      <a:pt x="1954" y="2443"/>
                    </a:lnTo>
                    <a:lnTo>
                      <a:pt x="1636" y="2492"/>
                    </a:lnTo>
                    <a:lnTo>
                      <a:pt x="1319" y="2565"/>
                    </a:lnTo>
                    <a:lnTo>
                      <a:pt x="1001" y="2687"/>
                    </a:lnTo>
                    <a:lnTo>
                      <a:pt x="708" y="2809"/>
                    </a:lnTo>
                    <a:lnTo>
                      <a:pt x="415" y="3005"/>
                    </a:lnTo>
                    <a:lnTo>
                      <a:pt x="147" y="3224"/>
                    </a:lnTo>
                    <a:lnTo>
                      <a:pt x="73" y="3298"/>
                    </a:lnTo>
                    <a:lnTo>
                      <a:pt x="24" y="3395"/>
                    </a:lnTo>
                    <a:lnTo>
                      <a:pt x="0" y="3493"/>
                    </a:lnTo>
                    <a:lnTo>
                      <a:pt x="0" y="3615"/>
                    </a:lnTo>
                    <a:lnTo>
                      <a:pt x="0" y="3713"/>
                    </a:lnTo>
                    <a:lnTo>
                      <a:pt x="24" y="3811"/>
                    </a:lnTo>
                    <a:lnTo>
                      <a:pt x="73" y="3908"/>
                    </a:lnTo>
                    <a:lnTo>
                      <a:pt x="147" y="4006"/>
                    </a:lnTo>
                    <a:lnTo>
                      <a:pt x="7864" y="11724"/>
                    </a:lnTo>
                    <a:lnTo>
                      <a:pt x="7962" y="11797"/>
                    </a:lnTo>
                    <a:lnTo>
                      <a:pt x="8060" y="11846"/>
                    </a:lnTo>
                    <a:lnTo>
                      <a:pt x="8157" y="11870"/>
                    </a:lnTo>
                    <a:lnTo>
                      <a:pt x="8377" y="11870"/>
                    </a:lnTo>
                    <a:lnTo>
                      <a:pt x="8475" y="11846"/>
                    </a:lnTo>
                    <a:lnTo>
                      <a:pt x="8573" y="11797"/>
                    </a:lnTo>
                    <a:lnTo>
                      <a:pt x="8646" y="11724"/>
                    </a:lnTo>
                    <a:lnTo>
                      <a:pt x="8866" y="11455"/>
                    </a:lnTo>
                    <a:lnTo>
                      <a:pt x="9061" y="11162"/>
                    </a:lnTo>
                    <a:lnTo>
                      <a:pt x="9183" y="10869"/>
                    </a:lnTo>
                    <a:lnTo>
                      <a:pt x="9305" y="10551"/>
                    </a:lnTo>
                    <a:lnTo>
                      <a:pt x="9379" y="10234"/>
                    </a:lnTo>
                    <a:lnTo>
                      <a:pt x="9427" y="9916"/>
                    </a:lnTo>
                    <a:lnTo>
                      <a:pt x="9452" y="9623"/>
                    </a:lnTo>
                    <a:lnTo>
                      <a:pt x="9452" y="9330"/>
                    </a:lnTo>
                    <a:lnTo>
                      <a:pt x="9452" y="9013"/>
                    </a:lnTo>
                    <a:lnTo>
                      <a:pt x="9427" y="8695"/>
                    </a:lnTo>
                    <a:lnTo>
                      <a:pt x="9379" y="8378"/>
                    </a:lnTo>
                    <a:lnTo>
                      <a:pt x="9305" y="8060"/>
                    </a:lnTo>
                    <a:lnTo>
                      <a:pt x="9256" y="7767"/>
                    </a:lnTo>
                    <a:lnTo>
                      <a:pt x="9159" y="7474"/>
                    </a:lnTo>
                    <a:lnTo>
                      <a:pt x="9061" y="7230"/>
                    </a:lnTo>
                    <a:lnTo>
                      <a:pt x="8963" y="6986"/>
                    </a:lnTo>
                    <a:lnTo>
                      <a:pt x="11870" y="4104"/>
                    </a:lnTo>
                    <a:lnTo>
                      <a:pt x="77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7442" y="2731647"/>
            <a:ext cx="2895599" cy="3695662"/>
            <a:chOff x="152401" y="2899425"/>
            <a:chExt cx="2895599" cy="3749025"/>
          </a:xfrm>
        </p:grpSpPr>
        <p:sp>
          <p:nvSpPr>
            <p:cNvPr id="23" name="Rectangle 22"/>
            <p:cNvSpPr/>
            <p:nvPr/>
          </p:nvSpPr>
          <p:spPr>
            <a:xfrm>
              <a:off x="152401" y="2899425"/>
              <a:ext cx="2895599" cy="3749025"/>
            </a:xfrm>
            <a:prstGeom prst="rect">
              <a:avLst/>
            </a:prstGeom>
            <a:solidFill>
              <a:srgbClr val="D7E4B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04801" y="2987324"/>
              <a:ext cx="2628900" cy="3591276"/>
              <a:chOff x="304801" y="2997200"/>
              <a:chExt cx="2463800" cy="35814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04801" y="2997200"/>
                <a:ext cx="2463800" cy="3581400"/>
                <a:chOff x="533776" y="2975695"/>
                <a:chExt cx="1828424" cy="3120410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776" y="2975695"/>
                  <a:ext cx="1828424" cy="312041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43" name="Isosceles Triangle 42"/>
                <p:cNvSpPr/>
                <p:nvPr/>
              </p:nvSpPr>
              <p:spPr>
                <a:xfrm flipV="1">
                  <a:off x="1031079" y="3726655"/>
                  <a:ext cx="71440" cy="52387"/>
                </a:xfrm>
                <a:prstGeom prst="triangle">
                  <a:avLst/>
                </a:prstGeom>
                <a:solidFill>
                  <a:srgbClr val="ED7D31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 flipV="1">
                  <a:off x="1710529" y="3631405"/>
                  <a:ext cx="71440" cy="52387"/>
                </a:xfrm>
                <a:prstGeom prst="triangle">
                  <a:avLst/>
                </a:prstGeom>
                <a:solidFill>
                  <a:srgbClr val="ED7D31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 flipV="1">
                  <a:off x="1481929" y="4402930"/>
                  <a:ext cx="71440" cy="52387"/>
                </a:xfrm>
                <a:prstGeom prst="triangle">
                  <a:avLst/>
                </a:prstGeom>
                <a:solidFill>
                  <a:srgbClr val="ED7D31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 flipV="1">
                  <a:off x="1177129" y="5338519"/>
                  <a:ext cx="71440" cy="52387"/>
                </a:xfrm>
                <a:prstGeom prst="triangle">
                  <a:avLst/>
                </a:prstGeom>
                <a:solidFill>
                  <a:srgbClr val="ED7D31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935626" y="3660996"/>
                <a:ext cx="172988" cy="180568"/>
                <a:chOff x="7423151" y="2651124"/>
                <a:chExt cx="2788288" cy="3802211"/>
              </a:xfrm>
              <a:effectLst>
                <a:outerShdw blurRad="127000" dir="13500000" sy="23000" kx="1200000" algn="br" rotWithShape="0">
                  <a:prstClr val="black">
                    <a:alpha val="15000"/>
                  </a:prstClr>
                </a:outerShdw>
              </a:effectLst>
            </p:grpSpPr>
            <p:sp>
              <p:nvSpPr>
                <p:cNvPr id="39" name="Freeform 1004"/>
                <p:cNvSpPr>
                  <a:spLocks/>
                </p:cNvSpPr>
                <p:nvPr/>
              </p:nvSpPr>
              <p:spPr bwMode="auto">
                <a:xfrm>
                  <a:off x="7423151" y="2651124"/>
                  <a:ext cx="2788288" cy="3802211"/>
                </a:xfrm>
                <a:custGeom>
                  <a:avLst/>
                  <a:gdLst>
                    <a:gd name="T0" fmla="*/ 703 w 1407"/>
                    <a:gd name="T1" fmla="*/ 1921 h 1921"/>
                    <a:gd name="T2" fmla="*/ 680 w 1407"/>
                    <a:gd name="T3" fmla="*/ 1909 h 1921"/>
                    <a:gd name="T4" fmla="*/ 630 w 1407"/>
                    <a:gd name="T5" fmla="*/ 1879 h 1921"/>
                    <a:gd name="T6" fmla="*/ 548 w 1407"/>
                    <a:gd name="T7" fmla="*/ 1817 h 1921"/>
                    <a:gd name="T8" fmla="*/ 431 w 1407"/>
                    <a:gd name="T9" fmla="*/ 1703 h 1921"/>
                    <a:gd name="T10" fmla="*/ 315 w 1407"/>
                    <a:gd name="T11" fmla="*/ 1562 h 1921"/>
                    <a:gd name="T12" fmla="*/ 206 w 1407"/>
                    <a:gd name="T13" fmla="*/ 1396 h 1921"/>
                    <a:gd name="T14" fmla="*/ 134 w 1407"/>
                    <a:gd name="T15" fmla="*/ 1260 h 1921"/>
                    <a:gd name="T16" fmla="*/ 93 w 1407"/>
                    <a:gd name="T17" fmla="*/ 1164 h 1921"/>
                    <a:gd name="T18" fmla="*/ 58 w 1407"/>
                    <a:gd name="T19" fmla="*/ 1065 h 1921"/>
                    <a:gd name="T20" fmla="*/ 31 w 1407"/>
                    <a:gd name="T21" fmla="*/ 964 h 1921"/>
                    <a:gd name="T22" fmla="*/ 11 w 1407"/>
                    <a:gd name="T23" fmla="*/ 860 h 1921"/>
                    <a:gd name="T24" fmla="*/ 1 w 1407"/>
                    <a:gd name="T25" fmla="*/ 757 h 1921"/>
                    <a:gd name="T26" fmla="*/ 0 w 1407"/>
                    <a:gd name="T27" fmla="*/ 704 h 1921"/>
                    <a:gd name="T28" fmla="*/ 0 w 1407"/>
                    <a:gd name="T29" fmla="*/ 667 h 1921"/>
                    <a:gd name="T30" fmla="*/ 7 w 1407"/>
                    <a:gd name="T31" fmla="*/ 597 h 1921"/>
                    <a:gd name="T32" fmla="*/ 22 w 1407"/>
                    <a:gd name="T33" fmla="*/ 529 h 1921"/>
                    <a:gd name="T34" fmla="*/ 42 w 1407"/>
                    <a:gd name="T35" fmla="*/ 461 h 1921"/>
                    <a:gd name="T36" fmla="*/ 68 w 1407"/>
                    <a:gd name="T37" fmla="*/ 399 h 1921"/>
                    <a:gd name="T38" fmla="*/ 101 w 1407"/>
                    <a:gd name="T39" fmla="*/ 339 h 1921"/>
                    <a:gd name="T40" fmla="*/ 140 w 1407"/>
                    <a:gd name="T41" fmla="*/ 282 h 1921"/>
                    <a:gd name="T42" fmla="*/ 182 w 1407"/>
                    <a:gd name="T43" fmla="*/ 230 h 1921"/>
                    <a:gd name="T44" fmla="*/ 230 w 1407"/>
                    <a:gd name="T45" fmla="*/ 183 h 1921"/>
                    <a:gd name="T46" fmla="*/ 282 w 1407"/>
                    <a:gd name="T47" fmla="*/ 140 h 1921"/>
                    <a:gd name="T48" fmla="*/ 338 w 1407"/>
                    <a:gd name="T49" fmla="*/ 102 h 1921"/>
                    <a:gd name="T50" fmla="*/ 399 w 1407"/>
                    <a:gd name="T51" fmla="*/ 70 h 1921"/>
                    <a:gd name="T52" fmla="*/ 461 w 1407"/>
                    <a:gd name="T53" fmla="*/ 43 h 1921"/>
                    <a:gd name="T54" fmla="*/ 527 w 1407"/>
                    <a:gd name="T55" fmla="*/ 22 h 1921"/>
                    <a:gd name="T56" fmla="*/ 596 w 1407"/>
                    <a:gd name="T57" fmla="*/ 8 h 1921"/>
                    <a:gd name="T58" fmla="*/ 667 w 1407"/>
                    <a:gd name="T59" fmla="*/ 1 h 1921"/>
                    <a:gd name="T60" fmla="*/ 703 w 1407"/>
                    <a:gd name="T61" fmla="*/ 0 h 1921"/>
                    <a:gd name="T62" fmla="*/ 740 w 1407"/>
                    <a:gd name="T63" fmla="*/ 1 h 1921"/>
                    <a:gd name="T64" fmla="*/ 811 w 1407"/>
                    <a:gd name="T65" fmla="*/ 8 h 1921"/>
                    <a:gd name="T66" fmla="*/ 880 w 1407"/>
                    <a:gd name="T67" fmla="*/ 22 h 1921"/>
                    <a:gd name="T68" fmla="*/ 946 w 1407"/>
                    <a:gd name="T69" fmla="*/ 43 h 1921"/>
                    <a:gd name="T70" fmla="*/ 1009 w 1407"/>
                    <a:gd name="T71" fmla="*/ 70 h 1921"/>
                    <a:gd name="T72" fmla="*/ 1069 w 1407"/>
                    <a:gd name="T73" fmla="*/ 102 h 1921"/>
                    <a:gd name="T74" fmla="*/ 1125 w 1407"/>
                    <a:gd name="T75" fmla="*/ 140 h 1921"/>
                    <a:gd name="T76" fmla="*/ 1177 w 1407"/>
                    <a:gd name="T77" fmla="*/ 183 h 1921"/>
                    <a:gd name="T78" fmla="*/ 1225 w 1407"/>
                    <a:gd name="T79" fmla="*/ 230 h 1921"/>
                    <a:gd name="T80" fmla="*/ 1267 w 1407"/>
                    <a:gd name="T81" fmla="*/ 282 h 1921"/>
                    <a:gd name="T82" fmla="*/ 1306 w 1407"/>
                    <a:gd name="T83" fmla="*/ 339 h 1921"/>
                    <a:gd name="T84" fmla="*/ 1339 w 1407"/>
                    <a:gd name="T85" fmla="*/ 399 h 1921"/>
                    <a:gd name="T86" fmla="*/ 1365 w 1407"/>
                    <a:gd name="T87" fmla="*/ 461 h 1921"/>
                    <a:gd name="T88" fmla="*/ 1385 w 1407"/>
                    <a:gd name="T89" fmla="*/ 529 h 1921"/>
                    <a:gd name="T90" fmla="*/ 1400 w 1407"/>
                    <a:gd name="T91" fmla="*/ 597 h 1921"/>
                    <a:gd name="T92" fmla="*/ 1407 w 1407"/>
                    <a:gd name="T93" fmla="*/ 667 h 1921"/>
                    <a:gd name="T94" fmla="*/ 1407 w 1407"/>
                    <a:gd name="T95" fmla="*/ 704 h 1921"/>
                    <a:gd name="T96" fmla="*/ 1407 w 1407"/>
                    <a:gd name="T97" fmla="*/ 757 h 1921"/>
                    <a:gd name="T98" fmla="*/ 1397 w 1407"/>
                    <a:gd name="T99" fmla="*/ 860 h 1921"/>
                    <a:gd name="T100" fmla="*/ 1378 w 1407"/>
                    <a:gd name="T101" fmla="*/ 964 h 1921"/>
                    <a:gd name="T102" fmla="*/ 1349 w 1407"/>
                    <a:gd name="T103" fmla="*/ 1065 h 1921"/>
                    <a:gd name="T104" fmla="*/ 1314 w 1407"/>
                    <a:gd name="T105" fmla="*/ 1164 h 1921"/>
                    <a:gd name="T106" fmla="*/ 1273 w 1407"/>
                    <a:gd name="T107" fmla="*/ 1260 h 1921"/>
                    <a:gd name="T108" fmla="*/ 1201 w 1407"/>
                    <a:gd name="T109" fmla="*/ 1396 h 1921"/>
                    <a:gd name="T110" fmla="*/ 1092 w 1407"/>
                    <a:gd name="T111" fmla="*/ 1562 h 1921"/>
                    <a:gd name="T112" fmla="*/ 976 w 1407"/>
                    <a:gd name="T113" fmla="*/ 1703 h 1921"/>
                    <a:gd name="T114" fmla="*/ 859 w 1407"/>
                    <a:gd name="T115" fmla="*/ 1817 h 1921"/>
                    <a:gd name="T116" fmla="*/ 777 w 1407"/>
                    <a:gd name="T117" fmla="*/ 1879 h 1921"/>
                    <a:gd name="T118" fmla="*/ 727 w 1407"/>
                    <a:gd name="T119" fmla="*/ 1909 h 1921"/>
                    <a:gd name="T120" fmla="*/ 703 w 1407"/>
                    <a:gd name="T121" fmla="*/ 1921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07" h="1921">
                      <a:moveTo>
                        <a:pt x="703" y="1921"/>
                      </a:moveTo>
                      <a:lnTo>
                        <a:pt x="680" y="1909"/>
                      </a:lnTo>
                      <a:lnTo>
                        <a:pt x="630" y="1879"/>
                      </a:lnTo>
                      <a:lnTo>
                        <a:pt x="548" y="1817"/>
                      </a:lnTo>
                      <a:lnTo>
                        <a:pt x="431" y="1703"/>
                      </a:lnTo>
                      <a:lnTo>
                        <a:pt x="315" y="1562"/>
                      </a:lnTo>
                      <a:lnTo>
                        <a:pt x="206" y="1396"/>
                      </a:lnTo>
                      <a:lnTo>
                        <a:pt x="134" y="1260"/>
                      </a:lnTo>
                      <a:lnTo>
                        <a:pt x="93" y="1164"/>
                      </a:lnTo>
                      <a:lnTo>
                        <a:pt x="58" y="1065"/>
                      </a:lnTo>
                      <a:lnTo>
                        <a:pt x="31" y="964"/>
                      </a:lnTo>
                      <a:lnTo>
                        <a:pt x="11" y="860"/>
                      </a:lnTo>
                      <a:lnTo>
                        <a:pt x="1" y="757"/>
                      </a:lnTo>
                      <a:lnTo>
                        <a:pt x="0" y="704"/>
                      </a:lnTo>
                      <a:lnTo>
                        <a:pt x="0" y="667"/>
                      </a:lnTo>
                      <a:lnTo>
                        <a:pt x="7" y="597"/>
                      </a:lnTo>
                      <a:lnTo>
                        <a:pt x="22" y="529"/>
                      </a:lnTo>
                      <a:lnTo>
                        <a:pt x="42" y="461"/>
                      </a:lnTo>
                      <a:lnTo>
                        <a:pt x="68" y="399"/>
                      </a:lnTo>
                      <a:lnTo>
                        <a:pt x="101" y="339"/>
                      </a:lnTo>
                      <a:lnTo>
                        <a:pt x="140" y="282"/>
                      </a:lnTo>
                      <a:lnTo>
                        <a:pt x="182" y="230"/>
                      </a:lnTo>
                      <a:lnTo>
                        <a:pt x="230" y="183"/>
                      </a:lnTo>
                      <a:lnTo>
                        <a:pt x="282" y="140"/>
                      </a:lnTo>
                      <a:lnTo>
                        <a:pt x="338" y="102"/>
                      </a:lnTo>
                      <a:lnTo>
                        <a:pt x="399" y="70"/>
                      </a:lnTo>
                      <a:lnTo>
                        <a:pt x="461" y="43"/>
                      </a:lnTo>
                      <a:lnTo>
                        <a:pt x="527" y="22"/>
                      </a:lnTo>
                      <a:lnTo>
                        <a:pt x="596" y="8"/>
                      </a:lnTo>
                      <a:lnTo>
                        <a:pt x="667" y="1"/>
                      </a:lnTo>
                      <a:lnTo>
                        <a:pt x="703" y="0"/>
                      </a:lnTo>
                      <a:lnTo>
                        <a:pt x="740" y="1"/>
                      </a:lnTo>
                      <a:lnTo>
                        <a:pt x="811" y="8"/>
                      </a:lnTo>
                      <a:lnTo>
                        <a:pt x="880" y="22"/>
                      </a:lnTo>
                      <a:lnTo>
                        <a:pt x="946" y="43"/>
                      </a:lnTo>
                      <a:lnTo>
                        <a:pt x="1009" y="70"/>
                      </a:lnTo>
                      <a:lnTo>
                        <a:pt x="1069" y="102"/>
                      </a:lnTo>
                      <a:lnTo>
                        <a:pt x="1125" y="140"/>
                      </a:lnTo>
                      <a:lnTo>
                        <a:pt x="1177" y="183"/>
                      </a:lnTo>
                      <a:lnTo>
                        <a:pt x="1225" y="230"/>
                      </a:lnTo>
                      <a:lnTo>
                        <a:pt x="1267" y="282"/>
                      </a:lnTo>
                      <a:lnTo>
                        <a:pt x="1306" y="339"/>
                      </a:lnTo>
                      <a:lnTo>
                        <a:pt x="1339" y="399"/>
                      </a:lnTo>
                      <a:lnTo>
                        <a:pt x="1365" y="461"/>
                      </a:lnTo>
                      <a:lnTo>
                        <a:pt x="1385" y="529"/>
                      </a:lnTo>
                      <a:lnTo>
                        <a:pt x="1400" y="597"/>
                      </a:lnTo>
                      <a:lnTo>
                        <a:pt x="1407" y="667"/>
                      </a:lnTo>
                      <a:lnTo>
                        <a:pt x="1407" y="704"/>
                      </a:lnTo>
                      <a:lnTo>
                        <a:pt x="1407" y="757"/>
                      </a:lnTo>
                      <a:lnTo>
                        <a:pt x="1397" y="860"/>
                      </a:lnTo>
                      <a:lnTo>
                        <a:pt x="1378" y="964"/>
                      </a:lnTo>
                      <a:lnTo>
                        <a:pt x="1349" y="1065"/>
                      </a:lnTo>
                      <a:lnTo>
                        <a:pt x="1314" y="1164"/>
                      </a:lnTo>
                      <a:lnTo>
                        <a:pt x="1273" y="1260"/>
                      </a:lnTo>
                      <a:lnTo>
                        <a:pt x="1201" y="1396"/>
                      </a:lnTo>
                      <a:lnTo>
                        <a:pt x="1092" y="1562"/>
                      </a:lnTo>
                      <a:lnTo>
                        <a:pt x="976" y="1703"/>
                      </a:lnTo>
                      <a:lnTo>
                        <a:pt x="859" y="1817"/>
                      </a:lnTo>
                      <a:lnTo>
                        <a:pt x="777" y="1879"/>
                      </a:lnTo>
                      <a:lnTo>
                        <a:pt x="727" y="1909"/>
                      </a:lnTo>
                      <a:lnTo>
                        <a:pt x="703" y="1921"/>
                      </a:lnTo>
                      <a:close/>
                    </a:path>
                  </a:pathLst>
                </a:custGeom>
                <a:solidFill>
                  <a:srgbClr val="E84C3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005"/>
                <p:cNvSpPr>
                  <a:spLocks/>
                </p:cNvSpPr>
                <p:nvPr/>
              </p:nvSpPr>
              <p:spPr bwMode="auto">
                <a:xfrm>
                  <a:off x="8817295" y="2651124"/>
                  <a:ext cx="1394144" cy="3802211"/>
                </a:xfrm>
                <a:custGeom>
                  <a:avLst/>
                  <a:gdLst>
                    <a:gd name="T0" fmla="*/ 0 w 704"/>
                    <a:gd name="T1" fmla="*/ 0 h 1921"/>
                    <a:gd name="T2" fmla="*/ 37 w 704"/>
                    <a:gd name="T3" fmla="*/ 1 h 1921"/>
                    <a:gd name="T4" fmla="*/ 108 w 704"/>
                    <a:gd name="T5" fmla="*/ 8 h 1921"/>
                    <a:gd name="T6" fmla="*/ 177 w 704"/>
                    <a:gd name="T7" fmla="*/ 22 h 1921"/>
                    <a:gd name="T8" fmla="*/ 243 w 704"/>
                    <a:gd name="T9" fmla="*/ 43 h 1921"/>
                    <a:gd name="T10" fmla="*/ 306 w 704"/>
                    <a:gd name="T11" fmla="*/ 70 h 1921"/>
                    <a:gd name="T12" fmla="*/ 366 w 704"/>
                    <a:gd name="T13" fmla="*/ 102 h 1921"/>
                    <a:gd name="T14" fmla="*/ 422 w 704"/>
                    <a:gd name="T15" fmla="*/ 140 h 1921"/>
                    <a:gd name="T16" fmla="*/ 474 w 704"/>
                    <a:gd name="T17" fmla="*/ 183 h 1921"/>
                    <a:gd name="T18" fmla="*/ 522 w 704"/>
                    <a:gd name="T19" fmla="*/ 230 h 1921"/>
                    <a:gd name="T20" fmla="*/ 564 w 704"/>
                    <a:gd name="T21" fmla="*/ 282 h 1921"/>
                    <a:gd name="T22" fmla="*/ 603 w 704"/>
                    <a:gd name="T23" fmla="*/ 339 h 1921"/>
                    <a:gd name="T24" fmla="*/ 636 w 704"/>
                    <a:gd name="T25" fmla="*/ 399 h 1921"/>
                    <a:gd name="T26" fmla="*/ 662 w 704"/>
                    <a:gd name="T27" fmla="*/ 461 h 1921"/>
                    <a:gd name="T28" fmla="*/ 682 w 704"/>
                    <a:gd name="T29" fmla="*/ 529 h 1921"/>
                    <a:gd name="T30" fmla="*/ 697 w 704"/>
                    <a:gd name="T31" fmla="*/ 597 h 1921"/>
                    <a:gd name="T32" fmla="*/ 704 w 704"/>
                    <a:gd name="T33" fmla="*/ 667 h 1921"/>
                    <a:gd name="T34" fmla="*/ 704 w 704"/>
                    <a:gd name="T35" fmla="*/ 704 h 1921"/>
                    <a:gd name="T36" fmla="*/ 704 w 704"/>
                    <a:gd name="T37" fmla="*/ 757 h 1921"/>
                    <a:gd name="T38" fmla="*/ 694 w 704"/>
                    <a:gd name="T39" fmla="*/ 860 h 1921"/>
                    <a:gd name="T40" fmla="*/ 675 w 704"/>
                    <a:gd name="T41" fmla="*/ 964 h 1921"/>
                    <a:gd name="T42" fmla="*/ 646 w 704"/>
                    <a:gd name="T43" fmla="*/ 1065 h 1921"/>
                    <a:gd name="T44" fmla="*/ 611 w 704"/>
                    <a:gd name="T45" fmla="*/ 1164 h 1921"/>
                    <a:gd name="T46" fmla="*/ 570 w 704"/>
                    <a:gd name="T47" fmla="*/ 1260 h 1921"/>
                    <a:gd name="T48" fmla="*/ 498 w 704"/>
                    <a:gd name="T49" fmla="*/ 1396 h 1921"/>
                    <a:gd name="T50" fmla="*/ 389 w 704"/>
                    <a:gd name="T51" fmla="*/ 1562 h 1921"/>
                    <a:gd name="T52" fmla="*/ 273 w 704"/>
                    <a:gd name="T53" fmla="*/ 1703 h 1921"/>
                    <a:gd name="T54" fmla="*/ 156 w 704"/>
                    <a:gd name="T55" fmla="*/ 1817 h 1921"/>
                    <a:gd name="T56" fmla="*/ 74 w 704"/>
                    <a:gd name="T57" fmla="*/ 1879 h 1921"/>
                    <a:gd name="T58" fmla="*/ 24 w 704"/>
                    <a:gd name="T59" fmla="*/ 1909 h 1921"/>
                    <a:gd name="T60" fmla="*/ 0 w 704"/>
                    <a:gd name="T61" fmla="*/ 1921 h 1921"/>
                    <a:gd name="T62" fmla="*/ 0 w 704"/>
                    <a:gd name="T63" fmla="*/ 0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4" h="1921">
                      <a:moveTo>
                        <a:pt x="0" y="0"/>
                      </a:moveTo>
                      <a:lnTo>
                        <a:pt x="37" y="1"/>
                      </a:lnTo>
                      <a:lnTo>
                        <a:pt x="108" y="8"/>
                      </a:lnTo>
                      <a:lnTo>
                        <a:pt x="177" y="22"/>
                      </a:lnTo>
                      <a:lnTo>
                        <a:pt x="243" y="43"/>
                      </a:lnTo>
                      <a:lnTo>
                        <a:pt x="306" y="70"/>
                      </a:lnTo>
                      <a:lnTo>
                        <a:pt x="366" y="102"/>
                      </a:lnTo>
                      <a:lnTo>
                        <a:pt x="422" y="140"/>
                      </a:lnTo>
                      <a:lnTo>
                        <a:pt x="474" y="183"/>
                      </a:lnTo>
                      <a:lnTo>
                        <a:pt x="522" y="230"/>
                      </a:lnTo>
                      <a:lnTo>
                        <a:pt x="564" y="282"/>
                      </a:lnTo>
                      <a:lnTo>
                        <a:pt x="603" y="339"/>
                      </a:lnTo>
                      <a:lnTo>
                        <a:pt x="636" y="399"/>
                      </a:lnTo>
                      <a:lnTo>
                        <a:pt x="662" y="461"/>
                      </a:lnTo>
                      <a:lnTo>
                        <a:pt x="682" y="529"/>
                      </a:lnTo>
                      <a:lnTo>
                        <a:pt x="697" y="597"/>
                      </a:lnTo>
                      <a:lnTo>
                        <a:pt x="704" y="667"/>
                      </a:lnTo>
                      <a:lnTo>
                        <a:pt x="704" y="704"/>
                      </a:lnTo>
                      <a:lnTo>
                        <a:pt x="704" y="757"/>
                      </a:lnTo>
                      <a:lnTo>
                        <a:pt x="694" y="860"/>
                      </a:lnTo>
                      <a:lnTo>
                        <a:pt x="675" y="964"/>
                      </a:lnTo>
                      <a:lnTo>
                        <a:pt x="646" y="1065"/>
                      </a:lnTo>
                      <a:lnTo>
                        <a:pt x="611" y="1164"/>
                      </a:lnTo>
                      <a:lnTo>
                        <a:pt x="570" y="1260"/>
                      </a:lnTo>
                      <a:lnTo>
                        <a:pt x="498" y="1396"/>
                      </a:lnTo>
                      <a:lnTo>
                        <a:pt x="389" y="1562"/>
                      </a:lnTo>
                      <a:lnTo>
                        <a:pt x="273" y="1703"/>
                      </a:lnTo>
                      <a:lnTo>
                        <a:pt x="156" y="1817"/>
                      </a:lnTo>
                      <a:lnTo>
                        <a:pt x="74" y="1879"/>
                      </a:lnTo>
                      <a:lnTo>
                        <a:pt x="24" y="1909"/>
                      </a:lnTo>
                      <a:lnTo>
                        <a:pt x="0" y="1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alpha val="3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006"/>
                <p:cNvSpPr>
                  <a:spLocks/>
                </p:cNvSpPr>
                <p:nvPr/>
              </p:nvSpPr>
              <p:spPr bwMode="auto">
                <a:xfrm>
                  <a:off x="7668704" y="2904603"/>
                  <a:ext cx="2289250" cy="22892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E84C3D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852113" y="3546824"/>
                <a:ext cx="172988" cy="180568"/>
                <a:chOff x="7423151" y="2651124"/>
                <a:chExt cx="2788288" cy="3802211"/>
              </a:xfrm>
              <a:effectLst>
                <a:outerShdw blurRad="127000" dir="13500000" sy="23000" kx="1200000" algn="br" rotWithShape="0">
                  <a:prstClr val="black">
                    <a:alpha val="15000"/>
                  </a:prstClr>
                </a:outerShdw>
              </a:effectLst>
            </p:grpSpPr>
            <p:sp>
              <p:nvSpPr>
                <p:cNvPr id="36" name="Freeform 1004"/>
                <p:cNvSpPr>
                  <a:spLocks/>
                </p:cNvSpPr>
                <p:nvPr/>
              </p:nvSpPr>
              <p:spPr bwMode="auto">
                <a:xfrm>
                  <a:off x="7423151" y="2651124"/>
                  <a:ext cx="2788288" cy="3802211"/>
                </a:xfrm>
                <a:custGeom>
                  <a:avLst/>
                  <a:gdLst>
                    <a:gd name="T0" fmla="*/ 703 w 1407"/>
                    <a:gd name="T1" fmla="*/ 1921 h 1921"/>
                    <a:gd name="T2" fmla="*/ 680 w 1407"/>
                    <a:gd name="T3" fmla="*/ 1909 h 1921"/>
                    <a:gd name="T4" fmla="*/ 630 w 1407"/>
                    <a:gd name="T5" fmla="*/ 1879 h 1921"/>
                    <a:gd name="T6" fmla="*/ 548 w 1407"/>
                    <a:gd name="T7" fmla="*/ 1817 h 1921"/>
                    <a:gd name="T8" fmla="*/ 431 w 1407"/>
                    <a:gd name="T9" fmla="*/ 1703 h 1921"/>
                    <a:gd name="T10" fmla="*/ 315 w 1407"/>
                    <a:gd name="T11" fmla="*/ 1562 h 1921"/>
                    <a:gd name="T12" fmla="*/ 206 w 1407"/>
                    <a:gd name="T13" fmla="*/ 1396 h 1921"/>
                    <a:gd name="T14" fmla="*/ 134 w 1407"/>
                    <a:gd name="T15" fmla="*/ 1260 h 1921"/>
                    <a:gd name="T16" fmla="*/ 93 w 1407"/>
                    <a:gd name="T17" fmla="*/ 1164 h 1921"/>
                    <a:gd name="T18" fmla="*/ 58 w 1407"/>
                    <a:gd name="T19" fmla="*/ 1065 h 1921"/>
                    <a:gd name="T20" fmla="*/ 31 w 1407"/>
                    <a:gd name="T21" fmla="*/ 964 h 1921"/>
                    <a:gd name="T22" fmla="*/ 11 w 1407"/>
                    <a:gd name="T23" fmla="*/ 860 h 1921"/>
                    <a:gd name="T24" fmla="*/ 1 w 1407"/>
                    <a:gd name="T25" fmla="*/ 757 h 1921"/>
                    <a:gd name="T26" fmla="*/ 0 w 1407"/>
                    <a:gd name="T27" fmla="*/ 704 h 1921"/>
                    <a:gd name="T28" fmla="*/ 0 w 1407"/>
                    <a:gd name="T29" fmla="*/ 667 h 1921"/>
                    <a:gd name="T30" fmla="*/ 7 w 1407"/>
                    <a:gd name="T31" fmla="*/ 597 h 1921"/>
                    <a:gd name="T32" fmla="*/ 22 w 1407"/>
                    <a:gd name="T33" fmla="*/ 529 h 1921"/>
                    <a:gd name="T34" fmla="*/ 42 w 1407"/>
                    <a:gd name="T35" fmla="*/ 461 h 1921"/>
                    <a:gd name="T36" fmla="*/ 68 w 1407"/>
                    <a:gd name="T37" fmla="*/ 399 h 1921"/>
                    <a:gd name="T38" fmla="*/ 101 w 1407"/>
                    <a:gd name="T39" fmla="*/ 339 h 1921"/>
                    <a:gd name="T40" fmla="*/ 140 w 1407"/>
                    <a:gd name="T41" fmla="*/ 282 h 1921"/>
                    <a:gd name="T42" fmla="*/ 182 w 1407"/>
                    <a:gd name="T43" fmla="*/ 230 h 1921"/>
                    <a:gd name="T44" fmla="*/ 230 w 1407"/>
                    <a:gd name="T45" fmla="*/ 183 h 1921"/>
                    <a:gd name="T46" fmla="*/ 282 w 1407"/>
                    <a:gd name="T47" fmla="*/ 140 h 1921"/>
                    <a:gd name="T48" fmla="*/ 338 w 1407"/>
                    <a:gd name="T49" fmla="*/ 102 h 1921"/>
                    <a:gd name="T50" fmla="*/ 399 w 1407"/>
                    <a:gd name="T51" fmla="*/ 70 h 1921"/>
                    <a:gd name="T52" fmla="*/ 461 w 1407"/>
                    <a:gd name="T53" fmla="*/ 43 h 1921"/>
                    <a:gd name="T54" fmla="*/ 527 w 1407"/>
                    <a:gd name="T55" fmla="*/ 22 h 1921"/>
                    <a:gd name="T56" fmla="*/ 596 w 1407"/>
                    <a:gd name="T57" fmla="*/ 8 h 1921"/>
                    <a:gd name="T58" fmla="*/ 667 w 1407"/>
                    <a:gd name="T59" fmla="*/ 1 h 1921"/>
                    <a:gd name="T60" fmla="*/ 703 w 1407"/>
                    <a:gd name="T61" fmla="*/ 0 h 1921"/>
                    <a:gd name="T62" fmla="*/ 740 w 1407"/>
                    <a:gd name="T63" fmla="*/ 1 h 1921"/>
                    <a:gd name="T64" fmla="*/ 811 w 1407"/>
                    <a:gd name="T65" fmla="*/ 8 h 1921"/>
                    <a:gd name="T66" fmla="*/ 880 w 1407"/>
                    <a:gd name="T67" fmla="*/ 22 h 1921"/>
                    <a:gd name="T68" fmla="*/ 946 w 1407"/>
                    <a:gd name="T69" fmla="*/ 43 h 1921"/>
                    <a:gd name="T70" fmla="*/ 1009 w 1407"/>
                    <a:gd name="T71" fmla="*/ 70 h 1921"/>
                    <a:gd name="T72" fmla="*/ 1069 w 1407"/>
                    <a:gd name="T73" fmla="*/ 102 h 1921"/>
                    <a:gd name="T74" fmla="*/ 1125 w 1407"/>
                    <a:gd name="T75" fmla="*/ 140 h 1921"/>
                    <a:gd name="T76" fmla="*/ 1177 w 1407"/>
                    <a:gd name="T77" fmla="*/ 183 h 1921"/>
                    <a:gd name="T78" fmla="*/ 1225 w 1407"/>
                    <a:gd name="T79" fmla="*/ 230 h 1921"/>
                    <a:gd name="T80" fmla="*/ 1267 w 1407"/>
                    <a:gd name="T81" fmla="*/ 282 h 1921"/>
                    <a:gd name="T82" fmla="*/ 1306 w 1407"/>
                    <a:gd name="T83" fmla="*/ 339 h 1921"/>
                    <a:gd name="T84" fmla="*/ 1339 w 1407"/>
                    <a:gd name="T85" fmla="*/ 399 h 1921"/>
                    <a:gd name="T86" fmla="*/ 1365 w 1407"/>
                    <a:gd name="T87" fmla="*/ 461 h 1921"/>
                    <a:gd name="T88" fmla="*/ 1385 w 1407"/>
                    <a:gd name="T89" fmla="*/ 529 h 1921"/>
                    <a:gd name="T90" fmla="*/ 1400 w 1407"/>
                    <a:gd name="T91" fmla="*/ 597 h 1921"/>
                    <a:gd name="T92" fmla="*/ 1407 w 1407"/>
                    <a:gd name="T93" fmla="*/ 667 h 1921"/>
                    <a:gd name="T94" fmla="*/ 1407 w 1407"/>
                    <a:gd name="T95" fmla="*/ 704 h 1921"/>
                    <a:gd name="T96" fmla="*/ 1407 w 1407"/>
                    <a:gd name="T97" fmla="*/ 757 h 1921"/>
                    <a:gd name="T98" fmla="*/ 1397 w 1407"/>
                    <a:gd name="T99" fmla="*/ 860 h 1921"/>
                    <a:gd name="T100" fmla="*/ 1378 w 1407"/>
                    <a:gd name="T101" fmla="*/ 964 h 1921"/>
                    <a:gd name="T102" fmla="*/ 1349 w 1407"/>
                    <a:gd name="T103" fmla="*/ 1065 h 1921"/>
                    <a:gd name="T104" fmla="*/ 1314 w 1407"/>
                    <a:gd name="T105" fmla="*/ 1164 h 1921"/>
                    <a:gd name="T106" fmla="*/ 1273 w 1407"/>
                    <a:gd name="T107" fmla="*/ 1260 h 1921"/>
                    <a:gd name="T108" fmla="*/ 1201 w 1407"/>
                    <a:gd name="T109" fmla="*/ 1396 h 1921"/>
                    <a:gd name="T110" fmla="*/ 1092 w 1407"/>
                    <a:gd name="T111" fmla="*/ 1562 h 1921"/>
                    <a:gd name="T112" fmla="*/ 976 w 1407"/>
                    <a:gd name="T113" fmla="*/ 1703 h 1921"/>
                    <a:gd name="T114" fmla="*/ 859 w 1407"/>
                    <a:gd name="T115" fmla="*/ 1817 h 1921"/>
                    <a:gd name="T116" fmla="*/ 777 w 1407"/>
                    <a:gd name="T117" fmla="*/ 1879 h 1921"/>
                    <a:gd name="T118" fmla="*/ 727 w 1407"/>
                    <a:gd name="T119" fmla="*/ 1909 h 1921"/>
                    <a:gd name="T120" fmla="*/ 703 w 1407"/>
                    <a:gd name="T121" fmla="*/ 1921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07" h="1921">
                      <a:moveTo>
                        <a:pt x="703" y="1921"/>
                      </a:moveTo>
                      <a:lnTo>
                        <a:pt x="680" y="1909"/>
                      </a:lnTo>
                      <a:lnTo>
                        <a:pt x="630" y="1879"/>
                      </a:lnTo>
                      <a:lnTo>
                        <a:pt x="548" y="1817"/>
                      </a:lnTo>
                      <a:lnTo>
                        <a:pt x="431" y="1703"/>
                      </a:lnTo>
                      <a:lnTo>
                        <a:pt x="315" y="1562"/>
                      </a:lnTo>
                      <a:lnTo>
                        <a:pt x="206" y="1396"/>
                      </a:lnTo>
                      <a:lnTo>
                        <a:pt x="134" y="1260"/>
                      </a:lnTo>
                      <a:lnTo>
                        <a:pt x="93" y="1164"/>
                      </a:lnTo>
                      <a:lnTo>
                        <a:pt x="58" y="1065"/>
                      </a:lnTo>
                      <a:lnTo>
                        <a:pt x="31" y="964"/>
                      </a:lnTo>
                      <a:lnTo>
                        <a:pt x="11" y="860"/>
                      </a:lnTo>
                      <a:lnTo>
                        <a:pt x="1" y="757"/>
                      </a:lnTo>
                      <a:lnTo>
                        <a:pt x="0" y="704"/>
                      </a:lnTo>
                      <a:lnTo>
                        <a:pt x="0" y="667"/>
                      </a:lnTo>
                      <a:lnTo>
                        <a:pt x="7" y="597"/>
                      </a:lnTo>
                      <a:lnTo>
                        <a:pt x="22" y="529"/>
                      </a:lnTo>
                      <a:lnTo>
                        <a:pt x="42" y="461"/>
                      </a:lnTo>
                      <a:lnTo>
                        <a:pt x="68" y="399"/>
                      </a:lnTo>
                      <a:lnTo>
                        <a:pt x="101" y="339"/>
                      </a:lnTo>
                      <a:lnTo>
                        <a:pt x="140" y="282"/>
                      </a:lnTo>
                      <a:lnTo>
                        <a:pt x="182" y="230"/>
                      </a:lnTo>
                      <a:lnTo>
                        <a:pt x="230" y="183"/>
                      </a:lnTo>
                      <a:lnTo>
                        <a:pt x="282" y="140"/>
                      </a:lnTo>
                      <a:lnTo>
                        <a:pt x="338" y="102"/>
                      </a:lnTo>
                      <a:lnTo>
                        <a:pt x="399" y="70"/>
                      </a:lnTo>
                      <a:lnTo>
                        <a:pt x="461" y="43"/>
                      </a:lnTo>
                      <a:lnTo>
                        <a:pt x="527" y="22"/>
                      </a:lnTo>
                      <a:lnTo>
                        <a:pt x="596" y="8"/>
                      </a:lnTo>
                      <a:lnTo>
                        <a:pt x="667" y="1"/>
                      </a:lnTo>
                      <a:lnTo>
                        <a:pt x="703" y="0"/>
                      </a:lnTo>
                      <a:lnTo>
                        <a:pt x="740" y="1"/>
                      </a:lnTo>
                      <a:lnTo>
                        <a:pt x="811" y="8"/>
                      </a:lnTo>
                      <a:lnTo>
                        <a:pt x="880" y="22"/>
                      </a:lnTo>
                      <a:lnTo>
                        <a:pt x="946" y="43"/>
                      </a:lnTo>
                      <a:lnTo>
                        <a:pt x="1009" y="70"/>
                      </a:lnTo>
                      <a:lnTo>
                        <a:pt x="1069" y="102"/>
                      </a:lnTo>
                      <a:lnTo>
                        <a:pt x="1125" y="140"/>
                      </a:lnTo>
                      <a:lnTo>
                        <a:pt x="1177" y="183"/>
                      </a:lnTo>
                      <a:lnTo>
                        <a:pt x="1225" y="230"/>
                      </a:lnTo>
                      <a:lnTo>
                        <a:pt x="1267" y="282"/>
                      </a:lnTo>
                      <a:lnTo>
                        <a:pt x="1306" y="339"/>
                      </a:lnTo>
                      <a:lnTo>
                        <a:pt x="1339" y="399"/>
                      </a:lnTo>
                      <a:lnTo>
                        <a:pt x="1365" y="461"/>
                      </a:lnTo>
                      <a:lnTo>
                        <a:pt x="1385" y="529"/>
                      </a:lnTo>
                      <a:lnTo>
                        <a:pt x="1400" y="597"/>
                      </a:lnTo>
                      <a:lnTo>
                        <a:pt x="1407" y="667"/>
                      </a:lnTo>
                      <a:lnTo>
                        <a:pt x="1407" y="704"/>
                      </a:lnTo>
                      <a:lnTo>
                        <a:pt x="1407" y="757"/>
                      </a:lnTo>
                      <a:lnTo>
                        <a:pt x="1397" y="860"/>
                      </a:lnTo>
                      <a:lnTo>
                        <a:pt x="1378" y="964"/>
                      </a:lnTo>
                      <a:lnTo>
                        <a:pt x="1349" y="1065"/>
                      </a:lnTo>
                      <a:lnTo>
                        <a:pt x="1314" y="1164"/>
                      </a:lnTo>
                      <a:lnTo>
                        <a:pt x="1273" y="1260"/>
                      </a:lnTo>
                      <a:lnTo>
                        <a:pt x="1201" y="1396"/>
                      </a:lnTo>
                      <a:lnTo>
                        <a:pt x="1092" y="1562"/>
                      </a:lnTo>
                      <a:lnTo>
                        <a:pt x="976" y="1703"/>
                      </a:lnTo>
                      <a:lnTo>
                        <a:pt x="859" y="1817"/>
                      </a:lnTo>
                      <a:lnTo>
                        <a:pt x="777" y="1879"/>
                      </a:lnTo>
                      <a:lnTo>
                        <a:pt x="727" y="1909"/>
                      </a:lnTo>
                      <a:lnTo>
                        <a:pt x="703" y="1921"/>
                      </a:lnTo>
                      <a:close/>
                    </a:path>
                  </a:pathLst>
                </a:custGeom>
                <a:solidFill>
                  <a:srgbClr val="E84C3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005"/>
                <p:cNvSpPr>
                  <a:spLocks/>
                </p:cNvSpPr>
                <p:nvPr/>
              </p:nvSpPr>
              <p:spPr bwMode="auto">
                <a:xfrm>
                  <a:off x="8817295" y="2651124"/>
                  <a:ext cx="1394144" cy="3802211"/>
                </a:xfrm>
                <a:custGeom>
                  <a:avLst/>
                  <a:gdLst>
                    <a:gd name="T0" fmla="*/ 0 w 704"/>
                    <a:gd name="T1" fmla="*/ 0 h 1921"/>
                    <a:gd name="T2" fmla="*/ 37 w 704"/>
                    <a:gd name="T3" fmla="*/ 1 h 1921"/>
                    <a:gd name="T4" fmla="*/ 108 w 704"/>
                    <a:gd name="T5" fmla="*/ 8 h 1921"/>
                    <a:gd name="T6" fmla="*/ 177 w 704"/>
                    <a:gd name="T7" fmla="*/ 22 h 1921"/>
                    <a:gd name="T8" fmla="*/ 243 w 704"/>
                    <a:gd name="T9" fmla="*/ 43 h 1921"/>
                    <a:gd name="T10" fmla="*/ 306 w 704"/>
                    <a:gd name="T11" fmla="*/ 70 h 1921"/>
                    <a:gd name="T12" fmla="*/ 366 w 704"/>
                    <a:gd name="T13" fmla="*/ 102 h 1921"/>
                    <a:gd name="T14" fmla="*/ 422 w 704"/>
                    <a:gd name="T15" fmla="*/ 140 h 1921"/>
                    <a:gd name="T16" fmla="*/ 474 w 704"/>
                    <a:gd name="T17" fmla="*/ 183 h 1921"/>
                    <a:gd name="T18" fmla="*/ 522 w 704"/>
                    <a:gd name="T19" fmla="*/ 230 h 1921"/>
                    <a:gd name="T20" fmla="*/ 564 w 704"/>
                    <a:gd name="T21" fmla="*/ 282 h 1921"/>
                    <a:gd name="T22" fmla="*/ 603 w 704"/>
                    <a:gd name="T23" fmla="*/ 339 h 1921"/>
                    <a:gd name="T24" fmla="*/ 636 w 704"/>
                    <a:gd name="T25" fmla="*/ 399 h 1921"/>
                    <a:gd name="T26" fmla="*/ 662 w 704"/>
                    <a:gd name="T27" fmla="*/ 461 h 1921"/>
                    <a:gd name="T28" fmla="*/ 682 w 704"/>
                    <a:gd name="T29" fmla="*/ 529 h 1921"/>
                    <a:gd name="T30" fmla="*/ 697 w 704"/>
                    <a:gd name="T31" fmla="*/ 597 h 1921"/>
                    <a:gd name="T32" fmla="*/ 704 w 704"/>
                    <a:gd name="T33" fmla="*/ 667 h 1921"/>
                    <a:gd name="T34" fmla="*/ 704 w 704"/>
                    <a:gd name="T35" fmla="*/ 704 h 1921"/>
                    <a:gd name="T36" fmla="*/ 704 w 704"/>
                    <a:gd name="T37" fmla="*/ 757 h 1921"/>
                    <a:gd name="T38" fmla="*/ 694 w 704"/>
                    <a:gd name="T39" fmla="*/ 860 h 1921"/>
                    <a:gd name="T40" fmla="*/ 675 w 704"/>
                    <a:gd name="T41" fmla="*/ 964 h 1921"/>
                    <a:gd name="T42" fmla="*/ 646 w 704"/>
                    <a:gd name="T43" fmla="*/ 1065 h 1921"/>
                    <a:gd name="T44" fmla="*/ 611 w 704"/>
                    <a:gd name="T45" fmla="*/ 1164 h 1921"/>
                    <a:gd name="T46" fmla="*/ 570 w 704"/>
                    <a:gd name="T47" fmla="*/ 1260 h 1921"/>
                    <a:gd name="T48" fmla="*/ 498 w 704"/>
                    <a:gd name="T49" fmla="*/ 1396 h 1921"/>
                    <a:gd name="T50" fmla="*/ 389 w 704"/>
                    <a:gd name="T51" fmla="*/ 1562 h 1921"/>
                    <a:gd name="T52" fmla="*/ 273 w 704"/>
                    <a:gd name="T53" fmla="*/ 1703 h 1921"/>
                    <a:gd name="T54" fmla="*/ 156 w 704"/>
                    <a:gd name="T55" fmla="*/ 1817 h 1921"/>
                    <a:gd name="T56" fmla="*/ 74 w 704"/>
                    <a:gd name="T57" fmla="*/ 1879 h 1921"/>
                    <a:gd name="T58" fmla="*/ 24 w 704"/>
                    <a:gd name="T59" fmla="*/ 1909 h 1921"/>
                    <a:gd name="T60" fmla="*/ 0 w 704"/>
                    <a:gd name="T61" fmla="*/ 1921 h 1921"/>
                    <a:gd name="T62" fmla="*/ 0 w 704"/>
                    <a:gd name="T63" fmla="*/ 0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4" h="1921">
                      <a:moveTo>
                        <a:pt x="0" y="0"/>
                      </a:moveTo>
                      <a:lnTo>
                        <a:pt x="37" y="1"/>
                      </a:lnTo>
                      <a:lnTo>
                        <a:pt x="108" y="8"/>
                      </a:lnTo>
                      <a:lnTo>
                        <a:pt x="177" y="22"/>
                      </a:lnTo>
                      <a:lnTo>
                        <a:pt x="243" y="43"/>
                      </a:lnTo>
                      <a:lnTo>
                        <a:pt x="306" y="70"/>
                      </a:lnTo>
                      <a:lnTo>
                        <a:pt x="366" y="102"/>
                      </a:lnTo>
                      <a:lnTo>
                        <a:pt x="422" y="140"/>
                      </a:lnTo>
                      <a:lnTo>
                        <a:pt x="474" y="183"/>
                      </a:lnTo>
                      <a:lnTo>
                        <a:pt x="522" y="230"/>
                      </a:lnTo>
                      <a:lnTo>
                        <a:pt x="564" y="282"/>
                      </a:lnTo>
                      <a:lnTo>
                        <a:pt x="603" y="339"/>
                      </a:lnTo>
                      <a:lnTo>
                        <a:pt x="636" y="399"/>
                      </a:lnTo>
                      <a:lnTo>
                        <a:pt x="662" y="461"/>
                      </a:lnTo>
                      <a:lnTo>
                        <a:pt x="682" y="529"/>
                      </a:lnTo>
                      <a:lnTo>
                        <a:pt x="697" y="597"/>
                      </a:lnTo>
                      <a:lnTo>
                        <a:pt x="704" y="667"/>
                      </a:lnTo>
                      <a:lnTo>
                        <a:pt x="704" y="704"/>
                      </a:lnTo>
                      <a:lnTo>
                        <a:pt x="704" y="757"/>
                      </a:lnTo>
                      <a:lnTo>
                        <a:pt x="694" y="860"/>
                      </a:lnTo>
                      <a:lnTo>
                        <a:pt x="675" y="964"/>
                      </a:lnTo>
                      <a:lnTo>
                        <a:pt x="646" y="1065"/>
                      </a:lnTo>
                      <a:lnTo>
                        <a:pt x="611" y="1164"/>
                      </a:lnTo>
                      <a:lnTo>
                        <a:pt x="570" y="1260"/>
                      </a:lnTo>
                      <a:lnTo>
                        <a:pt x="498" y="1396"/>
                      </a:lnTo>
                      <a:lnTo>
                        <a:pt x="389" y="1562"/>
                      </a:lnTo>
                      <a:lnTo>
                        <a:pt x="273" y="1703"/>
                      </a:lnTo>
                      <a:lnTo>
                        <a:pt x="156" y="1817"/>
                      </a:lnTo>
                      <a:lnTo>
                        <a:pt x="74" y="1879"/>
                      </a:lnTo>
                      <a:lnTo>
                        <a:pt x="24" y="1909"/>
                      </a:lnTo>
                      <a:lnTo>
                        <a:pt x="0" y="1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alpha val="3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006"/>
                <p:cNvSpPr>
                  <a:spLocks/>
                </p:cNvSpPr>
                <p:nvPr/>
              </p:nvSpPr>
              <p:spPr bwMode="auto">
                <a:xfrm>
                  <a:off x="7668704" y="2904603"/>
                  <a:ext cx="2289250" cy="22892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E84C3D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544359" y="4442919"/>
                <a:ext cx="172988" cy="180568"/>
                <a:chOff x="7423151" y="2651124"/>
                <a:chExt cx="2788288" cy="3802211"/>
              </a:xfrm>
              <a:effectLst>
                <a:outerShdw blurRad="127000" dir="13500000" sy="23000" kx="1200000" algn="br" rotWithShape="0">
                  <a:prstClr val="black">
                    <a:alpha val="15000"/>
                  </a:prstClr>
                </a:outerShdw>
              </a:effectLst>
            </p:grpSpPr>
            <p:sp>
              <p:nvSpPr>
                <p:cNvPr id="33" name="Freeform 1004"/>
                <p:cNvSpPr>
                  <a:spLocks/>
                </p:cNvSpPr>
                <p:nvPr/>
              </p:nvSpPr>
              <p:spPr bwMode="auto">
                <a:xfrm>
                  <a:off x="7423151" y="2651124"/>
                  <a:ext cx="2788288" cy="3802211"/>
                </a:xfrm>
                <a:custGeom>
                  <a:avLst/>
                  <a:gdLst>
                    <a:gd name="T0" fmla="*/ 703 w 1407"/>
                    <a:gd name="T1" fmla="*/ 1921 h 1921"/>
                    <a:gd name="T2" fmla="*/ 680 w 1407"/>
                    <a:gd name="T3" fmla="*/ 1909 h 1921"/>
                    <a:gd name="T4" fmla="*/ 630 w 1407"/>
                    <a:gd name="T5" fmla="*/ 1879 h 1921"/>
                    <a:gd name="T6" fmla="*/ 548 w 1407"/>
                    <a:gd name="T7" fmla="*/ 1817 h 1921"/>
                    <a:gd name="T8" fmla="*/ 431 w 1407"/>
                    <a:gd name="T9" fmla="*/ 1703 h 1921"/>
                    <a:gd name="T10" fmla="*/ 315 w 1407"/>
                    <a:gd name="T11" fmla="*/ 1562 h 1921"/>
                    <a:gd name="T12" fmla="*/ 206 w 1407"/>
                    <a:gd name="T13" fmla="*/ 1396 h 1921"/>
                    <a:gd name="T14" fmla="*/ 134 w 1407"/>
                    <a:gd name="T15" fmla="*/ 1260 h 1921"/>
                    <a:gd name="T16" fmla="*/ 93 w 1407"/>
                    <a:gd name="T17" fmla="*/ 1164 h 1921"/>
                    <a:gd name="T18" fmla="*/ 58 w 1407"/>
                    <a:gd name="T19" fmla="*/ 1065 h 1921"/>
                    <a:gd name="T20" fmla="*/ 31 w 1407"/>
                    <a:gd name="T21" fmla="*/ 964 h 1921"/>
                    <a:gd name="T22" fmla="*/ 11 w 1407"/>
                    <a:gd name="T23" fmla="*/ 860 h 1921"/>
                    <a:gd name="T24" fmla="*/ 1 w 1407"/>
                    <a:gd name="T25" fmla="*/ 757 h 1921"/>
                    <a:gd name="T26" fmla="*/ 0 w 1407"/>
                    <a:gd name="T27" fmla="*/ 704 h 1921"/>
                    <a:gd name="T28" fmla="*/ 0 w 1407"/>
                    <a:gd name="T29" fmla="*/ 667 h 1921"/>
                    <a:gd name="T30" fmla="*/ 7 w 1407"/>
                    <a:gd name="T31" fmla="*/ 597 h 1921"/>
                    <a:gd name="T32" fmla="*/ 22 w 1407"/>
                    <a:gd name="T33" fmla="*/ 529 h 1921"/>
                    <a:gd name="T34" fmla="*/ 42 w 1407"/>
                    <a:gd name="T35" fmla="*/ 461 h 1921"/>
                    <a:gd name="T36" fmla="*/ 68 w 1407"/>
                    <a:gd name="T37" fmla="*/ 399 h 1921"/>
                    <a:gd name="T38" fmla="*/ 101 w 1407"/>
                    <a:gd name="T39" fmla="*/ 339 h 1921"/>
                    <a:gd name="T40" fmla="*/ 140 w 1407"/>
                    <a:gd name="T41" fmla="*/ 282 h 1921"/>
                    <a:gd name="T42" fmla="*/ 182 w 1407"/>
                    <a:gd name="T43" fmla="*/ 230 h 1921"/>
                    <a:gd name="T44" fmla="*/ 230 w 1407"/>
                    <a:gd name="T45" fmla="*/ 183 h 1921"/>
                    <a:gd name="T46" fmla="*/ 282 w 1407"/>
                    <a:gd name="T47" fmla="*/ 140 h 1921"/>
                    <a:gd name="T48" fmla="*/ 338 w 1407"/>
                    <a:gd name="T49" fmla="*/ 102 h 1921"/>
                    <a:gd name="T50" fmla="*/ 399 w 1407"/>
                    <a:gd name="T51" fmla="*/ 70 h 1921"/>
                    <a:gd name="T52" fmla="*/ 461 w 1407"/>
                    <a:gd name="T53" fmla="*/ 43 h 1921"/>
                    <a:gd name="T54" fmla="*/ 527 w 1407"/>
                    <a:gd name="T55" fmla="*/ 22 h 1921"/>
                    <a:gd name="T56" fmla="*/ 596 w 1407"/>
                    <a:gd name="T57" fmla="*/ 8 h 1921"/>
                    <a:gd name="T58" fmla="*/ 667 w 1407"/>
                    <a:gd name="T59" fmla="*/ 1 h 1921"/>
                    <a:gd name="T60" fmla="*/ 703 w 1407"/>
                    <a:gd name="T61" fmla="*/ 0 h 1921"/>
                    <a:gd name="T62" fmla="*/ 740 w 1407"/>
                    <a:gd name="T63" fmla="*/ 1 h 1921"/>
                    <a:gd name="T64" fmla="*/ 811 w 1407"/>
                    <a:gd name="T65" fmla="*/ 8 h 1921"/>
                    <a:gd name="T66" fmla="*/ 880 w 1407"/>
                    <a:gd name="T67" fmla="*/ 22 h 1921"/>
                    <a:gd name="T68" fmla="*/ 946 w 1407"/>
                    <a:gd name="T69" fmla="*/ 43 h 1921"/>
                    <a:gd name="T70" fmla="*/ 1009 w 1407"/>
                    <a:gd name="T71" fmla="*/ 70 h 1921"/>
                    <a:gd name="T72" fmla="*/ 1069 w 1407"/>
                    <a:gd name="T73" fmla="*/ 102 h 1921"/>
                    <a:gd name="T74" fmla="*/ 1125 w 1407"/>
                    <a:gd name="T75" fmla="*/ 140 h 1921"/>
                    <a:gd name="T76" fmla="*/ 1177 w 1407"/>
                    <a:gd name="T77" fmla="*/ 183 h 1921"/>
                    <a:gd name="T78" fmla="*/ 1225 w 1407"/>
                    <a:gd name="T79" fmla="*/ 230 h 1921"/>
                    <a:gd name="T80" fmla="*/ 1267 w 1407"/>
                    <a:gd name="T81" fmla="*/ 282 h 1921"/>
                    <a:gd name="T82" fmla="*/ 1306 w 1407"/>
                    <a:gd name="T83" fmla="*/ 339 h 1921"/>
                    <a:gd name="T84" fmla="*/ 1339 w 1407"/>
                    <a:gd name="T85" fmla="*/ 399 h 1921"/>
                    <a:gd name="T86" fmla="*/ 1365 w 1407"/>
                    <a:gd name="T87" fmla="*/ 461 h 1921"/>
                    <a:gd name="T88" fmla="*/ 1385 w 1407"/>
                    <a:gd name="T89" fmla="*/ 529 h 1921"/>
                    <a:gd name="T90" fmla="*/ 1400 w 1407"/>
                    <a:gd name="T91" fmla="*/ 597 h 1921"/>
                    <a:gd name="T92" fmla="*/ 1407 w 1407"/>
                    <a:gd name="T93" fmla="*/ 667 h 1921"/>
                    <a:gd name="T94" fmla="*/ 1407 w 1407"/>
                    <a:gd name="T95" fmla="*/ 704 h 1921"/>
                    <a:gd name="T96" fmla="*/ 1407 w 1407"/>
                    <a:gd name="T97" fmla="*/ 757 h 1921"/>
                    <a:gd name="T98" fmla="*/ 1397 w 1407"/>
                    <a:gd name="T99" fmla="*/ 860 h 1921"/>
                    <a:gd name="T100" fmla="*/ 1378 w 1407"/>
                    <a:gd name="T101" fmla="*/ 964 h 1921"/>
                    <a:gd name="T102" fmla="*/ 1349 w 1407"/>
                    <a:gd name="T103" fmla="*/ 1065 h 1921"/>
                    <a:gd name="T104" fmla="*/ 1314 w 1407"/>
                    <a:gd name="T105" fmla="*/ 1164 h 1921"/>
                    <a:gd name="T106" fmla="*/ 1273 w 1407"/>
                    <a:gd name="T107" fmla="*/ 1260 h 1921"/>
                    <a:gd name="T108" fmla="*/ 1201 w 1407"/>
                    <a:gd name="T109" fmla="*/ 1396 h 1921"/>
                    <a:gd name="T110" fmla="*/ 1092 w 1407"/>
                    <a:gd name="T111" fmla="*/ 1562 h 1921"/>
                    <a:gd name="T112" fmla="*/ 976 w 1407"/>
                    <a:gd name="T113" fmla="*/ 1703 h 1921"/>
                    <a:gd name="T114" fmla="*/ 859 w 1407"/>
                    <a:gd name="T115" fmla="*/ 1817 h 1921"/>
                    <a:gd name="T116" fmla="*/ 777 w 1407"/>
                    <a:gd name="T117" fmla="*/ 1879 h 1921"/>
                    <a:gd name="T118" fmla="*/ 727 w 1407"/>
                    <a:gd name="T119" fmla="*/ 1909 h 1921"/>
                    <a:gd name="T120" fmla="*/ 703 w 1407"/>
                    <a:gd name="T121" fmla="*/ 1921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07" h="1921">
                      <a:moveTo>
                        <a:pt x="703" y="1921"/>
                      </a:moveTo>
                      <a:lnTo>
                        <a:pt x="680" y="1909"/>
                      </a:lnTo>
                      <a:lnTo>
                        <a:pt x="630" y="1879"/>
                      </a:lnTo>
                      <a:lnTo>
                        <a:pt x="548" y="1817"/>
                      </a:lnTo>
                      <a:lnTo>
                        <a:pt x="431" y="1703"/>
                      </a:lnTo>
                      <a:lnTo>
                        <a:pt x="315" y="1562"/>
                      </a:lnTo>
                      <a:lnTo>
                        <a:pt x="206" y="1396"/>
                      </a:lnTo>
                      <a:lnTo>
                        <a:pt x="134" y="1260"/>
                      </a:lnTo>
                      <a:lnTo>
                        <a:pt x="93" y="1164"/>
                      </a:lnTo>
                      <a:lnTo>
                        <a:pt x="58" y="1065"/>
                      </a:lnTo>
                      <a:lnTo>
                        <a:pt x="31" y="964"/>
                      </a:lnTo>
                      <a:lnTo>
                        <a:pt x="11" y="860"/>
                      </a:lnTo>
                      <a:lnTo>
                        <a:pt x="1" y="757"/>
                      </a:lnTo>
                      <a:lnTo>
                        <a:pt x="0" y="704"/>
                      </a:lnTo>
                      <a:lnTo>
                        <a:pt x="0" y="667"/>
                      </a:lnTo>
                      <a:lnTo>
                        <a:pt x="7" y="597"/>
                      </a:lnTo>
                      <a:lnTo>
                        <a:pt x="22" y="529"/>
                      </a:lnTo>
                      <a:lnTo>
                        <a:pt x="42" y="461"/>
                      </a:lnTo>
                      <a:lnTo>
                        <a:pt x="68" y="399"/>
                      </a:lnTo>
                      <a:lnTo>
                        <a:pt x="101" y="339"/>
                      </a:lnTo>
                      <a:lnTo>
                        <a:pt x="140" y="282"/>
                      </a:lnTo>
                      <a:lnTo>
                        <a:pt x="182" y="230"/>
                      </a:lnTo>
                      <a:lnTo>
                        <a:pt x="230" y="183"/>
                      </a:lnTo>
                      <a:lnTo>
                        <a:pt x="282" y="140"/>
                      </a:lnTo>
                      <a:lnTo>
                        <a:pt x="338" y="102"/>
                      </a:lnTo>
                      <a:lnTo>
                        <a:pt x="399" y="70"/>
                      </a:lnTo>
                      <a:lnTo>
                        <a:pt x="461" y="43"/>
                      </a:lnTo>
                      <a:lnTo>
                        <a:pt x="527" y="22"/>
                      </a:lnTo>
                      <a:lnTo>
                        <a:pt x="596" y="8"/>
                      </a:lnTo>
                      <a:lnTo>
                        <a:pt x="667" y="1"/>
                      </a:lnTo>
                      <a:lnTo>
                        <a:pt x="703" y="0"/>
                      </a:lnTo>
                      <a:lnTo>
                        <a:pt x="740" y="1"/>
                      </a:lnTo>
                      <a:lnTo>
                        <a:pt x="811" y="8"/>
                      </a:lnTo>
                      <a:lnTo>
                        <a:pt x="880" y="22"/>
                      </a:lnTo>
                      <a:lnTo>
                        <a:pt x="946" y="43"/>
                      </a:lnTo>
                      <a:lnTo>
                        <a:pt x="1009" y="70"/>
                      </a:lnTo>
                      <a:lnTo>
                        <a:pt x="1069" y="102"/>
                      </a:lnTo>
                      <a:lnTo>
                        <a:pt x="1125" y="140"/>
                      </a:lnTo>
                      <a:lnTo>
                        <a:pt x="1177" y="183"/>
                      </a:lnTo>
                      <a:lnTo>
                        <a:pt x="1225" y="230"/>
                      </a:lnTo>
                      <a:lnTo>
                        <a:pt x="1267" y="282"/>
                      </a:lnTo>
                      <a:lnTo>
                        <a:pt x="1306" y="339"/>
                      </a:lnTo>
                      <a:lnTo>
                        <a:pt x="1339" y="399"/>
                      </a:lnTo>
                      <a:lnTo>
                        <a:pt x="1365" y="461"/>
                      </a:lnTo>
                      <a:lnTo>
                        <a:pt x="1385" y="529"/>
                      </a:lnTo>
                      <a:lnTo>
                        <a:pt x="1400" y="597"/>
                      </a:lnTo>
                      <a:lnTo>
                        <a:pt x="1407" y="667"/>
                      </a:lnTo>
                      <a:lnTo>
                        <a:pt x="1407" y="704"/>
                      </a:lnTo>
                      <a:lnTo>
                        <a:pt x="1407" y="757"/>
                      </a:lnTo>
                      <a:lnTo>
                        <a:pt x="1397" y="860"/>
                      </a:lnTo>
                      <a:lnTo>
                        <a:pt x="1378" y="964"/>
                      </a:lnTo>
                      <a:lnTo>
                        <a:pt x="1349" y="1065"/>
                      </a:lnTo>
                      <a:lnTo>
                        <a:pt x="1314" y="1164"/>
                      </a:lnTo>
                      <a:lnTo>
                        <a:pt x="1273" y="1260"/>
                      </a:lnTo>
                      <a:lnTo>
                        <a:pt x="1201" y="1396"/>
                      </a:lnTo>
                      <a:lnTo>
                        <a:pt x="1092" y="1562"/>
                      </a:lnTo>
                      <a:lnTo>
                        <a:pt x="976" y="1703"/>
                      </a:lnTo>
                      <a:lnTo>
                        <a:pt x="859" y="1817"/>
                      </a:lnTo>
                      <a:lnTo>
                        <a:pt x="777" y="1879"/>
                      </a:lnTo>
                      <a:lnTo>
                        <a:pt x="727" y="1909"/>
                      </a:lnTo>
                      <a:lnTo>
                        <a:pt x="703" y="1921"/>
                      </a:lnTo>
                      <a:close/>
                    </a:path>
                  </a:pathLst>
                </a:custGeom>
                <a:solidFill>
                  <a:srgbClr val="E84C3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Freeform 1005"/>
                <p:cNvSpPr>
                  <a:spLocks/>
                </p:cNvSpPr>
                <p:nvPr/>
              </p:nvSpPr>
              <p:spPr bwMode="auto">
                <a:xfrm>
                  <a:off x="8817295" y="2651124"/>
                  <a:ext cx="1394144" cy="3802211"/>
                </a:xfrm>
                <a:custGeom>
                  <a:avLst/>
                  <a:gdLst>
                    <a:gd name="T0" fmla="*/ 0 w 704"/>
                    <a:gd name="T1" fmla="*/ 0 h 1921"/>
                    <a:gd name="T2" fmla="*/ 37 w 704"/>
                    <a:gd name="T3" fmla="*/ 1 h 1921"/>
                    <a:gd name="T4" fmla="*/ 108 w 704"/>
                    <a:gd name="T5" fmla="*/ 8 h 1921"/>
                    <a:gd name="T6" fmla="*/ 177 w 704"/>
                    <a:gd name="T7" fmla="*/ 22 h 1921"/>
                    <a:gd name="T8" fmla="*/ 243 w 704"/>
                    <a:gd name="T9" fmla="*/ 43 h 1921"/>
                    <a:gd name="T10" fmla="*/ 306 w 704"/>
                    <a:gd name="T11" fmla="*/ 70 h 1921"/>
                    <a:gd name="T12" fmla="*/ 366 w 704"/>
                    <a:gd name="T13" fmla="*/ 102 h 1921"/>
                    <a:gd name="T14" fmla="*/ 422 w 704"/>
                    <a:gd name="T15" fmla="*/ 140 h 1921"/>
                    <a:gd name="T16" fmla="*/ 474 w 704"/>
                    <a:gd name="T17" fmla="*/ 183 h 1921"/>
                    <a:gd name="T18" fmla="*/ 522 w 704"/>
                    <a:gd name="T19" fmla="*/ 230 h 1921"/>
                    <a:gd name="T20" fmla="*/ 564 w 704"/>
                    <a:gd name="T21" fmla="*/ 282 h 1921"/>
                    <a:gd name="T22" fmla="*/ 603 w 704"/>
                    <a:gd name="T23" fmla="*/ 339 h 1921"/>
                    <a:gd name="T24" fmla="*/ 636 w 704"/>
                    <a:gd name="T25" fmla="*/ 399 h 1921"/>
                    <a:gd name="T26" fmla="*/ 662 w 704"/>
                    <a:gd name="T27" fmla="*/ 461 h 1921"/>
                    <a:gd name="T28" fmla="*/ 682 w 704"/>
                    <a:gd name="T29" fmla="*/ 529 h 1921"/>
                    <a:gd name="T30" fmla="*/ 697 w 704"/>
                    <a:gd name="T31" fmla="*/ 597 h 1921"/>
                    <a:gd name="T32" fmla="*/ 704 w 704"/>
                    <a:gd name="T33" fmla="*/ 667 h 1921"/>
                    <a:gd name="T34" fmla="*/ 704 w 704"/>
                    <a:gd name="T35" fmla="*/ 704 h 1921"/>
                    <a:gd name="T36" fmla="*/ 704 w 704"/>
                    <a:gd name="T37" fmla="*/ 757 h 1921"/>
                    <a:gd name="T38" fmla="*/ 694 w 704"/>
                    <a:gd name="T39" fmla="*/ 860 h 1921"/>
                    <a:gd name="T40" fmla="*/ 675 w 704"/>
                    <a:gd name="T41" fmla="*/ 964 h 1921"/>
                    <a:gd name="T42" fmla="*/ 646 w 704"/>
                    <a:gd name="T43" fmla="*/ 1065 h 1921"/>
                    <a:gd name="T44" fmla="*/ 611 w 704"/>
                    <a:gd name="T45" fmla="*/ 1164 h 1921"/>
                    <a:gd name="T46" fmla="*/ 570 w 704"/>
                    <a:gd name="T47" fmla="*/ 1260 h 1921"/>
                    <a:gd name="T48" fmla="*/ 498 w 704"/>
                    <a:gd name="T49" fmla="*/ 1396 h 1921"/>
                    <a:gd name="T50" fmla="*/ 389 w 704"/>
                    <a:gd name="T51" fmla="*/ 1562 h 1921"/>
                    <a:gd name="T52" fmla="*/ 273 w 704"/>
                    <a:gd name="T53" fmla="*/ 1703 h 1921"/>
                    <a:gd name="T54" fmla="*/ 156 w 704"/>
                    <a:gd name="T55" fmla="*/ 1817 h 1921"/>
                    <a:gd name="T56" fmla="*/ 74 w 704"/>
                    <a:gd name="T57" fmla="*/ 1879 h 1921"/>
                    <a:gd name="T58" fmla="*/ 24 w 704"/>
                    <a:gd name="T59" fmla="*/ 1909 h 1921"/>
                    <a:gd name="T60" fmla="*/ 0 w 704"/>
                    <a:gd name="T61" fmla="*/ 1921 h 1921"/>
                    <a:gd name="T62" fmla="*/ 0 w 704"/>
                    <a:gd name="T63" fmla="*/ 0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4" h="1921">
                      <a:moveTo>
                        <a:pt x="0" y="0"/>
                      </a:moveTo>
                      <a:lnTo>
                        <a:pt x="37" y="1"/>
                      </a:lnTo>
                      <a:lnTo>
                        <a:pt x="108" y="8"/>
                      </a:lnTo>
                      <a:lnTo>
                        <a:pt x="177" y="22"/>
                      </a:lnTo>
                      <a:lnTo>
                        <a:pt x="243" y="43"/>
                      </a:lnTo>
                      <a:lnTo>
                        <a:pt x="306" y="70"/>
                      </a:lnTo>
                      <a:lnTo>
                        <a:pt x="366" y="102"/>
                      </a:lnTo>
                      <a:lnTo>
                        <a:pt x="422" y="140"/>
                      </a:lnTo>
                      <a:lnTo>
                        <a:pt x="474" y="183"/>
                      </a:lnTo>
                      <a:lnTo>
                        <a:pt x="522" y="230"/>
                      </a:lnTo>
                      <a:lnTo>
                        <a:pt x="564" y="282"/>
                      </a:lnTo>
                      <a:lnTo>
                        <a:pt x="603" y="339"/>
                      </a:lnTo>
                      <a:lnTo>
                        <a:pt x="636" y="399"/>
                      </a:lnTo>
                      <a:lnTo>
                        <a:pt x="662" y="461"/>
                      </a:lnTo>
                      <a:lnTo>
                        <a:pt x="682" y="529"/>
                      </a:lnTo>
                      <a:lnTo>
                        <a:pt x="697" y="597"/>
                      </a:lnTo>
                      <a:lnTo>
                        <a:pt x="704" y="667"/>
                      </a:lnTo>
                      <a:lnTo>
                        <a:pt x="704" y="704"/>
                      </a:lnTo>
                      <a:lnTo>
                        <a:pt x="704" y="757"/>
                      </a:lnTo>
                      <a:lnTo>
                        <a:pt x="694" y="860"/>
                      </a:lnTo>
                      <a:lnTo>
                        <a:pt x="675" y="964"/>
                      </a:lnTo>
                      <a:lnTo>
                        <a:pt x="646" y="1065"/>
                      </a:lnTo>
                      <a:lnTo>
                        <a:pt x="611" y="1164"/>
                      </a:lnTo>
                      <a:lnTo>
                        <a:pt x="570" y="1260"/>
                      </a:lnTo>
                      <a:lnTo>
                        <a:pt x="498" y="1396"/>
                      </a:lnTo>
                      <a:lnTo>
                        <a:pt x="389" y="1562"/>
                      </a:lnTo>
                      <a:lnTo>
                        <a:pt x="273" y="1703"/>
                      </a:lnTo>
                      <a:lnTo>
                        <a:pt x="156" y="1817"/>
                      </a:lnTo>
                      <a:lnTo>
                        <a:pt x="74" y="1879"/>
                      </a:lnTo>
                      <a:lnTo>
                        <a:pt x="24" y="1909"/>
                      </a:lnTo>
                      <a:lnTo>
                        <a:pt x="0" y="1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alpha val="3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Freeform 1006"/>
                <p:cNvSpPr>
                  <a:spLocks/>
                </p:cNvSpPr>
                <p:nvPr/>
              </p:nvSpPr>
              <p:spPr bwMode="auto">
                <a:xfrm>
                  <a:off x="7668704" y="2904603"/>
                  <a:ext cx="2289250" cy="22892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E84C3D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139707" y="5515196"/>
                <a:ext cx="172988" cy="180568"/>
                <a:chOff x="7423151" y="2651124"/>
                <a:chExt cx="2788288" cy="3802211"/>
              </a:xfrm>
              <a:effectLst>
                <a:outerShdw blurRad="127000" dir="13500000" sy="23000" kx="1200000" algn="br" rotWithShape="0">
                  <a:prstClr val="black">
                    <a:alpha val="15000"/>
                  </a:prstClr>
                </a:outerShdw>
              </a:effectLst>
            </p:grpSpPr>
            <p:sp>
              <p:nvSpPr>
                <p:cNvPr id="30" name="Freeform 1004"/>
                <p:cNvSpPr>
                  <a:spLocks/>
                </p:cNvSpPr>
                <p:nvPr/>
              </p:nvSpPr>
              <p:spPr bwMode="auto">
                <a:xfrm>
                  <a:off x="7423151" y="2651124"/>
                  <a:ext cx="2788288" cy="3802211"/>
                </a:xfrm>
                <a:custGeom>
                  <a:avLst/>
                  <a:gdLst>
                    <a:gd name="T0" fmla="*/ 703 w 1407"/>
                    <a:gd name="T1" fmla="*/ 1921 h 1921"/>
                    <a:gd name="T2" fmla="*/ 680 w 1407"/>
                    <a:gd name="T3" fmla="*/ 1909 h 1921"/>
                    <a:gd name="T4" fmla="*/ 630 w 1407"/>
                    <a:gd name="T5" fmla="*/ 1879 h 1921"/>
                    <a:gd name="T6" fmla="*/ 548 w 1407"/>
                    <a:gd name="T7" fmla="*/ 1817 h 1921"/>
                    <a:gd name="T8" fmla="*/ 431 w 1407"/>
                    <a:gd name="T9" fmla="*/ 1703 h 1921"/>
                    <a:gd name="T10" fmla="*/ 315 w 1407"/>
                    <a:gd name="T11" fmla="*/ 1562 h 1921"/>
                    <a:gd name="T12" fmla="*/ 206 w 1407"/>
                    <a:gd name="T13" fmla="*/ 1396 h 1921"/>
                    <a:gd name="T14" fmla="*/ 134 w 1407"/>
                    <a:gd name="T15" fmla="*/ 1260 h 1921"/>
                    <a:gd name="T16" fmla="*/ 93 w 1407"/>
                    <a:gd name="T17" fmla="*/ 1164 h 1921"/>
                    <a:gd name="T18" fmla="*/ 58 w 1407"/>
                    <a:gd name="T19" fmla="*/ 1065 h 1921"/>
                    <a:gd name="T20" fmla="*/ 31 w 1407"/>
                    <a:gd name="T21" fmla="*/ 964 h 1921"/>
                    <a:gd name="T22" fmla="*/ 11 w 1407"/>
                    <a:gd name="T23" fmla="*/ 860 h 1921"/>
                    <a:gd name="T24" fmla="*/ 1 w 1407"/>
                    <a:gd name="T25" fmla="*/ 757 h 1921"/>
                    <a:gd name="T26" fmla="*/ 0 w 1407"/>
                    <a:gd name="T27" fmla="*/ 704 h 1921"/>
                    <a:gd name="T28" fmla="*/ 0 w 1407"/>
                    <a:gd name="T29" fmla="*/ 667 h 1921"/>
                    <a:gd name="T30" fmla="*/ 7 w 1407"/>
                    <a:gd name="T31" fmla="*/ 597 h 1921"/>
                    <a:gd name="T32" fmla="*/ 22 w 1407"/>
                    <a:gd name="T33" fmla="*/ 529 h 1921"/>
                    <a:gd name="T34" fmla="*/ 42 w 1407"/>
                    <a:gd name="T35" fmla="*/ 461 h 1921"/>
                    <a:gd name="T36" fmla="*/ 68 w 1407"/>
                    <a:gd name="T37" fmla="*/ 399 h 1921"/>
                    <a:gd name="T38" fmla="*/ 101 w 1407"/>
                    <a:gd name="T39" fmla="*/ 339 h 1921"/>
                    <a:gd name="T40" fmla="*/ 140 w 1407"/>
                    <a:gd name="T41" fmla="*/ 282 h 1921"/>
                    <a:gd name="T42" fmla="*/ 182 w 1407"/>
                    <a:gd name="T43" fmla="*/ 230 h 1921"/>
                    <a:gd name="T44" fmla="*/ 230 w 1407"/>
                    <a:gd name="T45" fmla="*/ 183 h 1921"/>
                    <a:gd name="T46" fmla="*/ 282 w 1407"/>
                    <a:gd name="T47" fmla="*/ 140 h 1921"/>
                    <a:gd name="T48" fmla="*/ 338 w 1407"/>
                    <a:gd name="T49" fmla="*/ 102 h 1921"/>
                    <a:gd name="T50" fmla="*/ 399 w 1407"/>
                    <a:gd name="T51" fmla="*/ 70 h 1921"/>
                    <a:gd name="T52" fmla="*/ 461 w 1407"/>
                    <a:gd name="T53" fmla="*/ 43 h 1921"/>
                    <a:gd name="T54" fmla="*/ 527 w 1407"/>
                    <a:gd name="T55" fmla="*/ 22 h 1921"/>
                    <a:gd name="T56" fmla="*/ 596 w 1407"/>
                    <a:gd name="T57" fmla="*/ 8 h 1921"/>
                    <a:gd name="T58" fmla="*/ 667 w 1407"/>
                    <a:gd name="T59" fmla="*/ 1 h 1921"/>
                    <a:gd name="T60" fmla="*/ 703 w 1407"/>
                    <a:gd name="T61" fmla="*/ 0 h 1921"/>
                    <a:gd name="T62" fmla="*/ 740 w 1407"/>
                    <a:gd name="T63" fmla="*/ 1 h 1921"/>
                    <a:gd name="T64" fmla="*/ 811 w 1407"/>
                    <a:gd name="T65" fmla="*/ 8 h 1921"/>
                    <a:gd name="T66" fmla="*/ 880 w 1407"/>
                    <a:gd name="T67" fmla="*/ 22 h 1921"/>
                    <a:gd name="T68" fmla="*/ 946 w 1407"/>
                    <a:gd name="T69" fmla="*/ 43 h 1921"/>
                    <a:gd name="T70" fmla="*/ 1009 w 1407"/>
                    <a:gd name="T71" fmla="*/ 70 h 1921"/>
                    <a:gd name="T72" fmla="*/ 1069 w 1407"/>
                    <a:gd name="T73" fmla="*/ 102 h 1921"/>
                    <a:gd name="T74" fmla="*/ 1125 w 1407"/>
                    <a:gd name="T75" fmla="*/ 140 h 1921"/>
                    <a:gd name="T76" fmla="*/ 1177 w 1407"/>
                    <a:gd name="T77" fmla="*/ 183 h 1921"/>
                    <a:gd name="T78" fmla="*/ 1225 w 1407"/>
                    <a:gd name="T79" fmla="*/ 230 h 1921"/>
                    <a:gd name="T80" fmla="*/ 1267 w 1407"/>
                    <a:gd name="T81" fmla="*/ 282 h 1921"/>
                    <a:gd name="T82" fmla="*/ 1306 w 1407"/>
                    <a:gd name="T83" fmla="*/ 339 h 1921"/>
                    <a:gd name="T84" fmla="*/ 1339 w 1407"/>
                    <a:gd name="T85" fmla="*/ 399 h 1921"/>
                    <a:gd name="T86" fmla="*/ 1365 w 1407"/>
                    <a:gd name="T87" fmla="*/ 461 h 1921"/>
                    <a:gd name="T88" fmla="*/ 1385 w 1407"/>
                    <a:gd name="T89" fmla="*/ 529 h 1921"/>
                    <a:gd name="T90" fmla="*/ 1400 w 1407"/>
                    <a:gd name="T91" fmla="*/ 597 h 1921"/>
                    <a:gd name="T92" fmla="*/ 1407 w 1407"/>
                    <a:gd name="T93" fmla="*/ 667 h 1921"/>
                    <a:gd name="T94" fmla="*/ 1407 w 1407"/>
                    <a:gd name="T95" fmla="*/ 704 h 1921"/>
                    <a:gd name="T96" fmla="*/ 1407 w 1407"/>
                    <a:gd name="T97" fmla="*/ 757 h 1921"/>
                    <a:gd name="T98" fmla="*/ 1397 w 1407"/>
                    <a:gd name="T99" fmla="*/ 860 h 1921"/>
                    <a:gd name="T100" fmla="*/ 1378 w 1407"/>
                    <a:gd name="T101" fmla="*/ 964 h 1921"/>
                    <a:gd name="T102" fmla="*/ 1349 w 1407"/>
                    <a:gd name="T103" fmla="*/ 1065 h 1921"/>
                    <a:gd name="T104" fmla="*/ 1314 w 1407"/>
                    <a:gd name="T105" fmla="*/ 1164 h 1921"/>
                    <a:gd name="T106" fmla="*/ 1273 w 1407"/>
                    <a:gd name="T107" fmla="*/ 1260 h 1921"/>
                    <a:gd name="T108" fmla="*/ 1201 w 1407"/>
                    <a:gd name="T109" fmla="*/ 1396 h 1921"/>
                    <a:gd name="T110" fmla="*/ 1092 w 1407"/>
                    <a:gd name="T111" fmla="*/ 1562 h 1921"/>
                    <a:gd name="T112" fmla="*/ 976 w 1407"/>
                    <a:gd name="T113" fmla="*/ 1703 h 1921"/>
                    <a:gd name="T114" fmla="*/ 859 w 1407"/>
                    <a:gd name="T115" fmla="*/ 1817 h 1921"/>
                    <a:gd name="T116" fmla="*/ 777 w 1407"/>
                    <a:gd name="T117" fmla="*/ 1879 h 1921"/>
                    <a:gd name="T118" fmla="*/ 727 w 1407"/>
                    <a:gd name="T119" fmla="*/ 1909 h 1921"/>
                    <a:gd name="T120" fmla="*/ 703 w 1407"/>
                    <a:gd name="T121" fmla="*/ 1921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07" h="1921">
                      <a:moveTo>
                        <a:pt x="703" y="1921"/>
                      </a:moveTo>
                      <a:lnTo>
                        <a:pt x="680" y="1909"/>
                      </a:lnTo>
                      <a:lnTo>
                        <a:pt x="630" y="1879"/>
                      </a:lnTo>
                      <a:lnTo>
                        <a:pt x="548" y="1817"/>
                      </a:lnTo>
                      <a:lnTo>
                        <a:pt x="431" y="1703"/>
                      </a:lnTo>
                      <a:lnTo>
                        <a:pt x="315" y="1562"/>
                      </a:lnTo>
                      <a:lnTo>
                        <a:pt x="206" y="1396"/>
                      </a:lnTo>
                      <a:lnTo>
                        <a:pt x="134" y="1260"/>
                      </a:lnTo>
                      <a:lnTo>
                        <a:pt x="93" y="1164"/>
                      </a:lnTo>
                      <a:lnTo>
                        <a:pt x="58" y="1065"/>
                      </a:lnTo>
                      <a:lnTo>
                        <a:pt x="31" y="964"/>
                      </a:lnTo>
                      <a:lnTo>
                        <a:pt x="11" y="860"/>
                      </a:lnTo>
                      <a:lnTo>
                        <a:pt x="1" y="757"/>
                      </a:lnTo>
                      <a:lnTo>
                        <a:pt x="0" y="704"/>
                      </a:lnTo>
                      <a:lnTo>
                        <a:pt x="0" y="667"/>
                      </a:lnTo>
                      <a:lnTo>
                        <a:pt x="7" y="597"/>
                      </a:lnTo>
                      <a:lnTo>
                        <a:pt x="22" y="529"/>
                      </a:lnTo>
                      <a:lnTo>
                        <a:pt x="42" y="461"/>
                      </a:lnTo>
                      <a:lnTo>
                        <a:pt x="68" y="399"/>
                      </a:lnTo>
                      <a:lnTo>
                        <a:pt x="101" y="339"/>
                      </a:lnTo>
                      <a:lnTo>
                        <a:pt x="140" y="282"/>
                      </a:lnTo>
                      <a:lnTo>
                        <a:pt x="182" y="230"/>
                      </a:lnTo>
                      <a:lnTo>
                        <a:pt x="230" y="183"/>
                      </a:lnTo>
                      <a:lnTo>
                        <a:pt x="282" y="140"/>
                      </a:lnTo>
                      <a:lnTo>
                        <a:pt x="338" y="102"/>
                      </a:lnTo>
                      <a:lnTo>
                        <a:pt x="399" y="70"/>
                      </a:lnTo>
                      <a:lnTo>
                        <a:pt x="461" y="43"/>
                      </a:lnTo>
                      <a:lnTo>
                        <a:pt x="527" y="22"/>
                      </a:lnTo>
                      <a:lnTo>
                        <a:pt x="596" y="8"/>
                      </a:lnTo>
                      <a:lnTo>
                        <a:pt x="667" y="1"/>
                      </a:lnTo>
                      <a:lnTo>
                        <a:pt x="703" y="0"/>
                      </a:lnTo>
                      <a:lnTo>
                        <a:pt x="740" y="1"/>
                      </a:lnTo>
                      <a:lnTo>
                        <a:pt x="811" y="8"/>
                      </a:lnTo>
                      <a:lnTo>
                        <a:pt x="880" y="22"/>
                      </a:lnTo>
                      <a:lnTo>
                        <a:pt x="946" y="43"/>
                      </a:lnTo>
                      <a:lnTo>
                        <a:pt x="1009" y="70"/>
                      </a:lnTo>
                      <a:lnTo>
                        <a:pt x="1069" y="102"/>
                      </a:lnTo>
                      <a:lnTo>
                        <a:pt x="1125" y="140"/>
                      </a:lnTo>
                      <a:lnTo>
                        <a:pt x="1177" y="183"/>
                      </a:lnTo>
                      <a:lnTo>
                        <a:pt x="1225" y="230"/>
                      </a:lnTo>
                      <a:lnTo>
                        <a:pt x="1267" y="282"/>
                      </a:lnTo>
                      <a:lnTo>
                        <a:pt x="1306" y="339"/>
                      </a:lnTo>
                      <a:lnTo>
                        <a:pt x="1339" y="399"/>
                      </a:lnTo>
                      <a:lnTo>
                        <a:pt x="1365" y="461"/>
                      </a:lnTo>
                      <a:lnTo>
                        <a:pt x="1385" y="529"/>
                      </a:lnTo>
                      <a:lnTo>
                        <a:pt x="1400" y="597"/>
                      </a:lnTo>
                      <a:lnTo>
                        <a:pt x="1407" y="667"/>
                      </a:lnTo>
                      <a:lnTo>
                        <a:pt x="1407" y="704"/>
                      </a:lnTo>
                      <a:lnTo>
                        <a:pt x="1407" y="757"/>
                      </a:lnTo>
                      <a:lnTo>
                        <a:pt x="1397" y="860"/>
                      </a:lnTo>
                      <a:lnTo>
                        <a:pt x="1378" y="964"/>
                      </a:lnTo>
                      <a:lnTo>
                        <a:pt x="1349" y="1065"/>
                      </a:lnTo>
                      <a:lnTo>
                        <a:pt x="1314" y="1164"/>
                      </a:lnTo>
                      <a:lnTo>
                        <a:pt x="1273" y="1260"/>
                      </a:lnTo>
                      <a:lnTo>
                        <a:pt x="1201" y="1396"/>
                      </a:lnTo>
                      <a:lnTo>
                        <a:pt x="1092" y="1562"/>
                      </a:lnTo>
                      <a:lnTo>
                        <a:pt x="976" y="1703"/>
                      </a:lnTo>
                      <a:lnTo>
                        <a:pt x="859" y="1817"/>
                      </a:lnTo>
                      <a:lnTo>
                        <a:pt x="777" y="1879"/>
                      </a:lnTo>
                      <a:lnTo>
                        <a:pt x="727" y="1909"/>
                      </a:lnTo>
                      <a:lnTo>
                        <a:pt x="703" y="1921"/>
                      </a:lnTo>
                      <a:close/>
                    </a:path>
                  </a:pathLst>
                </a:custGeom>
                <a:solidFill>
                  <a:srgbClr val="E84C3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1005"/>
                <p:cNvSpPr>
                  <a:spLocks/>
                </p:cNvSpPr>
                <p:nvPr/>
              </p:nvSpPr>
              <p:spPr bwMode="auto">
                <a:xfrm>
                  <a:off x="8817295" y="2651124"/>
                  <a:ext cx="1394144" cy="3802211"/>
                </a:xfrm>
                <a:custGeom>
                  <a:avLst/>
                  <a:gdLst>
                    <a:gd name="T0" fmla="*/ 0 w 704"/>
                    <a:gd name="T1" fmla="*/ 0 h 1921"/>
                    <a:gd name="T2" fmla="*/ 37 w 704"/>
                    <a:gd name="T3" fmla="*/ 1 h 1921"/>
                    <a:gd name="T4" fmla="*/ 108 w 704"/>
                    <a:gd name="T5" fmla="*/ 8 h 1921"/>
                    <a:gd name="T6" fmla="*/ 177 w 704"/>
                    <a:gd name="T7" fmla="*/ 22 h 1921"/>
                    <a:gd name="T8" fmla="*/ 243 w 704"/>
                    <a:gd name="T9" fmla="*/ 43 h 1921"/>
                    <a:gd name="T10" fmla="*/ 306 w 704"/>
                    <a:gd name="T11" fmla="*/ 70 h 1921"/>
                    <a:gd name="T12" fmla="*/ 366 w 704"/>
                    <a:gd name="T13" fmla="*/ 102 h 1921"/>
                    <a:gd name="T14" fmla="*/ 422 w 704"/>
                    <a:gd name="T15" fmla="*/ 140 h 1921"/>
                    <a:gd name="T16" fmla="*/ 474 w 704"/>
                    <a:gd name="T17" fmla="*/ 183 h 1921"/>
                    <a:gd name="T18" fmla="*/ 522 w 704"/>
                    <a:gd name="T19" fmla="*/ 230 h 1921"/>
                    <a:gd name="T20" fmla="*/ 564 w 704"/>
                    <a:gd name="T21" fmla="*/ 282 h 1921"/>
                    <a:gd name="T22" fmla="*/ 603 w 704"/>
                    <a:gd name="T23" fmla="*/ 339 h 1921"/>
                    <a:gd name="T24" fmla="*/ 636 w 704"/>
                    <a:gd name="T25" fmla="*/ 399 h 1921"/>
                    <a:gd name="T26" fmla="*/ 662 w 704"/>
                    <a:gd name="T27" fmla="*/ 461 h 1921"/>
                    <a:gd name="T28" fmla="*/ 682 w 704"/>
                    <a:gd name="T29" fmla="*/ 529 h 1921"/>
                    <a:gd name="T30" fmla="*/ 697 w 704"/>
                    <a:gd name="T31" fmla="*/ 597 h 1921"/>
                    <a:gd name="T32" fmla="*/ 704 w 704"/>
                    <a:gd name="T33" fmla="*/ 667 h 1921"/>
                    <a:gd name="T34" fmla="*/ 704 w 704"/>
                    <a:gd name="T35" fmla="*/ 704 h 1921"/>
                    <a:gd name="T36" fmla="*/ 704 w 704"/>
                    <a:gd name="T37" fmla="*/ 757 h 1921"/>
                    <a:gd name="T38" fmla="*/ 694 w 704"/>
                    <a:gd name="T39" fmla="*/ 860 h 1921"/>
                    <a:gd name="T40" fmla="*/ 675 w 704"/>
                    <a:gd name="T41" fmla="*/ 964 h 1921"/>
                    <a:gd name="T42" fmla="*/ 646 w 704"/>
                    <a:gd name="T43" fmla="*/ 1065 h 1921"/>
                    <a:gd name="T44" fmla="*/ 611 w 704"/>
                    <a:gd name="T45" fmla="*/ 1164 h 1921"/>
                    <a:gd name="T46" fmla="*/ 570 w 704"/>
                    <a:gd name="T47" fmla="*/ 1260 h 1921"/>
                    <a:gd name="T48" fmla="*/ 498 w 704"/>
                    <a:gd name="T49" fmla="*/ 1396 h 1921"/>
                    <a:gd name="T50" fmla="*/ 389 w 704"/>
                    <a:gd name="T51" fmla="*/ 1562 h 1921"/>
                    <a:gd name="T52" fmla="*/ 273 w 704"/>
                    <a:gd name="T53" fmla="*/ 1703 h 1921"/>
                    <a:gd name="T54" fmla="*/ 156 w 704"/>
                    <a:gd name="T55" fmla="*/ 1817 h 1921"/>
                    <a:gd name="T56" fmla="*/ 74 w 704"/>
                    <a:gd name="T57" fmla="*/ 1879 h 1921"/>
                    <a:gd name="T58" fmla="*/ 24 w 704"/>
                    <a:gd name="T59" fmla="*/ 1909 h 1921"/>
                    <a:gd name="T60" fmla="*/ 0 w 704"/>
                    <a:gd name="T61" fmla="*/ 1921 h 1921"/>
                    <a:gd name="T62" fmla="*/ 0 w 704"/>
                    <a:gd name="T63" fmla="*/ 0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4" h="1921">
                      <a:moveTo>
                        <a:pt x="0" y="0"/>
                      </a:moveTo>
                      <a:lnTo>
                        <a:pt x="37" y="1"/>
                      </a:lnTo>
                      <a:lnTo>
                        <a:pt x="108" y="8"/>
                      </a:lnTo>
                      <a:lnTo>
                        <a:pt x="177" y="22"/>
                      </a:lnTo>
                      <a:lnTo>
                        <a:pt x="243" y="43"/>
                      </a:lnTo>
                      <a:lnTo>
                        <a:pt x="306" y="70"/>
                      </a:lnTo>
                      <a:lnTo>
                        <a:pt x="366" y="102"/>
                      </a:lnTo>
                      <a:lnTo>
                        <a:pt x="422" y="140"/>
                      </a:lnTo>
                      <a:lnTo>
                        <a:pt x="474" y="183"/>
                      </a:lnTo>
                      <a:lnTo>
                        <a:pt x="522" y="230"/>
                      </a:lnTo>
                      <a:lnTo>
                        <a:pt x="564" y="282"/>
                      </a:lnTo>
                      <a:lnTo>
                        <a:pt x="603" y="339"/>
                      </a:lnTo>
                      <a:lnTo>
                        <a:pt x="636" y="399"/>
                      </a:lnTo>
                      <a:lnTo>
                        <a:pt x="662" y="461"/>
                      </a:lnTo>
                      <a:lnTo>
                        <a:pt x="682" y="529"/>
                      </a:lnTo>
                      <a:lnTo>
                        <a:pt x="697" y="597"/>
                      </a:lnTo>
                      <a:lnTo>
                        <a:pt x="704" y="667"/>
                      </a:lnTo>
                      <a:lnTo>
                        <a:pt x="704" y="704"/>
                      </a:lnTo>
                      <a:lnTo>
                        <a:pt x="704" y="757"/>
                      </a:lnTo>
                      <a:lnTo>
                        <a:pt x="694" y="860"/>
                      </a:lnTo>
                      <a:lnTo>
                        <a:pt x="675" y="964"/>
                      </a:lnTo>
                      <a:lnTo>
                        <a:pt x="646" y="1065"/>
                      </a:lnTo>
                      <a:lnTo>
                        <a:pt x="611" y="1164"/>
                      </a:lnTo>
                      <a:lnTo>
                        <a:pt x="570" y="1260"/>
                      </a:lnTo>
                      <a:lnTo>
                        <a:pt x="498" y="1396"/>
                      </a:lnTo>
                      <a:lnTo>
                        <a:pt x="389" y="1562"/>
                      </a:lnTo>
                      <a:lnTo>
                        <a:pt x="273" y="1703"/>
                      </a:lnTo>
                      <a:lnTo>
                        <a:pt x="156" y="1817"/>
                      </a:lnTo>
                      <a:lnTo>
                        <a:pt x="74" y="1879"/>
                      </a:lnTo>
                      <a:lnTo>
                        <a:pt x="24" y="1909"/>
                      </a:lnTo>
                      <a:lnTo>
                        <a:pt x="0" y="1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alpha val="30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eform 1006"/>
                <p:cNvSpPr>
                  <a:spLocks/>
                </p:cNvSpPr>
                <p:nvPr/>
              </p:nvSpPr>
              <p:spPr bwMode="auto">
                <a:xfrm>
                  <a:off x="7668704" y="2904603"/>
                  <a:ext cx="2289250" cy="22892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E84C3D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4</a:t>
                  </a:r>
                </a:p>
              </p:txBody>
            </p:sp>
          </p:grpSp>
        </p:grpSp>
      </p:grpSp>
      <p:pic>
        <p:nvPicPr>
          <p:cNvPr id="47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60" y="1056807"/>
            <a:ext cx="3099279" cy="1445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à¸à¸¥à¸à¸²à¸£à¸à¹à¸à¸«à¸²à¸£à¸¹à¸à¸ à¸²à¸à¸ªà¸³à¸«à¸£à¸±à¸ arrow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5040">
            <a:off x="1787615" y="2237980"/>
            <a:ext cx="1432164" cy="10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FBCB9-AE9D-4F87-8C38-71AE928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2397550"/>
            <a:ext cx="9525000" cy="168017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THANK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YOU </a:t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 YOUR ATTENTION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3224984" y="-156755"/>
            <a:ext cx="7631796" cy="1066638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elay 44"/>
          <p:cNvSpPr/>
          <p:nvPr/>
        </p:nvSpPr>
        <p:spPr>
          <a:xfrm rot="16200000">
            <a:off x="4518247" y="-721790"/>
            <a:ext cx="3155499" cy="12192004"/>
          </a:xfrm>
          <a:prstGeom prst="flowChartDelay">
            <a:avLst/>
          </a:prstGeom>
          <a:gradFill flip="none" rotWithShape="1">
            <a:gsLst>
              <a:gs pos="0">
                <a:srgbClr val="1F4E79"/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1F4E79"/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700226" y="2401797"/>
            <a:ext cx="296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Asia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AFD8"/>
              </a:clrFrom>
              <a:clrTo>
                <a:srgbClr val="00AF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2485" r="2750" b="19868"/>
          <a:stretch/>
        </p:blipFill>
        <p:spPr>
          <a:xfrm>
            <a:off x="-1329963" y="984982"/>
            <a:ext cx="5733693" cy="45379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flipH="1">
            <a:off x="922462" y="2295922"/>
            <a:ext cx="11136188" cy="4581128"/>
            <a:chOff x="3756025" y="2001838"/>
            <a:chExt cx="4295775" cy="3330576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756025" y="2001838"/>
              <a:ext cx="4295775" cy="3330575"/>
            </a:xfrm>
            <a:custGeom>
              <a:avLst/>
              <a:gdLst>
                <a:gd name="T0" fmla="*/ 3459 w 8118"/>
                <a:gd name="T1" fmla="*/ 6224 h 6296"/>
                <a:gd name="T2" fmla="*/ 4254 w 8118"/>
                <a:gd name="T3" fmla="*/ 5751 h 6296"/>
                <a:gd name="T4" fmla="*/ 4863 w 8118"/>
                <a:gd name="T5" fmla="*/ 5229 h 6296"/>
                <a:gd name="T6" fmla="*/ 5206 w 8118"/>
                <a:gd name="T7" fmla="*/ 4744 h 6296"/>
                <a:gd name="T8" fmla="*/ 5288 w 8118"/>
                <a:gd name="T9" fmla="*/ 4488 h 6296"/>
                <a:gd name="T10" fmla="*/ 5287 w 8118"/>
                <a:gd name="T11" fmla="*/ 4243 h 6296"/>
                <a:gd name="T12" fmla="*/ 5192 w 8118"/>
                <a:gd name="T13" fmla="*/ 4016 h 6296"/>
                <a:gd name="T14" fmla="*/ 4996 w 8118"/>
                <a:gd name="T15" fmla="*/ 3810 h 6296"/>
                <a:gd name="T16" fmla="*/ 4789 w 8118"/>
                <a:gd name="T17" fmla="*/ 3677 h 6296"/>
                <a:gd name="T18" fmla="*/ 4050 w 8118"/>
                <a:gd name="T19" fmla="*/ 3356 h 6296"/>
                <a:gd name="T20" fmla="*/ 2882 w 8118"/>
                <a:gd name="T21" fmla="*/ 3013 h 6296"/>
                <a:gd name="T22" fmla="*/ 1377 w 8118"/>
                <a:gd name="T23" fmla="*/ 2619 h 6296"/>
                <a:gd name="T24" fmla="*/ 747 w 8118"/>
                <a:gd name="T25" fmla="*/ 2387 h 6296"/>
                <a:gd name="T26" fmla="*/ 475 w 8118"/>
                <a:gd name="T27" fmla="*/ 2216 h 6296"/>
                <a:gd name="T28" fmla="*/ 356 w 8118"/>
                <a:gd name="T29" fmla="*/ 2023 h 6296"/>
                <a:gd name="T30" fmla="*/ 396 w 8118"/>
                <a:gd name="T31" fmla="*/ 1840 h 6296"/>
                <a:gd name="T32" fmla="*/ 516 w 8118"/>
                <a:gd name="T33" fmla="*/ 1693 h 6296"/>
                <a:gd name="T34" fmla="*/ 866 w 8118"/>
                <a:gd name="T35" fmla="*/ 1474 h 6296"/>
                <a:gd name="T36" fmla="*/ 1594 w 8118"/>
                <a:gd name="T37" fmla="*/ 1209 h 6296"/>
                <a:gd name="T38" fmla="*/ 2453 w 8118"/>
                <a:gd name="T39" fmla="*/ 910 h 6296"/>
                <a:gd name="T40" fmla="*/ 2644 w 8118"/>
                <a:gd name="T41" fmla="*/ 779 h 6296"/>
                <a:gd name="T42" fmla="*/ 2703 w 8118"/>
                <a:gd name="T43" fmla="*/ 649 h 6296"/>
                <a:gd name="T44" fmla="*/ 2661 w 8118"/>
                <a:gd name="T45" fmla="*/ 525 h 6296"/>
                <a:gd name="T46" fmla="*/ 2470 w 8118"/>
                <a:gd name="T47" fmla="*/ 377 h 6296"/>
                <a:gd name="T48" fmla="*/ 2062 w 8118"/>
                <a:gd name="T49" fmla="*/ 249 h 6296"/>
                <a:gd name="T50" fmla="*/ 1014 w 8118"/>
                <a:gd name="T51" fmla="*/ 123 h 6296"/>
                <a:gd name="T52" fmla="*/ 0 w 8118"/>
                <a:gd name="T53" fmla="*/ 95 h 6296"/>
                <a:gd name="T54" fmla="*/ 598 w 8118"/>
                <a:gd name="T55" fmla="*/ 5 h 6296"/>
                <a:gd name="T56" fmla="*/ 1918 w 8118"/>
                <a:gd name="T57" fmla="*/ 93 h 6296"/>
                <a:gd name="T58" fmla="*/ 2563 w 8118"/>
                <a:gd name="T59" fmla="*/ 221 h 6296"/>
                <a:gd name="T60" fmla="*/ 2929 w 8118"/>
                <a:gd name="T61" fmla="*/ 391 h 6296"/>
                <a:gd name="T62" fmla="*/ 3026 w 8118"/>
                <a:gd name="T63" fmla="*/ 502 h 6296"/>
                <a:gd name="T64" fmla="*/ 3059 w 8118"/>
                <a:gd name="T65" fmla="*/ 640 h 6296"/>
                <a:gd name="T66" fmla="*/ 2994 w 8118"/>
                <a:gd name="T67" fmla="*/ 767 h 6296"/>
                <a:gd name="T68" fmla="*/ 2689 w 8118"/>
                <a:gd name="T69" fmla="*/ 979 h 6296"/>
                <a:gd name="T70" fmla="*/ 1936 w 8118"/>
                <a:gd name="T71" fmla="*/ 1306 h 6296"/>
                <a:gd name="T72" fmla="*/ 1429 w 8118"/>
                <a:gd name="T73" fmla="*/ 1589 h 6296"/>
                <a:gd name="T74" fmla="*/ 1303 w 8118"/>
                <a:gd name="T75" fmla="*/ 1729 h 6296"/>
                <a:gd name="T76" fmla="*/ 1292 w 8118"/>
                <a:gd name="T77" fmla="*/ 1867 h 6296"/>
                <a:gd name="T78" fmla="*/ 1463 w 8118"/>
                <a:gd name="T79" fmla="*/ 2026 h 6296"/>
                <a:gd name="T80" fmla="*/ 1872 w 8118"/>
                <a:gd name="T81" fmla="*/ 2201 h 6296"/>
                <a:gd name="T82" fmla="*/ 2962 w 8118"/>
                <a:gd name="T83" fmla="*/ 2495 h 6296"/>
                <a:gd name="T84" fmla="*/ 5216 w 8118"/>
                <a:gd name="T85" fmla="*/ 3022 h 6296"/>
                <a:gd name="T86" fmla="*/ 6311 w 8118"/>
                <a:gd name="T87" fmla="*/ 3368 h 6296"/>
                <a:gd name="T88" fmla="*/ 6705 w 8118"/>
                <a:gd name="T89" fmla="*/ 3545 h 6296"/>
                <a:gd name="T90" fmla="*/ 7424 w 8118"/>
                <a:gd name="T91" fmla="*/ 3998 h 6296"/>
                <a:gd name="T92" fmla="*/ 7873 w 8118"/>
                <a:gd name="T93" fmla="*/ 4492 h 6296"/>
                <a:gd name="T94" fmla="*/ 8086 w 8118"/>
                <a:gd name="T95" fmla="*/ 5022 h 6296"/>
                <a:gd name="T96" fmla="*/ 8104 w 8118"/>
                <a:gd name="T97" fmla="*/ 5589 h 6296"/>
                <a:gd name="T98" fmla="*/ 7960 w 8118"/>
                <a:gd name="T99" fmla="*/ 6193 h 6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18" h="6296">
                  <a:moveTo>
                    <a:pt x="7922" y="6296"/>
                  </a:moveTo>
                  <a:lnTo>
                    <a:pt x="3312" y="6296"/>
                  </a:lnTo>
                  <a:lnTo>
                    <a:pt x="3459" y="6224"/>
                  </a:lnTo>
                  <a:lnTo>
                    <a:pt x="3740" y="6075"/>
                  </a:lnTo>
                  <a:lnTo>
                    <a:pt x="4007" y="5916"/>
                  </a:lnTo>
                  <a:lnTo>
                    <a:pt x="4254" y="5751"/>
                  </a:lnTo>
                  <a:lnTo>
                    <a:pt x="4480" y="5581"/>
                  </a:lnTo>
                  <a:lnTo>
                    <a:pt x="4685" y="5407"/>
                  </a:lnTo>
                  <a:lnTo>
                    <a:pt x="4863" y="5229"/>
                  </a:lnTo>
                  <a:lnTo>
                    <a:pt x="5016" y="5052"/>
                  </a:lnTo>
                  <a:lnTo>
                    <a:pt x="5137" y="4875"/>
                  </a:lnTo>
                  <a:lnTo>
                    <a:pt x="5206" y="4744"/>
                  </a:lnTo>
                  <a:lnTo>
                    <a:pt x="5242" y="4658"/>
                  </a:lnTo>
                  <a:lnTo>
                    <a:pt x="5270" y="4571"/>
                  </a:lnTo>
                  <a:lnTo>
                    <a:pt x="5288" y="4488"/>
                  </a:lnTo>
                  <a:lnTo>
                    <a:pt x="5297" y="4404"/>
                  </a:lnTo>
                  <a:lnTo>
                    <a:pt x="5297" y="4322"/>
                  </a:lnTo>
                  <a:lnTo>
                    <a:pt x="5287" y="4243"/>
                  </a:lnTo>
                  <a:lnTo>
                    <a:pt x="5265" y="4165"/>
                  </a:lnTo>
                  <a:lnTo>
                    <a:pt x="5234" y="4089"/>
                  </a:lnTo>
                  <a:lnTo>
                    <a:pt x="5192" y="4016"/>
                  </a:lnTo>
                  <a:lnTo>
                    <a:pt x="5138" y="3944"/>
                  </a:lnTo>
                  <a:lnTo>
                    <a:pt x="5074" y="3876"/>
                  </a:lnTo>
                  <a:lnTo>
                    <a:pt x="4996" y="3810"/>
                  </a:lnTo>
                  <a:lnTo>
                    <a:pt x="4908" y="3746"/>
                  </a:lnTo>
                  <a:lnTo>
                    <a:pt x="4858" y="3717"/>
                  </a:lnTo>
                  <a:lnTo>
                    <a:pt x="4789" y="3677"/>
                  </a:lnTo>
                  <a:lnTo>
                    <a:pt x="4640" y="3599"/>
                  </a:lnTo>
                  <a:lnTo>
                    <a:pt x="4401" y="3490"/>
                  </a:lnTo>
                  <a:lnTo>
                    <a:pt x="4050" y="3356"/>
                  </a:lnTo>
                  <a:lnTo>
                    <a:pt x="3674" y="3234"/>
                  </a:lnTo>
                  <a:lnTo>
                    <a:pt x="3282" y="3120"/>
                  </a:lnTo>
                  <a:lnTo>
                    <a:pt x="2882" y="3013"/>
                  </a:lnTo>
                  <a:lnTo>
                    <a:pt x="2284" y="2862"/>
                  </a:lnTo>
                  <a:lnTo>
                    <a:pt x="1722" y="2717"/>
                  </a:lnTo>
                  <a:lnTo>
                    <a:pt x="1377" y="2619"/>
                  </a:lnTo>
                  <a:lnTo>
                    <a:pt x="1069" y="2519"/>
                  </a:lnTo>
                  <a:lnTo>
                    <a:pt x="867" y="2442"/>
                  </a:lnTo>
                  <a:lnTo>
                    <a:pt x="747" y="2387"/>
                  </a:lnTo>
                  <a:lnTo>
                    <a:pt x="641" y="2332"/>
                  </a:lnTo>
                  <a:lnTo>
                    <a:pt x="550" y="2275"/>
                  </a:lnTo>
                  <a:lnTo>
                    <a:pt x="475" y="2216"/>
                  </a:lnTo>
                  <a:lnTo>
                    <a:pt x="416" y="2154"/>
                  </a:lnTo>
                  <a:lnTo>
                    <a:pt x="377" y="2090"/>
                  </a:lnTo>
                  <a:lnTo>
                    <a:pt x="356" y="2023"/>
                  </a:lnTo>
                  <a:lnTo>
                    <a:pt x="356" y="1952"/>
                  </a:lnTo>
                  <a:lnTo>
                    <a:pt x="376" y="1879"/>
                  </a:lnTo>
                  <a:lnTo>
                    <a:pt x="396" y="1840"/>
                  </a:lnTo>
                  <a:lnTo>
                    <a:pt x="415" y="1810"/>
                  </a:lnTo>
                  <a:lnTo>
                    <a:pt x="461" y="1751"/>
                  </a:lnTo>
                  <a:lnTo>
                    <a:pt x="516" y="1693"/>
                  </a:lnTo>
                  <a:lnTo>
                    <a:pt x="580" y="1640"/>
                  </a:lnTo>
                  <a:lnTo>
                    <a:pt x="691" y="1565"/>
                  </a:lnTo>
                  <a:lnTo>
                    <a:pt x="866" y="1474"/>
                  </a:lnTo>
                  <a:lnTo>
                    <a:pt x="1060" y="1391"/>
                  </a:lnTo>
                  <a:lnTo>
                    <a:pt x="1269" y="1314"/>
                  </a:lnTo>
                  <a:lnTo>
                    <a:pt x="1594" y="1209"/>
                  </a:lnTo>
                  <a:lnTo>
                    <a:pt x="2019" y="1078"/>
                  </a:lnTo>
                  <a:lnTo>
                    <a:pt x="2297" y="979"/>
                  </a:lnTo>
                  <a:lnTo>
                    <a:pt x="2453" y="910"/>
                  </a:lnTo>
                  <a:lnTo>
                    <a:pt x="2548" y="855"/>
                  </a:lnTo>
                  <a:lnTo>
                    <a:pt x="2601" y="817"/>
                  </a:lnTo>
                  <a:lnTo>
                    <a:pt x="2644" y="779"/>
                  </a:lnTo>
                  <a:lnTo>
                    <a:pt x="2676" y="737"/>
                  </a:lnTo>
                  <a:lnTo>
                    <a:pt x="2696" y="694"/>
                  </a:lnTo>
                  <a:lnTo>
                    <a:pt x="2703" y="649"/>
                  </a:lnTo>
                  <a:lnTo>
                    <a:pt x="2697" y="601"/>
                  </a:lnTo>
                  <a:lnTo>
                    <a:pt x="2677" y="551"/>
                  </a:lnTo>
                  <a:lnTo>
                    <a:pt x="2661" y="525"/>
                  </a:lnTo>
                  <a:lnTo>
                    <a:pt x="2637" y="492"/>
                  </a:lnTo>
                  <a:lnTo>
                    <a:pt x="2565" y="432"/>
                  </a:lnTo>
                  <a:lnTo>
                    <a:pt x="2470" y="377"/>
                  </a:lnTo>
                  <a:lnTo>
                    <a:pt x="2353" y="329"/>
                  </a:lnTo>
                  <a:lnTo>
                    <a:pt x="2216" y="286"/>
                  </a:lnTo>
                  <a:lnTo>
                    <a:pt x="2062" y="249"/>
                  </a:lnTo>
                  <a:lnTo>
                    <a:pt x="1806" y="203"/>
                  </a:lnTo>
                  <a:lnTo>
                    <a:pt x="1423" y="155"/>
                  </a:lnTo>
                  <a:lnTo>
                    <a:pt x="1014" y="123"/>
                  </a:lnTo>
                  <a:lnTo>
                    <a:pt x="598" y="105"/>
                  </a:lnTo>
                  <a:lnTo>
                    <a:pt x="192" y="96"/>
                  </a:lnTo>
                  <a:lnTo>
                    <a:pt x="0" y="95"/>
                  </a:lnTo>
                  <a:lnTo>
                    <a:pt x="0" y="1"/>
                  </a:lnTo>
                  <a:lnTo>
                    <a:pt x="186" y="0"/>
                  </a:lnTo>
                  <a:lnTo>
                    <a:pt x="598" y="5"/>
                  </a:lnTo>
                  <a:lnTo>
                    <a:pt x="1038" y="20"/>
                  </a:lnTo>
                  <a:lnTo>
                    <a:pt x="1486" y="48"/>
                  </a:lnTo>
                  <a:lnTo>
                    <a:pt x="1918" y="93"/>
                  </a:lnTo>
                  <a:lnTo>
                    <a:pt x="2215" y="141"/>
                  </a:lnTo>
                  <a:lnTo>
                    <a:pt x="2398" y="178"/>
                  </a:lnTo>
                  <a:lnTo>
                    <a:pt x="2563" y="221"/>
                  </a:lnTo>
                  <a:lnTo>
                    <a:pt x="2709" y="272"/>
                  </a:lnTo>
                  <a:lnTo>
                    <a:pt x="2831" y="328"/>
                  </a:lnTo>
                  <a:lnTo>
                    <a:pt x="2929" y="391"/>
                  </a:lnTo>
                  <a:lnTo>
                    <a:pt x="2967" y="427"/>
                  </a:lnTo>
                  <a:lnTo>
                    <a:pt x="2990" y="453"/>
                  </a:lnTo>
                  <a:lnTo>
                    <a:pt x="3026" y="502"/>
                  </a:lnTo>
                  <a:lnTo>
                    <a:pt x="3049" y="550"/>
                  </a:lnTo>
                  <a:lnTo>
                    <a:pt x="3060" y="596"/>
                  </a:lnTo>
                  <a:lnTo>
                    <a:pt x="3059" y="640"/>
                  </a:lnTo>
                  <a:lnTo>
                    <a:pt x="3047" y="684"/>
                  </a:lnTo>
                  <a:lnTo>
                    <a:pt x="3026" y="727"/>
                  </a:lnTo>
                  <a:lnTo>
                    <a:pt x="2994" y="767"/>
                  </a:lnTo>
                  <a:lnTo>
                    <a:pt x="2932" y="828"/>
                  </a:lnTo>
                  <a:lnTo>
                    <a:pt x="2823" y="904"/>
                  </a:lnTo>
                  <a:lnTo>
                    <a:pt x="2689" y="979"/>
                  </a:lnTo>
                  <a:lnTo>
                    <a:pt x="2535" y="1052"/>
                  </a:lnTo>
                  <a:lnTo>
                    <a:pt x="2284" y="1160"/>
                  </a:lnTo>
                  <a:lnTo>
                    <a:pt x="1936" y="1306"/>
                  </a:lnTo>
                  <a:lnTo>
                    <a:pt x="1694" y="1422"/>
                  </a:lnTo>
                  <a:lnTo>
                    <a:pt x="1550" y="1503"/>
                  </a:lnTo>
                  <a:lnTo>
                    <a:pt x="1429" y="1589"/>
                  </a:lnTo>
                  <a:lnTo>
                    <a:pt x="1357" y="1657"/>
                  </a:lnTo>
                  <a:lnTo>
                    <a:pt x="1319" y="1704"/>
                  </a:lnTo>
                  <a:lnTo>
                    <a:pt x="1303" y="1729"/>
                  </a:lnTo>
                  <a:lnTo>
                    <a:pt x="1287" y="1758"/>
                  </a:lnTo>
                  <a:lnTo>
                    <a:pt x="1277" y="1814"/>
                  </a:lnTo>
                  <a:lnTo>
                    <a:pt x="1292" y="1867"/>
                  </a:lnTo>
                  <a:lnTo>
                    <a:pt x="1328" y="1922"/>
                  </a:lnTo>
                  <a:lnTo>
                    <a:pt x="1385" y="1974"/>
                  </a:lnTo>
                  <a:lnTo>
                    <a:pt x="1463" y="2026"/>
                  </a:lnTo>
                  <a:lnTo>
                    <a:pt x="1558" y="2076"/>
                  </a:lnTo>
                  <a:lnTo>
                    <a:pt x="1673" y="2126"/>
                  </a:lnTo>
                  <a:lnTo>
                    <a:pt x="1872" y="2201"/>
                  </a:lnTo>
                  <a:lnTo>
                    <a:pt x="2190" y="2299"/>
                  </a:lnTo>
                  <a:lnTo>
                    <a:pt x="2558" y="2397"/>
                  </a:lnTo>
                  <a:lnTo>
                    <a:pt x="2962" y="2495"/>
                  </a:lnTo>
                  <a:lnTo>
                    <a:pt x="3618" y="2643"/>
                  </a:lnTo>
                  <a:lnTo>
                    <a:pt x="4539" y="2854"/>
                  </a:lnTo>
                  <a:lnTo>
                    <a:pt x="5216" y="3022"/>
                  </a:lnTo>
                  <a:lnTo>
                    <a:pt x="5644" y="3142"/>
                  </a:lnTo>
                  <a:lnTo>
                    <a:pt x="6041" y="3268"/>
                  </a:lnTo>
                  <a:lnTo>
                    <a:pt x="6311" y="3368"/>
                  </a:lnTo>
                  <a:lnTo>
                    <a:pt x="6478" y="3437"/>
                  </a:lnTo>
                  <a:lnTo>
                    <a:pt x="6556" y="3473"/>
                  </a:lnTo>
                  <a:lnTo>
                    <a:pt x="6705" y="3545"/>
                  </a:lnTo>
                  <a:lnTo>
                    <a:pt x="6978" y="3692"/>
                  </a:lnTo>
                  <a:lnTo>
                    <a:pt x="7217" y="3843"/>
                  </a:lnTo>
                  <a:lnTo>
                    <a:pt x="7424" y="3998"/>
                  </a:lnTo>
                  <a:lnTo>
                    <a:pt x="7603" y="4158"/>
                  </a:lnTo>
                  <a:lnTo>
                    <a:pt x="7751" y="4322"/>
                  </a:lnTo>
                  <a:lnTo>
                    <a:pt x="7873" y="4492"/>
                  </a:lnTo>
                  <a:lnTo>
                    <a:pt x="7968" y="4665"/>
                  </a:lnTo>
                  <a:lnTo>
                    <a:pt x="8039" y="4842"/>
                  </a:lnTo>
                  <a:lnTo>
                    <a:pt x="8086" y="5022"/>
                  </a:lnTo>
                  <a:lnTo>
                    <a:pt x="8112" y="5208"/>
                  </a:lnTo>
                  <a:lnTo>
                    <a:pt x="8118" y="5396"/>
                  </a:lnTo>
                  <a:lnTo>
                    <a:pt x="8104" y="5589"/>
                  </a:lnTo>
                  <a:lnTo>
                    <a:pt x="8072" y="5787"/>
                  </a:lnTo>
                  <a:lnTo>
                    <a:pt x="8023" y="5987"/>
                  </a:lnTo>
                  <a:lnTo>
                    <a:pt x="7960" y="6193"/>
                  </a:lnTo>
                  <a:lnTo>
                    <a:pt x="7922" y="6296"/>
                  </a:lnTo>
                  <a:lnTo>
                    <a:pt x="7922" y="6296"/>
                  </a:lnTo>
                  <a:close/>
                </a:path>
              </a:pathLst>
            </a:custGeom>
            <a:solidFill>
              <a:srgbClr val="666666">
                <a:alpha val="6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756025" y="2046288"/>
              <a:ext cx="2897188" cy="3286125"/>
            </a:xfrm>
            <a:custGeom>
              <a:avLst/>
              <a:gdLst>
                <a:gd name="T0" fmla="*/ 3641 w 5475"/>
                <a:gd name="T1" fmla="*/ 6137 h 6210"/>
                <a:gd name="T2" fmla="*/ 4407 w 5475"/>
                <a:gd name="T3" fmla="*/ 5659 h 6210"/>
                <a:gd name="T4" fmla="*/ 4989 w 5475"/>
                <a:gd name="T5" fmla="*/ 5136 h 6210"/>
                <a:gd name="T6" fmla="*/ 5310 w 5475"/>
                <a:gd name="T7" fmla="*/ 4651 h 6210"/>
                <a:gd name="T8" fmla="*/ 5380 w 5475"/>
                <a:gd name="T9" fmla="*/ 4395 h 6210"/>
                <a:gd name="T10" fmla="*/ 5370 w 5475"/>
                <a:gd name="T11" fmla="*/ 4151 h 6210"/>
                <a:gd name="T12" fmla="*/ 5268 w 5475"/>
                <a:gd name="T13" fmla="*/ 3924 h 6210"/>
                <a:gd name="T14" fmla="*/ 5069 w 5475"/>
                <a:gd name="T15" fmla="*/ 3718 h 6210"/>
                <a:gd name="T16" fmla="*/ 4861 w 5475"/>
                <a:gd name="T17" fmla="*/ 3584 h 6210"/>
                <a:gd name="T18" fmla="*/ 4119 w 5475"/>
                <a:gd name="T19" fmla="*/ 3263 h 6210"/>
                <a:gd name="T20" fmla="*/ 2945 w 5475"/>
                <a:gd name="T21" fmla="*/ 2919 h 6210"/>
                <a:gd name="T22" fmla="*/ 1432 w 5475"/>
                <a:gd name="T23" fmla="*/ 2523 h 6210"/>
                <a:gd name="T24" fmla="*/ 796 w 5475"/>
                <a:gd name="T25" fmla="*/ 2292 h 6210"/>
                <a:gd name="T26" fmla="*/ 521 w 5475"/>
                <a:gd name="T27" fmla="*/ 2121 h 6210"/>
                <a:gd name="T28" fmla="*/ 400 w 5475"/>
                <a:gd name="T29" fmla="*/ 1929 h 6210"/>
                <a:gd name="T30" fmla="*/ 439 w 5475"/>
                <a:gd name="T31" fmla="*/ 1749 h 6210"/>
                <a:gd name="T32" fmla="*/ 559 w 5475"/>
                <a:gd name="T33" fmla="*/ 1604 h 6210"/>
                <a:gd name="T34" fmla="*/ 904 w 5475"/>
                <a:gd name="T35" fmla="*/ 1385 h 6210"/>
                <a:gd name="T36" fmla="*/ 1627 w 5475"/>
                <a:gd name="T37" fmla="*/ 1120 h 6210"/>
                <a:gd name="T38" fmla="*/ 2476 w 5475"/>
                <a:gd name="T39" fmla="*/ 819 h 6210"/>
                <a:gd name="T40" fmla="*/ 2663 w 5475"/>
                <a:gd name="T41" fmla="*/ 688 h 6210"/>
                <a:gd name="T42" fmla="*/ 2719 w 5475"/>
                <a:gd name="T43" fmla="*/ 557 h 6210"/>
                <a:gd name="T44" fmla="*/ 2676 w 5475"/>
                <a:gd name="T45" fmla="*/ 435 h 6210"/>
                <a:gd name="T46" fmla="*/ 2481 w 5475"/>
                <a:gd name="T47" fmla="*/ 286 h 6210"/>
                <a:gd name="T48" fmla="*/ 2070 w 5475"/>
                <a:gd name="T49" fmla="*/ 158 h 6210"/>
                <a:gd name="T50" fmla="*/ 1015 w 5475"/>
                <a:gd name="T51" fmla="*/ 33 h 6210"/>
                <a:gd name="T52" fmla="*/ 0 w 5475"/>
                <a:gd name="T53" fmla="*/ 4 h 6210"/>
                <a:gd name="T54" fmla="*/ 598 w 5475"/>
                <a:gd name="T55" fmla="*/ 9 h 6210"/>
                <a:gd name="T56" fmla="*/ 1817 w 5475"/>
                <a:gd name="T57" fmla="*/ 105 h 6210"/>
                <a:gd name="T58" fmla="*/ 2373 w 5475"/>
                <a:gd name="T59" fmla="*/ 233 h 6210"/>
                <a:gd name="T60" fmla="*/ 2664 w 5475"/>
                <a:gd name="T61" fmla="*/ 396 h 6210"/>
                <a:gd name="T62" fmla="*/ 2729 w 5475"/>
                <a:gd name="T63" fmla="*/ 505 h 6210"/>
                <a:gd name="T64" fmla="*/ 2712 w 5475"/>
                <a:gd name="T65" fmla="*/ 642 h 6210"/>
                <a:gd name="T66" fmla="*/ 2591 w 5475"/>
                <a:gd name="T67" fmla="*/ 760 h 6210"/>
                <a:gd name="T68" fmla="*/ 2075 w 5475"/>
                <a:gd name="T69" fmla="*/ 985 h 6210"/>
                <a:gd name="T70" fmla="*/ 1135 w 5475"/>
                <a:gd name="T71" fmla="*/ 1300 h 6210"/>
                <a:gd name="T72" fmla="*/ 664 w 5475"/>
                <a:gd name="T73" fmla="*/ 1548 h 6210"/>
                <a:gd name="T74" fmla="*/ 501 w 5475"/>
                <a:gd name="T75" fmla="*/ 1713 h 6210"/>
                <a:gd name="T76" fmla="*/ 444 w 5475"/>
                <a:gd name="T77" fmla="*/ 1853 h 6210"/>
                <a:gd name="T78" fmla="*/ 508 w 5475"/>
                <a:gd name="T79" fmla="*/ 2052 h 6210"/>
                <a:gd name="T80" fmla="*/ 737 w 5475"/>
                <a:gd name="T81" fmla="*/ 2228 h 6210"/>
                <a:gd name="T82" fmla="*/ 1485 w 5475"/>
                <a:gd name="T83" fmla="*/ 2513 h 6210"/>
                <a:gd name="T84" fmla="*/ 3008 w 5475"/>
                <a:gd name="T85" fmla="*/ 2910 h 6210"/>
                <a:gd name="T86" fmla="*/ 4188 w 5475"/>
                <a:gd name="T87" fmla="*/ 3256 h 6210"/>
                <a:gd name="T88" fmla="*/ 4931 w 5475"/>
                <a:gd name="T89" fmla="*/ 3578 h 6210"/>
                <a:gd name="T90" fmla="*/ 5141 w 5475"/>
                <a:gd name="T91" fmla="*/ 3712 h 6210"/>
                <a:gd name="T92" fmla="*/ 5346 w 5475"/>
                <a:gd name="T93" fmla="*/ 3918 h 6210"/>
                <a:gd name="T94" fmla="*/ 5454 w 5475"/>
                <a:gd name="T95" fmla="*/ 4146 h 6210"/>
                <a:gd name="T96" fmla="*/ 5473 w 5475"/>
                <a:gd name="T97" fmla="*/ 4389 h 6210"/>
                <a:gd name="T98" fmla="*/ 5412 w 5475"/>
                <a:gd name="T99" fmla="*/ 4645 h 6210"/>
                <a:gd name="T100" fmla="*/ 5115 w 5475"/>
                <a:gd name="T101" fmla="*/ 5129 h 6210"/>
                <a:gd name="T102" fmla="*/ 4561 w 5475"/>
                <a:gd name="T103" fmla="*/ 5653 h 6210"/>
                <a:gd name="T104" fmla="*/ 3825 w 5475"/>
                <a:gd name="T105" fmla="*/ 6137 h 6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5" h="6210">
                  <a:moveTo>
                    <a:pt x="3688" y="6210"/>
                  </a:moveTo>
                  <a:lnTo>
                    <a:pt x="3500" y="6210"/>
                  </a:lnTo>
                  <a:lnTo>
                    <a:pt x="3641" y="6137"/>
                  </a:lnTo>
                  <a:lnTo>
                    <a:pt x="3913" y="5986"/>
                  </a:lnTo>
                  <a:lnTo>
                    <a:pt x="4169" y="5826"/>
                  </a:lnTo>
                  <a:lnTo>
                    <a:pt x="4407" y="5659"/>
                  </a:lnTo>
                  <a:lnTo>
                    <a:pt x="4624" y="5488"/>
                  </a:lnTo>
                  <a:lnTo>
                    <a:pt x="4819" y="5313"/>
                  </a:lnTo>
                  <a:lnTo>
                    <a:pt x="4989" y="5136"/>
                  </a:lnTo>
                  <a:lnTo>
                    <a:pt x="5133" y="4959"/>
                  </a:lnTo>
                  <a:lnTo>
                    <a:pt x="5245" y="4782"/>
                  </a:lnTo>
                  <a:lnTo>
                    <a:pt x="5310" y="4651"/>
                  </a:lnTo>
                  <a:lnTo>
                    <a:pt x="5342" y="4565"/>
                  </a:lnTo>
                  <a:lnTo>
                    <a:pt x="5366" y="4480"/>
                  </a:lnTo>
                  <a:lnTo>
                    <a:pt x="5380" y="4395"/>
                  </a:lnTo>
                  <a:lnTo>
                    <a:pt x="5386" y="4313"/>
                  </a:lnTo>
                  <a:lnTo>
                    <a:pt x="5383" y="4231"/>
                  </a:lnTo>
                  <a:lnTo>
                    <a:pt x="5370" y="4151"/>
                  </a:lnTo>
                  <a:lnTo>
                    <a:pt x="5346" y="4074"/>
                  </a:lnTo>
                  <a:lnTo>
                    <a:pt x="5313" y="3997"/>
                  </a:lnTo>
                  <a:lnTo>
                    <a:pt x="5268" y="3924"/>
                  </a:lnTo>
                  <a:lnTo>
                    <a:pt x="5213" y="3852"/>
                  </a:lnTo>
                  <a:lnTo>
                    <a:pt x="5147" y="3784"/>
                  </a:lnTo>
                  <a:lnTo>
                    <a:pt x="5069" y="3718"/>
                  </a:lnTo>
                  <a:lnTo>
                    <a:pt x="4980" y="3655"/>
                  </a:lnTo>
                  <a:lnTo>
                    <a:pt x="4930" y="3624"/>
                  </a:lnTo>
                  <a:lnTo>
                    <a:pt x="4861" y="3584"/>
                  </a:lnTo>
                  <a:lnTo>
                    <a:pt x="4711" y="3508"/>
                  </a:lnTo>
                  <a:lnTo>
                    <a:pt x="4470" y="3398"/>
                  </a:lnTo>
                  <a:lnTo>
                    <a:pt x="4119" y="3263"/>
                  </a:lnTo>
                  <a:lnTo>
                    <a:pt x="3742" y="3140"/>
                  </a:lnTo>
                  <a:lnTo>
                    <a:pt x="3347" y="3025"/>
                  </a:lnTo>
                  <a:lnTo>
                    <a:pt x="2945" y="2919"/>
                  </a:lnTo>
                  <a:lnTo>
                    <a:pt x="2345" y="2766"/>
                  </a:lnTo>
                  <a:lnTo>
                    <a:pt x="1779" y="2621"/>
                  </a:lnTo>
                  <a:lnTo>
                    <a:pt x="1432" y="2523"/>
                  </a:lnTo>
                  <a:lnTo>
                    <a:pt x="1120" y="2423"/>
                  </a:lnTo>
                  <a:lnTo>
                    <a:pt x="917" y="2346"/>
                  </a:lnTo>
                  <a:lnTo>
                    <a:pt x="796" y="2292"/>
                  </a:lnTo>
                  <a:lnTo>
                    <a:pt x="690" y="2238"/>
                  </a:lnTo>
                  <a:lnTo>
                    <a:pt x="598" y="2180"/>
                  </a:lnTo>
                  <a:lnTo>
                    <a:pt x="521" y="2121"/>
                  </a:lnTo>
                  <a:lnTo>
                    <a:pt x="462" y="2060"/>
                  </a:lnTo>
                  <a:lnTo>
                    <a:pt x="422" y="1996"/>
                  </a:lnTo>
                  <a:lnTo>
                    <a:pt x="400" y="1929"/>
                  </a:lnTo>
                  <a:lnTo>
                    <a:pt x="399" y="1860"/>
                  </a:lnTo>
                  <a:lnTo>
                    <a:pt x="421" y="1787"/>
                  </a:lnTo>
                  <a:lnTo>
                    <a:pt x="439" y="1749"/>
                  </a:lnTo>
                  <a:lnTo>
                    <a:pt x="458" y="1718"/>
                  </a:lnTo>
                  <a:lnTo>
                    <a:pt x="503" y="1659"/>
                  </a:lnTo>
                  <a:lnTo>
                    <a:pt x="559" y="1604"/>
                  </a:lnTo>
                  <a:lnTo>
                    <a:pt x="622" y="1551"/>
                  </a:lnTo>
                  <a:lnTo>
                    <a:pt x="733" y="1476"/>
                  </a:lnTo>
                  <a:lnTo>
                    <a:pt x="904" y="1385"/>
                  </a:lnTo>
                  <a:lnTo>
                    <a:pt x="1097" y="1303"/>
                  </a:lnTo>
                  <a:lnTo>
                    <a:pt x="1305" y="1227"/>
                  </a:lnTo>
                  <a:lnTo>
                    <a:pt x="1627" y="1120"/>
                  </a:lnTo>
                  <a:lnTo>
                    <a:pt x="2048" y="989"/>
                  </a:lnTo>
                  <a:lnTo>
                    <a:pt x="2322" y="888"/>
                  </a:lnTo>
                  <a:lnTo>
                    <a:pt x="2476" y="819"/>
                  </a:lnTo>
                  <a:lnTo>
                    <a:pt x="2569" y="765"/>
                  </a:lnTo>
                  <a:lnTo>
                    <a:pt x="2621" y="727"/>
                  </a:lnTo>
                  <a:lnTo>
                    <a:pt x="2663" y="688"/>
                  </a:lnTo>
                  <a:lnTo>
                    <a:pt x="2695" y="646"/>
                  </a:lnTo>
                  <a:lnTo>
                    <a:pt x="2713" y="603"/>
                  </a:lnTo>
                  <a:lnTo>
                    <a:pt x="2719" y="557"/>
                  </a:lnTo>
                  <a:lnTo>
                    <a:pt x="2713" y="510"/>
                  </a:lnTo>
                  <a:lnTo>
                    <a:pt x="2692" y="461"/>
                  </a:lnTo>
                  <a:lnTo>
                    <a:pt x="2676" y="435"/>
                  </a:lnTo>
                  <a:lnTo>
                    <a:pt x="2650" y="402"/>
                  </a:lnTo>
                  <a:lnTo>
                    <a:pt x="2578" y="341"/>
                  </a:lnTo>
                  <a:lnTo>
                    <a:pt x="2481" y="286"/>
                  </a:lnTo>
                  <a:lnTo>
                    <a:pt x="2363" y="238"/>
                  </a:lnTo>
                  <a:lnTo>
                    <a:pt x="2225" y="196"/>
                  </a:lnTo>
                  <a:lnTo>
                    <a:pt x="2070" y="158"/>
                  </a:lnTo>
                  <a:lnTo>
                    <a:pt x="1812" y="111"/>
                  </a:lnTo>
                  <a:lnTo>
                    <a:pt x="1427" y="63"/>
                  </a:lnTo>
                  <a:lnTo>
                    <a:pt x="1015" y="33"/>
                  </a:lnTo>
                  <a:lnTo>
                    <a:pt x="598" y="14"/>
                  </a:lnTo>
                  <a:lnTo>
                    <a:pt x="19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2" y="1"/>
                  </a:lnTo>
                  <a:lnTo>
                    <a:pt x="598" y="9"/>
                  </a:lnTo>
                  <a:lnTo>
                    <a:pt x="1017" y="27"/>
                  </a:lnTo>
                  <a:lnTo>
                    <a:pt x="1430" y="59"/>
                  </a:lnTo>
                  <a:lnTo>
                    <a:pt x="1817" y="105"/>
                  </a:lnTo>
                  <a:lnTo>
                    <a:pt x="2078" y="153"/>
                  </a:lnTo>
                  <a:lnTo>
                    <a:pt x="2234" y="190"/>
                  </a:lnTo>
                  <a:lnTo>
                    <a:pt x="2373" y="233"/>
                  </a:lnTo>
                  <a:lnTo>
                    <a:pt x="2493" y="281"/>
                  </a:lnTo>
                  <a:lnTo>
                    <a:pt x="2591" y="335"/>
                  </a:lnTo>
                  <a:lnTo>
                    <a:pt x="2664" y="396"/>
                  </a:lnTo>
                  <a:lnTo>
                    <a:pt x="2690" y="429"/>
                  </a:lnTo>
                  <a:lnTo>
                    <a:pt x="2707" y="456"/>
                  </a:lnTo>
                  <a:lnTo>
                    <a:pt x="2729" y="505"/>
                  </a:lnTo>
                  <a:lnTo>
                    <a:pt x="2736" y="553"/>
                  </a:lnTo>
                  <a:lnTo>
                    <a:pt x="2731" y="599"/>
                  </a:lnTo>
                  <a:lnTo>
                    <a:pt x="2712" y="642"/>
                  </a:lnTo>
                  <a:lnTo>
                    <a:pt x="2682" y="682"/>
                  </a:lnTo>
                  <a:lnTo>
                    <a:pt x="2641" y="723"/>
                  </a:lnTo>
                  <a:lnTo>
                    <a:pt x="2591" y="760"/>
                  </a:lnTo>
                  <a:lnTo>
                    <a:pt x="2499" y="816"/>
                  </a:lnTo>
                  <a:lnTo>
                    <a:pt x="2347" y="885"/>
                  </a:lnTo>
                  <a:lnTo>
                    <a:pt x="2075" y="985"/>
                  </a:lnTo>
                  <a:lnTo>
                    <a:pt x="1661" y="1117"/>
                  </a:lnTo>
                  <a:lnTo>
                    <a:pt x="1339" y="1224"/>
                  </a:lnTo>
                  <a:lnTo>
                    <a:pt x="1135" y="1300"/>
                  </a:lnTo>
                  <a:lnTo>
                    <a:pt x="943" y="1382"/>
                  </a:lnTo>
                  <a:lnTo>
                    <a:pt x="773" y="1473"/>
                  </a:lnTo>
                  <a:lnTo>
                    <a:pt x="664" y="1548"/>
                  </a:lnTo>
                  <a:lnTo>
                    <a:pt x="601" y="1600"/>
                  </a:lnTo>
                  <a:lnTo>
                    <a:pt x="546" y="1654"/>
                  </a:lnTo>
                  <a:lnTo>
                    <a:pt x="501" y="1713"/>
                  </a:lnTo>
                  <a:lnTo>
                    <a:pt x="482" y="1744"/>
                  </a:lnTo>
                  <a:lnTo>
                    <a:pt x="464" y="1781"/>
                  </a:lnTo>
                  <a:lnTo>
                    <a:pt x="444" y="1853"/>
                  </a:lnTo>
                  <a:lnTo>
                    <a:pt x="445" y="1922"/>
                  </a:lnTo>
                  <a:lnTo>
                    <a:pt x="467" y="1989"/>
                  </a:lnTo>
                  <a:lnTo>
                    <a:pt x="508" y="2052"/>
                  </a:lnTo>
                  <a:lnTo>
                    <a:pt x="567" y="2112"/>
                  </a:lnTo>
                  <a:lnTo>
                    <a:pt x="645" y="2171"/>
                  </a:lnTo>
                  <a:lnTo>
                    <a:pt x="737" y="2228"/>
                  </a:lnTo>
                  <a:lnTo>
                    <a:pt x="903" y="2310"/>
                  </a:lnTo>
                  <a:lnTo>
                    <a:pt x="1172" y="2413"/>
                  </a:lnTo>
                  <a:lnTo>
                    <a:pt x="1485" y="2513"/>
                  </a:lnTo>
                  <a:lnTo>
                    <a:pt x="1835" y="2611"/>
                  </a:lnTo>
                  <a:lnTo>
                    <a:pt x="2404" y="2757"/>
                  </a:lnTo>
                  <a:lnTo>
                    <a:pt x="3008" y="2910"/>
                  </a:lnTo>
                  <a:lnTo>
                    <a:pt x="3412" y="3017"/>
                  </a:lnTo>
                  <a:lnTo>
                    <a:pt x="3808" y="3132"/>
                  </a:lnTo>
                  <a:lnTo>
                    <a:pt x="4188" y="3256"/>
                  </a:lnTo>
                  <a:lnTo>
                    <a:pt x="4541" y="3391"/>
                  </a:lnTo>
                  <a:lnTo>
                    <a:pt x="4783" y="3500"/>
                  </a:lnTo>
                  <a:lnTo>
                    <a:pt x="4931" y="3578"/>
                  </a:lnTo>
                  <a:lnTo>
                    <a:pt x="5002" y="3619"/>
                  </a:lnTo>
                  <a:lnTo>
                    <a:pt x="5051" y="3649"/>
                  </a:lnTo>
                  <a:lnTo>
                    <a:pt x="5141" y="3712"/>
                  </a:lnTo>
                  <a:lnTo>
                    <a:pt x="5221" y="3778"/>
                  </a:lnTo>
                  <a:lnTo>
                    <a:pt x="5288" y="3847"/>
                  </a:lnTo>
                  <a:lnTo>
                    <a:pt x="5346" y="3918"/>
                  </a:lnTo>
                  <a:lnTo>
                    <a:pt x="5392" y="3991"/>
                  </a:lnTo>
                  <a:lnTo>
                    <a:pt x="5428" y="4068"/>
                  </a:lnTo>
                  <a:lnTo>
                    <a:pt x="5454" y="4146"/>
                  </a:lnTo>
                  <a:lnTo>
                    <a:pt x="5470" y="4225"/>
                  </a:lnTo>
                  <a:lnTo>
                    <a:pt x="5475" y="4307"/>
                  </a:lnTo>
                  <a:lnTo>
                    <a:pt x="5473" y="4389"/>
                  </a:lnTo>
                  <a:lnTo>
                    <a:pt x="5461" y="4474"/>
                  </a:lnTo>
                  <a:lnTo>
                    <a:pt x="5441" y="4559"/>
                  </a:lnTo>
                  <a:lnTo>
                    <a:pt x="5412" y="4645"/>
                  </a:lnTo>
                  <a:lnTo>
                    <a:pt x="5355" y="4776"/>
                  </a:lnTo>
                  <a:lnTo>
                    <a:pt x="5249" y="4952"/>
                  </a:lnTo>
                  <a:lnTo>
                    <a:pt x="5115" y="5129"/>
                  </a:lnTo>
                  <a:lnTo>
                    <a:pt x="4954" y="5306"/>
                  </a:lnTo>
                  <a:lnTo>
                    <a:pt x="4768" y="5482"/>
                  </a:lnTo>
                  <a:lnTo>
                    <a:pt x="4561" y="5653"/>
                  </a:lnTo>
                  <a:lnTo>
                    <a:pt x="4333" y="5820"/>
                  </a:lnTo>
                  <a:lnTo>
                    <a:pt x="4087" y="5981"/>
                  </a:lnTo>
                  <a:lnTo>
                    <a:pt x="3825" y="6137"/>
                  </a:lnTo>
                  <a:lnTo>
                    <a:pt x="3688" y="6210"/>
                  </a:lnTo>
                  <a:lnTo>
                    <a:pt x="3688" y="62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756025" y="2025651"/>
              <a:ext cx="3509963" cy="3306763"/>
            </a:xfrm>
            <a:custGeom>
              <a:avLst/>
              <a:gdLst>
                <a:gd name="T0" fmla="*/ 5635 w 6632"/>
                <a:gd name="T1" fmla="*/ 6165 h 6250"/>
                <a:gd name="T2" fmla="*/ 6122 w 6632"/>
                <a:gd name="T3" fmla="*/ 5649 h 6250"/>
                <a:gd name="T4" fmla="*/ 6430 w 6632"/>
                <a:gd name="T5" fmla="*/ 5132 h 6250"/>
                <a:gd name="T6" fmla="*/ 6525 w 6632"/>
                <a:gd name="T7" fmla="*/ 4671 h 6250"/>
                <a:gd name="T8" fmla="*/ 6494 w 6632"/>
                <a:gd name="T9" fmla="*/ 4430 h 6250"/>
                <a:gd name="T10" fmla="*/ 6396 w 6632"/>
                <a:gd name="T11" fmla="*/ 4200 h 6250"/>
                <a:gd name="T12" fmla="*/ 6229 w 6632"/>
                <a:gd name="T13" fmla="*/ 3981 h 6250"/>
                <a:gd name="T14" fmla="*/ 5941 w 6632"/>
                <a:gd name="T15" fmla="*/ 3745 h 6250"/>
                <a:gd name="T16" fmla="*/ 5612 w 6632"/>
                <a:gd name="T17" fmla="*/ 3562 h 6250"/>
                <a:gd name="T18" fmla="*/ 4577 w 6632"/>
                <a:gd name="T19" fmla="*/ 3175 h 6250"/>
                <a:gd name="T20" fmla="*/ 3039 w 6632"/>
                <a:gd name="T21" fmla="*/ 2766 h 6250"/>
                <a:gd name="T22" fmla="*/ 1658 w 6632"/>
                <a:gd name="T23" fmla="*/ 2396 h 6250"/>
                <a:gd name="T24" fmla="*/ 1051 w 6632"/>
                <a:gd name="T25" fmla="*/ 2148 h 6250"/>
                <a:gd name="T26" fmla="*/ 835 w 6632"/>
                <a:gd name="T27" fmla="*/ 1971 h 6250"/>
                <a:gd name="T28" fmla="*/ 811 w 6632"/>
                <a:gd name="T29" fmla="*/ 1775 h 6250"/>
                <a:gd name="T30" fmla="*/ 887 w 6632"/>
                <a:gd name="T31" fmla="*/ 1660 h 6250"/>
                <a:gd name="T32" fmla="*/ 1259 w 6632"/>
                <a:gd name="T33" fmla="*/ 1402 h 6250"/>
                <a:gd name="T34" fmla="*/ 1921 w 6632"/>
                <a:gd name="T35" fmla="*/ 1139 h 6250"/>
                <a:gd name="T36" fmla="*/ 2680 w 6632"/>
                <a:gd name="T37" fmla="*/ 825 h 6250"/>
                <a:gd name="T38" fmla="*/ 2836 w 6632"/>
                <a:gd name="T39" fmla="*/ 686 h 6250"/>
                <a:gd name="T40" fmla="*/ 2867 w 6632"/>
                <a:gd name="T41" fmla="*/ 555 h 6250"/>
                <a:gd name="T42" fmla="*/ 2807 w 6632"/>
                <a:gd name="T43" fmla="*/ 432 h 6250"/>
                <a:gd name="T44" fmla="*/ 2585 w 6632"/>
                <a:gd name="T45" fmla="*/ 280 h 6250"/>
                <a:gd name="T46" fmla="*/ 2139 w 6632"/>
                <a:gd name="T47" fmla="*/ 151 h 6250"/>
                <a:gd name="T48" fmla="*/ 1030 w 6632"/>
                <a:gd name="T49" fmla="*/ 28 h 6250"/>
                <a:gd name="T50" fmla="*/ 0 w 6632"/>
                <a:gd name="T51" fmla="*/ 4 h 6250"/>
                <a:gd name="T52" fmla="*/ 601 w 6632"/>
                <a:gd name="T53" fmla="*/ 7 h 6250"/>
                <a:gd name="T54" fmla="*/ 1868 w 6632"/>
                <a:gd name="T55" fmla="*/ 99 h 6250"/>
                <a:gd name="T56" fmla="*/ 2466 w 6632"/>
                <a:gd name="T57" fmla="*/ 227 h 6250"/>
                <a:gd name="T58" fmla="*/ 2790 w 6632"/>
                <a:gd name="T59" fmla="*/ 394 h 6250"/>
                <a:gd name="T60" fmla="*/ 2870 w 6632"/>
                <a:gd name="T61" fmla="*/ 504 h 6250"/>
                <a:gd name="T62" fmla="*/ 2876 w 6632"/>
                <a:gd name="T63" fmla="*/ 640 h 6250"/>
                <a:gd name="T64" fmla="*/ 2781 w 6632"/>
                <a:gd name="T65" fmla="*/ 763 h 6250"/>
                <a:gd name="T66" fmla="*/ 2330 w 6632"/>
                <a:gd name="T67" fmla="*/ 997 h 6250"/>
                <a:gd name="T68" fmla="*/ 1473 w 6632"/>
                <a:gd name="T69" fmla="*/ 1319 h 6250"/>
                <a:gd name="T70" fmla="*/ 1008 w 6632"/>
                <a:gd name="T71" fmla="*/ 1579 h 6250"/>
                <a:gd name="T72" fmla="*/ 871 w 6632"/>
                <a:gd name="T73" fmla="*/ 1736 h 6250"/>
                <a:gd name="T74" fmla="*/ 848 w 6632"/>
                <a:gd name="T75" fmla="*/ 1900 h 6250"/>
                <a:gd name="T76" fmla="*/ 1007 w 6632"/>
                <a:gd name="T77" fmla="*/ 2082 h 6250"/>
                <a:gd name="T78" fmla="*/ 1401 w 6632"/>
                <a:gd name="T79" fmla="*/ 2279 h 6250"/>
                <a:gd name="T80" fmla="*/ 2461 w 6632"/>
                <a:gd name="T81" fmla="*/ 2597 h 6250"/>
                <a:gd name="T82" fmla="*/ 4212 w 6632"/>
                <a:gd name="T83" fmla="*/ 3042 h 6250"/>
                <a:gd name="T84" fmla="*/ 5429 w 6632"/>
                <a:gd name="T85" fmla="*/ 3441 h 6250"/>
                <a:gd name="T86" fmla="*/ 5909 w 6632"/>
                <a:gd name="T87" fmla="*/ 3676 h 6250"/>
                <a:gd name="T88" fmla="*/ 6305 w 6632"/>
                <a:gd name="T89" fmla="*/ 3975 h 6250"/>
                <a:gd name="T90" fmla="*/ 6479 w 6632"/>
                <a:gd name="T91" fmla="*/ 4194 h 6250"/>
                <a:gd name="T92" fmla="*/ 6587 w 6632"/>
                <a:gd name="T93" fmla="*/ 4423 h 6250"/>
                <a:gd name="T94" fmla="*/ 6632 w 6632"/>
                <a:gd name="T95" fmla="*/ 4786 h 6250"/>
                <a:gd name="T96" fmla="*/ 6491 w 6632"/>
                <a:gd name="T97" fmla="*/ 5294 h 6250"/>
                <a:gd name="T98" fmla="*/ 6151 w 6632"/>
                <a:gd name="T99" fmla="*/ 5816 h 6250"/>
                <a:gd name="T100" fmla="*/ 5739 w 6632"/>
                <a:gd name="T101" fmla="*/ 6250 h 6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32" h="6250">
                  <a:moveTo>
                    <a:pt x="5739" y="6250"/>
                  </a:moveTo>
                  <a:lnTo>
                    <a:pt x="5539" y="6250"/>
                  </a:lnTo>
                  <a:lnTo>
                    <a:pt x="5635" y="6165"/>
                  </a:lnTo>
                  <a:lnTo>
                    <a:pt x="5815" y="5994"/>
                  </a:lnTo>
                  <a:lnTo>
                    <a:pt x="5978" y="5821"/>
                  </a:lnTo>
                  <a:lnTo>
                    <a:pt x="6122" y="5649"/>
                  </a:lnTo>
                  <a:lnTo>
                    <a:pt x="6246" y="5476"/>
                  </a:lnTo>
                  <a:lnTo>
                    <a:pt x="6350" y="5303"/>
                  </a:lnTo>
                  <a:lnTo>
                    <a:pt x="6430" y="5132"/>
                  </a:lnTo>
                  <a:lnTo>
                    <a:pt x="6486" y="4962"/>
                  </a:lnTo>
                  <a:lnTo>
                    <a:pt x="6520" y="4795"/>
                  </a:lnTo>
                  <a:lnTo>
                    <a:pt x="6525" y="4671"/>
                  </a:lnTo>
                  <a:lnTo>
                    <a:pt x="6521" y="4590"/>
                  </a:lnTo>
                  <a:lnTo>
                    <a:pt x="6511" y="4510"/>
                  </a:lnTo>
                  <a:lnTo>
                    <a:pt x="6494" y="4430"/>
                  </a:lnTo>
                  <a:lnTo>
                    <a:pt x="6468" y="4353"/>
                  </a:lnTo>
                  <a:lnTo>
                    <a:pt x="6436" y="4275"/>
                  </a:lnTo>
                  <a:lnTo>
                    <a:pt x="6396" y="4200"/>
                  </a:lnTo>
                  <a:lnTo>
                    <a:pt x="6348" y="4125"/>
                  </a:lnTo>
                  <a:lnTo>
                    <a:pt x="6292" y="4053"/>
                  </a:lnTo>
                  <a:lnTo>
                    <a:pt x="6229" y="3981"/>
                  </a:lnTo>
                  <a:lnTo>
                    <a:pt x="6157" y="3912"/>
                  </a:lnTo>
                  <a:lnTo>
                    <a:pt x="6076" y="3844"/>
                  </a:lnTo>
                  <a:lnTo>
                    <a:pt x="5941" y="3745"/>
                  </a:lnTo>
                  <a:lnTo>
                    <a:pt x="5837" y="3682"/>
                  </a:lnTo>
                  <a:lnTo>
                    <a:pt x="5766" y="3641"/>
                  </a:lnTo>
                  <a:lnTo>
                    <a:pt x="5612" y="3562"/>
                  </a:lnTo>
                  <a:lnTo>
                    <a:pt x="5360" y="3448"/>
                  </a:lnTo>
                  <a:lnTo>
                    <a:pt x="4984" y="3306"/>
                  </a:lnTo>
                  <a:lnTo>
                    <a:pt x="4577" y="3175"/>
                  </a:lnTo>
                  <a:lnTo>
                    <a:pt x="4148" y="3051"/>
                  </a:lnTo>
                  <a:lnTo>
                    <a:pt x="3706" y="2933"/>
                  </a:lnTo>
                  <a:lnTo>
                    <a:pt x="3039" y="2766"/>
                  </a:lnTo>
                  <a:lnTo>
                    <a:pt x="2405" y="2606"/>
                  </a:lnTo>
                  <a:lnTo>
                    <a:pt x="2012" y="2501"/>
                  </a:lnTo>
                  <a:lnTo>
                    <a:pt x="1658" y="2396"/>
                  </a:lnTo>
                  <a:lnTo>
                    <a:pt x="1351" y="2288"/>
                  </a:lnTo>
                  <a:lnTo>
                    <a:pt x="1161" y="2206"/>
                  </a:lnTo>
                  <a:lnTo>
                    <a:pt x="1051" y="2148"/>
                  </a:lnTo>
                  <a:lnTo>
                    <a:pt x="961" y="2090"/>
                  </a:lnTo>
                  <a:lnTo>
                    <a:pt x="889" y="2031"/>
                  </a:lnTo>
                  <a:lnTo>
                    <a:pt x="835" y="1971"/>
                  </a:lnTo>
                  <a:lnTo>
                    <a:pt x="804" y="1908"/>
                  </a:lnTo>
                  <a:lnTo>
                    <a:pt x="795" y="1843"/>
                  </a:lnTo>
                  <a:lnTo>
                    <a:pt x="811" y="1775"/>
                  </a:lnTo>
                  <a:lnTo>
                    <a:pt x="828" y="1741"/>
                  </a:lnTo>
                  <a:lnTo>
                    <a:pt x="845" y="1713"/>
                  </a:lnTo>
                  <a:lnTo>
                    <a:pt x="887" y="1660"/>
                  </a:lnTo>
                  <a:lnTo>
                    <a:pt x="966" y="1584"/>
                  </a:lnTo>
                  <a:lnTo>
                    <a:pt x="1099" y="1489"/>
                  </a:lnTo>
                  <a:lnTo>
                    <a:pt x="1259" y="1402"/>
                  </a:lnTo>
                  <a:lnTo>
                    <a:pt x="1436" y="1321"/>
                  </a:lnTo>
                  <a:lnTo>
                    <a:pt x="1626" y="1245"/>
                  </a:lnTo>
                  <a:lnTo>
                    <a:pt x="1921" y="1139"/>
                  </a:lnTo>
                  <a:lnTo>
                    <a:pt x="2301" y="1002"/>
                  </a:lnTo>
                  <a:lnTo>
                    <a:pt x="2546" y="897"/>
                  </a:lnTo>
                  <a:lnTo>
                    <a:pt x="2680" y="825"/>
                  </a:lnTo>
                  <a:lnTo>
                    <a:pt x="2761" y="767"/>
                  </a:lnTo>
                  <a:lnTo>
                    <a:pt x="2803" y="728"/>
                  </a:lnTo>
                  <a:lnTo>
                    <a:pt x="2836" y="686"/>
                  </a:lnTo>
                  <a:lnTo>
                    <a:pt x="2857" y="645"/>
                  </a:lnTo>
                  <a:lnTo>
                    <a:pt x="2869" y="602"/>
                  </a:lnTo>
                  <a:lnTo>
                    <a:pt x="2867" y="555"/>
                  </a:lnTo>
                  <a:lnTo>
                    <a:pt x="2854" y="508"/>
                  </a:lnTo>
                  <a:lnTo>
                    <a:pt x="2826" y="458"/>
                  </a:lnTo>
                  <a:lnTo>
                    <a:pt x="2807" y="432"/>
                  </a:lnTo>
                  <a:lnTo>
                    <a:pt x="2777" y="398"/>
                  </a:lnTo>
                  <a:lnTo>
                    <a:pt x="2693" y="337"/>
                  </a:lnTo>
                  <a:lnTo>
                    <a:pt x="2585" y="280"/>
                  </a:lnTo>
                  <a:lnTo>
                    <a:pt x="2455" y="231"/>
                  </a:lnTo>
                  <a:lnTo>
                    <a:pt x="2304" y="188"/>
                  </a:lnTo>
                  <a:lnTo>
                    <a:pt x="2139" y="151"/>
                  </a:lnTo>
                  <a:lnTo>
                    <a:pt x="1862" y="105"/>
                  </a:lnTo>
                  <a:lnTo>
                    <a:pt x="1457" y="59"/>
                  </a:lnTo>
                  <a:lnTo>
                    <a:pt x="1030" y="28"/>
                  </a:lnTo>
                  <a:lnTo>
                    <a:pt x="601" y="11"/>
                  </a:lnTo>
                  <a:lnTo>
                    <a:pt x="19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601" y="7"/>
                  </a:lnTo>
                  <a:lnTo>
                    <a:pt x="1030" y="23"/>
                  </a:lnTo>
                  <a:lnTo>
                    <a:pt x="1460" y="53"/>
                  </a:lnTo>
                  <a:lnTo>
                    <a:pt x="1868" y="99"/>
                  </a:lnTo>
                  <a:lnTo>
                    <a:pt x="2146" y="146"/>
                  </a:lnTo>
                  <a:lnTo>
                    <a:pt x="2314" y="184"/>
                  </a:lnTo>
                  <a:lnTo>
                    <a:pt x="2466" y="227"/>
                  </a:lnTo>
                  <a:lnTo>
                    <a:pt x="2597" y="276"/>
                  </a:lnTo>
                  <a:lnTo>
                    <a:pt x="2706" y="331"/>
                  </a:lnTo>
                  <a:lnTo>
                    <a:pt x="2790" y="394"/>
                  </a:lnTo>
                  <a:lnTo>
                    <a:pt x="2821" y="427"/>
                  </a:lnTo>
                  <a:lnTo>
                    <a:pt x="2841" y="453"/>
                  </a:lnTo>
                  <a:lnTo>
                    <a:pt x="2870" y="504"/>
                  </a:lnTo>
                  <a:lnTo>
                    <a:pt x="2885" y="551"/>
                  </a:lnTo>
                  <a:lnTo>
                    <a:pt x="2886" y="596"/>
                  </a:lnTo>
                  <a:lnTo>
                    <a:pt x="2876" y="640"/>
                  </a:lnTo>
                  <a:lnTo>
                    <a:pt x="2854" y="682"/>
                  </a:lnTo>
                  <a:lnTo>
                    <a:pt x="2823" y="724"/>
                  </a:lnTo>
                  <a:lnTo>
                    <a:pt x="2781" y="763"/>
                  </a:lnTo>
                  <a:lnTo>
                    <a:pt x="2703" y="820"/>
                  </a:lnTo>
                  <a:lnTo>
                    <a:pt x="2571" y="894"/>
                  </a:lnTo>
                  <a:lnTo>
                    <a:pt x="2330" y="997"/>
                  </a:lnTo>
                  <a:lnTo>
                    <a:pt x="1954" y="1136"/>
                  </a:lnTo>
                  <a:lnTo>
                    <a:pt x="1662" y="1244"/>
                  </a:lnTo>
                  <a:lnTo>
                    <a:pt x="1473" y="1319"/>
                  </a:lnTo>
                  <a:lnTo>
                    <a:pt x="1298" y="1399"/>
                  </a:lnTo>
                  <a:lnTo>
                    <a:pt x="1141" y="1486"/>
                  </a:lnTo>
                  <a:lnTo>
                    <a:pt x="1008" y="1579"/>
                  </a:lnTo>
                  <a:lnTo>
                    <a:pt x="930" y="1656"/>
                  </a:lnTo>
                  <a:lnTo>
                    <a:pt x="889" y="1709"/>
                  </a:lnTo>
                  <a:lnTo>
                    <a:pt x="871" y="1736"/>
                  </a:lnTo>
                  <a:lnTo>
                    <a:pt x="854" y="1769"/>
                  </a:lnTo>
                  <a:lnTo>
                    <a:pt x="840" y="1837"/>
                  </a:lnTo>
                  <a:lnTo>
                    <a:pt x="848" y="1900"/>
                  </a:lnTo>
                  <a:lnTo>
                    <a:pt x="880" y="1962"/>
                  </a:lnTo>
                  <a:lnTo>
                    <a:pt x="933" y="2023"/>
                  </a:lnTo>
                  <a:lnTo>
                    <a:pt x="1007" y="2082"/>
                  </a:lnTo>
                  <a:lnTo>
                    <a:pt x="1099" y="2139"/>
                  </a:lnTo>
                  <a:lnTo>
                    <a:pt x="1208" y="2196"/>
                  </a:lnTo>
                  <a:lnTo>
                    <a:pt x="1401" y="2279"/>
                  </a:lnTo>
                  <a:lnTo>
                    <a:pt x="1709" y="2386"/>
                  </a:lnTo>
                  <a:lnTo>
                    <a:pt x="2067" y="2491"/>
                  </a:lnTo>
                  <a:lnTo>
                    <a:pt x="2461" y="2597"/>
                  </a:lnTo>
                  <a:lnTo>
                    <a:pt x="3099" y="2757"/>
                  </a:lnTo>
                  <a:lnTo>
                    <a:pt x="3767" y="2924"/>
                  </a:lnTo>
                  <a:lnTo>
                    <a:pt x="4212" y="3042"/>
                  </a:lnTo>
                  <a:lnTo>
                    <a:pt x="4645" y="3166"/>
                  </a:lnTo>
                  <a:lnTo>
                    <a:pt x="5054" y="3299"/>
                  </a:lnTo>
                  <a:lnTo>
                    <a:pt x="5429" y="3441"/>
                  </a:lnTo>
                  <a:lnTo>
                    <a:pt x="5683" y="3555"/>
                  </a:lnTo>
                  <a:lnTo>
                    <a:pt x="5837" y="3635"/>
                  </a:lnTo>
                  <a:lnTo>
                    <a:pt x="5909" y="3676"/>
                  </a:lnTo>
                  <a:lnTo>
                    <a:pt x="6013" y="3739"/>
                  </a:lnTo>
                  <a:lnTo>
                    <a:pt x="6193" y="3872"/>
                  </a:lnTo>
                  <a:lnTo>
                    <a:pt x="6305" y="3975"/>
                  </a:lnTo>
                  <a:lnTo>
                    <a:pt x="6371" y="4047"/>
                  </a:lnTo>
                  <a:lnTo>
                    <a:pt x="6429" y="4119"/>
                  </a:lnTo>
                  <a:lnTo>
                    <a:pt x="6479" y="4194"/>
                  </a:lnTo>
                  <a:lnTo>
                    <a:pt x="6522" y="4269"/>
                  </a:lnTo>
                  <a:lnTo>
                    <a:pt x="6558" y="4345"/>
                  </a:lnTo>
                  <a:lnTo>
                    <a:pt x="6587" y="4423"/>
                  </a:lnTo>
                  <a:lnTo>
                    <a:pt x="6609" y="4502"/>
                  </a:lnTo>
                  <a:lnTo>
                    <a:pt x="6629" y="4622"/>
                  </a:lnTo>
                  <a:lnTo>
                    <a:pt x="6632" y="4786"/>
                  </a:lnTo>
                  <a:lnTo>
                    <a:pt x="6609" y="4953"/>
                  </a:lnTo>
                  <a:lnTo>
                    <a:pt x="6561" y="5123"/>
                  </a:lnTo>
                  <a:lnTo>
                    <a:pt x="6491" y="5294"/>
                  </a:lnTo>
                  <a:lnTo>
                    <a:pt x="6399" y="5467"/>
                  </a:lnTo>
                  <a:lnTo>
                    <a:pt x="6285" y="5641"/>
                  </a:lnTo>
                  <a:lnTo>
                    <a:pt x="6151" y="5816"/>
                  </a:lnTo>
                  <a:lnTo>
                    <a:pt x="6000" y="5990"/>
                  </a:lnTo>
                  <a:lnTo>
                    <a:pt x="5830" y="6164"/>
                  </a:lnTo>
                  <a:lnTo>
                    <a:pt x="5739" y="6250"/>
                  </a:lnTo>
                  <a:lnTo>
                    <a:pt x="5739" y="62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756025" y="2003426"/>
              <a:ext cx="4195763" cy="3328988"/>
            </a:xfrm>
            <a:custGeom>
              <a:avLst/>
              <a:gdLst>
                <a:gd name="T0" fmla="*/ 7817 w 7930"/>
                <a:gd name="T1" fmla="*/ 5993 h 6292"/>
                <a:gd name="T2" fmla="*/ 7928 w 7930"/>
                <a:gd name="T3" fmla="*/ 5427 h 6292"/>
                <a:gd name="T4" fmla="*/ 7873 w 7930"/>
                <a:gd name="T5" fmla="*/ 4903 h 6292"/>
                <a:gd name="T6" fmla="*/ 7644 w 7930"/>
                <a:gd name="T7" fmla="*/ 4421 h 6292"/>
                <a:gd name="T8" fmla="*/ 7232 w 7930"/>
                <a:gd name="T9" fmla="*/ 3978 h 6292"/>
                <a:gd name="T10" fmla="*/ 6744 w 7930"/>
                <a:gd name="T11" fmla="*/ 3641 h 6292"/>
                <a:gd name="T12" fmla="*/ 6338 w 7930"/>
                <a:gd name="T13" fmla="*/ 3440 h 6292"/>
                <a:gd name="T14" fmla="*/ 5416 w 7930"/>
                <a:gd name="T15" fmla="*/ 3120 h 6292"/>
                <a:gd name="T16" fmla="*/ 3750 w 7930"/>
                <a:gd name="T17" fmla="*/ 2701 h 6292"/>
                <a:gd name="T18" fmla="*/ 1885 w 7930"/>
                <a:gd name="T19" fmla="*/ 2232 h 6292"/>
                <a:gd name="T20" fmla="*/ 1440 w 7930"/>
                <a:gd name="T21" fmla="*/ 2046 h 6292"/>
                <a:gd name="T22" fmla="*/ 1251 w 7930"/>
                <a:gd name="T23" fmla="*/ 1879 h 6292"/>
                <a:gd name="T24" fmla="*/ 1260 w 7930"/>
                <a:gd name="T25" fmla="*/ 1731 h 6292"/>
                <a:gd name="T26" fmla="*/ 1385 w 7930"/>
                <a:gd name="T27" fmla="*/ 1588 h 6292"/>
                <a:gd name="T28" fmla="*/ 1895 w 7930"/>
                <a:gd name="T29" fmla="*/ 1302 h 6292"/>
                <a:gd name="T30" fmla="*/ 2659 w 7930"/>
                <a:gd name="T31" fmla="*/ 976 h 6292"/>
                <a:gd name="T32" fmla="*/ 2972 w 7930"/>
                <a:gd name="T33" fmla="*/ 767 h 6292"/>
                <a:gd name="T34" fmla="*/ 3040 w 7930"/>
                <a:gd name="T35" fmla="*/ 641 h 6292"/>
                <a:gd name="T36" fmla="*/ 3010 w 7930"/>
                <a:gd name="T37" fmla="*/ 502 h 6292"/>
                <a:gd name="T38" fmla="*/ 2915 w 7930"/>
                <a:gd name="T39" fmla="*/ 393 h 6292"/>
                <a:gd name="T40" fmla="*/ 2553 w 7930"/>
                <a:gd name="T41" fmla="*/ 223 h 6292"/>
                <a:gd name="T42" fmla="*/ 1914 w 7930"/>
                <a:gd name="T43" fmla="*/ 95 h 6292"/>
                <a:gd name="T44" fmla="*/ 598 w 7930"/>
                <a:gd name="T45" fmla="*/ 6 h 6292"/>
                <a:gd name="T46" fmla="*/ 0 w 7930"/>
                <a:gd name="T47" fmla="*/ 6 h 6292"/>
                <a:gd name="T48" fmla="*/ 1037 w 7930"/>
                <a:gd name="T49" fmla="*/ 26 h 6292"/>
                <a:gd name="T50" fmla="*/ 2202 w 7930"/>
                <a:gd name="T51" fmla="*/ 147 h 6292"/>
                <a:gd name="T52" fmla="*/ 2686 w 7930"/>
                <a:gd name="T53" fmla="*/ 278 h 6292"/>
                <a:gd name="T54" fmla="*/ 2938 w 7930"/>
                <a:gd name="T55" fmla="*/ 432 h 6292"/>
                <a:gd name="T56" fmla="*/ 3016 w 7930"/>
                <a:gd name="T57" fmla="*/ 556 h 6292"/>
                <a:gd name="T58" fmla="*/ 3008 w 7930"/>
                <a:gd name="T59" fmla="*/ 688 h 6292"/>
                <a:gd name="T60" fmla="*/ 2886 w 7930"/>
                <a:gd name="T61" fmla="*/ 831 h 6292"/>
                <a:gd name="T62" fmla="*/ 2474 w 7930"/>
                <a:gd name="T63" fmla="*/ 1051 h 6292"/>
                <a:gd name="T64" fmla="*/ 1612 w 7930"/>
                <a:gd name="T65" fmla="*/ 1421 h 6292"/>
                <a:gd name="T66" fmla="*/ 1270 w 7930"/>
                <a:gd name="T67" fmla="*/ 1662 h 6292"/>
                <a:gd name="T68" fmla="*/ 1201 w 7930"/>
                <a:gd name="T69" fmla="*/ 1767 h 6292"/>
                <a:gd name="T70" fmla="*/ 1247 w 7930"/>
                <a:gd name="T71" fmla="*/ 1944 h 6292"/>
                <a:gd name="T72" fmla="*/ 1498 w 7930"/>
                <a:gd name="T73" fmla="*/ 2108 h 6292"/>
                <a:gd name="T74" fmla="*/ 2176 w 7930"/>
                <a:gd name="T75" fmla="*/ 2344 h 6292"/>
                <a:gd name="T76" fmla="*/ 4413 w 7930"/>
                <a:gd name="T77" fmla="*/ 2881 h 6292"/>
                <a:gd name="T78" fmla="*/ 5782 w 7930"/>
                <a:gd name="T79" fmla="*/ 3263 h 6292"/>
                <a:gd name="T80" fmla="*/ 6442 w 7930"/>
                <a:gd name="T81" fmla="*/ 3525 h 6292"/>
                <a:gd name="T82" fmla="*/ 6782 w 7930"/>
                <a:gd name="T83" fmla="*/ 3712 h 6292"/>
                <a:gd name="T84" fmla="*/ 7307 w 7930"/>
                <a:gd name="T85" fmla="*/ 4128 h 6292"/>
                <a:gd name="T86" fmla="*/ 7636 w 7930"/>
                <a:gd name="T87" fmla="*/ 4585 h 6292"/>
                <a:gd name="T88" fmla="*/ 7777 w 7930"/>
                <a:gd name="T89" fmla="*/ 5083 h 6292"/>
                <a:gd name="T90" fmla="*/ 7742 w 7930"/>
                <a:gd name="T91" fmla="*/ 5619 h 6292"/>
                <a:gd name="T92" fmla="*/ 7542 w 7930"/>
                <a:gd name="T93" fmla="*/ 6193 h 6292"/>
                <a:gd name="T94" fmla="*/ 7699 w 7930"/>
                <a:gd name="T95" fmla="*/ 6292 h 6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30" h="6292">
                  <a:moveTo>
                    <a:pt x="7699" y="6292"/>
                  </a:moveTo>
                  <a:lnTo>
                    <a:pt x="7744" y="6190"/>
                  </a:lnTo>
                  <a:lnTo>
                    <a:pt x="7817" y="5993"/>
                  </a:lnTo>
                  <a:lnTo>
                    <a:pt x="7872" y="5799"/>
                  </a:lnTo>
                  <a:lnTo>
                    <a:pt x="7909" y="5610"/>
                  </a:lnTo>
                  <a:lnTo>
                    <a:pt x="7928" y="5427"/>
                  </a:lnTo>
                  <a:lnTo>
                    <a:pt x="7930" y="5247"/>
                  </a:lnTo>
                  <a:lnTo>
                    <a:pt x="7911" y="5073"/>
                  </a:lnTo>
                  <a:lnTo>
                    <a:pt x="7873" y="4903"/>
                  </a:lnTo>
                  <a:lnTo>
                    <a:pt x="7817" y="4737"/>
                  </a:lnTo>
                  <a:lnTo>
                    <a:pt x="7741" y="4576"/>
                  </a:lnTo>
                  <a:lnTo>
                    <a:pt x="7644" y="4421"/>
                  </a:lnTo>
                  <a:lnTo>
                    <a:pt x="7528" y="4269"/>
                  </a:lnTo>
                  <a:lnTo>
                    <a:pt x="7391" y="4121"/>
                  </a:lnTo>
                  <a:lnTo>
                    <a:pt x="7232" y="3978"/>
                  </a:lnTo>
                  <a:lnTo>
                    <a:pt x="7054" y="3840"/>
                  </a:lnTo>
                  <a:lnTo>
                    <a:pt x="6854" y="3706"/>
                  </a:lnTo>
                  <a:lnTo>
                    <a:pt x="6744" y="3641"/>
                  </a:lnTo>
                  <a:lnTo>
                    <a:pt x="6672" y="3598"/>
                  </a:lnTo>
                  <a:lnTo>
                    <a:pt x="6512" y="3518"/>
                  </a:lnTo>
                  <a:lnTo>
                    <a:pt x="6338" y="3440"/>
                  </a:lnTo>
                  <a:lnTo>
                    <a:pt x="6151" y="3365"/>
                  </a:lnTo>
                  <a:lnTo>
                    <a:pt x="5851" y="3256"/>
                  </a:lnTo>
                  <a:lnTo>
                    <a:pt x="5416" y="3120"/>
                  </a:lnTo>
                  <a:lnTo>
                    <a:pt x="4954" y="2992"/>
                  </a:lnTo>
                  <a:lnTo>
                    <a:pt x="4476" y="2873"/>
                  </a:lnTo>
                  <a:lnTo>
                    <a:pt x="3750" y="2701"/>
                  </a:lnTo>
                  <a:lnTo>
                    <a:pt x="2830" y="2490"/>
                  </a:lnTo>
                  <a:lnTo>
                    <a:pt x="2228" y="2334"/>
                  </a:lnTo>
                  <a:lnTo>
                    <a:pt x="1885" y="2232"/>
                  </a:lnTo>
                  <a:lnTo>
                    <a:pt x="1669" y="2153"/>
                  </a:lnTo>
                  <a:lnTo>
                    <a:pt x="1545" y="2099"/>
                  </a:lnTo>
                  <a:lnTo>
                    <a:pt x="1440" y="2046"/>
                  </a:lnTo>
                  <a:lnTo>
                    <a:pt x="1355" y="1991"/>
                  </a:lnTo>
                  <a:lnTo>
                    <a:pt x="1292" y="1935"/>
                  </a:lnTo>
                  <a:lnTo>
                    <a:pt x="1251" y="1879"/>
                  </a:lnTo>
                  <a:lnTo>
                    <a:pt x="1234" y="1820"/>
                  </a:lnTo>
                  <a:lnTo>
                    <a:pt x="1244" y="1761"/>
                  </a:lnTo>
                  <a:lnTo>
                    <a:pt x="1260" y="1731"/>
                  </a:lnTo>
                  <a:lnTo>
                    <a:pt x="1275" y="1705"/>
                  </a:lnTo>
                  <a:lnTo>
                    <a:pt x="1313" y="1657"/>
                  </a:lnTo>
                  <a:lnTo>
                    <a:pt x="1385" y="1588"/>
                  </a:lnTo>
                  <a:lnTo>
                    <a:pt x="1506" y="1500"/>
                  </a:lnTo>
                  <a:lnTo>
                    <a:pt x="1650" y="1418"/>
                  </a:lnTo>
                  <a:lnTo>
                    <a:pt x="1895" y="1302"/>
                  </a:lnTo>
                  <a:lnTo>
                    <a:pt x="2248" y="1156"/>
                  </a:lnTo>
                  <a:lnTo>
                    <a:pt x="2503" y="1048"/>
                  </a:lnTo>
                  <a:lnTo>
                    <a:pt x="2659" y="976"/>
                  </a:lnTo>
                  <a:lnTo>
                    <a:pt x="2795" y="903"/>
                  </a:lnTo>
                  <a:lnTo>
                    <a:pt x="2908" y="826"/>
                  </a:lnTo>
                  <a:lnTo>
                    <a:pt x="2972" y="767"/>
                  </a:lnTo>
                  <a:lnTo>
                    <a:pt x="3004" y="727"/>
                  </a:lnTo>
                  <a:lnTo>
                    <a:pt x="3027" y="684"/>
                  </a:lnTo>
                  <a:lnTo>
                    <a:pt x="3040" y="641"/>
                  </a:lnTo>
                  <a:lnTo>
                    <a:pt x="3042" y="596"/>
                  </a:lnTo>
                  <a:lnTo>
                    <a:pt x="3033" y="550"/>
                  </a:lnTo>
                  <a:lnTo>
                    <a:pt x="3010" y="502"/>
                  </a:lnTo>
                  <a:lnTo>
                    <a:pt x="2975" y="453"/>
                  </a:lnTo>
                  <a:lnTo>
                    <a:pt x="2952" y="428"/>
                  </a:lnTo>
                  <a:lnTo>
                    <a:pt x="2915" y="393"/>
                  </a:lnTo>
                  <a:lnTo>
                    <a:pt x="2820" y="330"/>
                  </a:lnTo>
                  <a:lnTo>
                    <a:pt x="2697" y="272"/>
                  </a:lnTo>
                  <a:lnTo>
                    <a:pt x="2553" y="223"/>
                  </a:lnTo>
                  <a:lnTo>
                    <a:pt x="2389" y="178"/>
                  </a:lnTo>
                  <a:lnTo>
                    <a:pt x="2209" y="141"/>
                  </a:lnTo>
                  <a:lnTo>
                    <a:pt x="1914" y="95"/>
                  </a:lnTo>
                  <a:lnTo>
                    <a:pt x="1483" y="49"/>
                  </a:lnTo>
                  <a:lnTo>
                    <a:pt x="1038" y="21"/>
                  </a:lnTo>
                  <a:lnTo>
                    <a:pt x="598" y="6"/>
                  </a:lnTo>
                  <a:lnTo>
                    <a:pt x="186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186" y="6"/>
                  </a:lnTo>
                  <a:lnTo>
                    <a:pt x="598" y="10"/>
                  </a:lnTo>
                  <a:lnTo>
                    <a:pt x="1037" y="26"/>
                  </a:lnTo>
                  <a:lnTo>
                    <a:pt x="1482" y="55"/>
                  </a:lnTo>
                  <a:lnTo>
                    <a:pt x="1908" y="99"/>
                  </a:lnTo>
                  <a:lnTo>
                    <a:pt x="2202" y="147"/>
                  </a:lnTo>
                  <a:lnTo>
                    <a:pt x="2382" y="184"/>
                  </a:lnTo>
                  <a:lnTo>
                    <a:pt x="2543" y="227"/>
                  </a:lnTo>
                  <a:lnTo>
                    <a:pt x="2686" y="278"/>
                  </a:lnTo>
                  <a:lnTo>
                    <a:pt x="2807" y="334"/>
                  </a:lnTo>
                  <a:lnTo>
                    <a:pt x="2902" y="397"/>
                  </a:lnTo>
                  <a:lnTo>
                    <a:pt x="2938" y="432"/>
                  </a:lnTo>
                  <a:lnTo>
                    <a:pt x="2961" y="458"/>
                  </a:lnTo>
                  <a:lnTo>
                    <a:pt x="2994" y="507"/>
                  </a:lnTo>
                  <a:lnTo>
                    <a:pt x="3016" y="556"/>
                  </a:lnTo>
                  <a:lnTo>
                    <a:pt x="3024" y="602"/>
                  </a:lnTo>
                  <a:lnTo>
                    <a:pt x="3021" y="645"/>
                  </a:lnTo>
                  <a:lnTo>
                    <a:pt x="3008" y="688"/>
                  </a:lnTo>
                  <a:lnTo>
                    <a:pt x="2984" y="731"/>
                  </a:lnTo>
                  <a:lnTo>
                    <a:pt x="2951" y="772"/>
                  </a:lnTo>
                  <a:lnTo>
                    <a:pt x="2886" y="831"/>
                  </a:lnTo>
                  <a:lnTo>
                    <a:pt x="2771" y="907"/>
                  </a:lnTo>
                  <a:lnTo>
                    <a:pt x="2631" y="980"/>
                  </a:lnTo>
                  <a:lnTo>
                    <a:pt x="2474" y="1051"/>
                  </a:lnTo>
                  <a:lnTo>
                    <a:pt x="2215" y="1159"/>
                  </a:lnTo>
                  <a:lnTo>
                    <a:pt x="1858" y="1304"/>
                  </a:lnTo>
                  <a:lnTo>
                    <a:pt x="1612" y="1421"/>
                  </a:lnTo>
                  <a:lnTo>
                    <a:pt x="1466" y="1503"/>
                  </a:lnTo>
                  <a:lnTo>
                    <a:pt x="1344" y="1591"/>
                  </a:lnTo>
                  <a:lnTo>
                    <a:pt x="1270" y="1662"/>
                  </a:lnTo>
                  <a:lnTo>
                    <a:pt x="1233" y="1711"/>
                  </a:lnTo>
                  <a:lnTo>
                    <a:pt x="1217" y="1735"/>
                  </a:lnTo>
                  <a:lnTo>
                    <a:pt x="1201" y="1767"/>
                  </a:lnTo>
                  <a:lnTo>
                    <a:pt x="1191" y="1827"/>
                  </a:lnTo>
                  <a:lnTo>
                    <a:pt x="1207" y="1886"/>
                  </a:lnTo>
                  <a:lnTo>
                    <a:pt x="1247" y="1944"/>
                  </a:lnTo>
                  <a:lnTo>
                    <a:pt x="1309" y="2000"/>
                  </a:lnTo>
                  <a:lnTo>
                    <a:pt x="1394" y="2055"/>
                  </a:lnTo>
                  <a:lnTo>
                    <a:pt x="1498" y="2108"/>
                  </a:lnTo>
                  <a:lnTo>
                    <a:pt x="1622" y="2161"/>
                  </a:lnTo>
                  <a:lnTo>
                    <a:pt x="1835" y="2240"/>
                  </a:lnTo>
                  <a:lnTo>
                    <a:pt x="2176" y="2344"/>
                  </a:lnTo>
                  <a:lnTo>
                    <a:pt x="2775" y="2500"/>
                  </a:lnTo>
                  <a:lnTo>
                    <a:pt x="3691" y="2711"/>
                  </a:lnTo>
                  <a:lnTo>
                    <a:pt x="4413" y="2881"/>
                  </a:lnTo>
                  <a:lnTo>
                    <a:pt x="4889" y="3001"/>
                  </a:lnTo>
                  <a:lnTo>
                    <a:pt x="5349" y="3127"/>
                  </a:lnTo>
                  <a:lnTo>
                    <a:pt x="5782" y="3263"/>
                  </a:lnTo>
                  <a:lnTo>
                    <a:pt x="6082" y="3371"/>
                  </a:lnTo>
                  <a:lnTo>
                    <a:pt x="6268" y="3447"/>
                  </a:lnTo>
                  <a:lnTo>
                    <a:pt x="6442" y="3525"/>
                  </a:lnTo>
                  <a:lnTo>
                    <a:pt x="6600" y="3605"/>
                  </a:lnTo>
                  <a:lnTo>
                    <a:pt x="6674" y="3647"/>
                  </a:lnTo>
                  <a:lnTo>
                    <a:pt x="6782" y="3712"/>
                  </a:lnTo>
                  <a:lnTo>
                    <a:pt x="6979" y="3846"/>
                  </a:lnTo>
                  <a:lnTo>
                    <a:pt x="7155" y="3984"/>
                  </a:lnTo>
                  <a:lnTo>
                    <a:pt x="7307" y="4128"/>
                  </a:lnTo>
                  <a:lnTo>
                    <a:pt x="7438" y="4275"/>
                  </a:lnTo>
                  <a:lnTo>
                    <a:pt x="7546" y="4428"/>
                  </a:lnTo>
                  <a:lnTo>
                    <a:pt x="7636" y="4585"/>
                  </a:lnTo>
                  <a:lnTo>
                    <a:pt x="7702" y="4746"/>
                  </a:lnTo>
                  <a:lnTo>
                    <a:pt x="7749" y="4912"/>
                  </a:lnTo>
                  <a:lnTo>
                    <a:pt x="7777" y="5083"/>
                  </a:lnTo>
                  <a:lnTo>
                    <a:pt x="7784" y="5257"/>
                  </a:lnTo>
                  <a:lnTo>
                    <a:pt x="7773" y="5436"/>
                  </a:lnTo>
                  <a:lnTo>
                    <a:pt x="7742" y="5619"/>
                  </a:lnTo>
                  <a:lnTo>
                    <a:pt x="7693" y="5806"/>
                  </a:lnTo>
                  <a:lnTo>
                    <a:pt x="7626" y="5997"/>
                  </a:lnTo>
                  <a:lnTo>
                    <a:pt x="7542" y="6193"/>
                  </a:lnTo>
                  <a:lnTo>
                    <a:pt x="7493" y="6292"/>
                  </a:lnTo>
                  <a:lnTo>
                    <a:pt x="7699" y="6292"/>
                  </a:lnTo>
                  <a:lnTo>
                    <a:pt x="7699" y="62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59191" y="1173432"/>
            <a:ext cx="855593" cy="1123670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10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F39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200" b="1" dirty="0" smtClean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2012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83405" y="1040304"/>
            <a:ext cx="1059229" cy="1325599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14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E84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3668602" y="277910"/>
            <a:ext cx="12319899" cy="617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Supporting SCP implementation in Thailand:</a:t>
            </a:r>
            <a:r>
              <a:rPr lang="th-TH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  </a:t>
            </a: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roles </a:t>
            </a: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of </a:t>
            </a: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/>
            </a:r>
            <a:b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</a:b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the </a:t>
            </a: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SWITCH – Asia program in addressing challenges</a:t>
            </a:r>
            <a:endParaRPr lang="en-US" sz="1800" b="1" dirty="0">
              <a:solidFill>
                <a:srgbClr val="1F4E79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8231763" y="4771999"/>
            <a:ext cx="3482534" cy="1963426"/>
            <a:chOff x="8021058" y="4007057"/>
            <a:chExt cx="3482534" cy="1963426"/>
          </a:xfrm>
        </p:grpSpPr>
        <p:grpSp>
          <p:nvGrpSpPr>
            <p:cNvPr id="138" name="Group 137"/>
            <p:cNvGrpSpPr/>
            <p:nvPr/>
          </p:nvGrpSpPr>
          <p:grpSpPr>
            <a:xfrm>
              <a:off x="8021058" y="4007057"/>
              <a:ext cx="3482534" cy="1963426"/>
              <a:chOff x="8012179" y="4410882"/>
              <a:chExt cx="3482534" cy="1963426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9465765" y="5209909"/>
                <a:ext cx="507863" cy="435448"/>
              </a:xfrm>
              <a:custGeom>
                <a:avLst/>
                <a:gdLst/>
                <a:ahLst/>
                <a:cxnLst/>
                <a:rect l="l" t="t" r="r" b="b"/>
                <a:pathLst>
                  <a:path w="540884" h="468766">
                    <a:moveTo>
                      <a:pt x="45073" y="0"/>
                    </a:moveTo>
                    <a:lnTo>
                      <a:pt x="495810" y="0"/>
                    </a:lnTo>
                    <a:cubicBezTo>
                      <a:pt x="508206" y="0"/>
                      <a:pt x="518816" y="4413"/>
                      <a:pt x="527643" y="13241"/>
                    </a:cubicBezTo>
                    <a:cubicBezTo>
                      <a:pt x="536471" y="22067"/>
                      <a:pt x="540884" y="32678"/>
                      <a:pt x="540884" y="45074"/>
                    </a:cubicBezTo>
                    <a:lnTo>
                      <a:pt x="540884" y="351575"/>
                    </a:lnTo>
                    <a:cubicBezTo>
                      <a:pt x="540884" y="363970"/>
                      <a:pt x="536471" y="374581"/>
                      <a:pt x="527643" y="383408"/>
                    </a:cubicBezTo>
                    <a:cubicBezTo>
                      <a:pt x="518816" y="392235"/>
                      <a:pt x="508206" y="396648"/>
                      <a:pt x="495810" y="396648"/>
                    </a:cubicBezTo>
                    <a:lnTo>
                      <a:pt x="342560" y="396648"/>
                    </a:lnTo>
                    <a:cubicBezTo>
                      <a:pt x="342560" y="403597"/>
                      <a:pt x="344062" y="410875"/>
                      <a:pt x="347067" y="418481"/>
                    </a:cubicBezTo>
                    <a:cubicBezTo>
                      <a:pt x="350072" y="426087"/>
                      <a:pt x="353077" y="432754"/>
                      <a:pt x="356082" y="438482"/>
                    </a:cubicBezTo>
                    <a:cubicBezTo>
                      <a:pt x="359087" y="444210"/>
                      <a:pt x="360589" y="448295"/>
                      <a:pt x="360589" y="450737"/>
                    </a:cubicBezTo>
                    <a:cubicBezTo>
                      <a:pt x="360589" y="455620"/>
                      <a:pt x="358805" y="459845"/>
                      <a:pt x="355236" y="463414"/>
                    </a:cubicBezTo>
                    <a:cubicBezTo>
                      <a:pt x="351668" y="466982"/>
                      <a:pt x="347443" y="468766"/>
                      <a:pt x="342560" y="468766"/>
                    </a:cubicBezTo>
                    <a:lnTo>
                      <a:pt x="198324" y="468766"/>
                    </a:lnTo>
                    <a:cubicBezTo>
                      <a:pt x="193441" y="468766"/>
                      <a:pt x="189215" y="466982"/>
                      <a:pt x="185647" y="463414"/>
                    </a:cubicBezTo>
                    <a:cubicBezTo>
                      <a:pt x="182079" y="459845"/>
                      <a:pt x="180294" y="455620"/>
                      <a:pt x="180294" y="450737"/>
                    </a:cubicBezTo>
                    <a:cubicBezTo>
                      <a:pt x="180294" y="448107"/>
                      <a:pt x="181797" y="443976"/>
                      <a:pt x="184802" y="438342"/>
                    </a:cubicBezTo>
                    <a:cubicBezTo>
                      <a:pt x="187807" y="432707"/>
                      <a:pt x="190812" y="426134"/>
                      <a:pt x="193817" y="418622"/>
                    </a:cubicBezTo>
                    <a:cubicBezTo>
                      <a:pt x="196822" y="411110"/>
                      <a:pt x="198324" y="403785"/>
                      <a:pt x="198324" y="396648"/>
                    </a:cubicBezTo>
                    <a:lnTo>
                      <a:pt x="45073" y="396648"/>
                    </a:lnTo>
                    <a:cubicBezTo>
                      <a:pt x="32678" y="396648"/>
                      <a:pt x="22067" y="392235"/>
                      <a:pt x="13240" y="383408"/>
                    </a:cubicBezTo>
                    <a:cubicBezTo>
                      <a:pt x="4413" y="374581"/>
                      <a:pt x="0" y="363970"/>
                      <a:pt x="0" y="351575"/>
                    </a:cubicBezTo>
                    <a:lnTo>
                      <a:pt x="0" y="45074"/>
                    </a:lnTo>
                    <a:cubicBezTo>
                      <a:pt x="0" y="32678"/>
                      <a:pt x="4413" y="22067"/>
                      <a:pt x="13240" y="13241"/>
                    </a:cubicBezTo>
                    <a:cubicBezTo>
                      <a:pt x="22067" y="4413"/>
                      <a:pt x="32678" y="0"/>
                      <a:pt x="45073" y="0"/>
                    </a:cubicBezTo>
                    <a:close/>
                    <a:moveTo>
                      <a:pt x="45073" y="36059"/>
                    </a:moveTo>
                    <a:cubicBezTo>
                      <a:pt x="42632" y="36059"/>
                      <a:pt x="40519" y="36951"/>
                      <a:pt x="38735" y="38735"/>
                    </a:cubicBezTo>
                    <a:cubicBezTo>
                      <a:pt x="36951" y="40519"/>
                      <a:pt x="36059" y="42632"/>
                      <a:pt x="36059" y="45074"/>
                    </a:cubicBezTo>
                    <a:lnTo>
                      <a:pt x="36059" y="279457"/>
                    </a:lnTo>
                    <a:cubicBezTo>
                      <a:pt x="36059" y="281898"/>
                      <a:pt x="36951" y="284011"/>
                      <a:pt x="38735" y="285795"/>
                    </a:cubicBezTo>
                    <a:cubicBezTo>
                      <a:pt x="40519" y="287579"/>
                      <a:pt x="42632" y="288471"/>
                      <a:pt x="45073" y="288471"/>
                    </a:cubicBezTo>
                    <a:lnTo>
                      <a:pt x="495810" y="288471"/>
                    </a:lnTo>
                    <a:cubicBezTo>
                      <a:pt x="498251" y="288471"/>
                      <a:pt x="500364" y="287579"/>
                      <a:pt x="502148" y="285795"/>
                    </a:cubicBezTo>
                    <a:cubicBezTo>
                      <a:pt x="503933" y="284011"/>
                      <a:pt x="504825" y="281898"/>
                      <a:pt x="504825" y="279457"/>
                    </a:cubicBezTo>
                    <a:lnTo>
                      <a:pt x="504825" y="45074"/>
                    </a:lnTo>
                    <a:cubicBezTo>
                      <a:pt x="504825" y="42632"/>
                      <a:pt x="503933" y="40519"/>
                      <a:pt x="502148" y="38735"/>
                    </a:cubicBezTo>
                    <a:cubicBezTo>
                      <a:pt x="500364" y="36951"/>
                      <a:pt x="498251" y="36059"/>
                      <a:pt x="495810" y="36059"/>
                    </a:cubicBezTo>
                    <a:lnTo>
                      <a:pt x="45073" y="36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8012179" y="4410882"/>
                <a:ext cx="3482534" cy="1963426"/>
                <a:chOff x="8432289" y="4655820"/>
                <a:chExt cx="3482534" cy="1963426"/>
              </a:xfrm>
            </p:grpSpPr>
            <p:sp>
              <p:nvSpPr>
                <p:cNvPr id="51" name="Flowchart: Preparation 50"/>
                <p:cNvSpPr/>
                <p:nvPr/>
              </p:nvSpPr>
              <p:spPr>
                <a:xfrm>
                  <a:off x="10384029" y="5657075"/>
                  <a:ext cx="864138" cy="656522"/>
                </a:xfrm>
                <a:prstGeom prst="flowChartPreparation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</a:endParaRPr>
                </a:p>
              </p:txBody>
            </p:sp>
            <p:grpSp>
              <p:nvGrpSpPr>
                <p:cNvPr id="135" name="Group 134"/>
                <p:cNvGrpSpPr/>
                <p:nvPr/>
              </p:nvGrpSpPr>
              <p:grpSpPr>
                <a:xfrm>
                  <a:off x="8432289" y="4655820"/>
                  <a:ext cx="3482534" cy="1963426"/>
                  <a:chOff x="8437550" y="4655820"/>
                  <a:chExt cx="3482534" cy="1963426"/>
                </a:xfrm>
              </p:grpSpPr>
              <p:sp>
                <p:nvSpPr>
                  <p:cNvPr id="92" name="Freeform 91"/>
                  <p:cNvSpPr/>
                  <p:nvPr/>
                </p:nvSpPr>
                <p:spPr>
                  <a:xfrm>
                    <a:off x="9996521" y="5483320"/>
                    <a:ext cx="364592" cy="329304"/>
                  </a:xfrm>
                  <a:custGeom>
                    <a:avLst/>
                    <a:gdLst>
                      <a:gd name="connsiteX0" fmla="*/ 432708 w 540885"/>
                      <a:gd name="connsiteY0" fmla="*/ 356081 h 496091"/>
                      <a:gd name="connsiteX1" fmla="*/ 407355 w 540885"/>
                      <a:gd name="connsiteY1" fmla="*/ 366786 h 496091"/>
                      <a:gd name="connsiteX2" fmla="*/ 396649 w 540885"/>
                      <a:gd name="connsiteY2" fmla="*/ 392140 h 496091"/>
                      <a:gd name="connsiteX3" fmla="*/ 407213 w 540885"/>
                      <a:gd name="connsiteY3" fmla="*/ 417635 h 496091"/>
                      <a:gd name="connsiteX4" fmla="*/ 432708 w 540885"/>
                      <a:gd name="connsiteY4" fmla="*/ 428199 h 496091"/>
                      <a:gd name="connsiteX5" fmla="*/ 458203 w 540885"/>
                      <a:gd name="connsiteY5" fmla="*/ 417635 h 496091"/>
                      <a:gd name="connsiteX6" fmla="*/ 468767 w 540885"/>
                      <a:gd name="connsiteY6" fmla="*/ 392140 h 496091"/>
                      <a:gd name="connsiteX7" fmla="*/ 458063 w 540885"/>
                      <a:gd name="connsiteY7" fmla="*/ 366786 h 496091"/>
                      <a:gd name="connsiteX8" fmla="*/ 432708 w 540885"/>
                      <a:gd name="connsiteY8" fmla="*/ 356081 h 496091"/>
                      <a:gd name="connsiteX9" fmla="*/ 396649 w 540885"/>
                      <a:gd name="connsiteY9" fmla="*/ 288471 h 496091"/>
                      <a:gd name="connsiteX10" fmla="*/ 409608 w 540885"/>
                      <a:gd name="connsiteY10" fmla="*/ 301570 h 496091"/>
                      <a:gd name="connsiteX11" fmla="*/ 424257 w 540885"/>
                      <a:gd name="connsiteY11" fmla="*/ 320586 h 496091"/>
                      <a:gd name="connsiteX12" fmla="*/ 432708 w 540885"/>
                      <a:gd name="connsiteY12" fmla="*/ 320023 h 496091"/>
                      <a:gd name="connsiteX13" fmla="*/ 441160 w 540885"/>
                      <a:gd name="connsiteY13" fmla="*/ 320586 h 496091"/>
                      <a:gd name="connsiteX14" fmla="*/ 467077 w 540885"/>
                      <a:gd name="connsiteY14" fmla="*/ 289034 h 496091"/>
                      <a:gd name="connsiteX15" fmla="*/ 468767 w 540885"/>
                      <a:gd name="connsiteY15" fmla="*/ 288471 h 496091"/>
                      <a:gd name="connsiteX16" fmla="*/ 503699 w 540885"/>
                      <a:gd name="connsiteY16" fmla="*/ 308190 h 496091"/>
                      <a:gd name="connsiteX17" fmla="*/ 504826 w 540885"/>
                      <a:gd name="connsiteY17" fmla="*/ 310163 h 496091"/>
                      <a:gd name="connsiteX18" fmla="*/ 490459 w 540885"/>
                      <a:gd name="connsiteY18" fmla="*/ 349039 h 496091"/>
                      <a:gd name="connsiteX19" fmla="*/ 498910 w 540885"/>
                      <a:gd name="connsiteY19" fmla="*/ 363688 h 496091"/>
                      <a:gd name="connsiteX20" fmla="*/ 540885 w 540885"/>
                      <a:gd name="connsiteY20" fmla="*/ 372421 h 496091"/>
                      <a:gd name="connsiteX21" fmla="*/ 540885 w 540885"/>
                      <a:gd name="connsiteY21" fmla="*/ 411860 h 496091"/>
                      <a:gd name="connsiteX22" fmla="*/ 498910 w 540885"/>
                      <a:gd name="connsiteY22" fmla="*/ 420593 h 496091"/>
                      <a:gd name="connsiteX23" fmla="*/ 490459 w 540885"/>
                      <a:gd name="connsiteY23" fmla="*/ 435242 h 496091"/>
                      <a:gd name="connsiteX24" fmla="*/ 504826 w 540885"/>
                      <a:gd name="connsiteY24" fmla="*/ 474118 h 496091"/>
                      <a:gd name="connsiteX25" fmla="*/ 503699 w 540885"/>
                      <a:gd name="connsiteY25" fmla="*/ 476090 h 496091"/>
                      <a:gd name="connsiteX26" fmla="*/ 468767 w 540885"/>
                      <a:gd name="connsiteY26" fmla="*/ 496091 h 496091"/>
                      <a:gd name="connsiteX27" fmla="*/ 455809 w 540885"/>
                      <a:gd name="connsiteY27" fmla="*/ 482851 h 496091"/>
                      <a:gd name="connsiteX28" fmla="*/ 441160 w 540885"/>
                      <a:gd name="connsiteY28" fmla="*/ 463695 h 496091"/>
                      <a:gd name="connsiteX29" fmla="*/ 432708 w 540885"/>
                      <a:gd name="connsiteY29" fmla="*/ 464258 h 496091"/>
                      <a:gd name="connsiteX30" fmla="*/ 424257 w 540885"/>
                      <a:gd name="connsiteY30" fmla="*/ 463695 h 496091"/>
                      <a:gd name="connsiteX31" fmla="*/ 409608 w 540885"/>
                      <a:gd name="connsiteY31" fmla="*/ 482851 h 496091"/>
                      <a:gd name="connsiteX32" fmla="*/ 396649 w 540885"/>
                      <a:gd name="connsiteY32" fmla="*/ 496091 h 496091"/>
                      <a:gd name="connsiteX33" fmla="*/ 361717 w 540885"/>
                      <a:gd name="connsiteY33" fmla="*/ 476090 h 496091"/>
                      <a:gd name="connsiteX34" fmla="*/ 360591 w 540885"/>
                      <a:gd name="connsiteY34" fmla="*/ 474118 h 496091"/>
                      <a:gd name="connsiteX35" fmla="*/ 374958 w 540885"/>
                      <a:gd name="connsiteY35" fmla="*/ 435242 h 496091"/>
                      <a:gd name="connsiteX36" fmla="*/ 366507 w 540885"/>
                      <a:gd name="connsiteY36" fmla="*/ 420593 h 496091"/>
                      <a:gd name="connsiteX37" fmla="*/ 324532 w 540885"/>
                      <a:gd name="connsiteY37" fmla="*/ 411860 h 496091"/>
                      <a:gd name="connsiteX38" fmla="*/ 324532 w 540885"/>
                      <a:gd name="connsiteY38" fmla="*/ 372421 h 496091"/>
                      <a:gd name="connsiteX39" fmla="*/ 366507 w 540885"/>
                      <a:gd name="connsiteY39" fmla="*/ 363688 h 496091"/>
                      <a:gd name="connsiteX40" fmla="*/ 374958 w 540885"/>
                      <a:gd name="connsiteY40" fmla="*/ 349039 h 496091"/>
                      <a:gd name="connsiteX41" fmla="*/ 360591 w 540885"/>
                      <a:gd name="connsiteY41" fmla="*/ 310163 h 496091"/>
                      <a:gd name="connsiteX42" fmla="*/ 361717 w 540885"/>
                      <a:gd name="connsiteY42" fmla="*/ 308190 h 496091"/>
                      <a:gd name="connsiteX43" fmla="*/ 371577 w 540885"/>
                      <a:gd name="connsiteY43" fmla="*/ 302557 h 496091"/>
                      <a:gd name="connsiteX44" fmla="*/ 388198 w 540885"/>
                      <a:gd name="connsiteY44" fmla="*/ 292978 h 496091"/>
                      <a:gd name="connsiteX45" fmla="*/ 396649 w 540885"/>
                      <a:gd name="connsiteY45" fmla="*/ 288471 h 496091"/>
                      <a:gd name="connsiteX46" fmla="*/ 180295 w 540885"/>
                      <a:gd name="connsiteY46" fmla="*/ 175788 h 496091"/>
                      <a:gd name="connsiteX47" fmla="*/ 129305 w 540885"/>
                      <a:gd name="connsiteY47" fmla="*/ 196916 h 496091"/>
                      <a:gd name="connsiteX48" fmla="*/ 108177 w 540885"/>
                      <a:gd name="connsiteY48" fmla="*/ 247906 h 496091"/>
                      <a:gd name="connsiteX49" fmla="*/ 129305 w 540885"/>
                      <a:gd name="connsiteY49" fmla="*/ 298895 h 496091"/>
                      <a:gd name="connsiteX50" fmla="*/ 180295 w 540885"/>
                      <a:gd name="connsiteY50" fmla="*/ 320024 h 496091"/>
                      <a:gd name="connsiteX51" fmla="*/ 231285 w 540885"/>
                      <a:gd name="connsiteY51" fmla="*/ 298895 h 496091"/>
                      <a:gd name="connsiteX52" fmla="*/ 252413 w 540885"/>
                      <a:gd name="connsiteY52" fmla="*/ 247906 h 496091"/>
                      <a:gd name="connsiteX53" fmla="*/ 231285 w 540885"/>
                      <a:gd name="connsiteY53" fmla="*/ 196916 h 496091"/>
                      <a:gd name="connsiteX54" fmla="*/ 180295 w 540885"/>
                      <a:gd name="connsiteY54" fmla="*/ 175788 h 496091"/>
                      <a:gd name="connsiteX55" fmla="*/ 432708 w 540885"/>
                      <a:gd name="connsiteY55" fmla="*/ 67611 h 496091"/>
                      <a:gd name="connsiteX56" fmla="*/ 407355 w 540885"/>
                      <a:gd name="connsiteY56" fmla="*/ 78316 h 496091"/>
                      <a:gd name="connsiteX57" fmla="*/ 396649 w 540885"/>
                      <a:gd name="connsiteY57" fmla="*/ 103670 h 496091"/>
                      <a:gd name="connsiteX58" fmla="*/ 407213 w 540885"/>
                      <a:gd name="connsiteY58" fmla="*/ 129165 h 496091"/>
                      <a:gd name="connsiteX59" fmla="*/ 432708 w 540885"/>
                      <a:gd name="connsiteY59" fmla="*/ 139729 h 496091"/>
                      <a:gd name="connsiteX60" fmla="*/ 458203 w 540885"/>
                      <a:gd name="connsiteY60" fmla="*/ 129165 h 496091"/>
                      <a:gd name="connsiteX61" fmla="*/ 468767 w 540885"/>
                      <a:gd name="connsiteY61" fmla="*/ 103670 h 496091"/>
                      <a:gd name="connsiteX62" fmla="*/ 458063 w 540885"/>
                      <a:gd name="connsiteY62" fmla="*/ 78316 h 496091"/>
                      <a:gd name="connsiteX63" fmla="*/ 432708 w 540885"/>
                      <a:gd name="connsiteY63" fmla="*/ 67611 h 496091"/>
                      <a:gd name="connsiteX64" fmla="*/ 154096 w 540885"/>
                      <a:gd name="connsiteY64" fmla="*/ 67611 h 496091"/>
                      <a:gd name="connsiteX65" fmla="*/ 206494 w 540885"/>
                      <a:gd name="connsiteY65" fmla="*/ 67611 h 496091"/>
                      <a:gd name="connsiteX66" fmla="*/ 212128 w 540885"/>
                      <a:gd name="connsiteY66" fmla="*/ 69724 h 496091"/>
                      <a:gd name="connsiteX67" fmla="*/ 214945 w 540885"/>
                      <a:gd name="connsiteY67" fmla="*/ 74654 h 496091"/>
                      <a:gd name="connsiteX68" fmla="*/ 221425 w 540885"/>
                      <a:gd name="connsiteY68" fmla="*/ 117755 h 496091"/>
                      <a:gd name="connsiteX69" fmla="*/ 242553 w 540885"/>
                      <a:gd name="connsiteY69" fmla="*/ 126488 h 496091"/>
                      <a:gd name="connsiteX70" fmla="*/ 275795 w 540885"/>
                      <a:gd name="connsiteY70" fmla="*/ 101416 h 496091"/>
                      <a:gd name="connsiteX71" fmla="*/ 281429 w 540885"/>
                      <a:gd name="connsiteY71" fmla="*/ 99444 h 496091"/>
                      <a:gd name="connsiteX72" fmla="*/ 287345 w 540885"/>
                      <a:gd name="connsiteY72" fmla="*/ 101698 h 496091"/>
                      <a:gd name="connsiteX73" fmla="*/ 327911 w 540885"/>
                      <a:gd name="connsiteY73" fmla="*/ 146772 h 496091"/>
                      <a:gd name="connsiteX74" fmla="*/ 325939 w 540885"/>
                      <a:gd name="connsiteY74" fmla="*/ 152124 h 496091"/>
                      <a:gd name="connsiteX75" fmla="*/ 314108 w 540885"/>
                      <a:gd name="connsiteY75" fmla="*/ 167337 h 496091"/>
                      <a:gd name="connsiteX76" fmla="*/ 301430 w 540885"/>
                      <a:gd name="connsiteY76" fmla="*/ 184239 h 496091"/>
                      <a:gd name="connsiteX77" fmla="*/ 311008 w 540885"/>
                      <a:gd name="connsiteY77" fmla="*/ 207339 h 496091"/>
                      <a:gd name="connsiteX78" fmla="*/ 353828 w 540885"/>
                      <a:gd name="connsiteY78" fmla="*/ 213819 h 496091"/>
                      <a:gd name="connsiteX79" fmla="*/ 358618 w 540885"/>
                      <a:gd name="connsiteY79" fmla="*/ 216777 h 496091"/>
                      <a:gd name="connsiteX80" fmla="*/ 360590 w 540885"/>
                      <a:gd name="connsiteY80" fmla="*/ 222270 h 496091"/>
                      <a:gd name="connsiteX81" fmla="*/ 360590 w 540885"/>
                      <a:gd name="connsiteY81" fmla="*/ 274386 h 496091"/>
                      <a:gd name="connsiteX82" fmla="*/ 358618 w 540885"/>
                      <a:gd name="connsiteY82" fmla="*/ 279880 h 496091"/>
                      <a:gd name="connsiteX83" fmla="*/ 354110 w 540885"/>
                      <a:gd name="connsiteY83" fmla="*/ 282838 h 496091"/>
                      <a:gd name="connsiteX84" fmla="*/ 310445 w 540885"/>
                      <a:gd name="connsiteY84" fmla="*/ 289599 h 496091"/>
                      <a:gd name="connsiteX85" fmla="*/ 301430 w 540885"/>
                      <a:gd name="connsiteY85" fmla="*/ 311009 h 496091"/>
                      <a:gd name="connsiteX86" fmla="*/ 326784 w 540885"/>
                      <a:gd name="connsiteY86" fmla="*/ 343405 h 496091"/>
                      <a:gd name="connsiteX87" fmla="*/ 328756 w 540885"/>
                      <a:gd name="connsiteY87" fmla="*/ 349040 h 496091"/>
                      <a:gd name="connsiteX88" fmla="*/ 326784 w 540885"/>
                      <a:gd name="connsiteY88" fmla="*/ 354392 h 496091"/>
                      <a:gd name="connsiteX89" fmla="*/ 303543 w 540885"/>
                      <a:gd name="connsiteY89" fmla="*/ 379605 h 496091"/>
                      <a:gd name="connsiteX90" fmla="*/ 281429 w 540885"/>
                      <a:gd name="connsiteY90" fmla="*/ 396367 h 496091"/>
                      <a:gd name="connsiteX91" fmla="*/ 275513 w 540885"/>
                      <a:gd name="connsiteY91" fmla="*/ 394395 h 496091"/>
                      <a:gd name="connsiteX92" fmla="*/ 243117 w 540885"/>
                      <a:gd name="connsiteY92" fmla="*/ 369041 h 496091"/>
                      <a:gd name="connsiteX93" fmla="*/ 221425 w 540885"/>
                      <a:gd name="connsiteY93" fmla="*/ 377774 h 496091"/>
                      <a:gd name="connsiteX94" fmla="*/ 214945 w 540885"/>
                      <a:gd name="connsiteY94" fmla="*/ 421439 h 496091"/>
                      <a:gd name="connsiteX95" fmla="*/ 206494 w 540885"/>
                      <a:gd name="connsiteY95" fmla="*/ 428200 h 496091"/>
                      <a:gd name="connsiteX96" fmla="*/ 154096 w 540885"/>
                      <a:gd name="connsiteY96" fmla="*/ 428200 h 496091"/>
                      <a:gd name="connsiteX97" fmla="*/ 148462 w 540885"/>
                      <a:gd name="connsiteY97" fmla="*/ 426087 h 496091"/>
                      <a:gd name="connsiteX98" fmla="*/ 145645 w 540885"/>
                      <a:gd name="connsiteY98" fmla="*/ 421158 h 496091"/>
                      <a:gd name="connsiteX99" fmla="*/ 139165 w 540885"/>
                      <a:gd name="connsiteY99" fmla="*/ 378056 h 496091"/>
                      <a:gd name="connsiteX100" fmla="*/ 118037 w 540885"/>
                      <a:gd name="connsiteY100" fmla="*/ 369323 h 496091"/>
                      <a:gd name="connsiteX101" fmla="*/ 84795 w 540885"/>
                      <a:gd name="connsiteY101" fmla="*/ 394395 h 496091"/>
                      <a:gd name="connsiteX102" fmla="*/ 79161 w 540885"/>
                      <a:gd name="connsiteY102" fmla="*/ 396367 h 496091"/>
                      <a:gd name="connsiteX103" fmla="*/ 73245 w 540885"/>
                      <a:gd name="connsiteY103" fmla="*/ 394113 h 496091"/>
                      <a:gd name="connsiteX104" fmla="*/ 32679 w 540885"/>
                      <a:gd name="connsiteY104" fmla="*/ 349040 h 496091"/>
                      <a:gd name="connsiteX105" fmla="*/ 34651 w 540885"/>
                      <a:gd name="connsiteY105" fmla="*/ 343687 h 496091"/>
                      <a:gd name="connsiteX106" fmla="*/ 46201 w 540885"/>
                      <a:gd name="connsiteY106" fmla="*/ 328756 h 496091"/>
                      <a:gd name="connsiteX107" fmla="*/ 59441 w 540885"/>
                      <a:gd name="connsiteY107" fmla="*/ 311572 h 496091"/>
                      <a:gd name="connsiteX108" fmla="*/ 49581 w 540885"/>
                      <a:gd name="connsiteY108" fmla="*/ 288472 h 496091"/>
                      <a:gd name="connsiteX109" fmla="*/ 6761 w 540885"/>
                      <a:gd name="connsiteY109" fmla="*/ 281711 h 496091"/>
                      <a:gd name="connsiteX110" fmla="*/ 1972 w 540885"/>
                      <a:gd name="connsiteY110" fmla="*/ 279034 h 496091"/>
                      <a:gd name="connsiteX111" fmla="*/ 0 w 540885"/>
                      <a:gd name="connsiteY111" fmla="*/ 273541 h 496091"/>
                      <a:gd name="connsiteX112" fmla="*/ 0 w 540885"/>
                      <a:gd name="connsiteY112" fmla="*/ 221425 h 496091"/>
                      <a:gd name="connsiteX113" fmla="*/ 1972 w 540885"/>
                      <a:gd name="connsiteY113" fmla="*/ 215932 h 496091"/>
                      <a:gd name="connsiteX114" fmla="*/ 6480 w 540885"/>
                      <a:gd name="connsiteY114" fmla="*/ 212973 h 496091"/>
                      <a:gd name="connsiteX115" fmla="*/ 50145 w 540885"/>
                      <a:gd name="connsiteY115" fmla="*/ 206213 h 496091"/>
                      <a:gd name="connsiteX116" fmla="*/ 59159 w 540885"/>
                      <a:gd name="connsiteY116" fmla="*/ 184802 h 496091"/>
                      <a:gd name="connsiteX117" fmla="*/ 33806 w 540885"/>
                      <a:gd name="connsiteY117" fmla="*/ 152406 h 496091"/>
                      <a:gd name="connsiteX118" fmla="*/ 31834 w 540885"/>
                      <a:gd name="connsiteY118" fmla="*/ 146772 h 496091"/>
                      <a:gd name="connsiteX119" fmla="*/ 33806 w 540885"/>
                      <a:gd name="connsiteY119" fmla="*/ 141137 h 496091"/>
                      <a:gd name="connsiteX120" fmla="*/ 56906 w 540885"/>
                      <a:gd name="connsiteY120" fmla="*/ 116065 h 496091"/>
                      <a:gd name="connsiteX121" fmla="*/ 79161 w 540885"/>
                      <a:gd name="connsiteY121" fmla="*/ 99444 h 496091"/>
                      <a:gd name="connsiteX122" fmla="*/ 85077 w 540885"/>
                      <a:gd name="connsiteY122" fmla="*/ 101416 h 496091"/>
                      <a:gd name="connsiteX123" fmla="*/ 117474 w 540885"/>
                      <a:gd name="connsiteY123" fmla="*/ 126770 h 496091"/>
                      <a:gd name="connsiteX124" fmla="*/ 139165 w 540885"/>
                      <a:gd name="connsiteY124" fmla="*/ 117755 h 496091"/>
                      <a:gd name="connsiteX125" fmla="*/ 145645 w 540885"/>
                      <a:gd name="connsiteY125" fmla="*/ 74372 h 496091"/>
                      <a:gd name="connsiteX126" fmla="*/ 154096 w 540885"/>
                      <a:gd name="connsiteY126" fmla="*/ 67611 h 496091"/>
                      <a:gd name="connsiteX127" fmla="*/ 396649 w 540885"/>
                      <a:gd name="connsiteY127" fmla="*/ 0 h 496091"/>
                      <a:gd name="connsiteX128" fmla="*/ 409608 w 540885"/>
                      <a:gd name="connsiteY128" fmla="*/ 13100 h 496091"/>
                      <a:gd name="connsiteX129" fmla="*/ 424257 w 540885"/>
                      <a:gd name="connsiteY129" fmla="*/ 32116 h 496091"/>
                      <a:gd name="connsiteX130" fmla="*/ 432708 w 540885"/>
                      <a:gd name="connsiteY130" fmla="*/ 31552 h 496091"/>
                      <a:gd name="connsiteX131" fmla="*/ 441160 w 540885"/>
                      <a:gd name="connsiteY131" fmla="*/ 32116 h 496091"/>
                      <a:gd name="connsiteX132" fmla="*/ 467077 w 540885"/>
                      <a:gd name="connsiteY132" fmla="*/ 564 h 496091"/>
                      <a:gd name="connsiteX133" fmla="*/ 468767 w 540885"/>
                      <a:gd name="connsiteY133" fmla="*/ 0 h 496091"/>
                      <a:gd name="connsiteX134" fmla="*/ 503699 w 540885"/>
                      <a:gd name="connsiteY134" fmla="*/ 19720 h 496091"/>
                      <a:gd name="connsiteX135" fmla="*/ 504826 w 540885"/>
                      <a:gd name="connsiteY135" fmla="*/ 21692 h 496091"/>
                      <a:gd name="connsiteX136" fmla="*/ 490459 w 540885"/>
                      <a:gd name="connsiteY136" fmla="*/ 60568 h 496091"/>
                      <a:gd name="connsiteX137" fmla="*/ 498910 w 540885"/>
                      <a:gd name="connsiteY137" fmla="*/ 75217 h 496091"/>
                      <a:gd name="connsiteX138" fmla="*/ 540885 w 540885"/>
                      <a:gd name="connsiteY138" fmla="*/ 83950 h 496091"/>
                      <a:gd name="connsiteX139" fmla="*/ 540885 w 540885"/>
                      <a:gd name="connsiteY139" fmla="*/ 123390 h 496091"/>
                      <a:gd name="connsiteX140" fmla="*/ 498910 w 540885"/>
                      <a:gd name="connsiteY140" fmla="*/ 132123 h 496091"/>
                      <a:gd name="connsiteX141" fmla="*/ 490459 w 540885"/>
                      <a:gd name="connsiteY141" fmla="*/ 146772 h 496091"/>
                      <a:gd name="connsiteX142" fmla="*/ 504826 w 540885"/>
                      <a:gd name="connsiteY142" fmla="*/ 185648 h 496091"/>
                      <a:gd name="connsiteX143" fmla="*/ 503699 w 540885"/>
                      <a:gd name="connsiteY143" fmla="*/ 187619 h 496091"/>
                      <a:gd name="connsiteX144" fmla="*/ 468767 w 540885"/>
                      <a:gd name="connsiteY144" fmla="*/ 207621 h 496091"/>
                      <a:gd name="connsiteX145" fmla="*/ 455809 w 540885"/>
                      <a:gd name="connsiteY145" fmla="*/ 194381 h 496091"/>
                      <a:gd name="connsiteX146" fmla="*/ 441160 w 540885"/>
                      <a:gd name="connsiteY146" fmla="*/ 175224 h 496091"/>
                      <a:gd name="connsiteX147" fmla="*/ 432708 w 540885"/>
                      <a:gd name="connsiteY147" fmla="*/ 175788 h 496091"/>
                      <a:gd name="connsiteX148" fmla="*/ 424257 w 540885"/>
                      <a:gd name="connsiteY148" fmla="*/ 175224 h 496091"/>
                      <a:gd name="connsiteX149" fmla="*/ 409608 w 540885"/>
                      <a:gd name="connsiteY149" fmla="*/ 194381 h 496091"/>
                      <a:gd name="connsiteX150" fmla="*/ 396649 w 540885"/>
                      <a:gd name="connsiteY150" fmla="*/ 207621 h 496091"/>
                      <a:gd name="connsiteX151" fmla="*/ 361717 w 540885"/>
                      <a:gd name="connsiteY151" fmla="*/ 187619 h 496091"/>
                      <a:gd name="connsiteX152" fmla="*/ 360591 w 540885"/>
                      <a:gd name="connsiteY152" fmla="*/ 185648 h 496091"/>
                      <a:gd name="connsiteX153" fmla="*/ 374958 w 540885"/>
                      <a:gd name="connsiteY153" fmla="*/ 146772 h 496091"/>
                      <a:gd name="connsiteX154" fmla="*/ 366507 w 540885"/>
                      <a:gd name="connsiteY154" fmla="*/ 132123 h 496091"/>
                      <a:gd name="connsiteX155" fmla="*/ 324532 w 540885"/>
                      <a:gd name="connsiteY155" fmla="*/ 123390 h 496091"/>
                      <a:gd name="connsiteX156" fmla="*/ 324532 w 540885"/>
                      <a:gd name="connsiteY156" fmla="*/ 83950 h 496091"/>
                      <a:gd name="connsiteX157" fmla="*/ 366507 w 540885"/>
                      <a:gd name="connsiteY157" fmla="*/ 75217 h 496091"/>
                      <a:gd name="connsiteX158" fmla="*/ 374958 w 540885"/>
                      <a:gd name="connsiteY158" fmla="*/ 60568 h 496091"/>
                      <a:gd name="connsiteX159" fmla="*/ 360591 w 540885"/>
                      <a:gd name="connsiteY159" fmla="*/ 21692 h 496091"/>
                      <a:gd name="connsiteX160" fmla="*/ 361717 w 540885"/>
                      <a:gd name="connsiteY160" fmla="*/ 19720 h 496091"/>
                      <a:gd name="connsiteX161" fmla="*/ 371577 w 540885"/>
                      <a:gd name="connsiteY161" fmla="*/ 14086 h 496091"/>
                      <a:gd name="connsiteX162" fmla="*/ 388198 w 540885"/>
                      <a:gd name="connsiteY162" fmla="*/ 4508 h 496091"/>
                      <a:gd name="connsiteX163" fmla="*/ 396649 w 540885"/>
                      <a:gd name="connsiteY163" fmla="*/ 0 h 49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</a:cxnLst>
                    <a:rect l="l" t="t" r="r" b="b"/>
                    <a:pathLst>
                      <a:path w="540885" h="496091">
                        <a:moveTo>
                          <a:pt x="432708" y="356081"/>
                        </a:moveTo>
                        <a:cubicBezTo>
                          <a:pt x="422942" y="356081"/>
                          <a:pt x="414491" y="359650"/>
                          <a:pt x="407355" y="366786"/>
                        </a:cubicBezTo>
                        <a:cubicBezTo>
                          <a:pt x="400218" y="373923"/>
                          <a:pt x="396649" y="382375"/>
                          <a:pt x="396649" y="392140"/>
                        </a:cubicBezTo>
                        <a:cubicBezTo>
                          <a:pt x="396649" y="402094"/>
                          <a:pt x="400171" y="410592"/>
                          <a:pt x="407213" y="417635"/>
                        </a:cubicBezTo>
                        <a:cubicBezTo>
                          <a:pt x="414257" y="424678"/>
                          <a:pt x="422754" y="428199"/>
                          <a:pt x="432708" y="428199"/>
                        </a:cubicBezTo>
                        <a:cubicBezTo>
                          <a:pt x="442662" y="428199"/>
                          <a:pt x="451161" y="424678"/>
                          <a:pt x="458203" y="417635"/>
                        </a:cubicBezTo>
                        <a:cubicBezTo>
                          <a:pt x="465246" y="410592"/>
                          <a:pt x="468767" y="402094"/>
                          <a:pt x="468767" y="392140"/>
                        </a:cubicBezTo>
                        <a:cubicBezTo>
                          <a:pt x="468767" y="382375"/>
                          <a:pt x="465199" y="373923"/>
                          <a:pt x="458063" y="366786"/>
                        </a:cubicBezTo>
                        <a:cubicBezTo>
                          <a:pt x="450925" y="359650"/>
                          <a:pt x="442474" y="356081"/>
                          <a:pt x="432708" y="356081"/>
                        </a:cubicBezTo>
                        <a:close/>
                        <a:moveTo>
                          <a:pt x="396649" y="288471"/>
                        </a:moveTo>
                        <a:cubicBezTo>
                          <a:pt x="398152" y="288471"/>
                          <a:pt x="402471" y="292838"/>
                          <a:pt x="409608" y="301570"/>
                        </a:cubicBezTo>
                        <a:cubicBezTo>
                          <a:pt x="416744" y="310303"/>
                          <a:pt x="421628" y="316642"/>
                          <a:pt x="424257" y="320586"/>
                        </a:cubicBezTo>
                        <a:cubicBezTo>
                          <a:pt x="428013" y="320210"/>
                          <a:pt x="430830" y="320023"/>
                          <a:pt x="432708" y="320023"/>
                        </a:cubicBezTo>
                        <a:cubicBezTo>
                          <a:pt x="434586" y="320023"/>
                          <a:pt x="437403" y="320210"/>
                          <a:pt x="441160" y="320586"/>
                        </a:cubicBezTo>
                        <a:cubicBezTo>
                          <a:pt x="450738" y="307251"/>
                          <a:pt x="459377" y="296734"/>
                          <a:pt x="467077" y="289034"/>
                        </a:cubicBezTo>
                        <a:lnTo>
                          <a:pt x="468767" y="288471"/>
                        </a:lnTo>
                        <a:cubicBezTo>
                          <a:pt x="469518" y="288471"/>
                          <a:pt x="481162" y="295044"/>
                          <a:pt x="503699" y="308190"/>
                        </a:cubicBezTo>
                        <a:cubicBezTo>
                          <a:pt x="504450" y="308754"/>
                          <a:pt x="504826" y="309412"/>
                          <a:pt x="504826" y="310163"/>
                        </a:cubicBezTo>
                        <a:cubicBezTo>
                          <a:pt x="504826" y="314858"/>
                          <a:pt x="500037" y="327816"/>
                          <a:pt x="490459" y="349039"/>
                        </a:cubicBezTo>
                        <a:cubicBezTo>
                          <a:pt x="493651" y="353358"/>
                          <a:pt x="496468" y="358241"/>
                          <a:pt x="498910" y="363688"/>
                        </a:cubicBezTo>
                        <a:cubicBezTo>
                          <a:pt x="526893" y="366505"/>
                          <a:pt x="540885" y="369416"/>
                          <a:pt x="540885" y="372421"/>
                        </a:cubicBezTo>
                        <a:lnTo>
                          <a:pt x="540885" y="411860"/>
                        </a:lnTo>
                        <a:cubicBezTo>
                          <a:pt x="540885" y="414865"/>
                          <a:pt x="526893" y="417776"/>
                          <a:pt x="498910" y="420593"/>
                        </a:cubicBezTo>
                        <a:cubicBezTo>
                          <a:pt x="496657" y="425664"/>
                          <a:pt x="493839" y="430547"/>
                          <a:pt x="490459" y="435242"/>
                        </a:cubicBezTo>
                        <a:cubicBezTo>
                          <a:pt x="500037" y="456464"/>
                          <a:pt x="504826" y="469423"/>
                          <a:pt x="504826" y="474118"/>
                        </a:cubicBezTo>
                        <a:cubicBezTo>
                          <a:pt x="504826" y="474869"/>
                          <a:pt x="504450" y="475527"/>
                          <a:pt x="503699" y="476090"/>
                        </a:cubicBezTo>
                        <a:cubicBezTo>
                          <a:pt x="480787" y="489424"/>
                          <a:pt x="469143" y="496091"/>
                          <a:pt x="468767" y="496091"/>
                        </a:cubicBezTo>
                        <a:cubicBezTo>
                          <a:pt x="467265" y="496091"/>
                          <a:pt x="462945" y="491678"/>
                          <a:pt x="455809" y="482851"/>
                        </a:cubicBezTo>
                        <a:cubicBezTo>
                          <a:pt x="448672" y="474024"/>
                          <a:pt x="443788" y="467639"/>
                          <a:pt x="441160" y="463695"/>
                        </a:cubicBezTo>
                        <a:cubicBezTo>
                          <a:pt x="437403" y="464070"/>
                          <a:pt x="434586" y="464258"/>
                          <a:pt x="432708" y="464258"/>
                        </a:cubicBezTo>
                        <a:cubicBezTo>
                          <a:pt x="430830" y="464258"/>
                          <a:pt x="428013" y="464070"/>
                          <a:pt x="424257" y="463695"/>
                        </a:cubicBezTo>
                        <a:cubicBezTo>
                          <a:pt x="421628" y="467639"/>
                          <a:pt x="416744" y="474024"/>
                          <a:pt x="409608" y="482851"/>
                        </a:cubicBezTo>
                        <a:cubicBezTo>
                          <a:pt x="402471" y="491678"/>
                          <a:pt x="398152" y="496091"/>
                          <a:pt x="396649" y="496091"/>
                        </a:cubicBezTo>
                        <a:cubicBezTo>
                          <a:pt x="396274" y="496091"/>
                          <a:pt x="384629" y="489424"/>
                          <a:pt x="361717" y="476090"/>
                        </a:cubicBezTo>
                        <a:cubicBezTo>
                          <a:pt x="360966" y="475527"/>
                          <a:pt x="360591" y="474869"/>
                          <a:pt x="360591" y="474118"/>
                        </a:cubicBezTo>
                        <a:cubicBezTo>
                          <a:pt x="360591" y="469423"/>
                          <a:pt x="365380" y="456464"/>
                          <a:pt x="374958" y="435242"/>
                        </a:cubicBezTo>
                        <a:cubicBezTo>
                          <a:pt x="371577" y="430547"/>
                          <a:pt x="368760" y="425664"/>
                          <a:pt x="366507" y="420593"/>
                        </a:cubicBezTo>
                        <a:cubicBezTo>
                          <a:pt x="338523" y="417776"/>
                          <a:pt x="324532" y="414865"/>
                          <a:pt x="324532" y="411860"/>
                        </a:cubicBezTo>
                        <a:lnTo>
                          <a:pt x="324532" y="372421"/>
                        </a:lnTo>
                        <a:cubicBezTo>
                          <a:pt x="324532" y="369416"/>
                          <a:pt x="338523" y="366505"/>
                          <a:pt x="366507" y="363688"/>
                        </a:cubicBezTo>
                        <a:cubicBezTo>
                          <a:pt x="368948" y="358241"/>
                          <a:pt x="371765" y="353358"/>
                          <a:pt x="374958" y="349039"/>
                        </a:cubicBezTo>
                        <a:cubicBezTo>
                          <a:pt x="365380" y="327816"/>
                          <a:pt x="360591" y="314858"/>
                          <a:pt x="360591" y="310163"/>
                        </a:cubicBezTo>
                        <a:cubicBezTo>
                          <a:pt x="360591" y="309412"/>
                          <a:pt x="360966" y="308754"/>
                          <a:pt x="361717" y="308190"/>
                        </a:cubicBezTo>
                        <a:cubicBezTo>
                          <a:pt x="362468" y="307815"/>
                          <a:pt x="365755" y="305937"/>
                          <a:pt x="371577" y="302557"/>
                        </a:cubicBezTo>
                        <a:cubicBezTo>
                          <a:pt x="377399" y="299176"/>
                          <a:pt x="382939" y="295983"/>
                          <a:pt x="388198" y="292978"/>
                        </a:cubicBezTo>
                        <a:cubicBezTo>
                          <a:pt x="393457" y="289974"/>
                          <a:pt x="396274" y="288471"/>
                          <a:pt x="396649" y="288471"/>
                        </a:cubicBezTo>
                        <a:close/>
                        <a:moveTo>
                          <a:pt x="180295" y="175788"/>
                        </a:moveTo>
                        <a:cubicBezTo>
                          <a:pt x="160387" y="175788"/>
                          <a:pt x="143391" y="182830"/>
                          <a:pt x="129305" y="196916"/>
                        </a:cubicBezTo>
                        <a:cubicBezTo>
                          <a:pt x="115220" y="211002"/>
                          <a:pt x="108177" y="227998"/>
                          <a:pt x="108177" y="247906"/>
                        </a:cubicBezTo>
                        <a:cubicBezTo>
                          <a:pt x="108177" y="267813"/>
                          <a:pt x="115220" y="284810"/>
                          <a:pt x="129305" y="298895"/>
                        </a:cubicBezTo>
                        <a:cubicBezTo>
                          <a:pt x="143391" y="312981"/>
                          <a:pt x="160387" y="320024"/>
                          <a:pt x="180295" y="320024"/>
                        </a:cubicBezTo>
                        <a:cubicBezTo>
                          <a:pt x="200202" y="320024"/>
                          <a:pt x="217199" y="312981"/>
                          <a:pt x="231285" y="298895"/>
                        </a:cubicBezTo>
                        <a:cubicBezTo>
                          <a:pt x="245370" y="284810"/>
                          <a:pt x="252413" y="267813"/>
                          <a:pt x="252413" y="247906"/>
                        </a:cubicBezTo>
                        <a:cubicBezTo>
                          <a:pt x="252413" y="227998"/>
                          <a:pt x="245370" y="211002"/>
                          <a:pt x="231285" y="196916"/>
                        </a:cubicBezTo>
                        <a:cubicBezTo>
                          <a:pt x="217199" y="182830"/>
                          <a:pt x="200202" y="175788"/>
                          <a:pt x="180295" y="175788"/>
                        </a:cubicBezTo>
                        <a:close/>
                        <a:moveTo>
                          <a:pt x="432708" y="67611"/>
                        </a:moveTo>
                        <a:cubicBezTo>
                          <a:pt x="422942" y="67611"/>
                          <a:pt x="414491" y="71179"/>
                          <a:pt x="407355" y="78316"/>
                        </a:cubicBezTo>
                        <a:cubicBezTo>
                          <a:pt x="400218" y="85453"/>
                          <a:pt x="396649" y="93904"/>
                          <a:pt x="396649" y="103670"/>
                        </a:cubicBezTo>
                        <a:cubicBezTo>
                          <a:pt x="396649" y="113624"/>
                          <a:pt x="400171" y="122122"/>
                          <a:pt x="407213" y="129165"/>
                        </a:cubicBezTo>
                        <a:cubicBezTo>
                          <a:pt x="414257" y="136207"/>
                          <a:pt x="422754" y="139729"/>
                          <a:pt x="432708" y="139729"/>
                        </a:cubicBezTo>
                        <a:cubicBezTo>
                          <a:pt x="442662" y="139729"/>
                          <a:pt x="451161" y="136207"/>
                          <a:pt x="458203" y="129165"/>
                        </a:cubicBezTo>
                        <a:cubicBezTo>
                          <a:pt x="465246" y="122122"/>
                          <a:pt x="468767" y="113624"/>
                          <a:pt x="468767" y="103670"/>
                        </a:cubicBezTo>
                        <a:cubicBezTo>
                          <a:pt x="468767" y="93904"/>
                          <a:pt x="465199" y="85453"/>
                          <a:pt x="458063" y="78316"/>
                        </a:cubicBezTo>
                        <a:cubicBezTo>
                          <a:pt x="450925" y="71179"/>
                          <a:pt x="442474" y="67611"/>
                          <a:pt x="432708" y="67611"/>
                        </a:cubicBezTo>
                        <a:close/>
                        <a:moveTo>
                          <a:pt x="154096" y="67611"/>
                        </a:moveTo>
                        <a:lnTo>
                          <a:pt x="206494" y="67611"/>
                        </a:lnTo>
                        <a:cubicBezTo>
                          <a:pt x="208559" y="67611"/>
                          <a:pt x="210438" y="68315"/>
                          <a:pt x="212128" y="69724"/>
                        </a:cubicBezTo>
                        <a:cubicBezTo>
                          <a:pt x="213818" y="71132"/>
                          <a:pt x="214757" y="72775"/>
                          <a:pt x="214945" y="74654"/>
                        </a:cubicBezTo>
                        <a:lnTo>
                          <a:pt x="221425" y="117755"/>
                        </a:lnTo>
                        <a:cubicBezTo>
                          <a:pt x="227810" y="119633"/>
                          <a:pt x="234853" y="122545"/>
                          <a:pt x="242553" y="126488"/>
                        </a:cubicBezTo>
                        <a:lnTo>
                          <a:pt x="275795" y="101416"/>
                        </a:lnTo>
                        <a:cubicBezTo>
                          <a:pt x="277297" y="100102"/>
                          <a:pt x="279175" y="99444"/>
                          <a:pt x="281429" y="99444"/>
                        </a:cubicBezTo>
                        <a:cubicBezTo>
                          <a:pt x="283494" y="99444"/>
                          <a:pt x="285466" y="100195"/>
                          <a:pt x="287345" y="101698"/>
                        </a:cubicBezTo>
                        <a:cubicBezTo>
                          <a:pt x="314389" y="126676"/>
                          <a:pt x="327911" y="141701"/>
                          <a:pt x="327911" y="146772"/>
                        </a:cubicBezTo>
                        <a:cubicBezTo>
                          <a:pt x="327911" y="148462"/>
                          <a:pt x="327254" y="150246"/>
                          <a:pt x="325939" y="152124"/>
                        </a:cubicBezTo>
                        <a:cubicBezTo>
                          <a:pt x="323685" y="155129"/>
                          <a:pt x="319742" y="160200"/>
                          <a:pt x="314108" y="167337"/>
                        </a:cubicBezTo>
                        <a:cubicBezTo>
                          <a:pt x="308473" y="174473"/>
                          <a:pt x="304248" y="180107"/>
                          <a:pt x="301430" y="184239"/>
                        </a:cubicBezTo>
                        <a:cubicBezTo>
                          <a:pt x="305749" y="193254"/>
                          <a:pt x="308942" y="200954"/>
                          <a:pt x="311008" y="207339"/>
                        </a:cubicBezTo>
                        <a:lnTo>
                          <a:pt x="353828" y="213819"/>
                        </a:lnTo>
                        <a:cubicBezTo>
                          <a:pt x="355706" y="214194"/>
                          <a:pt x="357303" y="215180"/>
                          <a:pt x="358618" y="216777"/>
                        </a:cubicBezTo>
                        <a:cubicBezTo>
                          <a:pt x="359932" y="218373"/>
                          <a:pt x="360590" y="220204"/>
                          <a:pt x="360590" y="222270"/>
                        </a:cubicBezTo>
                        <a:lnTo>
                          <a:pt x="360590" y="274386"/>
                        </a:lnTo>
                        <a:cubicBezTo>
                          <a:pt x="360590" y="276265"/>
                          <a:pt x="359932" y="278095"/>
                          <a:pt x="358618" y="279880"/>
                        </a:cubicBezTo>
                        <a:cubicBezTo>
                          <a:pt x="357303" y="281664"/>
                          <a:pt x="355800" y="282650"/>
                          <a:pt x="354110" y="282838"/>
                        </a:cubicBezTo>
                        <a:lnTo>
                          <a:pt x="310445" y="289599"/>
                        </a:lnTo>
                        <a:cubicBezTo>
                          <a:pt x="308379" y="296172"/>
                          <a:pt x="305374" y="303309"/>
                          <a:pt x="301430" y="311009"/>
                        </a:cubicBezTo>
                        <a:cubicBezTo>
                          <a:pt x="307816" y="320024"/>
                          <a:pt x="316267" y="330822"/>
                          <a:pt x="326784" y="343405"/>
                        </a:cubicBezTo>
                        <a:cubicBezTo>
                          <a:pt x="328099" y="345283"/>
                          <a:pt x="328756" y="347161"/>
                          <a:pt x="328756" y="349040"/>
                        </a:cubicBezTo>
                        <a:cubicBezTo>
                          <a:pt x="328756" y="351293"/>
                          <a:pt x="328099" y="353077"/>
                          <a:pt x="326784" y="354392"/>
                        </a:cubicBezTo>
                        <a:cubicBezTo>
                          <a:pt x="322465" y="360026"/>
                          <a:pt x="314717" y="368431"/>
                          <a:pt x="303543" y="379605"/>
                        </a:cubicBezTo>
                        <a:cubicBezTo>
                          <a:pt x="292368" y="390780"/>
                          <a:pt x="284997" y="396367"/>
                          <a:pt x="281429" y="396367"/>
                        </a:cubicBezTo>
                        <a:cubicBezTo>
                          <a:pt x="279363" y="396367"/>
                          <a:pt x="277391" y="395710"/>
                          <a:pt x="275513" y="394395"/>
                        </a:cubicBezTo>
                        <a:lnTo>
                          <a:pt x="243117" y="369041"/>
                        </a:lnTo>
                        <a:cubicBezTo>
                          <a:pt x="236167" y="372609"/>
                          <a:pt x="228937" y="375520"/>
                          <a:pt x="221425" y="377774"/>
                        </a:cubicBezTo>
                        <a:cubicBezTo>
                          <a:pt x="219359" y="398057"/>
                          <a:pt x="217199" y="412612"/>
                          <a:pt x="214945" y="421439"/>
                        </a:cubicBezTo>
                        <a:cubicBezTo>
                          <a:pt x="213630" y="425947"/>
                          <a:pt x="210813" y="428200"/>
                          <a:pt x="206494" y="428200"/>
                        </a:cubicBezTo>
                        <a:lnTo>
                          <a:pt x="154096" y="428200"/>
                        </a:lnTo>
                        <a:cubicBezTo>
                          <a:pt x="152030" y="428200"/>
                          <a:pt x="150152" y="427496"/>
                          <a:pt x="148462" y="426087"/>
                        </a:cubicBezTo>
                        <a:cubicBezTo>
                          <a:pt x="146771" y="424679"/>
                          <a:pt x="145832" y="423035"/>
                          <a:pt x="145645" y="421158"/>
                        </a:cubicBezTo>
                        <a:lnTo>
                          <a:pt x="139165" y="378056"/>
                        </a:lnTo>
                        <a:cubicBezTo>
                          <a:pt x="132779" y="376178"/>
                          <a:pt x="125737" y="373267"/>
                          <a:pt x="118037" y="369323"/>
                        </a:cubicBezTo>
                        <a:lnTo>
                          <a:pt x="84795" y="394395"/>
                        </a:lnTo>
                        <a:cubicBezTo>
                          <a:pt x="83480" y="395710"/>
                          <a:pt x="81602" y="396367"/>
                          <a:pt x="79161" y="396367"/>
                        </a:cubicBezTo>
                        <a:cubicBezTo>
                          <a:pt x="77095" y="396367"/>
                          <a:pt x="75123" y="395616"/>
                          <a:pt x="73245" y="394113"/>
                        </a:cubicBezTo>
                        <a:cubicBezTo>
                          <a:pt x="46201" y="369135"/>
                          <a:pt x="32679" y="354110"/>
                          <a:pt x="32679" y="349040"/>
                        </a:cubicBezTo>
                        <a:cubicBezTo>
                          <a:pt x="32679" y="347349"/>
                          <a:pt x="33336" y="345565"/>
                          <a:pt x="34651" y="343687"/>
                        </a:cubicBezTo>
                        <a:cubicBezTo>
                          <a:pt x="36529" y="341058"/>
                          <a:pt x="40378" y="336081"/>
                          <a:pt x="46201" y="328756"/>
                        </a:cubicBezTo>
                        <a:cubicBezTo>
                          <a:pt x="52022" y="321432"/>
                          <a:pt x="56436" y="315704"/>
                          <a:pt x="59441" y="311572"/>
                        </a:cubicBezTo>
                        <a:cubicBezTo>
                          <a:pt x="55122" y="303309"/>
                          <a:pt x="51835" y="295608"/>
                          <a:pt x="49581" y="288472"/>
                        </a:cubicBezTo>
                        <a:lnTo>
                          <a:pt x="6761" y="281711"/>
                        </a:lnTo>
                        <a:cubicBezTo>
                          <a:pt x="4883" y="281523"/>
                          <a:pt x="3286" y="280631"/>
                          <a:pt x="1972" y="279034"/>
                        </a:cubicBezTo>
                        <a:cubicBezTo>
                          <a:pt x="657" y="277438"/>
                          <a:pt x="0" y="275607"/>
                          <a:pt x="0" y="273541"/>
                        </a:cubicBezTo>
                        <a:lnTo>
                          <a:pt x="0" y="221425"/>
                        </a:lnTo>
                        <a:cubicBezTo>
                          <a:pt x="0" y="219547"/>
                          <a:pt x="657" y="217715"/>
                          <a:pt x="1972" y="215932"/>
                        </a:cubicBezTo>
                        <a:cubicBezTo>
                          <a:pt x="3286" y="214147"/>
                          <a:pt x="4789" y="213161"/>
                          <a:pt x="6480" y="212973"/>
                        </a:cubicBezTo>
                        <a:lnTo>
                          <a:pt x="50145" y="206213"/>
                        </a:lnTo>
                        <a:cubicBezTo>
                          <a:pt x="52210" y="199639"/>
                          <a:pt x="55215" y="192503"/>
                          <a:pt x="59159" y="184802"/>
                        </a:cubicBezTo>
                        <a:cubicBezTo>
                          <a:pt x="52774" y="175788"/>
                          <a:pt x="44322" y="164989"/>
                          <a:pt x="33806" y="152406"/>
                        </a:cubicBezTo>
                        <a:cubicBezTo>
                          <a:pt x="32490" y="150340"/>
                          <a:pt x="31834" y="148462"/>
                          <a:pt x="31834" y="146772"/>
                        </a:cubicBezTo>
                        <a:cubicBezTo>
                          <a:pt x="31834" y="144518"/>
                          <a:pt x="32490" y="142640"/>
                          <a:pt x="33806" y="141137"/>
                        </a:cubicBezTo>
                        <a:cubicBezTo>
                          <a:pt x="37937" y="135503"/>
                          <a:pt x="45637" y="127146"/>
                          <a:pt x="56906" y="116065"/>
                        </a:cubicBezTo>
                        <a:cubicBezTo>
                          <a:pt x="68174" y="104984"/>
                          <a:pt x="75592" y="99444"/>
                          <a:pt x="79161" y="99444"/>
                        </a:cubicBezTo>
                        <a:cubicBezTo>
                          <a:pt x="81226" y="99444"/>
                          <a:pt x="83198" y="100102"/>
                          <a:pt x="85077" y="101416"/>
                        </a:cubicBezTo>
                        <a:lnTo>
                          <a:pt x="117474" y="126770"/>
                        </a:lnTo>
                        <a:cubicBezTo>
                          <a:pt x="123859" y="123390"/>
                          <a:pt x="131089" y="120385"/>
                          <a:pt x="139165" y="117755"/>
                        </a:cubicBezTo>
                        <a:cubicBezTo>
                          <a:pt x="141231" y="97472"/>
                          <a:pt x="143391" y="83011"/>
                          <a:pt x="145645" y="74372"/>
                        </a:cubicBezTo>
                        <a:cubicBezTo>
                          <a:pt x="146959" y="69865"/>
                          <a:pt x="149776" y="67611"/>
                          <a:pt x="154096" y="67611"/>
                        </a:cubicBezTo>
                        <a:close/>
                        <a:moveTo>
                          <a:pt x="396649" y="0"/>
                        </a:moveTo>
                        <a:cubicBezTo>
                          <a:pt x="398152" y="0"/>
                          <a:pt x="402471" y="4367"/>
                          <a:pt x="409608" y="13100"/>
                        </a:cubicBezTo>
                        <a:cubicBezTo>
                          <a:pt x="416744" y="21833"/>
                          <a:pt x="421628" y="28171"/>
                          <a:pt x="424257" y="32116"/>
                        </a:cubicBezTo>
                        <a:cubicBezTo>
                          <a:pt x="428013" y="31740"/>
                          <a:pt x="430830" y="31552"/>
                          <a:pt x="432708" y="31552"/>
                        </a:cubicBezTo>
                        <a:cubicBezTo>
                          <a:pt x="434586" y="31552"/>
                          <a:pt x="437403" y="31740"/>
                          <a:pt x="441160" y="32116"/>
                        </a:cubicBezTo>
                        <a:cubicBezTo>
                          <a:pt x="450738" y="18781"/>
                          <a:pt x="459377" y="8264"/>
                          <a:pt x="467077" y="564"/>
                        </a:cubicBezTo>
                        <a:lnTo>
                          <a:pt x="468767" y="0"/>
                        </a:lnTo>
                        <a:cubicBezTo>
                          <a:pt x="469518" y="0"/>
                          <a:pt x="481162" y="6574"/>
                          <a:pt x="503699" y="19720"/>
                        </a:cubicBezTo>
                        <a:cubicBezTo>
                          <a:pt x="504450" y="20284"/>
                          <a:pt x="504826" y="20941"/>
                          <a:pt x="504826" y="21692"/>
                        </a:cubicBezTo>
                        <a:cubicBezTo>
                          <a:pt x="504826" y="26387"/>
                          <a:pt x="500037" y="39346"/>
                          <a:pt x="490459" y="60568"/>
                        </a:cubicBezTo>
                        <a:cubicBezTo>
                          <a:pt x="493651" y="64888"/>
                          <a:pt x="496468" y="69771"/>
                          <a:pt x="498910" y="75217"/>
                        </a:cubicBezTo>
                        <a:cubicBezTo>
                          <a:pt x="526893" y="78034"/>
                          <a:pt x="540885" y="80945"/>
                          <a:pt x="540885" y="83950"/>
                        </a:cubicBezTo>
                        <a:lnTo>
                          <a:pt x="540885" y="123390"/>
                        </a:lnTo>
                        <a:cubicBezTo>
                          <a:pt x="540885" y="126395"/>
                          <a:pt x="526893" y="129305"/>
                          <a:pt x="498910" y="132123"/>
                        </a:cubicBezTo>
                        <a:cubicBezTo>
                          <a:pt x="496657" y="137194"/>
                          <a:pt x="493839" y="142076"/>
                          <a:pt x="490459" y="146772"/>
                        </a:cubicBezTo>
                        <a:cubicBezTo>
                          <a:pt x="500037" y="167994"/>
                          <a:pt x="504826" y="180952"/>
                          <a:pt x="504826" y="185648"/>
                        </a:cubicBezTo>
                        <a:cubicBezTo>
                          <a:pt x="504826" y="186399"/>
                          <a:pt x="504450" y="187056"/>
                          <a:pt x="503699" y="187619"/>
                        </a:cubicBezTo>
                        <a:cubicBezTo>
                          <a:pt x="480787" y="200954"/>
                          <a:pt x="469143" y="207621"/>
                          <a:pt x="468767" y="207621"/>
                        </a:cubicBezTo>
                        <a:cubicBezTo>
                          <a:pt x="467265" y="207621"/>
                          <a:pt x="462945" y="203207"/>
                          <a:pt x="455809" y="194381"/>
                        </a:cubicBezTo>
                        <a:cubicBezTo>
                          <a:pt x="448672" y="185554"/>
                          <a:pt x="443788" y="179168"/>
                          <a:pt x="441160" y="175224"/>
                        </a:cubicBezTo>
                        <a:cubicBezTo>
                          <a:pt x="437403" y="175600"/>
                          <a:pt x="434586" y="175788"/>
                          <a:pt x="432708" y="175788"/>
                        </a:cubicBezTo>
                        <a:cubicBezTo>
                          <a:pt x="430830" y="175788"/>
                          <a:pt x="428013" y="175600"/>
                          <a:pt x="424257" y="175224"/>
                        </a:cubicBezTo>
                        <a:cubicBezTo>
                          <a:pt x="421628" y="179168"/>
                          <a:pt x="416744" y="185554"/>
                          <a:pt x="409608" y="194381"/>
                        </a:cubicBezTo>
                        <a:cubicBezTo>
                          <a:pt x="402471" y="203207"/>
                          <a:pt x="398152" y="207621"/>
                          <a:pt x="396649" y="207621"/>
                        </a:cubicBezTo>
                        <a:cubicBezTo>
                          <a:pt x="396274" y="207621"/>
                          <a:pt x="384629" y="200954"/>
                          <a:pt x="361717" y="187619"/>
                        </a:cubicBezTo>
                        <a:cubicBezTo>
                          <a:pt x="360966" y="187056"/>
                          <a:pt x="360591" y="186399"/>
                          <a:pt x="360591" y="185648"/>
                        </a:cubicBezTo>
                        <a:cubicBezTo>
                          <a:pt x="360591" y="180952"/>
                          <a:pt x="365380" y="167994"/>
                          <a:pt x="374958" y="146772"/>
                        </a:cubicBezTo>
                        <a:cubicBezTo>
                          <a:pt x="371577" y="142076"/>
                          <a:pt x="368760" y="137194"/>
                          <a:pt x="366507" y="132123"/>
                        </a:cubicBezTo>
                        <a:cubicBezTo>
                          <a:pt x="338523" y="129305"/>
                          <a:pt x="324532" y="126395"/>
                          <a:pt x="324532" y="123390"/>
                        </a:cubicBezTo>
                        <a:lnTo>
                          <a:pt x="324532" y="83950"/>
                        </a:lnTo>
                        <a:cubicBezTo>
                          <a:pt x="324532" y="80945"/>
                          <a:pt x="338523" y="78034"/>
                          <a:pt x="366507" y="75217"/>
                        </a:cubicBezTo>
                        <a:cubicBezTo>
                          <a:pt x="368948" y="69771"/>
                          <a:pt x="371765" y="64888"/>
                          <a:pt x="374958" y="60568"/>
                        </a:cubicBezTo>
                        <a:cubicBezTo>
                          <a:pt x="365380" y="39346"/>
                          <a:pt x="360591" y="26387"/>
                          <a:pt x="360591" y="21692"/>
                        </a:cubicBezTo>
                        <a:cubicBezTo>
                          <a:pt x="360591" y="20941"/>
                          <a:pt x="360966" y="20284"/>
                          <a:pt x="361717" y="19720"/>
                        </a:cubicBezTo>
                        <a:cubicBezTo>
                          <a:pt x="362468" y="19345"/>
                          <a:pt x="365755" y="17467"/>
                          <a:pt x="371577" y="14086"/>
                        </a:cubicBezTo>
                        <a:cubicBezTo>
                          <a:pt x="377399" y="10705"/>
                          <a:pt x="382939" y="7513"/>
                          <a:pt x="388198" y="4508"/>
                        </a:cubicBezTo>
                        <a:cubicBezTo>
                          <a:pt x="393457" y="1503"/>
                          <a:pt x="396274" y="0"/>
                          <a:pt x="396649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8437550" y="4655820"/>
                    <a:ext cx="3482534" cy="1963426"/>
                    <a:chOff x="8434903" y="4656065"/>
                    <a:chExt cx="3482534" cy="1963426"/>
                  </a:xfrm>
                </p:grpSpPr>
                <p:sp>
                  <p:nvSpPr>
                    <p:cNvPr id="59" name="Flowchart: Preparation 58"/>
                    <p:cNvSpPr/>
                    <p:nvPr/>
                  </p:nvSpPr>
                  <p:spPr>
                    <a:xfrm>
                      <a:off x="10391378" y="4980429"/>
                      <a:ext cx="846446" cy="672374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11069375" y="5328423"/>
                      <a:ext cx="848062" cy="641579"/>
                      <a:chOff x="7410452" y="5633413"/>
                      <a:chExt cx="1039569" cy="933044"/>
                    </a:xfrm>
                    <a:solidFill>
                      <a:schemeClr val="bg1"/>
                    </a:solidFill>
                  </p:grpSpPr>
                  <p:sp>
                    <p:nvSpPr>
                      <p:cNvPr id="34" name="Flowchart: Preparation 33"/>
                      <p:cNvSpPr/>
                      <p:nvPr/>
                    </p:nvSpPr>
                    <p:spPr>
                      <a:xfrm>
                        <a:off x="7410452" y="5633413"/>
                        <a:ext cx="1039569" cy="933044"/>
                      </a:xfrm>
                      <a:prstGeom prst="flowChartPreparation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49" name="Freeform 48"/>
                      <p:cNvSpPr/>
                      <p:nvPr/>
                    </p:nvSpPr>
                    <p:spPr>
                      <a:xfrm rot="16200000">
                        <a:off x="7717472" y="5857989"/>
                        <a:ext cx="514746" cy="525959"/>
                      </a:xfrm>
                      <a:custGeom>
                        <a:avLst/>
                        <a:gdLst>
                          <a:gd name="connsiteX0" fmla="*/ 1810507 w 2118961"/>
                          <a:gd name="connsiteY0" fmla="*/ 817307 h 2111943"/>
                          <a:gd name="connsiteX1" fmla="*/ 1810507 w 2118961"/>
                          <a:gd name="connsiteY1" fmla="*/ 1185873 h 2111943"/>
                          <a:gd name="connsiteX2" fmla="*/ 184114 w 2118961"/>
                          <a:gd name="connsiteY2" fmla="*/ 1185873 h 2111943"/>
                          <a:gd name="connsiteX3" fmla="*/ 184114 w 2118961"/>
                          <a:gd name="connsiteY3" fmla="*/ 1152820 h 2111943"/>
                          <a:gd name="connsiteX4" fmla="*/ 1774830 w 2118961"/>
                          <a:gd name="connsiteY4" fmla="*/ 1152820 h 2111943"/>
                          <a:gd name="connsiteX5" fmla="*/ 1774830 w 2118961"/>
                          <a:gd name="connsiteY5" fmla="*/ 817307 h 2111943"/>
                          <a:gd name="connsiteX6" fmla="*/ 1774829 w 2118961"/>
                          <a:gd name="connsiteY6" fmla="*/ 817307 h 2111943"/>
                          <a:gd name="connsiteX7" fmla="*/ 1774829 w 2118961"/>
                          <a:gd name="connsiteY7" fmla="*/ 204103 h 2111943"/>
                          <a:gd name="connsiteX8" fmla="*/ 184113 w 2118961"/>
                          <a:gd name="connsiteY8" fmla="*/ 204103 h 2111943"/>
                          <a:gd name="connsiteX9" fmla="*/ 184113 w 2118961"/>
                          <a:gd name="connsiteY9" fmla="*/ 171051 h 2111943"/>
                          <a:gd name="connsiteX10" fmla="*/ 1810506 w 2118961"/>
                          <a:gd name="connsiteY10" fmla="*/ 171051 h 2111943"/>
                          <a:gd name="connsiteX11" fmla="*/ 1810506 w 2118961"/>
                          <a:gd name="connsiteY11" fmla="*/ 817307 h 2111943"/>
                          <a:gd name="connsiteX12" fmla="*/ 2118960 w 2118961"/>
                          <a:gd name="connsiteY12" fmla="*/ 2021117 h 2111943"/>
                          <a:gd name="connsiteX13" fmla="*/ 1 w 2118961"/>
                          <a:gd name="connsiteY13" fmla="*/ 2021117 h 2111943"/>
                          <a:gd name="connsiteX14" fmla="*/ 181607 w 2118961"/>
                          <a:gd name="connsiteY14" fmla="*/ 1235961 h 2111943"/>
                          <a:gd name="connsiteX15" fmla="*/ 184114 w 2118961"/>
                          <a:gd name="connsiteY15" fmla="*/ 1235961 h 2111943"/>
                          <a:gd name="connsiteX16" fmla="*/ 184114 w 2118961"/>
                          <a:gd name="connsiteY16" fmla="*/ 1234541 h 2111943"/>
                          <a:gd name="connsiteX17" fmla="*/ 1866589 w 2118961"/>
                          <a:gd name="connsiteY17" fmla="*/ 1234541 h 2111943"/>
                          <a:gd name="connsiteX18" fmla="*/ 1866589 w 2118961"/>
                          <a:gd name="connsiteY18" fmla="*/ 817307 h 2111943"/>
                          <a:gd name="connsiteX19" fmla="*/ 1866588 w 2118961"/>
                          <a:gd name="connsiteY19" fmla="*/ 817307 h 2111943"/>
                          <a:gd name="connsiteX20" fmla="*/ 1866588 w 2118961"/>
                          <a:gd name="connsiteY20" fmla="*/ 122381 h 2111943"/>
                          <a:gd name="connsiteX21" fmla="*/ 184113 w 2118961"/>
                          <a:gd name="connsiteY21" fmla="*/ 122381 h 2111943"/>
                          <a:gd name="connsiteX22" fmla="*/ 184113 w 2118961"/>
                          <a:gd name="connsiteY22" fmla="*/ 0 h 2111943"/>
                          <a:gd name="connsiteX23" fmla="*/ 2006794 w 2118961"/>
                          <a:gd name="connsiteY23" fmla="*/ 0 h 2111943"/>
                          <a:gd name="connsiteX24" fmla="*/ 2006794 w 2118961"/>
                          <a:gd name="connsiteY24" fmla="*/ 817307 h 2111943"/>
                          <a:gd name="connsiteX25" fmla="*/ 2006795 w 2118961"/>
                          <a:gd name="connsiteY25" fmla="*/ 817307 h 2111943"/>
                          <a:gd name="connsiteX26" fmla="*/ 2006795 w 2118961"/>
                          <a:gd name="connsiteY26" fmla="*/ 1356923 h 2111943"/>
                          <a:gd name="connsiteX27" fmla="*/ 1965332 w 2118961"/>
                          <a:gd name="connsiteY27" fmla="*/ 1356923 h 2111943"/>
                          <a:gd name="connsiteX28" fmla="*/ 2118961 w 2118961"/>
                          <a:gd name="connsiteY28" fmla="*/ 2041352 h 2111943"/>
                          <a:gd name="connsiteX29" fmla="*/ 2118961 w 2118961"/>
                          <a:gd name="connsiteY29" fmla="*/ 2111943 h 2111943"/>
                          <a:gd name="connsiteX30" fmla="*/ 0 w 2118961"/>
                          <a:gd name="connsiteY30" fmla="*/ 2111943 h 2111943"/>
                          <a:gd name="connsiteX31" fmla="*/ 0 w 2118961"/>
                          <a:gd name="connsiteY31" fmla="*/ 2041352 h 2111943"/>
                          <a:gd name="connsiteX0" fmla="*/ 1810507 w 2118961"/>
                          <a:gd name="connsiteY0" fmla="*/ 817307 h 2111943"/>
                          <a:gd name="connsiteX1" fmla="*/ 1810507 w 2118961"/>
                          <a:gd name="connsiteY1" fmla="*/ 1185873 h 2111943"/>
                          <a:gd name="connsiteX2" fmla="*/ 184114 w 2118961"/>
                          <a:gd name="connsiteY2" fmla="*/ 1185873 h 2111943"/>
                          <a:gd name="connsiteX3" fmla="*/ 184114 w 2118961"/>
                          <a:gd name="connsiteY3" fmla="*/ 1152820 h 2111943"/>
                          <a:gd name="connsiteX4" fmla="*/ 1774830 w 2118961"/>
                          <a:gd name="connsiteY4" fmla="*/ 1152820 h 2111943"/>
                          <a:gd name="connsiteX5" fmla="*/ 1774830 w 2118961"/>
                          <a:gd name="connsiteY5" fmla="*/ 817307 h 2111943"/>
                          <a:gd name="connsiteX6" fmla="*/ 1774829 w 2118961"/>
                          <a:gd name="connsiteY6" fmla="*/ 817307 h 2111943"/>
                          <a:gd name="connsiteX7" fmla="*/ 1774829 w 2118961"/>
                          <a:gd name="connsiteY7" fmla="*/ 204103 h 2111943"/>
                          <a:gd name="connsiteX8" fmla="*/ 184113 w 2118961"/>
                          <a:gd name="connsiteY8" fmla="*/ 204103 h 2111943"/>
                          <a:gd name="connsiteX9" fmla="*/ 184113 w 2118961"/>
                          <a:gd name="connsiteY9" fmla="*/ 171051 h 2111943"/>
                          <a:gd name="connsiteX10" fmla="*/ 1810506 w 2118961"/>
                          <a:gd name="connsiteY10" fmla="*/ 171051 h 2111943"/>
                          <a:gd name="connsiteX11" fmla="*/ 1810506 w 2118961"/>
                          <a:gd name="connsiteY11" fmla="*/ 817307 h 2111943"/>
                          <a:gd name="connsiteX12" fmla="*/ 1810507 w 2118961"/>
                          <a:gd name="connsiteY12" fmla="*/ 817307 h 2111943"/>
                          <a:gd name="connsiteX13" fmla="*/ 2118960 w 2118961"/>
                          <a:gd name="connsiteY13" fmla="*/ 2021117 h 2111943"/>
                          <a:gd name="connsiteX14" fmla="*/ 1 w 2118961"/>
                          <a:gd name="connsiteY14" fmla="*/ 2021117 h 2111943"/>
                          <a:gd name="connsiteX15" fmla="*/ 181607 w 2118961"/>
                          <a:gd name="connsiteY15" fmla="*/ 1235961 h 2111943"/>
                          <a:gd name="connsiteX16" fmla="*/ 184114 w 2118961"/>
                          <a:gd name="connsiteY16" fmla="*/ 1235961 h 2111943"/>
                          <a:gd name="connsiteX17" fmla="*/ 184114 w 2118961"/>
                          <a:gd name="connsiteY17" fmla="*/ 1234541 h 2111943"/>
                          <a:gd name="connsiteX18" fmla="*/ 1866589 w 2118961"/>
                          <a:gd name="connsiteY18" fmla="*/ 1234541 h 2111943"/>
                          <a:gd name="connsiteX19" fmla="*/ 1866589 w 2118961"/>
                          <a:gd name="connsiteY19" fmla="*/ 817307 h 2111943"/>
                          <a:gd name="connsiteX20" fmla="*/ 1866588 w 2118961"/>
                          <a:gd name="connsiteY20" fmla="*/ 817307 h 2111943"/>
                          <a:gd name="connsiteX21" fmla="*/ 1866588 w 2118961"/>
                          <a:gd name="connsiteY21" fmla="*/ 122381 h 2111943"/>
                          <a:gd name="connsiteX22" fmla="*/ 184113 w 2118961"/>
                          <a:gd name="connsiteY22" fmla="*/ 122381 h 2111943"/>
                          <a:gd name="connsiteX23" fmla="*/ 184113 w 2118961"/>
                          <a:gd name="connsiteY23" fmla="*/ 0 h 2111943"/>
                          <a:gd name="connsiteX24" fmla="*/ 2006794 w 2118961"/>
                          <a:gd name="connsiteY24" fmla="*/ 0 h 2111943"/>
                          <a:gd name="connsiteX25" fmla="*/ 2006794 w 2118961"/>
                          <a:gd name="connsiteY25" fmla="*/ 817307 h 2111943"/>
                          <a:gd name="connsiteX26" fmla="*/ 2006795 w 2118961"/>
                          <a:gd name="connsiteY26" fmla="*/ 1356923 h 2111943"/>
                          <a:gd name="connsiteX27" fmla="*/ 1965332 w 2118961"/>
                          <a:gd name="connsiteY27" fmla="*/ 1356923 h 2111943"/>
                          <a:gd name="connsiteX28" fmla="*/ 2118960 w 2118961"/>
                          <a:gd name="connsiteY28" fmla="*/ 2021117 h 2111943"/>
                          <a:gd name="connsiteX29" fmla="*/ 2118961 w 2118961"/>
                          <a:gd name="connsiteY29" fmla="*/ 2041352 h 2111943"/>
                          <a:gd name="connsiteX30" fmla="*/ 2118961 w 2118961"/>
                          <a:gd name="connsiteY30" fmla="*/ 2111943 h 2111943"/>
                          <a:gd name="connsiteX31" fmla="*/ 0 w 2118961"/>
                          <a:gd name="connsiteY31" fmla="*/ 2111943 h 2111943"/>
                          <a:gd name="connsiteX32" fmla="*/ 0 w 2118961"/>
                          <a:gd name="connsiteY32" fmla="*/ 2041352 h 2111943"/>
                          <a:gd name="connsiteX33" fmla="*/ 2118961 w 2118961"/>
                          <a:gd name="connsiteY33" fmla="*/ 2041352 h 2111943"/>
                          <a:gd name="connsiteX0" fmla="*/ 1810507 w 2118961"/>
                          <a:gd name="connsiteY0" fmla="*/ 817307 h 2111943"/>
                          <a:gd name="connsiteX1" fmla="*/ 1810507 w 2118961"/>
                          <a:gd name="connsiteY1" fmla="*/ 1185873 h 2111943"/>
                          <a:gd name="connsiteX2" fmla="*/ 184114 w 2118961"/>
                          <a:gd name="connsiteY2" fmla="*/ 1185873 h 2111943"/>
                          <a:gd name="connsiteX3" fmla="*/ 184114 w 2118961"/>
                          <a:gd name="connsiteY3" fmla="*/ 1152820 h 2111943"/>
                          <a:gd name="connsiteX4" fmla="*/ 1774830 w 2118961"/>
                          <a:gd name="connsiteY4" fmla="*/ 1152820 h 2111943"/>
                          <a:gd name="connsiteX5" fmla="*/ 1774830 w 2118961"/>
                          <a:gd name="connsiteY5" fmla="*/ 817307 h 2111943"/>
                          <a:gd name="connsiteX6" fmla="*/ 1774829 w 2118961"/>
                          <a:gd name="connsiteY6" fmla="*/ 817307 h 2111943"/>
                          <a:gd name="connsiteX7" fmla="*/ 1774829 w 2118961"/>
                          <a:gd name="connsiteY7" fmla="*/ 204103 h 2111943"/>
                          <a:gd name="connsiteX8" fmla="*/ 184113 w 2118961"/>
                          <a:gd name="connsiteY8" fmla="*/ 204103 h 2111943"/>
                          <a:gd name="connsiteX9" fmla="*/ 184113 w 2118961"/>
                          <a:gd name="connsiteY9" fmla="*/ 171051 h 2111943"/>
                          <a:gd name="connsiteX10" fmla="*/ 1810506 w 2118961"/>
                          <a:gd name="connsiteY10" fmla="*/ 171051 h 2111943"/>
                          <a:gd name="connsiteX11" fmla="*/ 1810506 w 2118961"/>
                          <a:gd name="connsiteY11" fmla="*/ 817307 h 2111943"/>
                          <a:gd name="connsiteX12" fmla="*/ 1810507 w 2118961"/>
                          <a:gd name="connsiteY12" fmla="*/ 817307 h 2111943"/>
                          <a:gd name="connsiteX13" fmla="*/ 2118960 w 2118961"/>
                          <a:gd name="connsiteY13" fmla="*/ 2021117 h 2111943"/>
                          <a:gd name="connsiteX14" fmla="*/ 1 w 2118961"/>
                          <a:gd name="connsiteY14" fmla="*/ 2021117 h 2111943"/>
                          <a:gd name="connsiteX15" fmla="*/ 181607 w 2118961"/>
                          <a:gd name="connsiteY15" fmla="*/ 1235961 h 2111943"/>
                          <a:gd name="connsiteX16" fmla="*/ 184114 w 2118961"/>
                          <a:gd name="connsiteY16" fmla="*/ 1235961 h 2111943"/>
                          <a:gd name="connsiteX17" fmla="*/ 184114 w 2118961"/>
                          <a:gd name="connsiteY17" fmla="*/ 1234541 h 2111943"/>
                          <a:gd name="connsiteX18" fmla="*/ 1866589 w 2118961"/>
                          <a:gd name="connsiteY18" fmla="*/ 1234541 h 2111943"/>
                          <a:gd name="connsiteX19" fmla="*/ 1866589 w 2118961"/>
                          <a:gd name="connsiteY19" fmla="*/ 817307 h 2111943"/>
                          <a:gd name="connsiteX20" fmla="*/ 1866588 w 2118961"/>
                          <a:gd name="connsiteY20" fmla="*/ 122381 h 2111943"/>
                          <a:gd name="connsiteX21" fmla="*/ 184113 w 2118961"/>
                          <a:gd name="connsiteY21" fmla="*/ 122381 h 2111943"/>
                          <a:gd name="connsiteX22" fmla="*/ 184113 w 2118961"/>
                          <a:gd name="connsiteY22" fmla="*/ 0 h 2111943"/>
                          <a:gd name="connsiteX23" fmla="*/ 2006794 w 2118961"/>
                          <a:gd name="connsiteY23" fmla="*/ 0 h 2111943"/>
                          <a:gd name="connsiteX24" fmla="*/ 2006794 w 2118961"/>
                          <a:gd name="connsiteY24" fmla="*/ 817307 h 2111943"/>
                          <a:gd name="connsiteX25" fmla="*/ 2006795 w 2118961"/>
                          <a:gd name="connsiteY25" fmla="*/ 1356923 h 2111943"/>
                          <a:gd name="connsiteX26" fmla="*/ 1965332 w 2118961"/>
                          <a:gd name="connsiteY26" fmla="*/ 1356923 h 2111943"/>
                          <a:gd name="connsiteX27" fmla="*/ 2118960 w 2118961"/>
                          <a:gd name="connsiteY27" fmla="*/ 2021117 h 2111943"/>
                          <a:gd name="connsiteX28" fmla="*/ 2118961 w 2118961"/>
                          <a:gd name="connsiteY28" fmla="*/ 2041352 h 2111943"/>
                          <a:gd name="connsiteX29" fmla="*/ 2118961 w 2118961"/>
                          <a:gd name="connsiteY29" fmla="*/ 2111943 h 2111943"/>
                          <a:gd name="connsiteX30" fmla="*/ 0 w 2118961"/>
                          <a:gd name="connsiteY30" fmla="*/ 2111943 h 2111943"/>
                          <a:gd name="connsiteX31" fmla="*/ 0 w 2118961"/>
                          <a:gd name="connsiteY31" fmla="*/ 2041352 h 2111943"/>
                          <a:gd name="connsiteX32" fmla="*/ 2118961 w 2118961"/>
                          <a:gd name="connsiteY32" fmla="*/ 2041352 h 21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2118961" h="2111943">
                            <a:moveTo>
                              <a:pt x="1810507" y="817307"/>
                            </a:moveTo>
                            <a:lnTo>
                              <a:pt x="1810507" y="1185873"/>
                            </a:lnTo>
                            <a:lnTo>
                              <a:pt x="184114" y="1185873"/>
                            </a:lnTo>
                            <a:lnTo>
                              <a:pt x="184114" y="1152820"/>
                            </a:lnTo>
                            <a:lnTo>
                              <a:pt x="1774830" y="1152820"/>
                            </a:lnTo>
                            <a:lnTo>
                              <a:pt x="1774830" y="817307"/>
                            </a:lnTo>
                            <a:lnTo>
                              <a:pt x="1774829" y="817307"/>
                            </a:lnTo>
                            <a:lnTo>
                              <a:pt x="1774829" y="204103"/>
                            </a:lnTo>
                            <a:lnTo>
                              <a:pt x="184113" y="204103"/>
                            </a:lnTo>
                            <a:lnTo>
                              <a:pt x="184113" y="171051"/>
                            </a:lnTo>
                            <a:lnTo>
                              <a:pt x="1810506" y="171051"/>
                            </a:lnTo>
                            <a:lnTo>
                              <a:pt x="1810506" y="817307"/>
                            </a:lnTo>
                            <a:lnTo>
                              <a:pt x="1810507" y="817307"/>
                            </a:lnTo>
                            <a:close/>
                            <a:moveTo>
                              <a:pt x="2118960" y="2021117"/>
                            </a:moveTo>
                            <a:lnTo>
                              <a:pt x="1" y="2021117"/>
                            </a:lnTo>
                            <a:lnTo>
                              <a:pt x="181607" y="1235961"/>
                            </a:lnTo>
                            <a:lnTo>
                              <a:pt x="184114" y="1235961"/>
                            </a:lnTo>
                            <a:lnTo>
                              <a:pt x="184114" y="1234541"/>
                            </a:lnTo>
                            <a:lnTo>
                              <a:pt x="1866589" y="1234541"/>
                            </a:lnTo>
                            <a:lnTo>
                              <a:pt x="1866589" y="817307"/>
                            </a:lnTo>
                            <a:cubicBezTo>
                              <a:pt x="1866589" y="585665"/>
                              <a:pt x="1866588" y="354023"/>
                              <a:pt x="1866588" y="122381"/>
                            </a:cubicBezTo>
                            <a:lnTo>
                              <a:pt x="184113" y="122381"/>
                            </a:lnTo>
                            <a:lnTo>
                              <a:pt x="184113" y="0"/>
                            </a:lnTo>
                            <a:lnTo>
                              <a:pt x="2006794" y="0"/>
                            </a:lnTo>
                            <a:lnTo>
                              <a:pt x="2006794" y="817307"/>
                            </a:lnTo>
                            <a:cubicBezTo>
                              <a:pt x="2006794" y="997179"/>
                              <a:pt x="2006795" y="1177051"/>
                              <a:pt x="2006795" y="1356923"/>
                            </a:cubicBezTo>
                            <a:lnTo>
                              <a:pt x="1965332" y="1356923"/>
                            </a:lnTo>
                            <a:lnTo>
                              <a:pt x="2118960" y="2021117"/>
                            </a:lnTo>
                            <a:close/>
                            <a:moveTo>
                              <a:pt x="2118961" y="2041352"/>
                            </a:moveTo>
                            <a:lnTo>
                              <a:pt x="2118961" y="2111943"/>
                            </a:lnTo>
                            <a:lnTo>
                              <a:pt x="0" y="2111943"/>
                            </a:lnTo>
                            <a:lnTo>
                              <a:pt x="0" y="2041352"/>
                            </a:lnTo>
                            <a:lnTo>
                              <a:pt x="2118961" y="2041352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28575">
                        <a:solidFill>
                          <a:schemeClr val="bg1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10602489" y="5023586"/>
                      <a:ext cx="499340" cy="541170"/>
                      <a:chOff x="10225780" y="5210765"/>
                      <a:chExt cx="615907" cy="646782"/>
                    </a:xfrm>
                    <a:solidFill>
                      <a:schemeClr val="bg1"/>
                    </a:solidFill>
                  </p:grpSpPr>
                  <p:grpSp>
                    <p:nvGrpSpPr>
                      <p:cNvPr id="54" name="Shape 437"/>
                      <p:cNvGrpSpPr/>
                      <p:nvPr/>
                    </p:nvGrpSpPr>
                    <p:grpSpPr>
                      <a:xfrm>
                        <a:off x="10225780" y="5379631"/>
                        <a:ext cx="573322" cy="477916"/>
                        <a:chOff x="3918650" y="293075"/>
                        <a:chExt cx="488500" cy="412779"/>
                      </a:xfrm>
                      <a:grpFill/>
                    </p:grpSpPr>
                    <p:sp>
                      <p:nvSpPr>
                        <p:cNvPr id="55" name="Shape 438"/>
                        <p:cNvSpPr/>
                        <p:nvPr/>
                      </p:nvSpPr>
                      <p:spPr>
                        <a:xfrm>
                          <a:off x="4085351" y="293678"/>
                          <a:ext cx="154500" cy="412176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180" h="16487" extrusionOk="0">
                              <a:moveTo>
                                <a:pt x="709" y="5496"/>
                              </a:moveTo>
                              <a:lnTo>
                                <a:pt x="806" y="5520"/>
                              </a:lnTo>
                              <a:lnTo>
                                <a:pt x="1050" y="5667"/>
                              </a:lnTo>
                              <a:lnTo>
                                <a:pt x="1270" y="5813"/>
                              </a:lnTo>
                              <a:lnTo>
                                <a:pt x="1344" y="5886"/>
                              </a:lnTo>
                              <a:lnTo>
                                <a:pt x="1368" y="5984"/>
                              </a:lnTo>
                              <a:lnTo>
                                <a:pt x="1344" y="6082"/>
                              </a:lnTo>
                              <a:lnTo>
                                <a:pt x="1319" y="6155"/>
                              </a:lnTo>
                              <a:lnTo>
                                <a:pt x="1221" y="6228"/>
                              </a:lnTo>
                              <a:lnTo>
                                <a:pt x="1124" y="6253"/>
                              </a:lnTo>
                              <a:lnTo>
                                <a:pt x="1050" y="6228"/>
                              </a:lnTo>
                              <a:lnTo>
                                <a:pt x="977" y="6204"/>
                              </a:lnTo>
                              <a:lnTo>
                                <a:pt x="782" y="6082"/>
                              </a:lnTo>
                              <a:lnTo>
                                <a:pt x="586" y="5960"/>
                              </a:lnTo>
                              <a:lnTo>
                                <a:pt x="513" y="5911"/>
                              </a:lnTo>
                              <a:lnTo>
                                <a:pt x="464" y="5838"/>
                              </a:lnTo>
                              <a:lnTo>
                                <a:pt x="464" y="5740"/>
                              </a:lnTo>
                              <a:lnTo>
                                <a:pt x="489" y="5642"/>
                              </a:lnTo>
                              <a:lnTo>
                                <a:pt x="538" y="5569"/>
                              </a:lnTo>
                              <a:lnTo>
                                <a:pt x="611" y="5520"/>
                              </a:lnTo>
                              <a:lnTo>
                                <a:pt x="709" y="5496"/>
                              </a:lnTo>
                              <a:close/>
                              <a:moveTo>
                                <a:pt x="1685" y="6351"/>
                              </a:moveTo>
                              <a:lnTo>
                                <a:pt x="1783" y="6375"/>
                              </a:lnTo>
                              <a:lnTo>
                                <a:pt x="1856" y="6448"/>
                              </a:lnTo>
                              <a:lnTo>
                                <a:pt x="2003" y="6668"/>
                              </a:lnTo>
                              <a:lnTo>
                                <a:pt x="2125" y="6888"/>
                              </a:lnTo>
                              <a:lnTo>
                                <a:pt x="2150" y="6986"/>
                              </a:lnTo>
                              <a:lnTo>
                                <a:pt x="2150" y="7083"/>
                              </a:lnTo>
                              <a:lnTo>
                                <a:pt x="2101" y="7156"/>
                              </a:lnTo>
                              <a:lnTo>
                                <a:pt x="2027" y="7230"/>
                              </a:lnTo>
                              <a:lnTo>
                                <a:pt x="1979" y="7254"/>
                              </a:lnTo>
                              <a:lnTo>
                                <a:pt x="1856" y="7254"/>
                              </a:lnTo>
                              <a:lnTo>
                                <a:pt x="1783" y="7230"/>
                              </a:lnTo>
                              <a:lnTo>
                                <a:pt x="1734" y="7181"/>
                              </a:lnTo>
                              <a:lnTo>
                                <a:pt x="1685" y="7132"/>
                              </a:lnTo>
                              <a:lnTo>
                                <a:pt x="1441" y="6741"/>
                              </a:lnTo>
                              <a:lnTo>
                                <a:pt x="1417" y="6644"/>
                              </a:lnTo>
                              <a:lnTo>
                                <a:pt x="1417" y="6546"/>
                              </a:lnTo>
                              <a:lnTo>
                                <a:pt x="1441" y="6448"/>
                              </a:lnTo>
                              <a:lnTo>
                                <a:pt x="1515" y="6399"/>
                              </a:lnTo>
                              <a:lnTo>
                                <a:pt x="1612" y="6351"/>
                              </a:lnTo>
                              <a:close/>
                              <a:moveTo>
                                <a:pt x="2247" y="7498"/>
                              </a:moveTo>
                              <a:lnTo>
                                <a:pt x="2345" y="7523"/>
                              </a:lnTo>
                              <a:lnTo>
                                <a:pt x="2418" y="7572"/>
                              </a:lnTo>
                              <a:lnTo>
                                <a:pt x="2467" y="7645"/>
                              </a:lnTo>
                              <a:lnTo>
                                <a:pt x="2662" y="8109"/>
                              </a:lnTo>
                              <a:lnTo>
                                <a:pt x="2662" y="8207"/>
                              </a:lnTo>
                              <a:lnTo>
                                <a:pt x="2638" y="8304"/>
                              </a:lnTo>
                              <a:lnTo>
                                <a:pt x="2589" y="8378"/>
                              </a:lnTo>
                              <a:lnTo>
                                <a:pt x="2516" y="8426"/>
                              </a:lnTo>
                              <a:lnTo>
                                <a:pt x="2418" y="8451"/>
                              </a:lnTo>
                              <a:lnTo>
                                <a:pt x="2345" y="8426"/>
                              </a:lnTo>
                              <a:lnTo>
                                <a:pt x="2272" y="8402"/>
                              </a:lnTo>
                              <a:lnTo>
                                <a:pt x="2223" y="8353"/>
                              </a:lnTo>
                              <a:lnTo>
                                <a:pt x="2198" y="8280"/>
                              </a:lnTo>
                              <a:lnTo>
                                <a:pt x="2027" y="7840"/>
                              </a:lnTo>
                              <a:lnTo>
                                <a:pt x="2003" y="7743"/>
                              </a:lnTo>
                              <a:lnTo>
                                <a:pt x="2027" y="7645"/>
                              </a:lnTo>
                              <a:lnTo>
                                <a:pt x="2076" y="7572"/>
                              </a:lnTo>
                              <a:lnTo>
                                <a:pt x="2150" y="7523"/>
                              </a:lnTo>
                              <a:lnTo>
                                <a:pt x="2247" y="7498"/>
                              </a:lnTo>
                              <a:close/>
                              <a:moveTo>
                                <a:pt x="2711" y="8720"/>
                              </a:moveTo>
                              <a:lnTo>
                                <a:pt x="2785" y="8744"/>
                              </a:lnTo>
                              <a:lnTo>
                                <a:pt x="2858" y="8793"/>
                              </a:lnTo>
                              <a:lnTo>
                                <a:pt x="2907" y="8866"/>
                              </a:lnTo>
                              <a:lnTo>
                                <a:pt x="3078" y="9355"/>
                              </a:lnTo>
                              <a:lnTo>
                                <a:pt x="3102" y="9452"/>
                              </a:lnTo>
                              <a:lnTo>
                                <a:pt x="3078" y="9526"/>
                              </a:lnTo>
                              <a:lnTo>
                                <a:pt x="3004" y="9599"/>
                              </a:lnTo>
                              <a:lnTo>
                                <a:pt x="2931" y="9648"/>
                              </a:lnTo>
                              <a:lnTo>
                                <a:pt x="2858" y="9672"/>
                              </a:lnTo>
                              <a:lnTo>
                                <a:pt x="2785" y="9672"/>
                              </a:lnTo>
                              <a:lnTo>
                                <a:pt x="2711" y="9623"/>
                              </a:lnTo>
                              <a:lnTo>
                                <a:pt x="2662" y="9574"/>
                              </a:lnTo>
                              <a:lnTo>
                                <a:pt x="2614" y="9501"/>
                              </a:lnTo>
                              <a:lnTo>
                                <a:pt x="2467" y="9037"/>
                              </a:lnTo>
                              <a:lnTo>
                                <a:pt x="2443" y="8939"/>
                              </a:lnTo>
                              <a:lnTo>
                                <a:pt x="2467" y="8842"/>
                              </a:lnTo>
                              <a:lnTo>
                                <a:pt x="2516" y="8768"/>
                              </a:lnTo>
                              <a:lnTo>
                                <a:pt x="2614" y="8720"/>
                              </a:lnTo>
                              <a:close/>
                              <a:moveTo>
                                <a:pt x="3224" y="9941"/>
                              </a:moveTo>
                              <a:lnTo>
                                <a:pt x="3297" y="10014"/>
                              </a:lnTo>
                              <a:lnTo>
                                <a:pt x="3346" y="10087"/>
                              </a:lnTo>
                              <a:lnTo>
                                <a:pt x="3542" y="10527"/>
                              </a:lnTo>
                              <a:lnTo>
                                <a:pt x="3566" y="10625"/>
                              </a:lnTo>
                              <a:lnTo>
                                <a:pt x="3566" y="10722"/>
                              </a:lnTo>
                              <a:lnTo>
                                <a:pt x="3517" y="10796"/>
                              </a:lnTo>
                              <a:lnTo>
                                <a:pt x="3444" y="10844"/>
                              </a:lnTo>
                              <a:lnTo>
                                <a:pt x="3322" y="10869"/>
                              </a:lnTo>
                              <a:lnTo>
                                <a:pt x="3273" y="10869"/>
                              </a:lnTo>
                              <a:lnTo>
                                <a:pt x="3200" y="10844"/>
                              </a:lnTo>
                              <a:lnTo>
                                <a:pt x="3151" y="10796"/>
                              </a:lnTo>
                              <a:lnTo>
                                <a:pt x="3102" y="10747"/>
                              </a:lnTo>
                              <a:lnTo>
                                <a:pt x="2907" y="10258"/>
                              </a:lnTo>
                              <a:lnTo>
                                <a:pt x="2882" y="10161"/>
                              </a:lnTo>
                              <a:lnTo>
                                <a:pt x="2907" y="10087"/>
                              </a:lnTo>
                              <a:lnTo>
                                <a:pt x="2955" y="10014"/>
                              </a:lnTo>
                              <a:lnTo>
                                <a:pt x="3029" y="9941"/>
                              </a:lnTo>
                              <a:close/>
                              <a:moveTo>
                                <a:pt x="3761" y="11089"/>
                              </a:moveTo>
                              <a:lnTo>
                                <a:pt x="3835" y="11137"/>
                              </a:lnTo>
                              <a:lnTo>
                                <a:pt x="3908" y="11211"/>
                              </a:lnTo>
                              <a:lnTo>
                                <a:pt x="4177" y="11577"/>
                              </a:lnTo>
                              <a:lnTo>
                                <a:pt x="4225" y="11675"/>
                              </a:lnTo>
                              <a:lnTo>
                                <a:pt x="4250" y="11748"/>
                              </a:lnTo>
                              <a:lnTo>
                                <a:pt x="4201" y="11846"/>
                              </a:lnTo>
                              <a:lnTo>
                                <a:pt x="4152" y="11919"/>
                              </a:lnTo>
                              <a:lnTo>
                                <a:pt x="4079" y="11968"/>
                              </a:lnTo>
                              <a:lnTo>
                                <a:pt x="3884" y="11968"/>
                              </a:lnTo>
                              <a:lnTo>
                                <a:pt x="3810" y="11895"/>
                              </a:lnTo>
                              <a:lnTo>
                                <a:pt x="3664" y="11675"/>
                              </a:lnTo>
                              <a:lnTo>
                                <a:pt x="3493" y="11455"/>
                              </a:lnTo>
                              <a:lnTo>
                                <a:pt x="3468" y="11382"/>
                              </a:lnTo>
                              <a:lnTo>
                                <a:pt x="3468" y="11284"/>
                              </a:lnTo>
                              <a:lnTo>
                                <a:pt x="3517" y="11186"/>
                              </a:lnTo>
                              <a:lnTo>
                                <a:pt x="3566" y="11137"/>
                              </a:lnTo>
                              <a:lnTo>
                                <a:pt x="3664" y="11089"/>
                              </a:lnTo>
                              <a:close/>
                              <a:moveTo>
                                <a:pt x="4616" y="12041"/>
                              </a:moveTo>
                              <a:lnTo>
                                <a:pt x="4714" y="12090"/>
                              </a:lnTo>
                              <a:lnTo>
                                <a:pt x="4909" y="12212"/>
                              </a:lnTo>
                              <a:lnTo>
                                <a:pt x="5105" y="12334"/>
                              </a:lnTo>
                              <a:lnTo>
                                <a:pt x="5178" y="12383"/>
                              </a:lnTo>
                              <a:lnTo>
                                <a:pt x="5227" y="12481"/>
                              </a:lnTo>
                              <a:lnTo>
                                <a:pt x="5227" y="12554"/>
                              </a:lnTo>
                              <a:lnTo>
                                <a:pt x="5202" y="12652"/>
                              </a:lnTo>
                              <a:lnTo>
                                <a:pt x="5154" y="12725"/>
                              </a:lnTo>
                              <a:lnTo>
                                <a:pt x="5105" y="12749"/>
                              </a:lnTo>
                              <a:lnTo>
                                <a:pt x="5056" y="12774"/>
                              </a:lnTo>
                              <a:lnTo>
                                <a:pt x="4983" y="12798"/>
                              </a:lnTo>
                              <a:lnTo>
                                <a:pt x="4885" y="12774"/>
                              </a:lnTo>
                              <a:lnTo>
                                <a:pt x="4641" y="12627"/>
                              </a:lnTo>
                              <a:lnTo>
                                <a:pt x="4421" y="12481"/>
                              </a:lnTo>
                              <a:lnTo>
                                <a:pt x="4348" y="12407"/>
                              </a:lnTo>
                              <a:lnTo>
                                <a:pt x="4323" y="12310"/>
                              </a:lnTo>
                              <a:lnTo>
                                <a:pt x="4323" y="12236"/>
                              </a:lnTo>
                              <a:lnTo>
                                <a:pt x="4372" y="12139"/>
                              </a:lnTo>
                              <a:lnTo>
                                <a:pt x="4445" y="12066"/>
                              </a:lnTo>
                              <a:lnTo>
                                <a:pt x="4543" y="12041"/>
                              </a:lnTo>
                              <a:close/>
                              <a:moveTo>
                                <a:pt x="0" y="1"/>
                              </a:moveTo>
                              <a:lnTo>
                                <a:pt x="0" y="5325"/>
                              </a:lnTo>
                              <a:lnTo>
                                <a:pt x="74" y="5349"/>
                              </a:lnTo>
                              <a:lnTo>
                                <a:pt x="147" y="5422"/>
                              </a:lnTo>
                              <a:lnTo>
                                <a:pt x="171" y="5496"/>
                              </a:lnTo>
                              <a:lnTo>
                                <a:pt x="171" y="5569"/>
                              </a:lnTo>
                              <a:lnTo>
                                <a:pt x="171" y="5642"/>
                              </a:lnTo>
                              <a:lnTo>
                                <a:pt x="122" y="5716"/>
                              </a:lnTo>
                              <a:lnTo>
                                <a:pt x="74" y="5764"/>
                              </a:lnTo>
                              <a:lnTo>
                                <a:pt x="0" y="5789"/>
                              </a:lnTo>
                              <a:lnTo>
                                <a:pt x="0" y="13360"/>
                              </a:lnTo>
                              <a:lnTo>
                                <a:pt x="6179" y="16486"/>
                              </a:lnTo>
                              <a:lnTo>
                                <a:pt x="6179" y="13116"/>
                              </a:lnTo>
                              <a:lnTo>
                                <a:pt x="5935" y="13091"/>
                              </a:lnTo>
                              <a:lnTo>
                                <a:pt x="5691" y="13042"/>
                              </a:lnTo>
                              <a:lnTo>
                                <a:pt x="5593" y="12994"/>
                              </a:lnTo>
                              <a:lnTo>
                                <a:pt x="5520" y="12945"/>
                              </a:lnTo>
                              <a:lnTo>
                                <a:pt x="5495" y="12847"/>
                              </a:lnTo>
                              <a:lnTo>
                                <a:pt x="5495" y="12749"/>
                              </a:lnTo>
                              <a:lnTo>
                                <a:pt x="5520" y="12676"/>
                              </a:lnTo>
                              <a:lnTo>
                                <a:pt x="5593" y="12603"/>
                              </a:lnTo>
                              <a:lnTo>
                                <a:pt x="5691" y="12554"/>
                              </a:lnTo>
                              <a:lnTo>
                                <a:pt x="5789" y="12554"/>
                              </a:lnTo>
                              <a:lnTo>
                                <a:pt x="6179" y="12627"/>
                              </a:lnTo>
                              <a:lnTo>
                                <a:pt x="6179" y="3127"/>
                              </a:lnTo>
                              <a:lnTo>
                                <a:pt x="0" y="1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/>
                      </p:spPr>
                      <p:txBody>
                        <a:bodyPr lIns="91425" tIns="91425" rIns="91425" bIns="91425" anchor="ctr" anchorCtr="0">
                          <a:noAutofit/>
                        </a:bodyPr>
                        <a:lstStyle/>
                        <a:p>
                          <a:pPr lvl="0">
                            <a:spcBef>
                              <a:spcPts val="0"/>
                            </a:spcBef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" name="Shape 439"/>
                        <p:cNvSpPr/>
                        <p:nvPr/>
                      </p:nvSpPr>
                      <p:spPr>
                        <a:xfrm>
                          <a:off x="3918650" y="293075"/>
                          <a:ext cx="153900" cy="407275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156" h="16291" extrusionOk="0">
                              <a:moveTo>
                                <a:pt x="5349" y="5495"/>
                              </a:moveTo>
                              <a:lnTo>
                                <a:pt x="5447" y="5520"/>
                              </a:lnTo>
                              <a:lnTo>
                                <a:pt x="5520" y="5569"/>
                              </a:lnTo>
                              <a:lnTo>
                                <a:pt x="5569" y="5666"/>
                              </a:lnTo>
                              <a:lnTo>
                                <a:pt x="5569" y="5764"/>
                              </a:lnTo>
                              <a:lnTo>
                                <a:pt x="5545" y="5837"/>
                              </a:lnTo>
                              <a:lnTo>
                                <a:pt x="5496" y="5935"/>
                              </a:lnTo>
                              <a:lnTo>
                                <a:pt x="5423" y="5984"/>
                              </a:lnTo>
                              <a:lnTo>
                                <a:pt x="5203" y="6057"/>
                              </a:lnTo>
                              <a:lnTo>
                                <a:pt x="5008" y="6155"/>
                              </a:lnTo>
                              <a:lnTo>
                                <a:pt x="4934" y="6179"/>
                              </a:lnTo>
                              <a:lnTo>
                                <a:pt x="4812" y="6179"/>
                              </a:lnTo>
                              <a:lnTo>
                                <a:pt x="4763" y="6155"/>
                              </a:lnTo>
                              <a:lnTo>
                                <a:pt x="4714" y="6106"/>
                              </a:lnTo>
                              <a:lnTo>
                                <a:pt x="4666" y="6057"/>
                              </a:lnTo>
                              <a:lnTo>
                                <a:pt x="4641" y="5959"/>
                              </a:lnTo>
                              <a:lnTo>
                                <a:pt x="4641" y="5862"/>
                              </a:lnTo>
                              <a:lnTo>
                                <a:pt x="4690" y="5788"/>
                              </a:lnTo>
                              <a:lnTo>
                                <a:pt x="4763" y="5740"/>
                              </a:lnTo>
                              <a:lnTo>
                                <a:pt x="5008" y="5617"/>
                              </a:lnTo>
                              <a:lnTo>
                                <a:pt x="5252" y="5520"/>
                              </a:lnTo>
                              <a:lnTo>
                                <a:pt x="5349" y="5495"/>
                              </a:lnTo>
                              <a:close/>
                              <a:moveTo>
                                <a:pt x="4250" y="6155"/>
                              </a:moveTo>
                              <a:lnTo>
                                <a:pt x="4348" y="6179"/>
                              </a:lnTo>
                              <a:lnTo>
                                <a:pt x="4421" y="6252"/>
                              </a:lnTo>
                              <a:lnTo>
                                <a:pt x="4470" y="6326"/>
                              </a:lnTo>
                              <a:lnTo>
                                <a:pt x="4470" y="6423"/>
                              </a:lnTo>
                              <a:lnTo>
                                <a:pt x="4446" y="6497"/>
                              </a:lnTo>
                              <a:lnTo>
                                <a:pt x="4397" y="6594"/>
                              </a:lnTo>
                              <a:lnTo>
                                <a:pt x="4226" y="6741"/>
                              </a:lnTo>
                              <a:lnTo>
                                <a:pt x="4079" y="6912"/>
                              </a:lnTo>
                              <a:lnTo>
                                <a:pt x="3982" y="6985"/>
                              </a:lnTo>
                              <a:lnTo>
                                <a:pt x="3884" y="7010"/>
                              </a:lnTo>
                              <a:lnTo>
                                <a:pt x="3811" y="6985"/>
                              </a:lnTo>
                              <a:lnTo>
                                <a:pt x="3738" y="6936"/>
                              </a:lnTo>
                              <a:lnTo>
                                <a:pt x="3664" y="6863"/>
                              </a:lnTo>
                              <a:lnTo>
                                <a:pt x="3640" y="6790"/>
                              </a:lnTo>
                              <a:lnTo>
                                <a:pt x="3664" y="6692"/>
                              </a:lnTo>
                              <a:lnTo>
                                <a:pt x="3713" y="6594"/>
                              </a:lnTo>
                              <a:lnTo>
                                <a:pt x="3884" y="6399"/>
                              </a:lnTo>
                              <a:lnTo>
                                <a:pt x="4079" y="6228"/>
                              </a:lnTo>
                              <a:lnTo>
                                <a:pt x="4153" y="6179"/>
                              </a:lnTo>
                              <a:lnTo>
                                <a:pt x="4250" y="6155"/>
                              </a:lnTo>
                              <a:close/>
                              <a:moveTo>
                                <a:pt x="3469" y="7156"/>
                              </a:moveTo>
                              <a:lnTo>
                                <a:pt x="3542" y="7205"/>
                              </a:lnTo>
                              <a:lnTo>
                                <a:pt x="3615" y="7254"/>
                              </a:lnTo>
                              <a:lnTo>
                                <a:pt x="3664" y="7351"/>
                              </a:lnTo>
                              <a:lnTo>
                                <a:pt x="3664" y="7449"/>
                              </a:lnTo>
                              <a:lnTo>
                                <a:pt x="3640" y="7547"/>
                              </a:lnTo>
                              <a:lnTo>
                                <a:pt x="3396" y="7962"/>
                              </a:lnTo>
                              <a:lnTo>
                                <a:pt x="3371" y="8011"/>
                              </a:lnTo>
                              <a:lnTo>
                                <a:pt x="3298" y="8060"/>
                              </a:lnTo>
                              <a:lnTo>
                                <a:pt x="3249" y="8084"/>
                              </a:lnTo>
                              <a:lnTo>
                                <a:pt x="3176" y="8084"/>
                              </a:lnTo>
                              <a:lnTo>
                                <a:pt x="3078" y="8060"/>
                              </a:lnTo>
                              <a:lnTo>
                                <a:pt x="3005" y="8011"/>
                              </a:lnTo>
                              <a:lnTo>
                                <a:pt x="2956" y="7913"/>
                              </a:lnTo>
                              <a:lnTo>
                                <a:pt x="2932" y="7840"/>
                              </a:lnTo>
                              <a:lnTo>
                                <a:pt x="2956" y="7742"/>
                              </a:lnTo>
                              <a:lnTo>
                                <a:pt x="3225" y="7278"/>
                              </a:lnTo>
                              <a:lnTo>
                                <a:pt x="3273" y="7205"/>
                              </a:lnTo>
                              <a:lnTo>
                                <a:pt x="3371" y="7180"/>
                              </a:lnTo>
                              <a:lnTo>
                                <a:pt x="3469" y="7156"/>
                              </a:lnTo>
                              <a:close/>
                              <a:moveTo>
                                <a:pt x="2858" y="8328"/>
                              </a:moveTo>
                              <a:lnTo>
                                <a:pt x="2956" y="8353"/>
                              </a:lnTo>
                              <a:lnTo>
                                <a:pt x="3029" y="8402"/>
                              </a:lnTo>
                              <a:lnTo>
                                <a:pt x="3078" y="8475"/>
                              </a:lnTo>
                              <a:lnTo>
                                <a:pt x="3103" y="8573"/>
                              </a:lnTo>
                              <a:lnTo>
                                <a:pt x="3103" y="8670"/>
                              </a:lnTo>
                              <a:lnTo>
                                <a:pt x="2932" y="9110"/>
                              </a:lnTo>
                              <a:lnTo>
                                <a:pt x="2907" y="9183"/>
                              </a:lnTo>
                              <a:lnTo>
                                <a:pt x="2858" y="9232"/>
                              </a:lnTo>
                              <a:lnTo>
                                <a:pt x="2785" y="9281"/>
                              </a:lnTo>
                              <a:lnTo>
                                <a:pt x="2638" y="9281"/>
                              </a:lnTo>
                              <a:lnTo>
                                <a:pt x="2541" y="9232"/>
                              </a:lnTo>
                              <a:lnTo>
                                <a:pt x="2492" y="9159"/>
                              </a:lnTo>
                              <a:lnTo>
                                <a:pt x="2468" y="9061"/>
                              </a:lnTo>
                              <a:lnTo>
                                <a:pt x="2468" y="8963"/>
                              </a:lnTo>
                              <a:lnTo>
                                <a:pt x="2638" y="8499"/>
                              </a:lnTo>
                              <a:lnTo>
                                <a:pt x="2687" y="8402"/>
                              </a:lnTo>
                              <a:lnTo>
                                <a:pt x="2761" y="8353"/>
                              </a:lnTo>
                              <a:lnTo>
                                <a:pt x="2858" y="8328"/>
                              </a:lnTo>
                              <a:close/>
                              <a:moveTo>
                                <a:pt x="2541" y="9574"/>
                              </a:moveTo>
                              <a:lnTo>
                                <a:pt x="2638" y="9623"/>
                              </a:lnTo>
                              <a:lnTo>
                                <a:pt x="2712" y="9696"/>
                              </a:lnTo>
                              <a:lnTo>
                                <a:pt x="2736" y="9769"/>
                              </a:lnTo>
                              <a:lnTo>
                                <a:pt x="2736" y="9867"/>
                              </a:lnTo>
                              <a:lnTo>
                                <a:pt x="2638" y="10355"/>
                              </a:lnTo>
                              <a:lnTo>
                                <a:pt x="2590" y="10429"/>
                              </a:lnTo>
                              <a:lnTo>
                                <a:pt x="2541" y="10502"/>
                              </a:lnTo>
                              <a:lnTo>
                                <a:pt x="2468" y="10526"/>
                              </a:lnTo>
                              <a:lnTo>
                                <a:pt x="2394" y="10551"/>
                              </a:lnTo>
                              <a:lnTo>
                                <a:pt x="2345" y="10551"/>
                              </a:lnTo>
                              <a:lnTo>
                                <a:pt x="2248" y="10502"/>
                              </a:lnTo>
                              <a:lnTo>
                                <a:pt x="2199" y="10429"/>
                              </a:lnTo>
                              <a:lnTo>
                                <a:pt x="2150" y="10355"/>
                              </a:lnTo>
                              <a:lnTo>
                                <a:pt x="2150" y="10258"/>
                              </a:lnTo>
                              <a:lnTo>
                                <a:pt x="2248" y="9769"/>
                              </a:lnTo>
                              <a:lnTo>
                                <a:pt x="2297" y="9672"/>
                              </a:lnTo>
                              <a:lnTo>
                                <a:pt x="2370" y="9598"/>
                              </a:lnTo>
                              <a:lnTo>
                                <a:pt x="2443" y="9574"/>
                              </a:lnTo>
                              <a:close/>
                              <a:moveTo>
                                <a:pt x="2297" y="10844"/>
                              </a:moveTo>
                              <a:lnTo>
                                <a:pt x="2394" y="10868"/>
                              </a:lnTo>
                              <a:lnTo>
                                <a:pt x="2468" y="10942"/>
                              </a:lnTo>
                              <a:lnTo>
                                <a:pt x="2516" y="11015"/>
                              </a:lnTo>
                              <a:lnTo>
                                <a:pt x="2516" y="11113"/>
                              </a:lnTo>
                              <a:lnTo>
                                <a:pt x="2492" y="11357"/>
                              </a:lnTo>
                              <a:lnTo>
                                <a:pt x="2468" y="11430"/>
                              </a:lnTo>
                              <a:lnTo>
                                <a:pt x="2419" y="11503"/>
                              </a:lnTo>
                              <a:lnTo>
                                <a:pt x="2345" y="11552"/>
                              </a:lnTo>
                              <a:lnTo>
                                <a:pt x="2248" y="11577"/>
                              </a:lnTo>
                              <a:lnTo>
                                <a:pt x="2223" y="11577"/>
                              </a:lnTo>
                              <a:lnTo>
                                <a:pt x="2126" y="11552"/>
                              </a:lnTo>
                              <a:lnTo>
                                <a:pt x="2052" y="11503"/>
                              </a:lnTo>
                              <a:lnTo>
                                <a:pt x="2028" y="11406"/>
                              </a:lnTo>
                              <a:lnTo>
                                <a:pt x="2003" y="11308"/>
                              </a:lnTo>
                              <a:lnTo>
                                <a:pt x="2028" y="11064"/>
                              </a:lnTo>
                              <a:lnTo>
                                <a:pt x="2052" y="10966"/>
                              </a:lnTo>
                              <a:lnTo>
                                <a:pt x="2126" y="10893"/>
                              </a:lnTo>
                              <a:lnTo>
                                <a:pt x="2199" y="10844"/>
                              </a:lnTo>
                              <a:close/>
                              <a:moveTo>
                                <a:pt x="6155" y="0"/>
                              </a:moveTo>
                              <a:lnTo>
                                <a:pt x="538" y="2858"/>
                              </a:lnTo>
                              <a:lnTo>
                                <a:pt x="416" y="2906"/>
                              </a:lnTo>
                              <a:lnTo>
                                <a:pt x="318" y="3004"/>
                              </a:lnTo>
                              <a:lnTo>
                                <a:pt x="221" y="3102"/>
                              </a:lnTo>
                              <a:lnTo>
                                <a:pt x="147" y="3224"/>
                              </a:lnTo>
                              <a:lnTo>
                                <a:pt x="74" y="3322"/>
                              </a:lnTo>
                              <a:lnTo>
                                <a:pt x="25" y="3444"/>
                              </a:lnTo>
                              <a:lnTo>
                                <a:pt x="1" y="3566"/>
                              </a:lnTo>
                              <a:lnTo>
                                <a:pt x="1" y="3688"/>
                              </a:lnTo>
                              <a:lnTo>
                                <a:pt x="1" y="15924"/>
                              </a:lnTo>
                              <a:lnTo>
                                <a:pt x="1" y="16046"/>
                              </a:lnTo>
                              <a:lnTo>
                                <a:pt x="50" y="16119"/>
                              </a:lnTo>
                              <a:lnTo>
                                <a:pt x="98" y="16193"/>
                              </a:lnTo>
                              <a:lnTo>
                                <a:pt x="172" y="16241"/>
                              </a:lnTo>
                              <a:lnTo>
                                <a:pt x="245" y="16266"/>
                              </a:lnTo>
                              <a:lnTo>
                                <a:pt x="343" y="16290"/>
                              </a:lnTo>
                              <a:lnTo>
                                <a:pt x="465" y="16266"/>
                              </a:lnTo>
                              <a:lnTo>
                                <a:pt x="563" y="16217"/>
                              </a:lnTo>
                              <a:lnTo>
                                <a:pt x="6155" y="13360"/>
                              </a:lnTo>
                              <a:lnTo>
                                <a:pt x="6155" y="5813"/>
                              </a:lnTo>
                              <a:lnTo>
                                <a:pt x="6009" y="5813"/>
                              </a:lnTo>
                              <a:lnTo>
                                <a:pt x="5936" y="5764"/>
                              </a:lnTo>
                              <a:lnTo>
                                <a:pt x="5887" y="5691"/>
                              </a:lnTo>
                              <a:lnTo>
                                <a:pt x="5862" y="5593"/>
                              </a:lnTo>
                              <a:lnTo>
                                <a:pt x="5887" y="5495"/>
                              </a:lnTo>
                              <a:lnTo>
                                <a:pt x="5936" y="5422"/>
                              </a:lnTo>
                              <a:lnTo>
                                <a:pt x="6009" y="5373"/>
                              </a:lnTo>
                              <a:lnTo>
                                <a:pt x="6082" y="5349"/>
                              </a:lnTo>
                              <a:lnTo>
                                <a:pt x="6155" y="5324"/>
                              </a:lnTo>
                              <a:lnTo>
                                <a:pt x="6155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/>
                      </p:spPr>
                      <p:txBody>
                        <a:bodyPr lIns="91425" tIns="91425" rIns="91425" bIns="91425" anchor="ctr" anchorCtr="0">
                          <a:noAutofit/>
                        </a:bodyPr>
                        <a:lstStyle/>
                        <a:p>
                          <a:pPr lvl="0">
                            <a:spcBef>
                              <a:spcPts val="0"/>
                            </a:spcBef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" name="Shape 440"/>
                        <p:cNvSpPr/>
                        <p:nvPr/>
                      </p:nvSpPr>
                      <p:spPr>
                        <a:xfrm>
                          <a:off x="4253250" y="298550"/>
                          <a:ext cx="153900" cy="406675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156" h="16267" extrusionOk="0">
                              <a:moveTo>
                                <a:pt x="3713" y="4348"/>
                              </a:moveTo>
                              <a:lnTo>
                                <a:pt x="3737" y="4373"/>
                              </a:lnTo>
                              <a:lnTo>
                                <a:pt x="3786" y="4397"/>
                              </a:lnTo>
                              <a:lnTo>
                                <a:pt x="3811" y="4421"/>
                              </a:lnTo>
                              <a:lnTo>
                                <a:pt x="3835" y="4544"/>
                              </a:lnTo>
                              <a:lnTo>
                                <a:pt x="3811" y="4666"/>
                              </a:lnTo>
                              <a:lnTo>
                                <a:pt x="3737" y="4812"/>
                              </a:lnTo>
                              <a:lnTo>
                                <a:pt x="3224" y="5716"/>
                              </a:lnTo>
                              <a:lnTo>
                                <a:pt x="3762" y="6009"/>
                              </a:lnTo>
                              <a:lnTo>
                                <a:pt x="3786" y="6033"/>
                              </a:lnTo>
                              <a:lnTo>
                                <a:pt x="3811" y="6082"/>
                              </a:lnTo>
                              <a:lnTo>
                                <a:pt x="3835" y="6180"/>
                              </a:lnTo>
                              <a:lnTo>
                                <a:pt x="3811" y="6326"/>
                              </a:lnTo>
                              <a:lnTo>
                                <a:pt x="3762" y="6473"/>
                              </a:lnTo>
                              <a:lnTo>
                                <a:pt x="3664" y="6595"/>
                              </a:lnTo>
                              <a:lnTo>
                                <a:pt x="3566" y="6668"/>
                              </a:lnTo>
                              <a:lnTo>
                                <a:pt x="3444" y="6717"/>
                              </a:lnTo>
                              <a:lnTo>
                                <a:pt x="3395" y="6717"/>
                              </a:lnTo>
                              <a:lnTo>
                                <a:pt x="3371" y="6693"/>
                              </a:lnTo>
                              <a:lnTo>
                                <a:pt x="2834" y="6400"/>
                              </a:lnTo>
                              <a:lnTo>
                                <a:pt x="2321" y="7303"/>
                              </a:lnTo>
                              <a:lnTo>
                                <a:pt x="2223" y="7426"/>
                              </a:lnTo>
                              <a:lnTo>
                                <a:pt x="2125" y="7499"/>
                              </a:lnTo>
                              <a:lnTo>
                                <a:pt x="2003" y="7548"/>
                              </a:lnTo>
                              <a:lnTo>
                                <a:pt x="1954" y="7548"/>
                              </a:lnTo>
                              <a:lnTo>
                                <a:pt x="1930" y="7523"/>
                              </a:lnTo>
                              <a:lnTo>
                                <a:pt x="1881" y="7499"/>
                              </a:lnTo>
                              <a:lnTo>
                                <a:pt x="1857" y="7450"/>
                              </a:lnTo>
                              <a:lnTo>
                                <a:pt x="1832" y="7352"/>
                              </a:lnTo>
                              <a:lnTo>
                                <a:pt x="1857" y="7206"/>
                              </a:lnTo>
                              <a:lnTo>
                                <a:pt x="1930" y="7059"/>
                              </a:lnTo>
                              <a:lnTo>
                                <a:pt x="2443" y="6156"/>
                              </a:lnTo>
                              <a:lnTo>
                                <a:pt x="1906" y="5862"/>
                              </a:lnTo>
                              <a:lnTo>
                                <a:pt x="1881" y="5838"/>
                              </a:lnTo>
                              <a:lnTo>
                                <a:pt x="1857" y="5789"/>
                              </a:lnTo>
                              <a:lnTo>
                                <a:pt x="1832" y="5691"/>
                              </a:lnTo>
                              <a:lnTo>
                                <a:pt x="1857" y="5569"/>
                              </a:lnTo>
                              <a:lnTo>
                                <a:pt x="1906" y="5423"/>
                              </a:lnTo>
                              <a:lnTo>
                                <a:pt x="2003" y="5301"/>
                              </a:lnTo>
                              <a:lnTo>
                                <a:pt x="2101" y="5203"/>
                              </a:lnTo>
                              <a:lnTo>
                                <a:pt x="2223" y="5179"/>
                              </a:lnTo>
                              <a:lnTo>
                                <a:pt x="2272" y="5179"/>
                              </a:lnTo>
                              <a:lnTo>
                                <a:pt x="2296" y="5203"/>
                              </a:lnTo>
                              <a:lnTo>
                                <a:pt x="2834" y="5496"/>
                              </a:lnTo>
                              <a:lnTo>
                                <a:pt x="3347" y="4592"/>
                              </a:lnTo>
                              <a:lnTo>
                                <a:pt x="3444" y="4470"/>
                              </a:lnTo>
                              <a:lnTo>
                                <a:pt x="3542" y="4373"/>
                              </a:lnTo>
                              <a:lnTo>
                                <a:pt x="3664" y="4348"/>
                              </a:lnTo>
                              <a:close/>
                              <a:moveTo>
                                <a:pt x="3176" y="7303"/>
                              </a:moveTo>
                              <a:lnTo>
                                <a:pt x="3249" y="7328"/>
                              </a:lnTo>
                              <a:lnTo>
                                <a:pt x="3322" y="7401"/>
                              </a:lnTo>
                              <a:lnTo>
                                <a:pt x="3371" y="7474"/>
                              </a:lnTo>
                              <a:lnTo>
                                <a:pt x="3420" y="7743"/>
                              </a:lnTo>
                              <a:lnTo>
                                <a:pt x="3420" y="7841"/>
                              </a:lnTo>
                              <a:lnTo>
                                <a:pt x="3371" y="7914"/>
                              </a:lnTo>
                              <a:lnTo>
                                <a:pt x="3298" y="7987"/>
                              </a:lnTo>
                              <a:lnTo>
                                <a:pt x="3224" y="8012"/>
                              </a:lnTo>
                              <a:lnTo>
                                <a:pt x="3102" y="8012"/>
                              </a:lnTo>
                              <a:lnTo>
                                <a:pt x="3029" y="7963"/>
                              </a:lnTo>
                              <a:lnTo>
                                <a:pt x="2956" y="7914"/>
                              </a:lnTo>
                              <a:lnTo>
                                <a:pt x="2931" y="7816"/>
                              </a:lnTo>
                              <a:lnTo>
                                <a:pt x="2883" y="7596"/>
                              </a:lnTo>
                              <a:lnTo>
                                <a:pt x="2883" y="7499"/>
                              </a:lnTo>
                              <a:lnTo>
                                <a:pt x="2907" y="7426"/>
                              </a:lnTo>
                              <a:lnTo>
                                <a:pt x="2980" y="7352"/>
                              </a:lnTo>
                              <a:lnTo>
                                <a:pt x="3078" y="7303"/>
                              </a:lnTo>
                              <a:close/>
                              <a:moveTo>
                                <a:pt x="3249" y="8354"/>
                              </a:moveTo>
                              <a:lnTo>
                                <a:pt x="3347" y="8378"/>
                              </a:lnTo>
                              <a:lnTo>
                                <a:pt x="3444" y="8427"/>
                              </a:lnTo>
                              <a:lnTo>
                                <a:pt x="3493" y="8500"/>
                              </a:lnTo>
                              <a:lnTo>
                                <a:pt x="3518" y="8598"/>
                              </a:lnTo>
                              <a:lnTo>
                                <a:pt x="3542" y="9013"/>
                              </a:lnTo>
                              <a:lnTo>
                                <a:pt x="3518" y="9111"/>
                              </a:lnTo>
                              <a:lnTo>
                                <a:pt x="3518" y="9208"/>
                              </a:lnTo>
                              <a:lnTo>
                                <a:pt x="3469" y="9282"/>
                              </a:lnTo>
                              <a:lnTo>
                                <a:pt x="3371" y="9331"/>
                              </a:lnTo>
                              <a:lnTo>
                                <a:pt x="3273" y="9355"/>
                              </a:lnTo>
                              <a:lnTo>
                                <a:pt x="3176" y="9331"/>
                              </a:lnTo>
                              <a:lnTo>
                                <a:pt x="3102" y="9282"/>
                              </a:lnTo>
                              <a:lnTo>
                                <a:pt x="3054" y="9184"/>
                              </a:lnTo>
                              <a:lnTo>
                                <a:pt x="3029" y="9086"/>
                              </a:lnTo>
                              <a:lnTo>
                                <a:pt x="3054" y="9013"/>
                              </a:lnTo>
                              <a:lnTo>
                                <a:pt x="3029" y="8622"/>
                              </a:lnTo>
                              <a:lnTo>
                                <a:pt x="3054" y="8525"/>
                              </a:lnTo>
                              <a:lnTo>
                                <a:pt x="3102" y="8451"/>
                              </a:lnTo>
                              <a:lnTo>
                                <a:pt x="3176" y="8378"/>
                              </a:lnTo>
                              <a:lnTo>
                                <a:pt x="3249" y="8354"/>
                              </a:lnTo>
                              <a:close/>
                              <a:moveTo>
                                <a:pt x="3249" y="9648"/>
                              </a:moveTo>
                              <a:lnTo>
                                <a:pt x="3347" y="9697"/>
                              </a:lnTo>
                              <a:lnTo>
                                <a:pt x="3420" y="9746"/>
                              </a:lnTo>
                              <a:lnTo>
                                <a:pt x="3469" y="9843"/>
                              </a:lnTo>
                              <a:lnTo>
                                <a:pt x="3469" y="9941"/>
                              </a:lnTo>
                              <a:lnTo>
                                <a:pt x="3347" y="10454"/>
                              </a:lnTo>
                              <a:lnTo>
                                <a:pt x="3322" y="10527"/>
                              </a:lnTo>
                              <a:lnTo>
                                <a:pt x="3273" y="10576"/>
                              </a:lnTo>
                              <a:lnTo>
                                <a:pt x="3200" y="10601"/>
                              </a:lnTo>
                              <a:lnTo>
                                <a:pt x="3127" y="10625"/>
                              </a:lnTo>
                              <a:lnTo>
                                <a:pt x="3054" y="10625"/>
                              </a:lnTo>
                              <a:lnTo>
                                <a:pt x="2956" y="10576"/>
                              </a:lnTo>
                              <a:lnTo>
                                <a:pt x="2907" y="10503"/>
                              </a:lnTo>
                              <a:lnTo>
                                <a:pt x="2883" y="10405"/>
                              </a:lnTo>
                              <a:lnTo>
                                <a:pt x="2883" y="10307"/>
                              </a:lnTo>
                              <a:lnTo>
                                <a:pt x="2980" y="9868"/>
                              </a:lnTo>
                              <a:lnTo>
                                <a:pt x="3005" y="9770"/>
                              </a:lnTo>
                              <a:lnTo>
                                <a:pt x="3078" y="9697"/>
                              </a:lnTo>
                              <a:lnTo>
                                <a:pt x="3151" y="9648"/>
                              </a:lnTo>
                              <a:close/>
                              <a:moveTo>
                                <a:pt x="2858" y="10869"/>
                              </a:moveTo>
                              <a:lnTo>
                                <a:pt x="2931" y="10894"/>
                              </a:lnTo>
                              <a:lnTo>
                                <a:pt x="3005" y="10967"/>
                              </a:lnTo>
                              <a:lnTo>
                                <a:pt x="3054" y="11040"/>
                              </a:lnTo>
                              <a:lnTo>
                                <a:pt x="3078" y="11138"/>
                              </a:lnTo>
                              <a:lnTo>
                                <a:pt x="3029" y="11236"/>
                              </a:lnTo>
                              <a:lnTo>
                                <a:pt x="2907" y="11480"/>
                              </a:lnTo>
                              <a:lnTo>
                                <a:pt x="2736" y="11700"/>
                              </a:lnTo>
                              <a:lnTo>
                                <a:pt x="2663" y="11748"/>
                              </a:lnTo>
                              <a:lnTo>
                                <a:pt x="2565" y="11773"/>
                              </a:lnTo>
                              <a:lnTo>
                                <a:pt x="2467" y="11773"/>
                              </a:lnTo>
                              <a:lnTo>
                                <a:pt x="2394" y="11724"/>
                              </a:lnTo>
                              <a:lnTo>
                                <a:pt x="2345" y="11651"/>
                              </a:lnTo>
                              <a:lnTo>
                                <a:pt x="2321" y="11577"/>
                              </a:lnTo>
                              <a:lnTo>
                                <a:pt x="2321" y="11480"/>
                              </a:lnTo>
                              <a:lnTo>
                                <a:pt x="2370" y="11382"/>
                              </a:lnTo>
                              <a:lnTo>
                                <a:pt x="2492" y="11211"/>
                              </a:lnTo>
                              <a:lnTo>
                                <a:pt x="2614" y="11016"/>
                              </a:lnTo>
                              <a:lnTo>
                                <a:pt x="2663" y="10918"/>
                              </a:lnTo>
                              <a:lnTo>
                                <a:pt x="2760" y="10894"/>
                              </a:lnTo>
                              <a:lnTo>
                                <a:pt x="2858" y="10869"/>
                              </a:lnTo>
                              <a:close/>
                              <a:moveTo>
                                <a:pt x="2028" y="11846"/>
                              </a:moveTo>
                              <a:lnTo>
                                <a:pt x="2101" y="11871"/>
                              </a:lnTo>
                              <a:lnTo>
                                <a:pt x="2174" y="11944"/>
                              </a:lnTo>
                              <a:lnTo>
                                <a:pt x="2223" y="12041"/>
                              </a:lnTo>
                              <a:lnTo>
                                <a:pt x="2223" y="12115"/>
                              </a:lnTo>
                              <a:lnTo>
                                <a:pt x="2174" y="12212"/>
                              </a:lnTo>
                              <a:lnTo>
                                <a:pt x="2125" y="12286"/>
                              </a:lnTo>
                              <a:lnTo>
                                <a:pt x="1881" y="12432"/>
                              </a:lnTo>
                              <a:lnTo>
                                <a:pt x="1661" y="12554"/>
                              </a:lnTo>
                              <a:lnTo>
                                <a:pt x="1539" y="12579"/>
                              </a:lnTo>
                              <a:lnTo>
                                <a:pt x="1490" y="12554"/>
                              </a:lnTo>
                              <a:lnTo>
                                <a:pt x="1417" y="12530"/>
                              </a:lnTo>
                              <a:lnTo>
                                <a:pt x="1368" y="12481"/>
                              </a:lnTo>
                              <a:lnTo>
                                <a:pt x="1319" y="12432"/>
                              </a:lnTo>
                              <a:lnTo>
                                <a:pt x="1295" y="12335"/>
                              </a:lnTo>
                              <a:lnTo>
                                <a:pt x="1319" y="12237"/>
                              </a:lnTo>
                              <a:lnTo>
                                <a:pt x="1368" y="12164"/>
                              </a:lnTo>
                              <a:lnTo>
                                <a:pt x="1442" y="12115"/>
                              </a:lnTo>
                              <a:lnTo>
                                <a:pt x="1637" y="11993"/>
                              </a:lnTo>
                              <a:lnTo>
                                <a:pt x="1832" y="11871"/>
                              </a:lnTo>
                              <a:lnTo>
                                <a:pt x="1930" y="11846"/>
                              </a:lnTo>
                              <a:close/>
                              <a:moveTo>
                                <a:pt x="831" y="12335"/>
                              </a:moveTo>
                              <a:lnTo>
                                <a:pt x="929" y="12383"/>
                              </a:lnTo>
                              <a:lnTo>
                                <a:pt x="1002" y="12432"/>
                              </a:lnTo>
                              <a:lnTo>
                                <a:pt x="1026" y="12530"/>
                              </a:lnTo>
                              <a:lnTo>
                                <a:pt x="1026" y="12628"/>
                              </a:lnTo>
                              <a:lnTo>
                                <a:pt x="1002" y="12701"/>
                              </a:lnTo>
                              <a:lnTo>
                                <a:pt x="929" y="12774"/>
                              </a:lnTo>
                              <a:lnTo>
                                <a:pt x="855" y="12823"/>
                              </a:lnTo>
                              <a:lnTo>
                                <a:pt x="318" y="12896"/>
                              </a:lnTo>
                              <a:lnTo>
                                <a:pt x="294" y="12896"/>
                              </a:lnTo>
                              <a:lnTo>
                                <a:pt x="220" y="12872"/>
                              </a:lnTo>
                              <a:lnTo>
                                <a:pt x="147" y="12823"/>
                              </a:lnTo>
                              <a:lnTo>
                                <a:pt x="74" y="12774"/>
                              </a:lnTo>
                              <a:lnTo>
                                <a:pt x="49" y="12676"/>
                              </a:lnTo>
                              <a:lnTo>
                                <a:pt x="74" y="12579"/>
                              </a:lnTo>
                              <a:lnTo>
                                <a:pt x="123" y="12506"/>
                              </a:lnTo>
                              <a:lnTo>
                                <a:pt x="196" y="12432"/>
                              </a:lnTo>
                              <a:lnTo>
                                <a:pt x="269" y="12408"/>
                              </a:lnTo>
                              <a:lnTo>
                                <a:pt x="733" y="12335"/>
                              </a:lnTo>
                              <a:close/>
                              <a:moveTo>
                                <a:pt x="5691" y="1"/>
                              </a:moveTo>
                              <a:lnTo>
                                <a:pt x="5593" y="50"/>
                              </a:lnTo>
                              <a:lnTo>
                                <a:pt x="1" y="2907"/>
                              </a:lnTo>
                              <a:lnTo>
                                <a:pt x="1" y="16267"/>
                              </a:lnTo>
                              <a:lnTo>
                                <a:pt x="5618" y="13409"/>
                              </a:lnTo>
                              <a:lnTo>
                                <a:pt x="5740" y="13360"/>
                              </a:lnTo>
                              <a:lnTo>
                                <a:pt x="5838" y="13263"/>
                              </a:lnTo>
                              <a:lnTo>
                                <a:pt x="5935" y="13165"/>
                              </a:lnTo>
                              <a:lnTo>
                                <a:pt x="6009" y="13067"/>
                              </a:lnTo>
                              <a:lnTo>
                                <a:pt x="6082" y="12945"/>
                              </a:lnTo>
                              <a:lnTo>
                                <a:pt x="6131" y="12823"/>
                              </a:lnTo>
                              <a:lnTo>
                                <a:pt x="6155" y="12701"/>
                              </a:lnTo>
                              <a:lnTo>
                                <a:pt x="6155" y="12579"/>
                              </a:lnTo>
                              <a:lnTo>
                                <a:pt x="6155" y="343"/>
                              </a:lnTo>
                              <a:lnTo>
                                <a:pt x="6155" y="221"/>
                              </a:lnTo>
                              <a:lnTo>
                                <a:pt x="6106" y="147"/>
                              </a:lnTo>
                              <a:lnTo>
                                <a:pt x="6058" y="74"/>
                              </a:lnTo>
                              <a:lnTo>
                                <a:pt x="5984" y="25"/>
                              </a:lnTo>
                              <a:lnTo>
                                <a:pt x="5911" y="1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/>
                      </p:spPr>
                      <p:txBody>
                        <a:bodyPr lIns="91425" tIns="91425" rIns="91425" bIns="91425" anchor="ctr" anchorCtr="0">
                          <a:noAutofit/>
                        </a:bodyPr>
                        <a:lstStyle/>
                        <a:p>
                          <a:pPr lvl="0">
                            <a:spcBef>
                              <a:spcPts val="0"/>
                            </a:spcBef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53" name="Shape 436"/>
                      <p:cNvSpPr/>
                      <p:nvPr/>
                    </p:nvSpPr>
                    <p:spPr>
                      <a:xfrm>
                        <a:off x="10543193" y="5210765"/>
                        <a:ext cx="298494" cy="37593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2018" h="15924" extrusionOk="0">
                            <a:moveTo>
                              <a:pt x="6278" y="3444"/>
                            </a:moveTo>
                            <a:lnTo>
                              <a:pt x="6522" y="3493"/>
                            </a:lnTo>
                            <a:lnTo>
                              <a:pt x="6766" y="3542"/>
                            </a:lnTo>
                            <a:lnTo>
                              <a:pt x="7010" y="3639"/>
                            </a:lnTo>
                            <a:lnTo>
                              <a:pt x="7230" y="3737"/>
                            </a:lnTo>
                            <a:lnTo>
                              <a:pt x="7450" y="3883"/>
                            </a:lnTo>
                            <a:lnTo>
                              <a:pt x="7645" y="4030"/>
                            </a:lnTo>
                            <a:lnTo>
                              <a:pt x="7816" y="4201"/>
                            </a:lnTo>
                            <a:lnTo>
                              <a:pt x="7987" y="4372"/>
                            </a:lnTo>
                            <a:lnTo>
                              <a:pt x="8134" y="4567"/>
                            </a:lnTo>
                            <a:lnTo>
                              <a:pt x="8280" y="4787"/>
                            </a:lnTo>
                            <a:lnTo>
                              <a:pt x="8378" y="5007"/>
                            </a:lnTo>
                            <a:lnTo>
                              <a:pt x="8476" y="5251"/>
                            </a:lnTo>
                            <a:lnTo>
                              <a:pt x="8525" y="5495"/>
                            </a:lnTo>
                            <a:lnTo>
                              <a:pt x="8573" y="5740"/>
                            </a:lnTo>
                            <a:lnTo>
                              <a:pt x="8573" y="6008"/>
                            </a:lnTo>
                            <a:lnTo>
                              <a:pt x="8573" y="6277"/>
                            </a:lnTo>
                            <a:lnTo>
                              <a:pt x="8525" y="6521"/>
                            </a:lnTo>
                            <a:lnTo>
                              <a:pt x="8476" y="6765"/>
                            </a:lnTo>
                            <a:lnTo>
                              <a:pt x="8378" y="7010"/>
                            </a:lnTo>
                            <a:lnTo>
                              <a:pt x="8280" y="7229"/>
                            </a:lnTo>
                            <a:lnTo>
                              <a:pt x="8134" y="7449"/>
                            </a:lnTo>
                            <a:lnTo>
                              <a:pt x="7987" y="7645"/>
                            </a:lnTo>
                            <a:lnTo>
                              <a:pt x="7816" y="7816"/>
                            </a:lnTo>
                            <a:lnTo>
                              <a:pt x="7645" y="7987"/>
                            </a:lnTo>
                            <a:lnTo>
                              <a:pt x="7450" y="8133"/>
                            </a:lnTo>
                            <a:lnTo>
                              <a:pt x="7230" y="8280"/>
                            </a:lnTo>
                            <a:lnTo>
                              <a:pt x="7010" y="8377"/>
                            </a:lnTo>
                            <a:lnTo>
                              <a:pt x="6766" y="8475"/>
                            </a:lnTo>
                            <a:lnTo>
                              <a:pt x="6522" y="8524"/>
                            </a:lnTo>
                            <a:lnTo>
                              <a:pt x="6278" y="8573"/>
                            </a:lnTo>
                            <a:lnTo>
                              <a:pt x="5740" y="8573"/>
                            </a:lnTo>
                            <a:lnTo>
                              <a:pt x="5496" y="8524"/>
                            </a:lnTo>
                            <a:lnTo>
                              <a:pt x="5252" y="8475"/>
                            </a:lnTo>
                            <a:lnTo>
                              <a:pt x="5008" y="8377"/>
                            </a:lnTo>
                            <a:lnTo>
                              <a:pt x="4788" y="8280"/>
                            </a:lnTo>
                            <a:lnTo>
                              <a:pt x="4568" y="8133"/>
                            </a:lnTo>
                            <a:lnTo>
                              <a:pt x="4373" y="7987"/>
                            </a:lnTo>
                            <a:lnTo>
                              <a:pt x="4202" y="7816"/>
                            </a:lnTo>
                            <a:lnTo>
                              <a:pt x="4031" y="7645"/>
                            </a:lnTo>
                            <a:lnTo>
                              <a:pt x="3884" y="7449"/>
                            </a:lnTo>
                            <a:lnTo>
                              <a:pt x="3738" y="7229"/>
                            </a:lnTo>
                            <a:lnTo>
                              <a:pt x="3640" y="7010"/>
                            </a:lnTo>
                            <a:lnTo>
                              <a:pt x="3542" y="6765"/>
                            </a:lnTo>
                            <a:lnTo>
                              <a:pt x="3493" y="6521"/>
                            </a:lnTo>
                            <a:lnTo>
                              <a:pt x="3445" y="6277"/>
                            </a:lnTo>
                            <a:lnTo>
                              <a:pt x="3445" y="6008"/>
                            </a:lnTo>
                            <a:lnTo>
                              <a:pt x="3445" y="5740"/>
                            </a:lnTo>
                            <a:lnTo>
                              <a:pt x="3493" y="5495"/>
                            </a:lnTo>
                            <a:lnTo>
                              <a:pt x="3542" y="5251"/>
                            </a:lnTo>
                            <a:lnTo>
                              <a:pt x="3640" y="5007"/>
                            </a:lnTo>
                            <a:lnTo>
                              <a:pt x="3738" y="4787"/>
                            </a:lnTo>
                            <a:lnTo>
                              <a:pt x="3884" y="4567"/>
                            </a:lnTo>
                            <a:lnTo>
                              <a:pt x="4031" y="4372"/>
                            </a:lnTo>
                            <a:lnTo>
                              <a:pt x="4202" y="4201"/>
                            </a:lnTo>
                            <a:lnTo>
                              <a:pt x="4373" y="4030"/>
                            </a:lnTo>
                            <a:lnTo>
                              <a:pt x="4568" y="3883"/>
                            </a:lnTo>
                            <a:lnTo>
                              <a:pt x="4788" y="3737"/>
                            </a:lnTo>
                            <a:lnTo>
                              <a:pt x="5008" y="3639"/>
                            </a:lnTo>
                            <a:lnTo>
                              <a:pt x="5252" y="3542"/>
                            </a:lnTo>
                            <a:lnTo>
                              <a:pt x="5496" y="3493"/>
                            </a:lnTo>
                            <a:lnTo>
                              <a:pt x="5740" y="3444"/>
                            </a:lnTo>
                            <a:close/>
                            <a:moveTo>
                              <a:pt x="5691" y="0"/>
                            </a:moveTo>
                            <a:lnTo>
                              <a:pt x="5398" y="25"/>
                            </a:lnTo>
                            <a:lnTo>
                              <a:pt x="5105" y="73"/>
                            </a:lnTo>
                            <a:lnTo>
                              <a:pt x="4788" y="122"/>
                            </a:lnTo>
                            <a:lnTo>
                              <a:pt x="4519" y="196"/>
                            </a:lnTo>
                            <a:lnTo>
                              <a:pt x="4226" y="269"/>
                            </a:lnTo>
                            <a:lnTo>
                              <a:pt x="3664" y="464"/>
                            </a:lnTo>
                            <a:lnTo>
                              <a:pt x="3152" y="733"/>
                            </a:lnTo>
                            <a:lnTo>
                              <a:pt x="2639" y="1026"/>
                            </a:lnTo>
                            <a:lnTo>
                              <a:pt x="2199" y="1368"/>
                            </a:lnTo>
                            <a:lnTo>
                              <a:pt x="1759" y="1759"/>
                            </a:lnTo>
                            <a:lnTo>
                              <a:pt x="1369" y="2198"/>
                            </a:lnTo>
                            <a:lnTo>
                              <a:pt x="1027" y="2638"/>
                            </a:lnTo>
                            <a:lnTo>
                              <a:pt x="734" y="3151"/>
                            </a:lnTo>
                            <a:lnTo>
                              <a:pt x="465" y="3664"/>
                            </a:lnTo>
                            <a:lnTo>
                              <a:pt x="270" y="4225"/>
                            </a:lnTo>
                            <a:lnTo>
                              <a:pt x="196" y="4518"/>
                            </a:lnTo>
                            <a:lnTo>
                              <a:pt x="123" y="4787"/>
                            </a:lnTo>
                            <a:lnTo>
                              <a:pt x="74" y="5105"/>
                            </a:lnTo>
                            <a:lnTo>
                              <a:pt x="25" y="5398"/>
                            </a:lnTo>
                            <a:lnTo>
                              <a:pt x="1" y="5691"/>
                            </a:lnTo>
                            <a:lnTo>
                              <a:pt x="1" y="6008"/>
                            </a:lnTo>
                            <a:lnTo>
                              <a:pt x="25" y="6448"/>
                            </a:lnTo>
                            <a:lnTo>
                              <a:pt x="74" y="6887"/>
                            </a:lnTo>
                            <a:lnTo>
                              <a:pt x="147" y="7352"/>
                            </a:lnTo>
                            <a:lnTo>
                              <a:pt x="270" y="7791"/>
                            </a:lnTo>
                            <a:lnTo>
                              <a:pt x="392" y="8231"/>
                            </a:lnTo>
                            <a:lnTo>
                              <a:pt x="563" y="8670"/>
                            </a:lnTo>
                            <a:lnTo>
                              <a:pt x="734" y="9110"/>
                            </a:lnTo>
                            <a:lnTo>
                              <a:pt x="929" y="9550"/>
                            </a:lnTo>
                            <a:lnTo>
                              <a:pt x="1149" y="9965"/>
                            </a:lnTo>
                            <a:lnTo>
                              <a:pt x="1393" y="10404"/>
                            </a:lnTo>
                            <a:lnTo>
                              <a:pt x="1906" y="11210"/>
                            </a:lnTo>
                            <a:lnTo>
                              <a:pt x="2443" y="11992"/>
                            </a:lnTo>
                            <a:lnTo>
                              <a:pt x="3005" y="12725"/>
                            </a:lnTo>
                            <a:lnTo>
                              <a:pt x="3567" y="13408"/>
                            </a:lnTo>
                            <a:lnTo>
                              <a:pt x="4104" y="14019"/>
                            </a:lnTo>
                            <a:lnTo>
                              <a:pt x="4617" y="14581"/>
                            </a:lnTo>
                            <a:lnTo>
                              <a:pt x="5081" y="15045"/>
                            </a:lnTo>
                            <a:lnTo>
                              <a:pt x="5740" y="15680"/>
                            </a:lnTo>
                            <a:lnTo>
                              <a:pt x="6009" y="15924"/>
                            </a:lnTo>
                            <a:lnTo>
                              <a:pt x="6278" y="15680"/>
                            </a:lnTo>
                            <a:lnTo>
                              <a:pt x="6937" y="15045"/>
                            </a:lnTo>
                            <a:lnTo>
                              <a:pt x="7401" y="14581"/>
                            </a:lnTo>
                            <a:lnTo>
                              <a:pt x="7914" y="14019"/>
                            </a:lnTo>
                            <a:lnTo>
                              <a:pt x="8451" y="13408"/>
                            </a:lnTo>
                            <a:lnTo>
                              <a:pt x="9013" y="12725"/>
                            </a:lnTo>
                            <a:lnTo>
                              <a:pt x="9575" y="11992"/>
                            </a:lnTo>
                            <a:lnTo>
                              <a:pt x="10112" y="11210"/>
                            </a:lnTo>
                            <a:lnTo>
                              <a:pt x="10625" y="10404"/>
                            </a:lnTo>
                            <a:lnTo>
                              <a:pt x="10869" y="9965"/>
                            </a:lnTo>
                            <a:lnTo>
                              <a:pt x="11089" y="9550"/>
                            </a:lnTo>
                            <a:lnTo>
                              <a:pt x="11284" y="9110"/>
                            </a:lnTo>
                            <a:lnTo>
                              <a:pt x="11455" y="8670"/>
                            </a:lnTo>
                            <a:lnTo>
                              <a:pt x="11626" y="8231"/>
                            </a:lnTo>
                            <a:lnTo>
                              <a:pt x="11748" y="7791"/>
                            </a:lnTo>
                            <a:lnTo>
                              <a:pt x="11871" y="7352"/>
                            </a:lnTo>
                            <a:lnTo>
                              <a:pt x="11944" y="6887"/>
                            </a:lnTo>
                            <a:lnTo>
                              <a:pt x="11993" y="6448"/>
                            </a:lnTo>
                            <a:lnTo>
                              <a:pt x="12017" y="6008"/>
                            </a:lnTo>
                            <a:lnTo>
                              <a:pt x="12017" y="5691"/>
                            </a:lnTo>
                            <a:lnTo>
                              <a:pt x="11993" y="5398"/>
                            </a:lnTo>
                            <a:lnTo>
                              <a:pt x="11944" y="5105"/>
                            </a:lnTo>
                            <a:lnTo>
                              <a:pt x="11895" y="4787"/>
                            </a:lnTo>
                            <a:lnTo>
                              <a:pt x="11822" y="4518"/>
                            </a:lnTo>
                            <a:lnTo>
                              <a:pt x="11748" y="4225"/>
                            </a:lnTo>
                            <a:lnTo>
                              <a:pt x="11553" y="3664"/>
                            </a:lnTo>
                            <a:lnTo>
                              <a:pt x="11284" y="3151"/>
                            </a:lnTo>
                            <a:lnTo>
                              <a:pt x="10991" y="2638"/>
                            </a:lnTo>
                            <a:lnTo>
                              <a:pt x="10649" y="2198"/>
                            </a:lnTo>
                            <a:lnTo>
                              <a:pt x="10259" y="1759"/>
                            </a:lnTo>
                            <a:lnTo>
                              <a:pt x="9819" y="1368"/>
                            </a:lnTo>
                            <a:lnTo>
                              <a:pt x="9379" y="1026"/>
                            </a:lnTo>
                            <a:lnTo>
                              <a:pt x="8866" y="733"/>
                            </a:lnTo>
                            <a:lnTo>
                              <a:pt x="8354" y="464"/>
                            </a:lnTo>
                            <a:lnTo>
                              <a:pt x="7792" y="269"/>
                            </a:lnTo>
                            <a:lnTo>
                              <a:pt x="7499" y="196"/>
                            </a:lnTo>
                            <a:lnTo>
                              <a:pt x="7230" y="122"/>
                            </a:lnTo>
                            <a:lnTo>
                              <a:pt x="6913" y="73"/>
                            </a:lnTo>
                            <a:lnTo>
                              <a:pt x="6620" y="25"/>
                            </a:lnTo>
                            <a:lnTo>
                              <a:pt x="6326" y="0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lumMod val="90000"/>
                          <a:alpha val="77000"/>
                        </a:schemeClr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4" name="Shape 471"/>
                    <p:cNvGrpSpPr/>
                    <p:nvPr/>
                  </p:nvGrpSpPr>
                  <p:grpSpPr>
                    <a:xfrm>
                      <a:off x="10625691" y="5754785"/>
                      <a:ext cx="410047" cy="514925"/>
                      <a:chOff x="584925" y="922575"/>
                      <a:chExt cx="415200" cy="502525"/>
                    </a:xfrm>
                    <a:solidFill>
                      <a:schemeClr val="bg1">
                        <a:lumMod val="95000"/>
                      </a:schemeClr>
                    </a:solidFill>
                  </p:grpSpPr>
                  <p:sp>
                    <p:nvSpPr>
                      <p:cNvPr id="66" name="Shape 473"/>
                      <p:cNvSpPr/>
                      <p:nvPr/>
                    </p:nvSpPr>
                    <p:spPr>
                      <a:xfrm>
                        <a:off x="615230" y="932916"/>
                        <a:ext cx="378575" cy="4640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43" h="18562" extrusionOk="0">
                            <a:moveTo>
                              <a:pt x="13140" y="6472"/>
                            </a:moveTo>
                            <a:lnTo>
                              <a:pt x="13238" y="6497"/>
                            </a:lnTo>
                            <a:lnTo>
                              <a:pt x="13311" y="6546"/>
                            </a:lnTo>
                            <a:lnTo>
                              <a:pt x="13360" y="6619"/>
                            </a:lnTo>
                            <a:lnTo>
                              <a:pt x="13384" y="6717"/>
                            </a:lnTo>
                            <a:lnTo>
                              <a:pt x="13360" y="6814"/>
                            </a:lnTo>
                            <a:lnTo>
                              <a:pt x="13311" y="6888"/>
                            </a:lnTo>
                            <a:lnTo>
                              <a:pt x="13238" y="6936"/>
                            </a:lnTo>
                            <a:lnTo>
                              <a:pt x="13140" y="6961"/>
                            </a:lnTo>
                            <a:lnTo>
                              <a:pt x="2003" y="6961"/>
                            </a:lnTo>
                            <a:lnTo>
                              <a:pt x="1905" y="6936"/>
                            </a:lnTo>
                            <a:lnTo>
                              <a:pt x="1832" y="6888"/>
                            </a:lnTo>
                            <a:lnTo>
                              <a:pt x="1783" y="6814"/>
                            </a:lnTo>
                            <a:lnTo>
                              <a:pt x="1759" y="6717"/>
                            </a:lnTo>
                            <a:lnTo>
                              <a:pt x="1783" y="6619"/>
                            </a:lnTo>
                            <a:lnTo>
                              <a:pt x="1832" y="6546"/>
                            </a:lnTo>
                            <a:lnTo>
                              <a:pt x="1905" y="6497"/>
                            </a:lnTo>
                            <a:lnTo>
                              <a:pt x="2003" y="6472"/>
                            </a:lnTo>
                            <a:close/>
                            <a:moveTo>
                              <a:pt x="13238" y="8793"/>
                            </a:moveTo>
                            <a:lnTo>
                              <a:pt x="13311" y="8866"/>
                            </a:lnTo>
                            <a:lnTo>
                              <a:pt x="13360" y="8939"/>
                            </a:lnTo>
                            <a:lnTo>
                              <a:pt x="13384" y="9037"/>
                            </a:lnTo>
                            <a:lnTo>
                              <a:pt x="13360" y="9135"/>
                            </a:lnTo>
                            <a:lnTo>
                              <a:pt x="13311" y="9208"/>
                            </a:lnTo>
                            <a:lnTo>
                              <a:pt x="13238" y="9257"/>
                            </a:lnTo>
                            <a:lnTo>
                              <a:pt x="13140" y="9281"/>
                            </a:lnTo>
                            <a:lnTo>
                              <a:pt x="2003" y="9281"/>
                            </a:lnTo>
                            <a:lnTo>
                              <a:pt x="1905" y="9257"/>
                            </a:lnTo>
                            <a:lnTo>
                              <a:pt x="1832" y="9208"/>
                            </a:lnTo>
                            <a:lnTo>
                              <a:pt x="1783" y="9135"/>
                            </a:lnTo>
                            <a:lnTo>
                              <a:pt x="1759" y="9037"/>
                            </a:lnTo>
                            <a:lnTo>
                              <a:pt x="1783" y="8939"/>
                            </a:lnTo>
                            <a:lnTo>
                              <a:pt x="1832" y="8866"/>
                            </a:lnTo>
                            <a:lnTo>
                              <a:pt x="1905" y="8793"/>
                            </a:lnTo>
                            <a:close/>
                            <a:moveTo>
                              <a:pt x="13140" y="11088"/>
                            </a:moveTo>
                            <a:lnTo>
                              <a:pt x="13238" y="11113"/>
                            </a:lnTo>
                            <a:lnTo>
                              <a:pt x="13311" y="11162"/>
                            </a:lnTo>
                            <a:lnTo>
                              <a:pt x="13360" y="11235"/>
                            </a:lnTo>
                            <a:lnTo>
                              <a:pt x="13384" y="11333"/>
                            </a:lnTo>
                            <a:lnTo>
                              <a:pt x="13360" y="11430"/>
                            </a:lnTo>
                            <a:lnTo>
                              <a:pt x="13311" y="11504"/>
                            </a:lnTo>
                            <a:lnTo>
                              <a:pt x="13238" y="11552"/>
                            </a:lnTo>
                            <a:lnTo>
                              <a:pt x="13140" y="11577"/>
                            </a:lnTo>
                            <a:lnTo>
                              <a:pt x="2003" y="11577"/>
                            </a:lnTo>
                            <a:lnTo>
                              <a:pt x="1905" y="11552"/>
                            </a:lnTo>
                            <a:lnTo>
                              <a:pt x="1832" y="11504"/>
                            </a:lnTo>
                            <a:lnTo>
                              <a:pt x="1783" y="11430"/>
                            </a:lnTo>
                            <a:lnTo>
                              <a:pt x="1759" y="11333"/>
                            </a:lnTo>
                            <a:lnTo>
                              <a:pt x="1783" y="11235"/>
                            </a:lnTo>
                            <a:lnTo>
                              <a:pt x="1832" y="11162"/>
                            </a:lnTo>
                            <a:lnTo>
                              <a:pt x="1905" y="11113"/>
                            </a:lnTo>
                            <a:lnTo>
                              <a:pt x="2003" y="11088"/>
                            </a:lnTo>
                            <a:close/>
                            <a:moveTo>
                              <a:pt x="8255" y="13409"/>
                            </a:moveTo>
                            <a:lnTo>
                              <a:pt x="8353" y="13433"/>
                            </a:lnTo>
                            <a:lnTo>
                              <a:pt x="8426" y="13482"/>
                            </a:lnTo>
                            <a:lnTo>
                              <a:pt x="8475" y="13555"/>
                            </a:lnTo>
                            <a:lnTo>
                              <a:pt x="8500" y="13653"/>
                            </a:lnTo>
                            <a:lnTo>
                              <a:pt x="8475" y="13750"/>
                            </a:lnTo>
                            <a:lnTo>
                              <a:pt x="8426" y="13824"/>
                            </a:lnTo>
                            <a:lnTo>
                              <a:pt x="8353" y="13873"/>
                            </a:lnTo>
                            <a:lnTo>
                              <a:pt x="8255" y="13897"/>
                            </a:lnTo>
                            <a:lnTo>
                              <a:pt x="2003" y="13897"/>
                            </a:lnTo>
                            <a:lnTo>
                              <a:pt x="1905" y="13873"/>
                            </a:lnTo>
                            <a:lnTo>
                              <a:pt x="1832" y="13824"/>
                            </a:lnTo>
                            <a:lnTo>
                              <a:pt x="1783" y="13750"/>
                            </a:lnTo>
                            <a:lnTo>
                              <a:pt x="1759" y="13653"/>
                            </a:lnTo>
                            <a:lnTo>
                              <a:pt x="1783" y="13555"/>
                            </a:lnTo>
                            <a:lnTo>
                              <a:pt x="1832" y="13482"/>
                            </a:lnTo>
                            <a:lnTo>
                              <a:pt x="1905" y="13433"/>
                            </a:lnTo>
                            <a:lnTo>
                              <a:pt x="2003" y="13409"/>
                            </a:lnTo>
                            <a:close/>
                            <a:moveTo>
                              <a:pt x="635" y="0"/>
                            </a:moveTo>
                            <a:lnTo>
                              <a:pt x="489" y="49"/>
                            </a:lnTo>
                            <a:lnTo>
                              <a:pt x="342" y="122"/>
                            </a:lnTo>
                            <a:lnTo>
                              <a:pt x="220" y="220"/>
                            </a:lnTo>
                            <a:lnTo>
                              <a:pt x="123" y="342"/>
                            </a:lnTo>
                            <a:lnTo>
                              <a:pt x="74" y="464"/>
                            </a:lnTo>
                            <a:lnTo>
                              <a:pt x="25" y="611"/>
                            </a:lnTo>
                            <a:lnTo>
                              <a:pt x="0" y="782"/>
                            </a:lnTo>
                            <a:lnTo>
                              <a:pt x="0" y="17780"/>
                            </a:lnTo>
                            <a:lnTo>
                              <a:pt x="25" y="17927"/>
                            </a:lnTo>
                            <a:lnTo>
                              <a:pt x="74" y="18073"/>
                            </a:lnTo>
                            <a:lnTo>
                              <a:pt x="123" y="18195"/>
                            </a:lnTo>
                            <a:lnTo>
                              <a:pt x="220" y="18318"/>
                            </a:lnTo>
                            <a:lnTo>
                              <a:pt x="342" y="18415"/>
                            </a:lnTo>
                            <a:lnTo>
                              <a:pt x="489" y="18489"/>
                            </a:lnTo>
                            <a:lnTo>
                              <a:pt x="635" y="18537"/>
                            </a:lnTo>
                            <a:lnTo>
                              <a:pt x="782" y="18562"/>
                            </a:lnTo>
                            <a:lnTo>
                              <a:pt x="14361" y="18562"/>
                            </a:lnTo>
                            <a:lnTo>
                              <a:pt x="14508" y="18537"/>
                            </a:lnTo>
                            <a:lnTo>
                              <a:pt x="14654" y="18489"/>
                            </a:lnTo>
                            <a:lnTo>
                              <a:pt x="14801" y="18415"/>
                            </a:lnTo>
                            <a:lnTo>
                              <a:pt x="14923" y="18318"/>
                            </a:lnTo>
                            <a:lnTo>
                              <a:pt x="15021" y="18195"/>
                            </a:lnTo>
                            <a:lnTo>
                              <a:pt x="15069" y="18073"/>
                            </a:lnTo>
                            <a:lnTo>
                              <a:pt x="15118" y="17927"/>
                            </a:lnTo>
                            <a:lnTo>
                              <a:pt x="15143" y="17780"/>
                            </a:lnTo>
                            <a:lnTo>
                              <a:pt x="15143" y="3859"/>
                            </a:lnTo>
                            <a:lnTo>
                              <a:pt x="12554" y="3859"/>
                            </a:lnTo>
                            <a:lnTo>
                              <a:pt x="12285" y="3835"/>
                            </a:lnTo>
                            <a:lnTo>
                              <a:pt x="12065" y="3761"/>
                            </a:lnTo>
                            <a:lnTo>
                              <a:pt x="11846" y="3639"/>
                            </a:lnTo>
                            <a:lnTo>
                              <a:pt x="11650" y="3468"/>
                            </a:lnTo>
                            <a:lnTo>
                              <a:pt x="11504" y="3297"/>
                            </a:lnTo>
                            <a:lnTo>
                              <a:pt x="11382" y="3078"/>
                            </a:lnTo>
                            <a:lnTo>
                              <a:pt x="11308" y="2833"/>
                            </a:lnTo>
                            <a:lnTo>
                              <a:pt x="11284" y="2589"/>
                            </a:lnTo>
                            <a:lnTo>
                              <a:pt x="11284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" name="Shape 472"/>
                      <p:cNvSpPr/>
                      <p:nvPr/>
                    </p:nvSpPr>
                    <p:spPr>
                      <a:xfrm>
                        <a:off x="584925" y="961025"/>
                        <a:ext cx="378575" cy="4640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43" h="18563" extrusionOk="0">
                            <a:moveTo>
                              <a:pt x="782" y="1"/>
                            </a:moveTo>
                            <a:lnTo>
                              <a:pt x="635" y="25"/>
                            </a:lnTo>
                            <a:lnTo>
                              <a:pt x="489" y="50"/>
                            </a:lnTo>
                            <a:lnTo>
                              <a:pt x="342" y="123"/>
                            </a:lnTo>
                            <a:lnTo>
                              <a:pt x="220" y="196"/>
                            </a:lnTo>
                            <a:lnTo>
                              <a:pt x="122" y="294"/>
                            </a:lnTo>
                            <a:lnTo>
                              <a:pt x="73" y="416"/>
                            </a:lnTo>
                            <a:lnTo>
                              <a:pt x="24" y="563"/>
                            </a:lnTo>
                            <a:lnTo>
                              <a:pt x="0" y="709"/>
                            </a:lnTo>
                            <a:lnTo>
                              <a:pt x="0" y="17708"/>
                            </a:lnTo>
                            <a:lnTo>
                              <a:pt x="24" y="17879"/>
                            </a:lnTo>
                            <a:lnTo>
                              <a:pt x="73" y="18025"/>
                            </a:lnTo>
                            <a:lnTo>
                              <a:pt x="122" y="18172"/>
                            </a:lnTo>
                            <a:lnTo>
                              <a:pt x="220" y="18294"/>
                            </a:lnTo>
                            <a:lnTo>
                              <a:pt x="342" y="18416"/>
                            </a:lnTo>
                            <a:lnTo>
                              <a:pt x="489" y="18489"/>
                            </a:lnTo>
                            <a:lnTo>
                              <a:pt x="635" y="18538"/>
                            </a:lnTo>
                            <a:lnTo>
                              <a:pt x="782" y="18562"/>
                            </a:lnTo>
                            <a:lnTo>
                              <a:pt x="14361" y="18562"/>
                            </a:lnTo>
                            <a:lnTo>
                              <a:pt x="14507" y="18538"/>
                            </a:lnTo>
                            <a:lnTo>
                              <a:pt x="14654" y="18489"/>
                            </a:lnTo>
                            <a:lnTo>
                              <a:pt x="14800" y="18416"/>
                            </a:lnTo>
                            <a:lnTo>
                              <a:pt x="14923" y="18294"/>
                            </a:lnTo>
                            <a:lnTo>
                              <a:pt x="15020" y="18172"/>
                            </a:lnTo>
                            <a:lnTo>
                              <a:pt x="15069" y="18025"/>
                            </a:lnTo>
                            <a:lnTo>
                              <a:pt x="15118" y="17879"/>
                            </a:lnTo>
                            <a:lnTo>
                              <a:pt x="15142" y="17708"/>
                            </a:lnTo>
                            <a:lnTo>
                              <a:pt x="15142" y="17586"/>
                            </a:lnTo>
                            <a:lnTo>
                              <a:pt x="1759" y="17586"/>
                            </a:lnTo>
                            <a:lnTo>
                              <a:pt x="1612" y="17561"/>
                            </a:lnTo>
                            <a:lnTo>
                              <a:pt x="1465" y="17512"/>
                            </a:lnTo>
                            <a:lnTo>
                              <a:pt x="1319" y="17439"/>
                            </a:lnTo>
                            <a:lnTo>
                              <a:pt x="1197" y="17317"/>
                            </a:lnTo>
                            <a:lnTo>
                              <a:pt x="1099" y="17195"/>
                            </a:lnTo>
                            <a:lnTo>
                              <a:pt x="1050" y="17048"/>
                            </a:lnTo>
                            <a:lnTo>
                              <a:pt x="1001" y="16902"/>
                            </a:lnTo>
                            <a:lnTo>
                              <a:pt x="977" y="16731"/>
                            </a:lnTo>
                            <a:lnTo>
                              <a:pt x="977" y="1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" name="Shape 474"/>
                      <p:cNvSpPr/>
                      <p:nvPr/>
                    </p:nvSpPr>
                    <p:spPr>
                      <a:xfrm>
                        <a:off x="915850" y="922575"/>
                        <a:ext cx="84275" cy="842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3371" h="3371" extrusionOk="0">
                            <a:moveTo>
                              <a:pt x="0" y="0"/>
                            </a:moveTo>
                            <a:lnTo>
                              <a:pt x="0" y="2589"/>
                            </a:lnTo>
                            <a:lnTo>
                              <a:pt x="0" y="2736"/>
                            </a:lnTo>
                            <a:lnTo>
                              <a:pt x="49" y="2882"/>
                            </a:lnTo>
                            <a:lnTo>
                              <a:pt x="122" y="3029"/>
                            </a:lnTo>
                            <a:lnTo>
                              <a:pt x="220" y="3126"/>
                            </a:lnTo>
                            <a:lnTo>
                              <a:pt x="342" y="3224"/>
                            </a:lnTo>
                            <a:lnTo>
                              <a:pt x="464" y="3297"/>
                            </a:lnTo>
                            <a:lnTo>
                              <a:pt x="611" y="3346"/>
                            </a:lnTo>
                            <a:lnTo>
                              <a:pt x="782" y="3371"/>
                            </a:lnTo>
                            <a:lnTo>
                              <a:pt x="3371" y="337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69" name="Flowchart: Preparation 68"/>
                    <p:cNvSpPr/>
                    <p:nvPr/>
                  </p:nvSpPr>
                  <p:spPr>
                    <a:xfrm>
                      <a:off x="9707109" y="4656065"/>
                      <a:ext cx="859657" cy="645991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72" name="Flowchart: Preparation 71"/>
                    <p:cNvSpPr/>
                    <p:nvPr/>
                  </p:nvSpPr>
                  <p:spPr>
                    <a:xfrm>
                      <a:off x="9718447" y="5304604"/>
                      <a:ext cx="840149" cy="684016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grpSp>
                  <p:nvGrpSpPr>
                    <p:cNvPr id="76" name="Shape 679"/>
                    <p:cNvGrpSpPr/>
                    <p:nvPr/>
                  </p:nvGrpSpPr>
                  <p:grpSpPr>
                    <a:xfrm rot="2149307">
                      <a:off x="9924176" y="4727103"/>
                      <a:ext cx="305518" cy="283053"/>
                      <a:chOff x="5241175" y="4959100"/>
                      <a:chExt cx="539775" cy="517775"/>
                    </a:xfrm>
                  </p:grpSpPr>
                  <p:sp>
                    <p:nvSpPr>
                      <p:cNvPr id="79" name="Shape 680"/>
                      <p:cNvSpPr/>
                      <p:nvPr/>
                    </p:nvSpPr>
                    <p:spPr>
                      <a:xfrm>
                        <a:off x="5575150" y="4959100"/>
                        <a:ext cx="161225" cy="1783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449" h="7132" extrusionOk="0">
                            <a:moveTo>
                              <a:pt x="4641" y="0"/>
                            </a:moveTo>
                            <a:lnTo>
                              <a:pt x="4470" y="25"/>
                            </a:lnTo>
                            <a:lnTo>
                              <a:pt x="4299" y="49"/>
                            </a:lnTo>
                            <a:lnTo>
                              <a:pt x="4128" y="98"/>
                            </a:lnTo>
                            <a:lnTo>
                              <a:pt x="3957" y="147"/>
                            </a:lnTo>
                            <a:lnTo>
                              <a:pt x="3786" y="220"/>
                            </a:lnTo>
                            <a:lnTo>
                              <a:pt x="3640" y="318"/>
                            </a:lnTo>
                            <a:lnTo>
                              <a:pt x="3517" y="415"/>
                            </a:lnTo>
                            <a:lnTo>
                              <a:pt x="3395" y="538"/>
                            </a:lnTo>
                            <a:lnTo>
                              <a:pt x="3273" y="660"/>
                            </a:lnTo>
                            <a:lnTo>
                              <a:pt x="3175" y="806"/>
                            </a:lnTo>
                            <a:lnTo>
                              <a:pt x="3078" y="953"/>
                            </a:lnTo>
                            <a:lnTo>
                              <a:pt x="3005" y="1099"/>
                            </a:lnTo>
                            <a:lnTo>
                              <a:pt x="2931" y="1270"/>
                            </a:lnTo>
                            <a:lnTo>
                              <a:pt x="2907" y="1441"/>
                            </a:lnTo>
                            <a:lnTo>
                              <a:pt x="2882" y="1612"/>
                            </a:lnTo>
                            <a:lnTo>
                              <a:pt x="2858" y="1808"/>
                            </a:lnTo>
                            <a:lnTo>
                              <a:pt x="2882" y="2076"/>
                            </a:lnTo>
                            <a:lnTo>
                              <a:pt x="2956" y="2345"/>
                            </a:lnTo>
                            <a:lnTo>
                              <a:pt x="3053" y="2589"/>
                            </a:lnTo>
                            <a:lnTo>
                              <a:pt x="3175" y="2809"/>
                            </a:lnTo>
                            <a:lnTo>
                              <a:pt x="0" y="6546"/>
                            </a:lnTo>
                            <a:lnTo>
                              <a:pt x="367" y="6814"/>
                            </a:lnTo>
                            <a:lnTo>
                              <a:pt x="709" y="7132"/>
                            </a:lnTo>
                            <a:lnTo>
                              <a:pt x="3884" y="3419"/>
                            </a:lnTo>
                            <a:lnTo>
                              <a:pt x="4055" y="3493"/>
                            </a:lnTo>
                            <a:lnTo>
                              <a:pt x="4250" y="3542"/>
                            </a:lnTo>
                            <a:lnTo>
                              <a:pt x="4445" y="3566"/>
                            </a:lnTo>
                            <a:lnTo>
                              <a:pt x="4641" y="3590"/>
                            </a:lnTo>
                            <a:lnTo>
                              <a:pt x="4836" y="3566"/>
                            </a:lnTo>
                            <a:lnTo>
                              <a:pt x="5007" y="3542"/>
                            </a:lnTo>
                            <a:lnTo>
                              <a:pt x="5178" y="3517"/>
                            </a:lnTo>
                            <a:lnTo>
                              <a:pt x="5349" y="3444"/>
                            </a:lnTo>
                            <a:lnTo>
                              <a:pt x="5496" y="3371"/>
                            </a:lnTo>
                            <a:lnTo>
                              <a:pt x="5642" y="3273"/>
                            </a:lnTo>
                            <a:lnTo>
                              <a:pt x="5789" y="3175"/>
                            </a:lnTo>
                            <a:lnTo>
                              <a:pt x="5911" y="3053"/>
                            </a:lnTo>
                            <a:lnTo>
                              <a:pt x="6033" y="2931"/>
                            </a:lnTo>
                            <a:lnTo>
                              <a:pt x="6131" y="2809"/>
                            </a:lnTo>
                            <a:lnTo>
                              <a:pt x="6228" y="2638"/>
                            </a:lnTo>
                            <a:lnTo>
                              <a:pt x="6302" y="2491"/>
                            </a:lnTo>
                            <a:lnTo>
                              <a:pt x="6350" y="2320"/>
                            </a:lnTo>
                            <a:lnTo>
                              <a:pt x="6399" y="2149"/>
                            </a:lnTo>
                            <a:lnTo>
                              <a:pt x="6424" y="1979"/>
                            </a:lnTo>
                            <a:lnTo>
                              <a:pt x="6448" y="1808"/>
                            </a:lnTo>
                            <a:lnTo>
                              <a:pt x="6424" y="1612"/>
                            </a:lnTo>
                            <a:lnTo>
                              <a:pt x="6399" y="1441"/>
                            </a:lnTo>
                            <a:lnTo>
                              <a:pt x="6350" y="1270"/>
                            </a:lnTo>
                            <a:lnTo>
                              <a:pt x="6302" y="1099"/>
                            </a:lnTo>
                            <a:lnTo>
                              <a:pt x="6228" y="953"/>
                            </a:lnTo>
                            <a:lnTo>
                              <a:pt x="6131" y="806"/>
                            </a:lnTo>
                            <a:lnTo>
                              <a:pt x="6033" y="660"/>
                            </a:lnTo>
                            <a:lnTo>
                              <a:pt x="5911" y="538"/>
                            </a:lnTo>
                            <a:lnTo>
                              <a:pt x="5789" y="415"/>
                            </a:lnTo>
                            <a:lnTo>
                              <a:pt x="5642" y="318"/>
                            </a:lnTo>
                            <a:lnTo>
                              <a:pt x="5496" y="220"/>
                            </a:lnTo>
                            <a:lnTo>
                              <a:pt x="5349" y="147"/>
                            </a:lnTo>
                            <a:lnTo>
                              <a:pt x="5178" y="98"/>
                            </a:lnTo>
                            <a:lnTo>
                              <a:pt x="5007" y="49"/>
                            </a:lnTo>
                            <a:lnTo>
                              <a:pt x="4836" y="25"/>
                            </a:lnTo>
                            <a:lnTo>
                              <a:pt x="464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" name="Shape 681"/>
                      <p:cNvSpPr/>
                      <p:nvPr/>
                    </p:nvSpPr>
                    <p:spPr>
                      <a:xfrm>
                        <a:off x="5330925" y="4985350"/>
                        <a:ext cx="128250" cy="1484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5130" h="5936" extrusionOk="0">
                            <a:moveTo>
                              <a:pt x="1563" y="0"/>
                            </a:moveTo>
                            <a:lnTo>
                              <a:pt x="1392" y="25"/>
                            </a:lnTo>
                            <a:lnTo>
                              <a:pt x="1221" y="74"/>
                            </a:lnTo>
                            <a:lnTo>
                              <a:pt x="1075" y="147"/>
                            </a:lnTo>
                            <a:lnTo>
                              <a:pt x="904" y="220"/>
                            </a:lnTo>
                            <a:lnTo>
                              <a:pt x="757" y="318"/>
                            </a:lnTo>
                            <a:lnTo>
                              <a:pt x="635" y="416"/>
                            </a:lnTo>
                            <a:lnTo>
                              <a:pt x="513" y="538"/>
                            </a:lnTo>
                            <a:lnTo>
                              <a:pt x="391" y="660"/>
                            </a:lnTo>
                            <a:lnTo>
                              <a:pt x="293" y="806"/>
                            </a:lnTo>
                            <a:lnTo>
                              <a:pt x="196" y="953"/>
                            </a:lnTo>
                            <a:lnTo>
                              <a:pt x="122" y="1099"/>
                            </a:lnTo>
                            <a:lnTo>
                              <a:pt x="74" y="1270"/>
                            </a:lnTo>
                            <a:lnTo>
                              <a:pt x="25" y="1466"/>
                            </a:lnTo>
                            <a:lnTo>
                              <a:pt x="0" y="1637"/>
                            </a:lnTo>
                            <a:lnTo>
                              <a:pt x="0" y="1808"/>
                            </a:lnTo>
                            <a:lnTo>
                              <a:pt x="0" y="2003"/>
                            </a:lnTo>
                            <a:lnTo>
                              <a:pt x="25" y="2174"/>
                            </a:lnTo>
                            <a:lnTo>
                              <a:pt x="74" y="2345"/>
                            </a:lnTo>
                            <a:lnTo>
                              <a:pt x="147" y="2492"/>
                            </a:lnTo>
                            <a:lnTo>
                              <a:pt x="220" y="2663"/>
                            </a:lnTo>
                            <a:lnTo>
                              <a:pt x="318" y="2785"/>
                            </a:lnTo>
                            <a:lnTo>
                              <a:pt x="415" y="2931"/>
                            </a:lnTo>
                            <a:lnTo>
                              <a:pt x="538" y="3053"/>
                            </a:lnTo>
                            <a:lnTo>
                              <a:pt x="660" y="3175"/>
                            </a:lnTo>
                            <a:lnTo>
                              <a:pt x="806" y="3273"/>
                            </a:lnTo>
                            <a:lnTo>
                              <a:pt x="953" y="3371"/>
                            </a:lnTo>
                            <a:lnTo>
                              <a:pt x="1099" y="3444"/>
                            </a:lnTo>
                            <a:lnTo>
                              <a:pt x="1270" y="3493"/>
                            </a:lnTo>
                            <a:lnTo>
                              <a:pt x="1466" y="3542"/>
                            </a:lnTo>
                            <a:lnTo>
                              <a:pt x="1710" y="3566"/>
                            </a:lnTo>
                            <a:lnTo>
                              <a:pt x="1979" y="3566"/>
                            </a:lnTo>
                            <a:lnTo>
                              <a:pt x="2223" y="3517"/>
                            </a:lnTo>
                            <a:lnTo>
                              <a:pt x="2467" y="3444"/>
                            </a:lnTo>
                            <a:lnTo>
                              <a:pt x="4396" y="5935"/>
                            </a:lnTo>
                            <a:lnTo>
                              <a:pt x="4738" y="5642"/>
                            </a:lnTo>
                            <a:lnTo>
                              <a:pt x="5129" y="5374"/>
                            </a:lnTo>
                            <a:lnTo>
                              <a:pt x="3200" y="2858"/>
                            </a:lnTo>
                            <a:lnTo>
                              <a:pt x="3322" y="2687"/>
                            </a:lnTo>
                            <a:lnTo>
                              <a:pt x="3419" y="2516"/>
                            </a:lnTo>
                            <a:lnTo>
                              <a:pt x="3493" y="2321"/>
                            </a:lnTo>
                            <a:lnTo>
                              <a:pt x="3542" y="2101"/>
                            </a:lnTo>
                            <a:lnTo>
                              <a:pt x="3566" y="1930"/>
                            </a:lnTo>
                            <a:lnTo>
                              <a:pt x="3566" y="1734"/>
                            </a:lnTo>
                            <a:lnTo>
                              <a:pt x="3566" y="1564"/>
                            </a:lnTo>
                            <a:lnTo>
                              <a:pt x="3517" y="1393"/>
                            </a:lnTo>
                            <a:lnTo>
                              <a:pt x="3468" y="1222"/>
                            </a:lnTo>
                            <a:lnTo>
                              <a:pt x="3419" y="1075"/>
                            </a:lnTo>
                            <a:lnTo>
                              <a:pt x="3346" y="904"/>
                            </a:lnTo>
                            <a:lnTo>
                              <a:pt x="3249" y="758"/>
                            </a:lnTo>
                            <a:lnTo>
                              <a:pt x="3151" y="635"/>
                            </a:lnTo>
                            <a:lnTo>
                              <a:pt x="3029" y="513"/>
                            </a:lnTo>
                            <a:lnTo>
                              <a:pt x="2907" y="391"/>
                            </a:lnTo>
                            <a:lnTo>
                              <a:pt x="2760" y="294"/>
                            </a:lnTo>
                            <a:lnTo>
                              <a:pt x="2614" y="196"/>
                            </a:lnTo>
                            <a:lnTo>
                              <a:pt x="2443" y="123"/>
                            </a:lnTo>
                            <a:lnTo>
                              <a:pt x="2272" y="74"/>
                            </a:lnTo>
                            <a:lnTo>
                              <a:pt x="2101" y="25"/>
                            </a:lnTo>
                            <a:lnTo>
                              <a:pt x="193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" name="Shape 682"/>
                      <p:cNvSpPr/>
                      <p:nvPr/>
                    </p:nvSpPr>
                    <p:spPr>
                      <a:xfrm>
                        <a:off x="5241175" y="5241175"/>
                        <a:ext cx="180125" cy="10932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205" h="4373" extrusionOk="0">
                            <a:moveTo>
                              <a:pt x="6839" y="1"/>
                            </a:moveTo>
                            <a:lnTo>
                              <a:pt x="3224" y="1491"/>
                            </a:lnTo>
                            <a:lnTo>
                              <a:pt x="3102" y="1368"/>
                            </a:lnTo>
                            <a:lnTo>
                              <a:pt x="2980" y="1246"/>
                            </a:lnTo>
                            <a:lnTo>
                              <a:pt x="2858" y="1124"/>
                            </a:lnTo>
                            <a:lnTo>
                              <a:pt x="2687" y="1026"/>
                            </a:lnTo>
                            <a:lnTo>
                              <a:pt x="2540" y="953"/>
                            </a:lnTo>
                            <a:lnTo>
                              <a:pt x="2369" y="880"/>
                            </a:lnTo>
                            <a:lnTo>
                              <a:pt x="2198" y="831"/>
                            </a:lnTo>
                            <a:lnTo>
                              <a:pt x="2027" y="807"/>
                            </a:lnTo>
                            <a:lnTo>
                              <a:pt x="1856" y="782"/>
                            </a:lnTo>
                            <a:lnTo>
                              <a:pt x="1685" y="807"/>
                            </a:lnTo>
                            <a:lnTo>
                              <a:pt x="1514" y="807"/>
                            </a:lnTo>
                            <a:lnTo>
                              <a:pt x="1343" y="856"/>
                            </a:lnTo>
                            <a:lnTo>
                              <a:pt x="1172" y="904"/>
                            </a:lnTo>
                            <a:lnTo>
                              <a:pt x="1026" y="978"/>
                            </a:lnTo>
                            <a:lnTo>
                              <a:pt x="879" y="1051"/>
                            </a:lnTo>
                            <a:lnTo>
                              <a:pt x="733" y="1149"/>
                            </a:lnTo>
                            <a:lnTo>
                              <a:pt x="586" y="1271"/>
                            </a:lnTo>
                            <a:lnTo>
                              <a:pt x="464" y="1393"/>
                            </a:lnTo>
                            <a:lnTo>
                              <a:pt x="342" y="1515"/>
                            </a:lnTo>
                            <a:lnTo>
                              <a:pt x="244" y="1686"/>
                            </a:lnTo>
                            <a:lnTo>
                              <a:pt x="171" y="1832"/>
                            </a:lnTo>
                            <a:lnTo>
                              <a:pt x="98" y="2003"/>
                            </a:lnTo>
                            <a:lnTo>
                              <a:pt x="49" y="2174"/>
                            </a:lnTo>
                            <a:lnTo>
                              <a:pt x="25" y="2345"/>
                            </a:lnTo>
                            <a:lnTo>
                              <a:pt x="0" y="2516"/>
                            </a:lnTo>
                            <a:lnTo>
                              <a:pt x="0" y="2687"/>
                            </a:lnTo>
                            <a:lnTo>
                              <a:pt x="25" y="2858"/>
                            </a:lnTo>
                            <a:lnTo>
                              <a:pt x="73" y="3029"/>
                            </a:lnTo>
                            <a:lnTo>
                              <a:pt x="122" y="3200"/>
                            </a:lnTo>
                            <a:lnTo>
                              <a:pt x="195" y="3347"/>
                            </a:lnTo>
                            <a:lnTo>
                              <a:pt x="269" y="3518"/>
                            </a:lnTo>
                            <a:lnTo>
                              <a:pt x="366" y="3640"/>
                            </a:lnTo>
                            <a:lnTo>
                              <a:pt x="464" y="3786"/>
                            </a:lnTo>
                            <a:lnTo>
                              <a:pt x="611" y="3908"/>
                            </a:lnTo>
                            <a:lnTo>
                              <a:pt x="733" y="4031"/>
                            </a:lnTo>
                            <a:lnTo>
                              <a:pt x="904" y="4128"/>
                            </a:lnTo>
                            <a:lnTo>
                              <a:pt x="1050" y="4201"/>
                            </a:lnTo>
                            <a:lnTo>
                              <a:pt x="1221" y="4275"/>
                            </a:lnTo>
                            <a:lnTo>
                              <a:pt x="1392" y="4324"/>
                            </a:lnTo>
                            <a:lnTo>
                              <a:pt x="1563" y="4348"/>
                            </a:lnTo>
                            <a:lnTo>
                              <a:pt x="1734" y="4372"/>
                            </a:lnTo>
                            <a:lnTo>
                              <a:pt x="1905" y="4372"/>
                            </a:lnTo>
                            <a:lnTo>
                              <a:pt x="2076" y="4348"/>
                            </a:lnTo>
                            <a:lnTo>
                              <a:pt x="2247" y="4299"/>
                            </a:lnTo>
                            <a:lnTo>
                              <a:pt x="2418" y="4250"/>
                            </a:lnTo>
                            <a:lnTo>
                              <a:pt x="2565" y="4201"/>
                            </a:lnTo>
                            <a:lnTo>
                              <a:pt x="2711" y="4104"/>
                            </a:lnTo>
                            <a:lnTo>
                              <a:pt x="2858" y="4006"/>
                            </a:lnTo>
                            <a:lnTo>
                              <a:pt x="3004" y="3908"/>
                            </a:lnTo>
                            <a:lnTo>
                              <a:pt x="3126" y="3786"/>
                            </a:lnTo>
                            <a:lnTo>
                              <a:pt x="3248" y="3640"/>
                            </a:lnTo>
                            <a:lnTo>
                              <a:pt x="3346" y="3493"/>
                            </a:lnTo>
                            <a:lnTo>
                              <a:pt x="3468" y="3200"/>
                            </a:lnTo>
                            <a:lnTo>
                              <a:pt x="3541" y="2931"/>
                            </a:lnTo>
                            <a:lnTo>
                              <a:pt x="3590" y="2638"/>
                            </a:lnTo>
                            <a:lnTo>
                              <a:pt x="3566" y="2345"/>
                            </a:lnTo>
                            <a:lnTo>
                              <a:pt x="7205" y="856"/>
                            </a:lnTo>
                            <a:lnTo>
                              <a:pt x="6985" y="440"/>
                            </a:lnTo>
                            <a:lnTo>
                              <a:pt x="6839" y="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" name="Shape 683"/>
                      <p:cNvSpPr/>
                      <p:nvPr/>
                    </p:nvSpPr>
                    <p:spPr>
                      <a:xfrm>
                        <a:off x="5461575" y="5316900"/>
                        <a:ext cx="89175" cy="1599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3567" h="6399" extrusionOk="0">
                            <a:moveTo>
                              <a:pt x="1491" y="0"/>
                            </a:moveTo>
                            <a:lnTo>
                              <a:pt x="1393" y="2858"/>
                            </a:lnTo>
                            <a:lnTo>
                              <a:pt x="1198" y="2907"/>
                            </a:lnTo>
                            <a:lnTo>
                              <a:pt x="1002" y="3004"/>
                            </a:lnTo>
                            <a:lnTo>
                              <a:pt x="807" y="3102"/>
                            </a:lnTo>
                            <a:lnTo>
                              <a:pt x="636" y="3224"/>
                            </a:lnTo>
                            <a:lnTo>
                              <a:pt x="489" y="3346"/>
                            </a:lnTo>
                            <a:lnTo>
                              <a:pt x="392" y="3493"/>
                            </a:lnTo>
                            <a:lnTo>
                              <a:pt x="269" y="3639"/>
                            </a:lnTo>
                            <a:lnTo>
                              <a:pt x="196" y="3786"/>
                            </a:lnTo>
                            <a:lnTo>
                              <a:pt x="123" y="3932"/>
                            </a:lnTo>
                            <a:lnTo>
                              <a:pt x="74" y="4103"/>
                            </a:lnTo>
                            <a:lnTo>
                              <a:pt x="25" y="4274"/>
                            </a:lnTo>
                            <a:lnTo>
                              <a:pt x="1" y="4445"/>
                            </a:lnTo>
                            <a:lnTo>
                              <a:pt x="1" y="4616"/>
                            </a:lnTo>
                            <a:lnTo>
                              <a:pt x="1" y="4787"/>
                            </a:lnTo>
                            <a:lnTo>
                              <a:pt x="25" y="4958"/>
                            </a:lnTo>
                            <a:lnTo>
                              <a:pt x="74" y="5129"/>
                            </a:lnTo>
                            <a:lnTo>
                              <a:pt x="123" y="5276"/>
                            </a:lnTo>
                            <a:lnTo>
                              <a:pt x="196" y="5447"/>
                            </a:lnTo>
                            <a:lnTo>
                              <a:pt x="294" y="5593"/>
                            </a:lnTo>
                            <a:lnTo>
                              <a:pt x="416" y="5740"/>
                            </a:lnTo>
                            <a:lnTo>
                              <a:pt x="538" y="5886"/>
                            </a:lnTo>
                            <a:lnTo>
                              <a:pt x="660" y="6008"/>
                            </a:lnTo>
                            <a:lnTo>
                              <a:pt x="807" y="6106"/>
                            </a:lnTo>
                            <a:lnTo>
                              <a:pt x="953" y="6179"/>
                            </a:lnTo>
                            <a:lnTo>
                              <a:pt x="1124" y="6252"/>
                            </a:lnTo>
                            <a:lnTo>
                              <a:pt x="1271" y="6326"/>
                            </a:lnTo>
                            <a:lnTo>
                              <a:pt x="1442" y="6350"/>
                            </a:lnTo>
                            <a:lnTo>
                              <a:pt x="1613" y="6375"/>
                            </a:lnTo>
                            <a:lnTo>
                              <a:pt x="1784" y="6399"/>
                            </a:lnTo>
                            <a:lnTo>
                              <a:pt x="1955" y="6375"/>
                            </a:lnTo>
                            <a:lnTo>
                              <a:pt x="2126" y="6350"/>
                            </a:lnTo>
                            <a:lnTo>
                              <a:pt x="2297" y="6301"/>
                            </a:lnTo>
                            <a:lnTo>
                              <a:pt x="2468" y="6252"/>
                            </a:lnTo>
                            <a:lnTo>
                              <a:pt x="2614" y="6179"/>
                            </a:lnTo>
                            <a:lnTo>
                              <a:pt x="2785" y="6082"/>
                            </a:lnTo>
                            <a:lnTo>
                              <a:pt x="2932" y="5984"/>
                            </a:lnTo>
                            <a:lnTo>
                              <a:pt x="3054" y="5862"/>
                            </a:lnTo>
                            <a:lnTo>
                              <a:pt x="3176" y="5715"/>
                            </a:lnTo>
                            <a:lnTo>
                              <a:pt x="3273" y="5569"/>
                            </a:lnTo>
                            <a:lnTo>
                              <a:pt x="3371" y="5422"/>
                            </a:lnTo>
                            <a:lnTo>
                              <a:pt x="3444" y="5276"/>
                            </a:lnTo>
                            <a:lnTo>
                              <a:pt x="3493" y="5105"/>
                            </a:lnTo>
                            <a:lnTo>
                              <a:pt x="3542" y="4934"/>
                            </a:lnTo>
                            <a:lnTo>
                              <a:pt x="3567" y="4763"/>
                            </a:lnTo>
                            <a:lnTo>
                              <a:pt x="3567" y="4592"/>
                            </a:lnTo>
                            <a:lnTo>
                              <a:pt x="3567" y="4421"/>
                            </a:lnTo>
                            <a:lnTo>
                              <a:pt x="3542" y="4250"/>
                            </a:lnTo>
                            <a:lnTo>
                              <a:pt x="3493" y="4079"/>
                            </a:lnTo>
                            <a:lnTo>
                              <a:pt x="3420" y="3908"/>
                            </a:lnTo>
                            <a:lnTo>
                              <a:pt x="3347" y="3761"/>
                            </a:lnTo>
                            <a:lnTo>
                              <a:pt x="3273" y="3615"/>
                            </a:lnTo>
                            <a:lnTo>
                              <a:pt x="3151" y="3468"/>
                            </a:lnTo>
                            <a:lnTo>
                              <a:pt x="2980" y="3273"/>
                            </a:lnTo>
                            <a:lnTo>
                              <a:pt x="2761" y="3102"/>
                            </a:lnTo>
                            <a:lnTo>
                              <a:pt x="2541" y="2980"/>
                            </a:lnTo>
                            <a:lnTo>
                              <a:pt x="2321" y="2907"/>
                            </a:lnTo>
                            <a:lnTo>
                              <a:pt x="2419" y="25"/>
                            </a:lnTo>
                            <a:lnTo>
                              <a:pt x="2419" y="25"/>
                            </a:lnTo>
                            <a:lnTo>
                              <a:pt x="2126" y="49"/>
                            </a:lnTo>
                            <a:lnTo>
                              <a:pt x="1808" y="25"/>
                            </a:lnTo>
                            <a:lnTo>
                              <a:pt x="149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" name="Shape 684"/>
                      <p:cNvSpPr/>
                      <p:nvPr/>
                    </p:nvSpPr>
                    <p:spPr>
                      <a:xfrm>
                        <a:off x="5619100" y="5194175"/>
                        <a:ext cx="161850" cy="897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474" h="3591" extrusionOk="0">
                            <a:moveTo>
                              <a:pt x="4592" y="0"/>
                            </a:moveTo>
                            <a:lnTo>
                              <a:pt x="4422" y="25"/>
                            </a:lnTo>
                            <a:lnTo>
                              <a:pt x="4251" y="73"/>
                            </a:lnTo>
                            <a:lnTo>
                              <a:pt x="4080" y="122"/>
                            </a:lnTo>
                            <a:lnTo>
                              <a:pt x="3884" y="196"/>
                            </a:lnTo>
                            <a:lnTo>
                              <a:pt x="3713" y="293"/>
                            </a:lnTo>
                            <a:lnTo>
                              <a:pt x="3567" y="391"/>
                            </a:lnTo>
                            <a:lnTo>
                              <a:pt x="3420" y="513"/>
                            </a:lnTo>
                            <a:lnTo>
                              <a:pt x="3298" y="660"/>
                            </a:lnTo>
                            <a:lnTo>
                              <a:pt x="3200" y="806"/>
                            </a:lnTo>
                            <a:lnTo>
                              <a:pt x="3103" y="953"/>
                            </a:lnTo>
                            <a:lnTo>
                              <a:pt x="3029" y="1124"/>
                            </a:lnTo>
                            <a:lnTo>
                              <a:pt x="99" y="757"/>
                            </a:lnTo>
                            <a:lnTo>
                              <a:pt x="74" y="1221"/>
                            </a:lnTo>
                            <a:lnTo>
                              <a:pt x="1" y="1661"/>
                            </a:lnTo>
                            <a:lnTo>
                              <a:pt x="2907" y="2027"/>
                            </a:lnTo>
                            <a:lnTo>
                              <a:pt x="2932" y="2223"/>
                            </a:lnTo>
                            <a:lnTo>
                              <a:pt x="3005" y="2418"/>
                            </a:lnTo>
                            <a:lnTo>
                              <a:pt x="3078" y="2565"/>
                            </a:lnTo>
                            <a:lnTo>
                              <a:pt x="3152" y="2736"/>
                            </a:lnTo>
                            <a:lnTo>
                              <a:pt x="3249" y="2882"/>
                            </a:lnTo>
                            <a:lnTo>
                              <a:pt x="3371" y="3004"/>
                            </a:lnTo>
                            <a:lnTo>
                              <a:pt x="3493" y="3126"/>
                            </a:lnTo>
                            <a:lnTo>
                              <a:pt x="3616" y="3248"/>
                            </a:lnTo>
                            <a:lnTo>
                              <a:pt x="3762" y="3346"/>
                            </a:lnTo>
                            <a:lnTo>
                              <a:pt x="3909" y="3419"/>
                            </a:lnTo>
                            <a:lnTo>
                              <a:pt x="4080" y="3493"/>
                            </a:lnTo>
                            <a:lnTo>
                              <a:pt x="4251" y="3541"/>
                            </a:lnTo>
                            <a:lnTo>
                              <a:pt x="4422" y="3566"/>
                            </a:lnTo>
                            <a:lnTo>
                              <a:pt x="4592" y="3590"/>
                            </a:lnTo>
                            <a:lnTo>
                              <a:pt x="4763" y="3590"/>
                            </a:lnTo>
                            <a:lnTo>
                              <a:pt x="4934" y="3566"/>
                            </a:lnTo>
                            <a:lnTo>
                              <a:pt x="5105" y="3541"/>
                            </a:lnTo>
                            <a:lnTo>
                              <a:pt x="5276" y="3468"/>
                            </a:lnTo>
                            <a:lnTo>
                              <a:pt x="5447" y="3419"/>
                            </a:lnTo>
                            <a:lnTo>
                              <a:pt x="5618" y="3322"/>
                            </a:lnTo>
                            <a:lnTo>
                              <a:pt x="5765" y="3224"/>
                            </a:lnTo>
                            <a:lnTo>
                              <a:pt x="5887" y="3102"/>
                            </a:lnTo>
                            <a:lnTo>
                              <a:pt x="6009" y="2980"/>
                            </a:lnTo>
                            <a:lnTo>
                              <a:pt x="6131" y="2858"/>
                            </a:lnTo>
                            <a:lnTo>
                              <a:pt x="6204" y="2711"/>
                            </a:lnTo>
                            <a:lnTo>
                              <a:pt x="6302" y="2565"/>
                            </a:lnTo>
                            <a:lnTo>
                              <a:pt x="6351" y="2394"/>
                            </a:lnTo>
                            <a:lnTo>
                              <a:pt x="6400" y="2223"/>
                            </a:lnTo>
                            <a:lnTo>
                              <a:pt x="6449" y="2076"/>
                            </a:lnTo>
                            <a:lnTo>
                              <a:pt x="6473" y="1881"/>
                            </a:lnTo>
                            <a:lnTo>
                              <a:pt x="6473" y="1710"/>
                            </a:lnTo>
                            <a:lnTo>
                              <a:pt x="6449" y="1539"/>
                            </a:lnTo>
                            <a:lnTo>
                              <a:pt x="6424" y="1368"/>
                            </a:lnTo>
                            <a:lnTo>
                              <a:pt x="6351" y="1197"/>
                            </a:lnTo>
                            <a:lnTo>
                              <a:pt x="6278" y="1026"/>
                            </a:lnTo>
                            <a:lnTo>
                              <a:pt x="6204" y="855"/>
                            </a:lnTo>
                            <a:lnTo>
                              <a:pt x="6107" y="708"/>
                            </a:lnTo>
                            <a:lnTo>
                              <a:pt x="5985" y="586"/>
                            </a:lnTo>
                            <a:lnTo>
                              <a:pt x="5862" y="464"/>
                            </a:lnTo>
                            <a:lnTo>
                              <a:pt x="5740" y="342"/>
                            </a:lnTo>
                            <a:lnTo>
                              <a:pt x="5594" y="269"/>
                            </a:lnTo>
                            <a:lnTo>
                              <a:pt x="5447" y="171"/>
                            </a:lnTo>
                            <a:lnTo>
                              <a:pt x="5276" y="122"/>
                            </a:lnTo>
                            <a:lnTo>
                              <a:pt x="5105" y="73"/>
                            </a:lnTo>
                            <a:lnTo>
                              <a:pt x="4934" y="25"/>
                            </a:lnTo>
                            <a:lnTo>
                              <a:pt x="4763" y="25"/>
                            </a:lnTo>
                            <a:lnTo>
                              <a:pt x="459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" name="Shape 685"/>
                      <p:cNvSpPr/>
                      <p:nvPr/>
                    </p:nvSpPr>
                    <p:spPr>
                      <a:xfrm>
                        <a:off x="5420075" y="5116000"/>
                        <a:ext cx="189300" cy="18992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572" h="7597" extrusionOk="0">
                            <a:moveTo>
                              <a:pt x="3786" y="1"/>
                            </a:moveTo>
                            <a:lnTo>
                              <a:pt x="3395" y="25"/>
                            </a:lnTo>
                            <a:lnTo>
                              <a:pt x="3028" y="74"/>
                            </a:lnTo>
                            <a:lnTo>
                              <a:pt x="2662" y="172"/>
                            </a:lnTo>
                            <a:lnTo>
                              <a:pt x="2320" y="294"/>
                            </a:lnTo>
                            <a:lnTo>
                              <a:pt x="1978" y="465"/>
                            </a:lnTo>
                            <a:lnTo>
                              <a:pt x="1661" y="660"/>
                            </a:lnTo>
                            <a:lnTo>
                              <a:pt x="1392" y="880"/>
                            </a:lnTo>
                            <a:lnTo>
                              <a:pt x="1123" y="1124"/>
                            </a:lnTo>
                            <a:lnTo>
                              <a:pt x="879" y="1393"/>
                            </a:lnTo>
                            <a:lnTo>
                              <a:pt x="659" y="1686"/>
                            </a:lnTo>
                            <a:lnTo>
                              <a:pt x="464" y="1979"/>
                            </a:lnTo>
                            <a:lnTo>
                              <a:pt x="293" y="2321"/>
                            </a:lnTo>
                            <a:lnTo>
                              <a:pt x="171" y="2663"/>
                            </a:lnTo>
                            <a:lnTo>
                              <a:pt x="73" y="3029"/>
                            </a:lnTo>
                            <a:lnTo>
                              <a:pt x="24" y="3420"/>
                            </a:lnTo>
                            <a:lnTo>
                              <a:pt x="0" y="3787"/>
                            </a:lnTo>
                            <a:lnTo>
                              <a:pt x="24" y="4177"/>
                            </a:lnTo>
                            <a:lnTo>
                              <a:pt x="73" y="4568"/>
                            </a:lnTo>
                            <a:lnTo>
                              <a:pt x="171" y="4934"/>
                            </a:lnTo>
                            <a:lnTo>
                              <a:pt x="293" y="5276"/>
                            </a:lnTo>
                            <a:lnTo>
                              <a:pt x="464" y="5594"/>
                            </a:lnTo>
                            <a:lnTo>
                              <a:pt x="659" y="5911"/>
                            </a:lnTo>
                            <a:lnTo>
                              <a:pt x="879" y="6204"/>
                            </a:lnTo>
                            <a:lnTo>
                              <a:pt x="1123" y="6473"/>
                            </a:lnTo>
                            <a:lnTo>
                              <a:pt x="1392" y="6717"/>
                            </a:lnTo>
                            <a:lnTo>
                              <a:pt x="1661" y="6937"/>
                            </a:lnTo>
                            <a:lnTo>
                              <a:pt x="1978" y="7133"/>
                            </a:lnTo>
                            <a:lnTo>
                              <a:pt x="2320" y="7279"/>
                            </a:lnTo>
                            <a:lnTo>
                              <a:pt x="2662" y="7426"/>
                            </a:lnTo>
                            <a:lnTo>
                              <a:pt x="3028" y="7499"/>
                            </a:lnTo>
                            <a:lnTo>
                              <a:pt x="3395" y="7572"/>
                            </a:lnTo>
                            <a:lnTo>
                              <a:pt x="3786" y="7597"/>
                            </a:lnTo>
                            <a:lnTo>
                              <a:pt x="4176" y="7572"/>
                            </a:lnTo>
                            <a:lnTo>
                              <a:pt x="4567" y="7499"/>
                            </a:lnTo>
                            <a:lnTo>
                              <a:pt x="4909" y="7426"/>
                            </a:lnTo>
                            <a:lnTo>
                              <a:pt x="5275" y="7279"/>
                            </a:lnTo>
                            <a:lnTo>
                              <a:pt x="5593" y="7133"/>
                            </a:lnTo>
                            <a:lnTo>
                              <a:pt x="5910" y="6937"/>
                            </a:lnTo>
                            <a:lnTo>
                              <a:pt x="6203" y="6717"/>
                            </a:lnTo>
                            <a:lnTo>
                              <a:pt x="6472" y="6473"/>
                            </a:lnTo>
                            <a:lnTo>
                              <a:pt x="6716" y="6204"/>
                            </a:lnTo>
                            <a:lnTo>
                              <a:pt x="6936" y="5911"/>
                            </a:lnTo>
                            <a:lnTo>
                              <a:pt x="7132" y="5594"/>
                            </a:lnTo>
                            <a:lnTo>
                              <a:pt x="7278" y="5276"/>
                            </a:lnTo>
                            <a:lnTo>
                              <a:pt x="7425" y="4934"/>
                            </a:lnTo>
                            <a:lnTo>
                              <a:pt x="7498" y="4568"/>
                            </a:lnTo>
                            <a:lnTo>
                              <a:pt x="7571" y="4177"/>
                            </a:lnTo>
                            <a:lnTo>
                              <a:pt x="7571" y="3787"/>
                            </a:lnTo>
                            <a:lnTo>
                              <a:pt x="7571" y="3420"/>
                            </a:lnTo>
                            <a:lnTo>
                              <a:pt x="7498" y="3029"/>
                            </a:lnTo>
                            <a:lnTo>
                              <a:pt x="7425" y="2663"/>
                            </a:lnTo>
                            <a:lnTo>
                              <a:pt x="7278" y="2321"/>
                            </a:lnTo>
                            <a:lnTo>
                              <a:pt x="7132" y="1979"/>
                            </a:lnTo>
                            <a:lnTo>
                              <a:pt x="6936" y="1686"/>
                            </a:lnTo>
                            <a:lnTo>
                              <a:pt x="6716" y="1393"/>
                            </a:lnTo>
                            <a:lnTo>
                              <a:pt x="6472" y="1124"/>
                            </a:lnTo>
                            <a:lnTo>
                              <a:pt x="6203" y="880"/>
                            </a:lnTo>
                            <a:lnTo>
                              <a:pt x="5910" y="660"/>
                            </a:lnTo>
                            <a:lnTo>
                              <a:pt x="5593" y="465"/>
                            </a:lnTo>
                            <a:lnTo>
                              <a:pt x="5275" y="294"/>
                            </a:lnTo>
                            <a:lnTo>
                              <a:pt x="4909" y="172"/>
                            </a:lnTo>
                            <a:lnTo>
                              <a:pt x="4567" y="74"/>
                            </a:lnTo>
                            <a:lnTo>
                              <a:pt x="4176" y="25"/>
                            </a:lnTo>
                            <a:lnTo>
                              <a:pt x="3786" y="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86" name="Freeform 85"/>
                    <p:cNvSpPr/>
                    <p:nvPr/>
                  </p:nvSpPr>
                  <p:spPr>
                    <a:xfrm>
                      <a:off x="10025199" y="4985077"/>
                      <a:ext cx="297571" cy="260257"/>
                    </a:xfrm>
                    <a:custGeom>
                      <a:avLst/>
                      <a:gdLst>
                        <a:gd name="connsiteX0" fmla="*/ 169590 w 540885"/>
                        <a:gd name="connsiteY0" fmla="*/ 270443 h 504826"/>
                        <a:gd name="connsiteX1" fmla="*/ 181704 w 540885"/>
                        <a:gd name="connsiteY1" fmla="*/ 276500 h 504826"/>
                        <a:gd name="connsiteX2" fmla="*/ 202269 w 540885"/>
                        <a:gd name="connsiteY2" fmla="*/ 290022 h 504826"/>
                        <a:gd name="connsiteX3" fmla="*/ 232412 w 540885"/>
                        <a:gd name="connsiteY3" fmla="*/ 303544 h 504826"/>
                        <a:gd name="connsiteX4" fmla="*/ 270443 w 540885"/>
                        <a:gd name="connsiteY4" fmla="*/ 309601 h 504826"/>
                        <a:gd name="connsiteX5" fmla="*/ 308473 w 540885"/>
                        <a:gd name="connsiteY5" fmla="*/ 303544 h 504826"/>
                        <a:gd name="connsiteX6" fmla="*/ 338617 w 540885"/>
                        <a:gd name="connsiteY6" fmla="*/ 290022 h 504826"/>
                        <a:gd name="connsiteX7" fmla="*/ 359181 w 540885"/>
                        <a:gd name="connsiteY7" fmla="*/ 276500 h 504826"/>
                        <a:gd name="connsiteX8" fmla="*/ 371295 w 540885"/>
                        <a:gd name="connsiteY8" fmla="*/ 270443 h 504826"/>
                        <a:gd name="connsiteX9" fmla="*/ 402705 w 540885"/>
                        <a:gd name="connsiteY9" fmla="*/ 276077 h 504826"/>
                        <a:gd name="connsiteX10" fmla="*/ 426792 w 540885"/>
                        <a:gd name="connsiteY10" fmla="*/ 291149 h 504826"/>
                        <a:gd name="connsiteX11" fmla="*/ 444258 w 540885"/>
                        <a:gd name="connsiteY11" fmla="*/ 313967 h 504826"/>
                        <a:gd name="connsiteX12" fmla="*/ 456371 w 540885"/>
                        <a:gd name="connsiteY12" fmla="*/ 341434 h 504826"/>
                        <a:gd name="connsiteX13" fmla="*/ 463837 w 540885"/>
                        <a:gd name="connsiteY13" fmla="*/ 372000 h 504826"/>
                        <a:gd name="connsiteX14" fmla="*/ 467781 w 540885"/>
                        <a:gd name="connsiteY14" fmla="*/ 402706 h 504826"/>
                        <a:gd name="connsiteX15" fmla="*/ 468767 w 540885"/>
                        <a:gd name="connsiteY15" fmla="*/ 431863 h 504826"/>
                        <a:gd name="connsiteX16" fmla="*/ 448202 w 540885"/>
                        <a:gd name="connsiteY16" fmla="*/ 485247 h 504826"/>
                        <a:gd name="connsiteX17" fmla="*/ 393550 w 540885"/>
                        <a:gd name="connsiteY17" fmla="*/ 504826 h 504826"/>
                        <a:gd name="connsiteX18" fmla="*/ 147335 w 540885"/>
                        <a:gd name="connsiteY18" fmla="*/ 504826 h 504826"/>
                        <a:gd name="connsiteX19" fmla="*/ 92683 w 540885"/>
                        <a:gd name="connsiteY19" fmla="*/ 485247 h 504826"/>
                        <a:gd name="connsiteX20" fmla="*/ 72118 w 540885"/>
                        <a:gd name="connsiteY20" fmla="*/ 431863 h 504826"/>
                        <a:gd name="connsiteX21" fmla="*/ 73104 w 540885"/>
                        <a:gd name="connsiteY21" fmla="*/ 402706 h 504826"/>
                        <a:gd name="connsiteX22" fmla="*/ 77049 w 540885"/>
                        <a:gd name="connsiteY22" fmla="*/ 372000 h 504826"/>
                        <a:gd name="connsiteX23" fmla="*/ 84514 w 540885"/>
                        <a:gd name="connsiteY23" fmla="*/ 341434 h 504826"/>
                        <a:gd name="connsiteX24" fmla="*/ 96628 w 540885"/>
                        <a:gd name="connsiteY24" fmla="*/ 313967 h 504826"/>
                        <a:gd name="connsiteX25" fmla="*/ 114093 w 540885"/>
                        <a:gd name="connsiteY25" fmla="*/ 291149 h 504826"/>
                        <a:gd name="connsiteX26" fmla="*/ 138180 w 540885"/>
                        <a:gd name="connsiteY26" fmla="*/ 276077 h 504826"/>
                        <a:gd name="connsiteX27" fmla="*/ 169590 w 540885"/>
                        <a:gd name="connsiteY27" fmla="*/ 270443 h 504826"/>
                        <a:gd name="connsiteX28" fmla="*/ 505953 w 540885"/>
                        <a:gd name="connsiteY28" fmla="*/ 144237 h 504826"/>
                        <a:gd name="connsiteX29" fmla="*/ 540885 w 540885"/>
                        <a:gd name="connsiteY29" fmla="*/ 243680 h 504826"/>
                        <a:gd name="connsiteX30" fmla="*/ 525109 w 540885"/>
                        <a:gd name="connsiteY30" fmla="*/ 277063 h 504826"/>
                        <a:gd name="connsiteX31" fmla="*/ 486233 w 540885"/>
                        <a:gd name="connsiteY31" fmla="*/ 288472 h 504826"/>
                        <a:gd name="connsiteX32" fmla="*/ 448484 w 540885"/>
                        <a:gd name="connsiteY32" fmla="*/ 288472 h 504826"/>
                        <a:gd name="connsiteX33" fmla="*/ 373830 w 540885"/>
                        <a:gd name="connsiteY33" fmla="*/ 252413 h 504826"/>
                        <a:gd name="connsiteX34" fmla="*/ 396649 w 540885"/>
                        <a:gd name="connsiteY34" fmla="*/ 180296 h 504826"/>
                        <a:gd name="connsiteX35" fmla="*/ 395240 w 540885"/>
                        <a:gd name="connsiteY35" fmla="*/ 161703 h 504826"/>
                        <a:gd name="connsiteX36" fmla="*/ 432708 w 540885"/>
                        <a:gd name="connsiteY36" fmla="*/ 168182 h 504826"/>
                        <a:gd name="connsiteX37" fmla="*/ 466231 w 540885"/>
                        <a:gd name="connsiteY37" fmla="*/ 162125 h 504826"/>
                        <a:gd name="connsiteX38" fmla="*/ 493698 w 540885"/>
                        <a:gd name="connsiteY38" fmla="*/ 150153 h 504826"/>
                        <a:gd name="connsiteX39" fmla="*/ 505953 w 540885"/>
                        <a:gd name="connsiteY39" fmla="*/ 144237 h 504826"/>
                        <a:gd name="connsiteX40" fmla="*/ 34932 w 540885"/>
                        <a:gd name="connsiteY40" fmla="*/ 144237 h 504826"/>
                        <a:gd name="connsiteX41" fmla="*/ 47187 w 540885"/>
                        <a:gd name="connsiteY41" fmla="*/ 150153 h 504826"/>
                        <a:gd name="connsiteX42" fmla="*/ 74653 w 540885"/>
                        <a:gd name="connsiteY42" fmla="*/ 162125 h 504826"/>
                        <a:gd name="connsiteX43" fmla="*/ 108176 w 540885"/>
                        <a:gd name="connsiteY43" fmla="*/ 168182 h 504826"/>
                        <a:gd name="connsiteX44" fmla="*/ 145644 w 540885"/>
                        <a:gd name="connsiteY44" fmla="*/ 161703 h 504826"/>
                        <a:gd name="connsiteX45" fmla="*/ 144235 w 540885"/>
                        <a:gd name="connsiteY45" fmla="*/ 180296 h 504826"/>
                        <a:gd name="connsiteX46" fmla="*/ 167054 w 540885"/>
                        <a:gd name="connsiteY46" fmla="*/ 252413 h 504826"/>
                        <a:gd name="connsiteX47" fmla="*/ 92401 w 540885"/>
                        <a:gd name="connsiteY47" fmla="*/ 288472 h 504826"/>
                        <a:gd name="connsiteX48" fmla="*/ 54652 w 540885"/>
                        <a:gd name="connsiteY48" fmla="*/ 288472 h 504826"/>
                        <a:gd name="connsiteX49" fmla="*/ 15776 w 540885"/>
                        <a:gd name="connsiteY49" fmla="*/ 277063 h 504826"/>
                        <a:gd name="connsiteX50" fmla="*/ 0 w 540885"/>
                        <a:gd name="connsiteY50" fmla="*/ 243680 h 504826"/>
                        <a:gd name="connsiteX51" fmla="*/ 34932 w 540885"/>
                        <a:gd name="connsiteY51" fmla="*/ 144237 h 504826"/>
                        <a:gd name="connsiteX52" fmla="*/ 270442 w 540885"/>
                        <a:gd name="connsiteY52" fmla="*/ 72119 h 504826"/>
                        <a:gd name="connsiteX53" fmla="*/ 346926 w 540885"/>
                        <a:gd name="connsiteY53" fmla="*/ 103811 h 504826"/>
                        <a:gd name="connsiteX54" fmla="*/ 378619 w 540885"/>
                        <a:gd name="connsiteY54" fmla="*/ 180296 h 504826"/>
                        <a:gd name="connsiteX55" fmla="*/ 346926 w 540885"/>
                        <a:gd name="connsiteY55" fmla="*/ 256780 h 504826"/>
                        <a:gd name="connsiteX56" fmla="*/ 270442 w 540885"/>
                        <a:gd name="connsiteY56" fmla="*/ 288472 h 504826"/>
                        <a:gd name="connsiteX57" fmla="*/ 193957 w 540885"/>
                        <a:gd name="connsiteY57" fmla="*/ 256780 h 504826"/>
                        <a:gd name="connsiteX58" fmla="*/ 162265 w 540885"/>
                        <a:gd name="connsiteY58" fmla="*/ 180296 h 504826"/>
                        <a:gd name="connsiteX59" fmla="*/ 193957 w 540885"/>
                        <a:gd name="connsiteY59" fmla="*/ 103811 h 504826"/>
                        <a:gd name="connsiteX60" fmla="*/ 270442 w 540885"/>
                        <a:gd name="connsiteY60" fmla="*/ 72119 h 504826"/>
                        <a:gd name="connsiteX61" fmla="*/ 432707 w 540885"/>
                        <a:gd name="connsiteY61" fmla="*/ 0 h 504826"/>
                        <a:gd name="connsiteX62" fmla="*/ 483697 w 540885"/>
                        <a:gd name="connsiteY62" fmla="*/ 21128 h 504826"/>
                        <a:gd name="connsiteX63" fmla="*/ 504825 w 540885"/>
                        <a:gd name="connsiteY63" fmla="*/ 72118 h 504826"/>
                        <a:gd name="connsiteX64" fmla="*/ 483697 w 540885"/>
                        <a:gd name="connsiteY64" fmla="*/ 123108 h 504826"/>
                        <a:gd name="connsiteX65" fmla="*/ 432707 w 540885"/>
                        <a:gd name="connsiteY65" fmla="*/ 144236 h 504826"/>
                        <a:gd name="connsiteX66" fmla="*/ 381717 w 540885"/>
                        <a:gd name="connsiteY66" fmla="*/ 123108 h 504826"/>
                        <a:gd name="connsiteX67" fmla="*/ 360589 w 540885"/>
                        <a:gd name="connsiteY67" fmla="*/ 72118 h 504826"/>
                        <a:gd name="connsiteX68" fmla="*/ 381717 w 540885"/>
                        <a:gd name="connsiteY68" fmla="*/ 21128 h 504826"/>
                        <a:gd name="connsiteX69" fmla="*/ 432707 w 540885"/>
                        <a:gd name="connsiteY69" fmla="*/ 0 h 504826"/>
                        <a:gd name="connsiteX70" fmla="*/ 108176 w 540885"/>
                        <a:gd name="connsiteY70" fmla="*/ 0 h 504826"/>
                        <a:gd name="connsiteX71" fmla="*/ 159167 w 540885"/>
                        <a:gd name="connsiteY71" fmla="*/ 21128 h 504826"/>
                        <a:gd name="connsiteX72" fmla="*/ 180295 w 540885"/>
                        <a:gd name="connsiteY72" fmla="*/ 72118 h 504826"/>
                        <a:gd name="connsiteX73" fmla="*/ 159167 w 540885"/>
                        <a:gd name="connsiteY73" fmla="*/ 123108 h 504826"/>
                        <a:gd name="connsiteX74" fmla="*/ 108176 w 540885"/>
                        <a:gd name="connsiteY74" fmla="*/ 144236 h 504826"/>
                        <a:gd name="connsiteX75" fmla="*/ 57187 w 540885"/>
                        <a:gd name="connsiteY75" fmla="*/ 123108 h 504826"/>
                        <a:gd name="connsiteX76" fmla="*/ 36059 w 540885"/>
                        <a:gd name="connsiteY76" fmla="*/ 72118 h 504826"/>
                        <a:gd name="connsiteX77" fmla="*/ 57187 w 540885"/>
                        <a:gd name="connsiteY77" fmla="*/ 21128 h 504826"/>
                        <a:gd name="connsiteX78" fmla="*/ 108176 w 540885"/>
                        <a:gd name="connsiteY78" fmla="*/ 0 h 504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</a:cxnLst>
                      <a:rect l="l" t="t" r="r" b="b"/>
                      <a:pathLst>
                        <a:path w="540885" h="504826">
                          <a:moveTo>
                            <a:pt x="169590" y="270443"/>
                          </a:moveTo>
                          <a:cubicBezTo>
                            <a:pt x="171469" y="270443"/>
                            <a:pt x="175506" y="272462"/>
                            <a:pt x="181704" y="276500"/>
                          </a:cubicBezTo>
                          <a:cubicBezTo>
                            <a:pt x="187902" y="280538"/>
                            <a:pt x="194757" y="285045"/>
                            <a:pt x="202269" y="290022"/>
                          </a:cubicBezTo>
                          <a:cubicBezTo>
                            <a:pt x="209781" y="294999"/>
                            <a:pt x="219829" y="299506"/>
                            <a:pt x="232412" y="303544"/>
                          </a:cubicBezTo>
                          <a:cubicBezTo>
                            <a:pt x="244995" y="307582"/>
                            <a:pt x="257673" y="309601"/>
                            <a:pt x="270443" y="309601"/>
                          </a:cubicBezTo>
                          <a:cubicBezTo>
                            <a:pt x="283214" y="309601"/>
                            <a:pt x="295891" y="307582"/>
                            <a:pt x="308473" y="303544"/>
                          </a:cubicBezTo>
                          <a:cubicBezTo>
                            <a:pt x="321057" y="299506"/>
                            <a:pt x="331105" y="294999"/>
                            <a:pt x="338617" y="290022"/>
                          </a:cubicBezTo>
                          <a:cubicBezTo>
                            <a:pt x="346129" y="285045"/>
                            <a:pt x="352983" y="280538"/>
                            <a:pt x="359181" y="276500"/>
                          </a:cubicBezTo>
                          <a:cubicBezTo>
                            <a:pt x="365379" y="272462"/>
                            <a:pt x="369418" y="270443"/>
                            <a:pt x="371295" y="270443"/>
                          </a:cubicBezTo>
                          <a:cubicBezTo>
                            <a:pt x="382751" y="270443"/>
                            <a:pt x="393222" y="272321"/>
                            <a:pt x="402705" y="276077"/>
                          </a:cubicBezTo>
                          <a:cubicBezTo>
                            <a:pt x="412191" y="279833"/>
                            <a:pt x="420218" y="284857"/>
                            <a:pt x="426792" y="291149"/>
                          </a:cubicBezTo>
                          <a:cubicBezTo>
                            <a:pt x="433365" y="297440"/>
                            <a:pt x="439187" y="305046"/>
                            <a:pt x="444258" y="313967"/>
                          </a:cubicBezTo>
                          <a:cubicBezTo>
                            <a:pt x="449329" y="322888"/>
                            <a:pt x="453367" y="332044"/>
                            <a:pt x="456371" y="341434"/>
                          </a:cubicBezTo>
                          <a:cubicBezTo>
                            <a:pt x="459376" y="350824"/>
                            <a:pt x="461865" y="361013"/>
                            <a:pt x="463837" y="372000"/>
                          </a:cubicBezTo>
                          <a:cubicBezTo>
                            <a:pt x="465809" y="382986"/>
                            <a:pt x="467124" y="393222"/>
                            <a:pt x="467781" y="402706"/>
                          </a:cubicBezTo>
                          <a:cubicBezTo>
                            <a:pt x="468438" y="412190"/>
                            <a:pt x="468767" y="421909"/>
                            <a:pt x="468767" y="431863"/>
                          </a:cubicBezTo>
                          <a:cubicBezTo>
                            <a:pt x="468767" y="454400"/>
                            <a:pt x="461912" y="472195"/>
                            <a:pt x="448202" y="485247"/>
                          </a:cubicBezTo>
                          <a:cubicBezTo>
                            <a:pt x="434492" y="498300"/>
                            <a:pt x="416275" y="504826"/>
                            <a:pt x="393550" y="504826"/>
                          </a:cubicBezTo>
                          <a:lnTo>
                            <a:pt x="147335" y="504826"/>
                          </a:lnTo>
                          <a:cubicBezTo>
                            <a:pt x="124611" y="504826"/>
                            <a:pt x="106393" y="498300"/>
                            <a:pt x="92683" y="485247"/>
                          </a:cubicBezTo>
                          <a:cubicBezTo>
                            <a:pt x="78974" y="472195"/>
                            <a:pt x="72118" y="454400"/>
                            <a:pt x="72118" y="431863"/>
                          </a:cubicBezTo>
                          <a:cubicBezTo>
                            <a:pt x="72118" y="421909"/>
                            <a:pt x="72447" y="412190"/>
                            <a:pt x="73104" y="402706"/>
                          </a:cubicBezTo>
                          <a:cubicBezTo>
                            <a:pt x="73761" y="393222"/>
                            <a:pt x="75077" y="382986"/>
                            <a:pt x="77049" y="372000"/>
                          </a:cubicBezTo>
                          <a:cubicBezTo>
                            <a:pt x="79021" y="361013"/>
                            <a:pt x="81510" y="350824"/>
                            <a:pt x="84514" y="341434"/>
                          </a:cubicBezTo>
                          <a:cubicBezTo>
                            <a:pt x="87519" y="332044"/>
                            <a:pt x="91556" y="322888"/>
                            <a:pt x="96628" y="313967"/>
                          </a:cubicBezTo>
                          <a:cubicBezTo>
                            <a:pt x="101698" y="305046"/>
                            <a:pt x="107521" y="297440"/>
                            <a:pt x="114093" y="291149"/>
                          </a:cubicBezTo>
                          <a:cubicBezTo>
                            <a:pt x="120667" y="284857"/>
                            <a:pt x="128696" y="279833"/>
                            <a:pt x="138180" y="276077"/>
                          </a:cubicBezTo>
                          <a:cubicBezTo>
                            <a:pt x="147664" y="272321"/>
                            <a:pt x="158135" y="270443"/>
                            <a:pt x="169590" y="270443"/>
                          </a:cubicBezTo>
                          <a:close/>
                          <a:moveTo>
                            <a:pt x="505953" y="144237"/>
                          </a:moveTo>
                          <a:cubicBezTo>
                            <a:pt x="529241" y="144237"/>
                            <a:pt x="540885" y="177385"/>
                            <a:pt x="540885" y="243680"/>
                          </a:cubicBezTo>
                          <a:cubicBezTo>
                            <a:pt x="540885" y="258329"/>
                            <a:pt x="535626" y="269457"/>
                            <a:pt x="525109" y="277063"/>
                          </a:cubicBezTo>
                          <a:cubicBezTo>
                            <a:pt x="514592" y="284669"/>
                            <a:pt x="501634" y="288472"/>
                            <a:pt x="486233" y="288472"/>
                          </a:cubicBezTo>
                          <a:lnTo>
                            <a:pt x="448484" y="288472"/>
                          </a:lnTo>
                          <a:cubicBezTo>
                            <a:pt x="429140" y="265372"/>
                            <a:pt x="404256" y="253353"/>
                            <a:pt x="373830" y="252413"/>
                          </a:cubicBezTo>
                          <a:cubicBezTo>
                            <a:pt x="389043" y="230440"/>
                            <a:pt x="396649" y="206401"/>
                            <a:pt x="396649" y="180296"/>
                          </a:cubicBezTo>
                          <a:cubicBezTo>
                            <a:pt x="396649" y="174849"/>
                            <a:pt x="396179" y="168652"/>
                            <a:pt x="395240" y="161703"/>
                          </a:cubicBezTo>
                          <a:cubicBezTo>
                            <a:pt x="407636" y="166022"/>
                            <a:pt x="420125" y="168182"/>
                            <a:pt x="432708" y="168182"/>
                          </a:cubicBezTo>
                          <a:cubicBezTo>
                            <a:pt x="443789" y="168182"/>
                            <a:pt x="454964" y="166163"/>
                            <a:pt x="466231" y="162125"/>
                          </a:cubicBezTo>
                          <a:cubicBezTo>
                            <a:pt x="477500" y="158087"/>
                            <a:pt x="486655" y="154097"/>
                            <a:pt x="493698" y="150153"/>
                          </a:cubicBezTo>
                          <a:cubicBezTo>
                            <a:pt x="500742" y="146209"/>
                            <a:pt x="504826" y="144237"/>
                            <a:pt x="505953" y="144237"/>
                          </a:cubicBezTo>
                          <a:close/>
                          <a:moveTo>
                            <a:pt x="34932" y="144237"/>
                          </a:moveTo>
                          <a:cubicBezTo>
                            <a:pt x="36059" y="144237"/>
                            <a:pt x="40144" y="146209"/>
                            <a:pt x="47187" y="150153"/>
                          </a:cubicBezTo>
                          <a:cubicBezTo>
                            <a:pt x="54229" y="154097"/>
                            <a:pt x="63384" y="158087"/>
                            <a:pt x="74653" y="162125"/>
                          </a:cubicBezTo>
                          <a:cubicBezTo>
                            <a:pt x="85921" y="166163"/>
                            <a:pt x="97096" y="168182"/>
                            <a:pt x="108176" y="168182"/>
                          </a:cubicBezTo>
                          <a:cubicBezTo>
                            <a:pt x="120760" y="168182"/>
                            <a:pt x="133249" y="166022"/>
                            <a:pt x="145644" y="161703"/>
                          </a:cubicBezTo>
                          <a:cubicBezTo>
                            <a:pt x="144705" y="168652"/>
                            <a:pt x="144235" y="174849"/>
                            <a:pt x="144235" y="180296"/>
                          </a:cubicBezTo>
                          <a:cubicBezTo>
                            <a:pt x="144235" y="206401"/>
                            <a:pt x="151841" y="230440"/>
                            <a:pt x="167054" y="252413"/>
                          </a:cubicBezTo>
                          <a:cubicBezTo>
                            <a:pt x="136630" y="253353"/>
                            <a:pt x="111745" y="265372"/>
                            <a:pt x="92401" y="288472"/>
                          </a:cubicBezTo>
                          <a:lnTo>
                            <a:pt x="54652" y="288472"/>
                          </a:lnTo>
                          <a:cubicBezTo>
                            <a:pt x="39251" y="288472"/>
                            <a:pt x="26293" y="284669"/>
                            <a:pt x="15776" y="277063"/>
                          </a:cubicBezTo>
                          <a:cubicBezTo>
                            <a:pt x="5259" y="269457"/>
                            <a:pt x="0" y="258329"/>
                            <a:pt x="0" y="243680"/>
                          </a:cubicBezTo>
                          <a:cubicBezTo>
                            <a:pt x="0" y="177385"/>
                            <a:pt x="11644" y="144237"/>
                            <a:pt x="34932" y="144237"/>
                          </a:cubicBezTo>
                          <a:close/>
                          <a:moveTo>
                            <a:pt x="270442" y="72119"/>
                          </a:moveTo>
                          <a:cubicBezTo>
                            <a:pt x="300303" y="72119"/>
                            <a:pt x="325799" y="82683"/>
                            <a:pt x="346926" y="103811"/>
                          </a:cubicBezTo>
                          <a:cubicBezTo>
                            <a:pt x="368054" y="124940"/>
                            <a:pt x="378619" y="150434"/>
                            <a:pt x="378619" y="180296"/>
                          </a:cubicBezTo>
                          <a:cubicBezTo>
                            <a:pt x="378619" y="210157"/>
                            <a:pt x="368054" y="235652"/>
                            <a:pt x="346926" y="256780"/>
                          </a:cubicBezTo>
                          <a:cubicBezTo>
                            <a:pt x="325799" y="277908"/>
                            <a:pt x="300303" y="288472"/>
                            <a:pt x="270442" y="288472"/>
                          </a:cubicBezTo>
                          <a:cubicBezTo>
                            <a:pt x="240580" y="288472"/>
                            <a:pt x="215085" y="277908"/>
                            <a:pt x="193957" y="256780"/>
                          </a:cubicBezTo>
                          <a:cubicBezTo>
                            <a:pt x="172829" y="235652"/>
                            <a:pt x="162265" y="210157"/>
                            <a:pt x="162265" y="180296"/>
                          </a:cubicBezTo>
                          <a:cubicBezTo>
                            <a:pt x="162265" y="150434"/>
                            <a:pt x="172829" y="124940"/>
                            <a:pt x="193957" y="103811"/>
                          </a:cubicBezTo>
                          <a:cubicBezTo>
                            <a:pt x="215085" y="82683"/>
                            <a:pt x="240580" y="72119"/>
                            <a:pt x="270442" y="72119"/>
                          </a:cubicBezTo>
                          <a:close/>
                          <a:moveTo>
                            <a:pt x="432707" y="0"/>
                          </a:moveTo>
                          <a:cubicBezTo>
                            <a:pt x="452615" y="0"/>
                            <a:pt x="469611" y="7043"/>
                            <a:pt x="483697" y="21128"/>
                          </a:cubicBezTo>
                          <a:cubicBezTo>
                            <a:pt x="497783" y="35214"/>
                            <a:pt x="504825" y="52210"/>
                            <a:pt x="504825" y="72118"/>
                          </a:cubicBezTo>
                          <a:cubicBezTo>
                            <a:pt x="504825" y="92025"/>
                            <a:pt x="497783" y="109022"/>
                            <a:pt x="483697" y="123108"/>
                          </a:cubicBezTo>
                          <a:cubicBezTo>
                            <a:pt x="469611" y="137193"/>
                            <a:pt x="452615" y="144236"/>
                            <a:pt x="432707" y="144236"/>
                          </a:cubicBezTo>
                          <a:cubicBezTo>
                            <a:pt x="412800" y="144236"/>
                            <a:pt x="395803" y="137193"/>
                            <a:pt x="381717" y="123108"/>
                          </a:cubicBezTo>
                          <a:cubicBezTo>
                            <a:pt x="367632" y="109022"/>
                            <a:pt x="360589" y="92025"/>
                            <a:pt x="360589" y="72118"/>
                          </a:cubicBezTo>
                          <a:cubicBezTo>
                            <a:pt x="360589" y="52210"/>
                            <a:pt x="367632" y="35214"/>
                            <a:pt x="381717" y="21128"/>
                          </a:cubicBezTo>
                          <a:cubicBezTo>
                            <a:pt x="395803" y="7043"/>
                            <a:pt x="412800" y="0"/>
                            <a:pt x="432707" y="0"/>
                          </a:cubicBezTo>
                          <a:close/>
                          <a:moveTo>
                            <a:pt x="108176" y="0"/>
                          </a:moveTo>
                          <a:cubicBezTo>
                            <a:pt x="128085" y="0"/>
                            <a:pt x="145080" y="7043"/>
                            <a:pt x="159167" y="21128"/>
                          </a:cubicBezTo>
                          <a:cubicBezTo>
                            <a:pt x="173252" y="35214"/>
                            <a:pt x="180295" y="52210"/>
                            <a:pt x="180295" y="72118"/>
                          </a:cubicBezTo>
                          <a:cubicBezTo>
                            <a:pt x="180295" y="92025"/>
                            <a:pt x="173252" y="109022"/>
                            <a:pt x="159167" y="123108"/>
                          </a:cubicBezTo>
                          <a:cubicBezTo>
                            <a:pt x="145080" y="137193"/>
                            <a:pt x="128085" y="144236"/>
                            <a:pt x="108176" y="144236"/>
                          </a:cubicBezTo>
                          <a:cubicBezTo>
                            <a:pt x="88270" y="144236"/>
                            <a:pt x="71272" y="137193"/>
                            <a:pt x="57187" y="123108"/>
                          </a:cubicBezTo>
                          <a:cubicBezTo>
                            <a:pt x="43102" y="109022"/>
                            <a:pt x="36059" y="92025"/>
                            <a:pt x="36059" y="72118"/>
                          </a:cubicBezTo>
                          <a:cubicBezTo>
                            <a:pt x="36059" y="52210"/>
                            <a:pt x="43102" y="35214"/>
                            <a:pt x="57187" y="21128"/>
                          </a:cubicBezTo>
                          <a:cubicBezTo>
                            <a:pt x="71272" y="7043"/>
                            <a:pt x="88270" y="0"/>
                            <a:pt x="108176" y="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013"/>
                    </a:p>
                  </p:txBody>
                </p:sp>
                <p:sp>
                  <p:nvSpPr>
                    <p:cNvPr id="87" name="Flowchart: Preparation 86"/>
                    <p:cNvSpPr/>
                    <p:nvPr/>
                  </p:nvSpPr>
                  <p:spPr>
                    <a:xfrm>
                      <a:off x="9732137" y="5981762"/>
                      <a:ext cx="819404" cy="637729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88" name="Flowchart: Preparation 87"/>
                    <p:cNvSpPr/>
                    <p:nvPr/>
                  </p:nvSpPr>
                  <p:spPr>
                    <a:xfrm>
                      <a:off x="9068361" y="4991818"/>
                      <a:ext cx="814071" cy="653343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89" name="Flowchart: Preparation 88"/>
                    <p:cNvSpPr/>
                    <p:nvPr/>
                  </p:nvSpPr>
                  <p:spPr>
                    <a:xfrm>
                      <a:off x="9070867" y="5657357"/>
                      <a:ext cx="816838" cy="637770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91" name="Flowchart: Preparation 90"/>
                    <p:cNvSpPr/>
                    <p:nvPr/>
                  </p:nvSpPr>
                  <p:spPr>
                    <a:xfrm>
                      <a:off x="8434903" y="5319498"/>
                      <a:ext cx="792874" cy="670452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9252822" y="5075435"/>
                      <a:ext cx="418224" cy="4153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2706" h="432707">
                          <a:moveTo>
                            <a:pt x="216353" y="0"/>
                          </a:moveTo>
                          <a:cubicBezTo>
                            <a:pt x="255605" y="0"/>
                            <a:pt x="291805" y="9672"/>
                            <a:pt x="324953" y="29016"/>
                          </a:cubicBezTo>
                          <a:cubicBezTo>
                            <a:pt x="358101" y="48360"/>
                            <a:pt x="384347" y="74606"/>
                            <a:pt x="403690" y="107754"/>
                          </a:cubicBezTo>
                          <a:cubicBezTo>
                            <a:pt x="423035" y="140902"/>
                            <a:pt x="432706" y="177102"/>
                            <a:pt x="432706" y="216354"/>
                          </a:cubicBezTo>
                          <a:cubicBezTo>
                            <a:pt x="432706" y="255605"/>
                            <a:pt x="423035" y="291805"/>
                            <a:pt x="403690" y="324953"/>
                          </a:cubicBezTo>
                          <a:cubicBezTo>
                            <a:pt x="384347" y="358101"/>
                            <a:pt x="358101" y="384347"/>
                            <a:pt x="324953" y="403691"/>
                          </a:cubicBezTo>
                          <a:cubicBezTo>
                            <a:pt x="291805" y="423035"/>
                            <a:pt x="255605" y="432707"/>
                            <a:pt x="216353" y="432707"/>
                          </a:cubicBezTo>
                          <a:cubicBezTo>
                            <a:pt x="177102" y="432707"/>
                            <a:pt x="140902" y="423035"/>
                            <a:pt x="107754" y="403691"/>
                          </a:cubicBezTo>
                          <a:cubicBezTo>
                            <a:pt x="74606" y="384347"/>
                            <a:pt x="48360" y="358101"/>
                            <a:pt x="29016" y="324953"/>
                          </a:cubicBezTo>
                          <a:cubicBezTo>
                            <a:pt x="9672" y="291805"/>
                            <a:pt x="0" y="255605"/>
                            <a:pt x="0" y="216354"/>
                          </a:cubicBezTo>
                          <a:cubicBezTo>
                            <a:pt x="0" y="177102"/>
                            <a:pt x="9672" y="140902"/>
                            <a:pt x="29016" y="107754"/>
                          </a:cubicBezTo>
                          <a:cubicBezTo>
                            <a:pt x="48360" y="74606"/>
                            <a:pt x="74606" y="48360"/>
                            <a:pt x="107754" y="29016"/>
                          </a:cubicBezTo>
                          <a:cubicBezTo>
                            <a:pt x="140902" y="9672"/>
                            <a:pt x="177102" y="0"/>
                            <a:pt x="216353" y="0"/>
                          </a:cubicBezTo>
                          <a:close/>
                          <a:moveTo>
                            <a:pt x="194520" y="41130"/>
                          </a:moveTo>
                          <a:cubicBezTo>
                            <a:pt x="191985" y="40942"/>
                            <a:pt x="190154" y="41317"/>
                            <a:pt x="189027" y="42256"/>
                          </a:cubicBezTo>
                          <a:cubicBezTo>
                            <a:pt x="188088" y="43571"/>
                            <a:pt x="187572" y="44651"/>
                            <a:pt x="187478" y="45496"/>
                          </a:cubicBezTo>
                          <a:cubicBezTo>
                            <a:pt x="187384" y="46341"/>
                            <a:pt x="187854" y="47093"/>
                            <a:pt x="188886" y="47750"/>
                          </a:cubicBezTo>
                          <a:cubicBezTo>
                            <a:pt x="189920" y="48407"/>
                            <a:pt x="190906" y="48924"/>
                            <a:pt x="191844" y="49299"/>
                          </a:cubicBezTo>
                          <a:cubicBezTo>
                            <a:pt x="192784" y="49675"/>
                            <a:pt x="193864" y="50050"/>
                            <a:pt x="195084" y="50426"/>
                          </a:cubicBezTo>
                          <a:cubicBezTo>
                            <a:pt x="196305" y="50802"/>
                            <a:pt x="197103" y="51083"/>
                            <a:pt x="197478" y="51271"/>
                          </a:cubicBezTo>
                          <a:cubicBezTo>
                            <a:pt x="200108" y="53149"/>
                            <a:pt x="200859" y="54464"/>
                            <a:pt x="199732" y="55215"/>
                          </a:cubicBezTo>
                          <a:cubicBezTo>
                            <a:pt x="199357" y="55403"/>
                            <a:pt x="198559" y="55732"/>
                            <a:pt x="197338" y="56201"/>
                          </a:cubicBezTo>
                          <a:cubicBezTo>
                            <a:pt x="196117" y="56671"/>
                            <a:pt x="195038" y="57093"/>
                            <a:pt x="194098" y="57469"/>
                          </a:cubicBezTo>
                          <a:cubicBezTo>
                            <a:pt x="193159" y="57844"/>
                            <a:pt x="192596" y="58220"/>
                            <a:pt x="192408" y="58596"/>
                          </a:cubicBezTo>
                          <a:cubicBezTo>
                            <a:pt x="191844" y="59347"/>
                            <a:pt x="191844" y="60662"/>
                            <a:pt x="192408" y="62540"/>
                          </a:cubicBezTo>
                          <a:cubicBezTo>
                            <a:pt x="192971" y="64418"/>
                            <a:pt x="192784" y="65732"/>
                            <a:pt x="191844" y="66484"/>
                          </a:cubicBezTo>
                          <a:cubicBezTo>
                            <a:pt x="190906" y="65545"/>
                            <a:pt x="190060" y="63901"/>
                            <a:pt x="189309" y="61554"/>
                          </a:cubicBezTo>
                          <a:cubicBezTo>
                            <a:pt x="188558" y="59206"/>
                            <a:pt x="187901" y="57657"/>
                            <a:pt x="187337" y="56905"/>
                          </a:cubicBezTo>
                          <a:cubicBezTo>
                            <a:pt x="188652" y="58596"/>
                            <a:pt x="186305" y="59159"/>
                            <a:pt x="180294" y="58596"/>
                          </a:cubicBezTo>
                          <a:lnTo>
                            <a:pt x="177477" y="58314"/>
                          </a:lnTo>
                          <a:cubicBezTo>
                            <a:pt x="176726" y="58314"/>
                            <a:pt x="175223" y="58502"/>
                            <a:pt x="172969" y="58877"/>
                          </a:cubicBezTo>
                          <a:cubicBezTo>
                            <a:pt x="170716" y="59253"/>
                            <a:pt x="168791" y="59347"/>
                            <a:pt x="167195" y="59159"/>
                          </a:cubicBezTo>
                          <a:cubicBezTo>
                            <a:pt x="165599" y="58971"/>
                            <a:pt x="164331" y="58220"/>
                            <a:pt x="163392" y="56905"/>
                          </a:cubicBezTo>
                          <a:cubicBezTo>
                            <a:pt x="162641" y="55403"/>
                            <a:pt x="162641" y="53525"/>
                            <a:pt x="163392" y="51271"/>
                          </a:cubicBezTo>
                          <a:cubicBezTo>
                            <a:pt x="163580" y="50520"/>
                            <a:pt x="163955" y="50332"/>
                            <a:pt x="164518" y="50708"/>
                          </a:cubicBezTo>
                          <a:cubicBezTo>
                            <a:pt x="163768" y="50144"/>
                            <a:pt x="162735" y="49252"/>
                            <a:pt x="161420" y="48032"/>
                          </a:cubicBezTo>
                          <a:cubicBezTo>
                            <a:pt x="160106" y="46811"/>
                            <a:pt x="159166" y="46013"/>
                            <a:pt x="158602" y="45637"/>
                          </a:cubicBezTo>
                          <a:cubicBezTo>
                            <a:pt x="149963" y="48454"/>
                            <a:pt x="141137" y="52304"/>
                            <a:pt x="132122" y="57187"/>
                          </a:cubicBezTo>
                          <a:cubicBezTo>
                            <a:pt x="133249" y="57375"/>
                            <a:pt x="134376" y="57281"/>
                            <a:pt x="135503" y="56905"/>
                          </a:cubicBezTo>
                          <a:cubicBezTo>
                            <a:pt x="136441" y="56530"/>
                            <a:pt x="137662" y="55919"/>
                            <a:pt x="139165" y="55074"/>
                          </a:cubicBezTo>
                          <a:cubicBezTo>
                            <a:pt x="140667" y="54229"/>
                            <a:pt x="141606" y="53713"/>
                            <a:pt x="141982" y="53525"/>
                          </a:cubicBezTo>
                          <a:cubicBezTo>
                            <a:pt x="148367" y="50896"/>
                            <a:pt x="152311" y="50238"/>
                            <a:pt x="153813" y="51553"/>
                          </a:cubicBezTo>
                          <a:lnTo>
                            <a:pt x="155222" y="50144"/>
                          </a:lnTo>
                          <a:cubicBezTo>
                            <a:pt x="157852" y="53149"/>
                            <a:pt x="159729" y="55497"/>
                            <a:pt x="160856" y="57187"/>
                          </a:cubicBezTo>
                          <a:cubicBezTo>
                            <a:pt x="159542" y="56436"/>
                            <a:pt x="156725" y="56342"/>
                            <a:pt x="152406" y="56905"/>
                          </a:cubicBezTo>
                          <a:cubicBezTo>
                            <a:pt x="148649" y="58032"/>
                            <a:pt x="146583" y="59159"/>
                            <a:pt x="146208" y="60286"/>
                          </a:cubicBezTo>
                          <a:cubicBezTo>
                            <a:pt x="147522" y="62540"/>
                            <a:pt x="147991" y="64230"/>
                            <a:pt x="147616" y="65357"/>
                          </a:cubicBezTo>
                          <a:cubicBezTo>
                            <a:pt x="146865" y="64793"/>
                            <a:pt x="145785" y="63854"/>
                            <a:pt x="144376" y="62540"/>
                          </a:cubicBezTo>
                          <a:cubicBezTo>
                            <a:pt x="142968" y="61225"/>
                            <a:pt x="141606" y="60192"/>
                            <a:pt x="140292" y="59441"/>
                          </a:cubicBezTo>
                          <a:cubicBezTo>
                            <a:pt x="138977" y="58690"/>
                            <a:pt x="137568" y="58220"/>
                            <a:pt x="136066" y="58032"/>
                          </a:cubicBezTo>
                          <a:cubicBezTo>
                            <a:pt x="133061" y="58032"/>
                            <a:pt x="130995" y="58126"/>
                            <a:pt x="129869" y="58314"/>
                          </a:cubicBezTo>
                          <a:cubicBezTo>
                            <a:pt x="102449" y="73339"/>
                            <a:pt x="80381" y="94185"/>
                            <a:pt x="63667" y="120854"/>
                          </a:cubicBezTo>
                          <a:cubicBezTo>
                            <a:pt x="64981" y="122168"/>
                            <a:pt x="66108" y="122920"/>
                            <a:pt x="67047" y="123107"/>
                          </a:cubicBezTo>
                          <a:cubicBezTo>
                            <a:pt x="67798" y="123295"/>
                            <a:pt x="68268" y="124140"/>
                            <a:pt x="68455" y="125643"/>
                          </a:cubicBezTo>
                          <a:cubicBezTo>
                            <a:pt x="68643" y="127145"/>
                            <a:pt x="68878" y="128178"/>
                            <a:pt x="69160" y="128742"/>
                          </a:cubicBezTo>
                          <a:cubicBezTo>
                            <a:pt x="69441" y="129305"/>
                            <a:pt x="70521" y="129023"/>
                            <a:pt x="72399" y="127896"/>
                          </a:cubicBezTo>
                          <a:cubicBezTo>
                            <a:pt x="74090" y="129399"/>
                            <a:pt x="74371" y="131183"/>
                            <a:pt x="73245" y="133249"/>
                          </a:cubicBezTo>
                          <a:cubicBezTo>
                            <a:pt x="73432" y="133061"/>
                            <a:pt x="77564" y="135597"/>
                            <a:pt x="85640" y="140855"/>
                          </a:cubicBezTo>
                          <a:cubicBezTo>
                            <a:pt x="89208" y="144048"/>
                            <a:pt x="91180" y="146020"/>
                            <a:pt x="91556" y="146771"/>
                          </a:cubicBezTo>
                          <a:cubicBezTo>
                            <a:pt x="92119" y="148837"/>
                            <a:pt x="91180" y="150527"/>
                            <a:pt x="88739" y="151842"/>
                          </a:cubicBezTo>
                          <a:cubicBezTo>
                            <a:pt x="88551" y="151466"/>
                            <a:pt x="87705" y="150621"/>
                            <a:pt x="86203" y="149306"/>
                          </a:cubicBezTo>
                          <a:cubicBezTo>
                            <a:pt x="84701" y="147992"/>
                            <a:pt x="83856" y="147616"/>
                            <a:pt x="83668" y="148180"/>
                          </a:cubicBezTo>
                          <a:cubicBezTo>
                            <a:pt x="83105" y="149119"/>
                            <a:pt x="83151" y="150856"/>
                            <a:pt x="83809" y="153391"/>
                          </a:cubicBezTo>
                          <a:cubicBezTo>
                            <a:pt x="84466" y="155927"/>
                            <a:pt x="85452" y="157100"/>
                            <a:pt x="86767" y="156913"/>
                          </a:cubicBezTo>
                          <a:cubicBezTo>
                            <a:pt x="85452" y="156913"/>
                            <a:pt x="84560" y="158415"/>
                            <a:pt x="84091" y="161420"/>
                          </a:cubicBezTo>
                          <a:cubicBezTo>
                            <a:pt x="83621" y="164425"/>
                            <a:pt x="83387" y="167759"/>
                            <a:pt x="83387" y="171421"/>
                          </a:cubicBezTo>
                          <a:cubicBezTo>
                            <a:pt x="83387" y="175083"/>
                            <a:pt x="83292" y="177290"/>
                            <a:pt x="83105" y="178041"/>
                          </a:cubicBezTo>
                          <a:lnTo>
                            <a:pt x="83668" y="178323"/>
                          </a:lnTo>
                          <a:cubicBezTo>
                            <a:pt x="83105" y="180576"/>
                            <a:pt x="83621" y="183816"/>
                            <a:pt x="85217" y="188042"/>
                          </a:cubicBezTo>
                          <a:cubicBezTo>
                            <a:pt x="86814" y="192267"/>
                            <a:pt x="88832" y="194099"/>
                            <a:pt x="91274" y="193535"/>
                          </a:cubicBezTo>
                          <a:cubicBezTo>
                            <a:pt x="88832" y="194099"/>
                            <a:pt x="90711" y="198136"/>
                            <a:pt x="96908" y="205649"/>
                          </a:cubicBezTo>
                          <a:cubicBezTo>
                            <a:pt x="98035" y="207151"/>
                            <a:pt x="98786" y="207996"/>
                            <a:pt x="99162" y="208184"/>
                          </a:cubicBezTo>
                          <a:cubicBezTo>
                            <a:pt x="99726" y="208560"/>
                            <a:pt x="100852" y="209264"/>
                            <a:pt x="102542" y="210297"/>
                          </a:cubicBezTo>
                          <a:cubicBezTo>
                            <a:pt x="104233" y="211330"/>
                            <a:pt x="105642" y="212269"/>
                            <a:pt x="106768" y="213114"/>
                          </a:cubicBezTo>
                          <a:cubicBezTo>
                            <a:pt x="107895" y="213959"/>
                            <a:pt x="108834" y="214945"/>
                            <a:pt x="109586" y="216072"/>
                          </a:cubicBezTo>
                          <a:cubicBezTo>
                            <a:pt x="110337" y="217011"/>
                            <a:pt x="111276" y="219124"/>
                            <a:pt x="112402" y="222410"/>
                          </a:cubicBezTo>
                          <a:cubicBezTo>
                            <a:pt x="113529" y="225697"/>
                            <a:pt x="114844" y="227904"/>
                            <a:pt x="116346" y="229031"/>
                          </a:cubicBezTo>
                          <a:cubicBezTo>
                            <a:pt x="115971" y="230157"/>
                            <a:pt x="116862" y="232035"/>
                            <a:pt x="119023" y="234665"/>
                          </a:cubicBezTo>
                          <a:cubicBezTo>
                            <a:pt x="121182" y="237294"/>
                            <a:pt x="122168" y="239454"/>
                            <a:pt x="121981" y="241144"/>
                          </a:cubicBezTo>
                          <a:cubicBezTo>
                            <a:pt x="121792" y="241144"/>
                            <a:pt x="121558" y="241238"/>
                            <a:pt x="121276" y="241426"/>
                          </a:cubicBezTo>
                          <a:cubicBezTo>
                            <a:pt x="120995" y="241614"/>
                            <a:pt x="120760" y="241708"/>
                            <a:pt x="120572" y="241708"/>
                          </a:cubicBezTo>
                          <a:cubicBezTo>
                            <a:pt x="121135" y="243022"/>
                            <a:pt x="122591" y="244337"/>
                            <a:pt x="124939" y="245651"/>
                          </a:cubicBezTo>
                          <a:cubicBezTo>
                            <a:pt x="127286" y="246966"/>
                            <a:pt x="128742" y="248187"/>
                            <a:pt x="129305" y="249314"/>
                          </a:cubicBezTo>
                          <a:cubicBezTo>
                            <a:pt x="129492" y="249877"/>
                            <a:pt x="129680" y="250816"/>
                            <a:pt x="129869" y="252131"/>
                          </a:cubicBezTo>
                          <a:cubicBezTo>
                            <a:pt x="130056" y="253445"/>
                            <a:pt x="130338" y="254478"/>
                            <a:pt x="130714" y="255230"/>
                          </a:cubicBezTo>
                          <a:cubicBezTo>
                            <a:pt x="131089" y="255981"/>
                            <a:pt x="131841" y="256169"/>
                            <a:pt x="132967" y="255793"/>
                          </a:cubicBezTo>
                          <a:cubicBezTo>
                            <a:pt x="133343" y="252037"/>
                            <a:pt x="131089" y="246215"/>
                            <a:pt x="126206" y="238327"/>
                          </a:cubicBezTo>
                          <a:cubicBezTo>
                            <a:pt x="123389" y="233632"/>
                            <a:pt x="121792" y="230909"/>
                            <a:pt x="121417" y="230157"/>
                          </a:cubicBezTo>
                          <a:cubicBezTo>
                            <a:pt x="120854" y="229218"/>
                            <a:pt x="120337" y="227763"/>
                            <a:pt x="119868" y="225791"/>
                          </a:cubicBezTo>
                          <a:cubicBezTo>
                            <a:pt x="119398" y="223819"/>
                            <a:pt x="118975" y="222457"/>
                            <a:pt x="118600" y="221706"/>
                          </a:cubicBezTo>
                          <a:cubicBezTo>
                            <a:pt x="118975" y="221706"/>
                            <a:pt x="119539" y="221847"/>
                            <a:pt x="120290" y="222129"/>
                          </a:cubicBezTo>
                          <a:cubicBezTo>
                            <a:pt x="121041" y="222410"/>
                            <a:pt x="121840" y="222739"/>
                            <a:pt x="122685" y="223115"/>
                          </a:cubicBezTo>
                          <a:cubicBezTo>
                            <a:pt x="123530" y="223490"/>
                            <a:pt x="124234" y="223866"/>
                            <a:pt x="124798" y="224241"/>
                          </a:cubicBezTo>
                          <a:cubicBezTo>
                            <a:pt x="125361" y="224617"/>
                            <a:pt x="125548" y="224899"/>
                            <a:pt x="125361" y="225087"/>
                          </a:cubicBezTo>
                          <a:cubicBezTo>
                            <a:pt x="124798" y="226401"/>
                            <a:pt x="124985" y="228045"/>
                            <a:pt x="125925" y="230017"/>
                          </a:cubicBezTo>
                          <a:cubicBezTo>
                            <a:pt x="126863" y="231988"/>
                            <a:pt x="127990" y="233726"/>
                            <a:pt x="129305" y="235228"/>
                          </a:cubicBezTo>
                          <a:cubicBezTo>
                            <a:pt x="130620" y="236731"/>
                            <a:pt x="132216" y="238515"/>
                            <a:pt x="134094" y="240581"/>
                          </a:cubicBezTo>
                          <a:cubicBezTo>
                            <a:pt x="135972" y="242647"/>
                            <a:pt x="137099" y="243867"/>
                            <a:pt x="137475" y="244243"/>
                          </a:cubicBezTo>
                          <a:cubicBezTo>
                            <a:pt x="138602" y="245370"/>
                            <a:pt x="139916" y="247201"/>
                            <a:pt x="141418" y="249736"/>
                          </a:cubicBezTo>
                          <a:cubicBezTo>
                            <a:pt x="142921" y="252272"/>
                            <a:pt x="142921" y="253539"/>
                            <a:pt x="141418" y="253539"/>
                          </a:cubicBezTo>
                          <a:cubicBezTo>
                            <a:pt x="143109" y="253539"/>
                            <a:pt x="144987" y="254478"/>
                            <a:pt x="147053" y="256356"/>
                          </a:cubicBezTo>
                          <a:cubicBezTo>
                            <a:pt x="149119" y="258234"/>
                            <a:pt x="150715" y="260113"/>
                            <a:pt x="151842" y="261991"/>
                          </a:cubicBezTo>
                          <a:cubicBezTo>
                            <a:pt x="152781" y="263493"/>
                            <a:pt x="153532" y="265935"/>
                            <a:pt x="154095" y="269315"/>
                          </a:cubicBezTo>
                          <a:cubicBezTo>
                            <a:pt x="154658" y="272696"/>
                            <a:pt x="155128" y="274949"/>
                            <a:pt x="155504" y="276076"/>
                          </a:cubicBezTo>
                          <a:cubicBezTo>
                            <a:pt x="155880" y="277391"/>
                            <a:pt x="156678" y="278658"/>
                            <a:pt x="157898" y="279879"/>
                          </a:cubicBezTo>
                          <a:cubicBezTo>
                            <a:pt x="159120" y="281100"/>
                            <a:pt x="160293" y="281992"/>
                            <a:pt x="161420" y="282555"/>
                          </a:cubicBezTo>
                          <a:cubicBezTo>
                            <a:pt x="162546" y="283119"/>
                            <a:pt x="164050" y="283870"/>
                            <a:pt x="165927" y="284809"/>
                          </a:cubicBezTo>
                          <a:cubicBezTo>
                            <a:pt x="167805" y="285748"/>
                            <a:pt x="169025" y="286406"/>
                            <a:pt x="169589" y="286781"/>
                          </a:cubicBezTo>
                          <a:cubicBezTo>
                            <a:pt x="170529" y="287157"/>
                            <a:pt x="172265" y="288143"/>
                            <a:pt x="174801" y="289739"/>
                          </a:cubicBezTo>
                          <a:cubicBezTo>
                            <a:pt x="177336" y="291335"/>
                            <a:pt x="179356" y="292415"/>
                            <a:pt x="180857" y="292979"/>
                          </a:cubicBezTo>
                          <a:cubicBezTo>
                            <a:pt x="182736" y="293730"/>
                            <a:pt x="184238" y="294106"/>
                            <a:pt x="185365" y="294106"/>
                          </a:cubicBezTo>
                          <a:cubicBezTo>
                            <a:pt x="186492" y="294106"/>
                            <a:pt x="187854" y="293871"/>
                            <a:pt x="189450" y="293401"/>
                          </a:cubicBezTo>
                          <a:cubicBezTo>
                            <a:pt x="191046" y="292932"/>
                            <a:pt x="192314" y="292603"/>
                            <a:pt x="193253" y="292415"/>
                          </a:cubicBezTo>
                          <a:cubicBezTo>
                            <a:pt x="196070" y="292040"/>
                            <a:pt x="198793" y="293448"/>
                            <a:pt x="201422" y="296641"/>
                          </a:cubicBezTo>
                          <a:cubicBezTo>
                            <a:pt x="204052" y="299834"/>
                            <a:pt x="206024" y="301806"/>
                            <a:pt x="207338" y="302557"/>
                          </a:cubicBezTo>
                          <a:cubicBezTo>
                            <a:pt x="214099" y="306125"/>
                            <a:pt x="219265" y="307158"/>
                            <a:pt x="222832" y="305656"/>
                          </a:cubicBezTo>
                          <a:cubicBezTo>
                            <a:pt x="222457" y="305844"/>
                            <a:pt x="222504" y="306548"/>
                            <a:pt x="222973" y="307769"/>
                          </a:cubicBezTo>
                          <a:cubicBezTo>
                            <a:pt x="223443" y="308989"/>
                            <a:pt x="224195" y="310445"/>
                            <a:pt x="225227" y="312135"/>
                          </a:cubicBezTo>
                          <a:cubicBezTo>
                            <a:pt x="226260" y="313825"/>
                            <a:pt x="227105" y="315187"/>
                            <a:pt x="227762" y="316220"/>
                          </a:cubicBezTo>
                          <a:cubicBezTo>
                            <a:pt x="228420" y="317253"/>
                            <a:pt x="228936" y="318051"/>
                            <a:pt x="229312" y="318614"/>
                          </a:cubicBezTo>
                          <a:cubicBezTo>
                            <a:pt x="230251" y="319741"/>
                            <a:pt x="231941" y="321150"/>
                            <a:pt x="234383" y="322840"/>
                          </a:cubicBezTo>
                          <a:cubicBezTo>
                            <a:pt x="236824" y="324530"/>
                            <a:pt x="238515" y="325939"/>
                            <a:pt x="239453" y="327066"/>
                          </a:cubicBezTo>
                          <a:cubicBezTo>
                            <a:pt x="240580" y="326314"/>
                            <a:pt x="241238" y="325469"/>
                            <a:pt x="241425" y="324530"/>
                          </a:cubicBezTo>
                          <a:cubicBezTo>
                            <a:pt x="240862" y="326033"/>
                            <a:pt x="241520" y="327911"/>
                            <a:pt x="243397" y="330164"/>
                          </a:cubicBezTo>
                          <a:cubicBezTo>
                            <a:pt x="245275" y="332418"/>
                            <a:pt x="246966" y="333357"/>
                            <a:pt x="248468" y="332982"/>
                          </a:cubicBezTo>
                          <a:cubicBezTo>
                            <a:pt x="251098" y="332418"/>
                            <a:pt x="252412" y="329413"/>
                            <a:pt x="252412" y="323967"/>
                          </a:cubicBezTo>
                          <a:cubicBezTo>
                            <a:pt x="246591" y="326784"/>
                            <a:pt x="241988" y="325094"/>
                            <a:pt x="238608" y="318896"/>
                          </a:cubicBezTo>
                          <a:cubicBezTo>
                            <a:pt x="238608" y="318708"/>
                            <a:pt x="238374" y="318192"/>
                            <a:pt x="237904" y="317347"/>
                          </a:cubicBezTo>
                          <a:cubicBezTo>
                            <a:pt x="237435" y="316502"/>
                            <a:pt x="237059" y="315703"/>
                            <a:pt x="236777" y="314952"/>
                          </a:cubicBezTo>
                          <a:cubicBezTo>
                            <a:pt x="236495" y="314201"/>
                            <a:pt x="236261" y="313403"/>
                            <a:pt x="236073" y="312558"/>
                          </a:cubicBezTo>
                          <a:cubicBezTo>
                            <a:pt x="235885" y="311713"/>
                            <a:pt x="235885" y="311008"/>
                            <a:pt x="236073" y="310445"/>
                          </a:cubicBezTo>
                          <a:cubicBezTo>
                            <a:pt x="236261" y="309881"/>
                            <a:pt x="236731" y="309600"/>
                            <a:pt x="237481" y="309600"/>
                          </a:cubicBezTo>
                          <a:cubicBezTo>
                            <a:pt x="239172" y="309600"/>
                            <a:pt x="240111" y="309271"/>
                            <a:pt x="240298" y="308614"/>
                          </a:cubicBezTo>
                          <a:cubicBezTo>
                            <a:pt x="240487" y="307956"/>
                            <a:pt x="240298" y="306783"/>
                            <a:pt x="239735" y="305092"/>
                          </a:cubicBezTo>
                          <a:cubicBezTo>
                            <a:pt x="239172" y="303402"/>
                            <a:pt x="238796" y="302181"/>
                            <a:pt x="238608" y="301430"/>
                          </a:cubicBezTo>
                          <a:cubicBezTo>
                            <a:pt x="238421" y="299928"/>
                            <a:pt x="237388" y="298050"/>
                            <a:pt x="235509" y="295796"/>
                          </a:cubicBezTo>
                          <a:cubicBezTo>
                            <a:pt x="233632" y="293542"/>
                            <a:pt x="232505" y="292134"/>
                            <a:pt x="232129" y="291570"/>
                          </a:cubicBezTo>
                          <a:cubicBezTo>
                            <a:pt x="231190" y="293260"/>
                            <a:pt x="229688" y="294012"/>
                            <a:pt x="227621" y="293824"/>
                          </a:cubicBezTo>
                          <a:cubicBezTo>
                            <a:pt x="225556" y="293636"/>
                            <a:pt x="224054" y="292791"/>
                            <a:pt x="223114" y="291289"/>
                          </a:cubicBezTo>
                          <a:cubicBezTo>
                            <a:pt x="223114" y="291476"/>
                            <a:pt x="222973" y="291993"/>
                            <a:pt x="222691" y="292838"/>
                          </a:cubicBezTo>
                          <a:cubicBezTo>
                            <a:pt x="222410" y="293683"/>
                            <a:pt x="222269" y="294293"/>
                            <a:pt x="222269" y="294669"/>
                          </a:cubicBezTo>
                          <a:cubicBezTo>
                            <a:pt x="219828" y="294669"/>
                            <a:pt x="218420" y="294575"/>
                            <a:pt x="218043" y="294387"/>
                          </a:cubicBezTo>
                          <a:cubicBezTo>
                            <a:pt x="218231" y="293824"/>
                            <a:pt x="218466" y="292181"/>
                            <a:pt x="218747" y="289457"/>
                          </a:cubicBezTo>
                          <a:cubicBezTo>
                            <a:pt x="219029" y="286734"/>
                            <a:pt x="219358" y="284621"/>
                            <a:pt x="219733" y="283119"/>
                          </a:cubicBezTo>
                          <a:cubicBezTo>
                            <a:pt x="219922" y="282368"/>
                            <a:pt x="220438" y="281241"/>
                            <a:pt x="221283" y="279738"/>
                          </a:cubicBezTo>
                          <a:cubicBezTo>
                            <a:pt x="222128" y="278236"/>
                            <a:pt x="222832" y="276874"/>
                            <a:pt x="223396" y="275654"/>
                          </a:cubicBezTo>
                          <a:cubicBezTo>
                            <a:pt x="223959" y="274433"/>
                            <a:pt x="224335" y="273259"/>
                            <a:pt x="224523" y="272132"/>
                          </a:cubicBezTo>
                          <a:cubicBezTo>
                            <a:pt x="224711" y="271005"/>
                            <a:pt x="224288" y="270113"/>
                            <a:pt x="223255" y="269456"/>
                          </a:cubicBezTo>
                          <a:cubicBezTo>
                            <a:pt x="222223" y="268799"/>
                            <a:pt x="220579" y="268564"/>
                            <a:pt x="218325" y="268752"/>
                          </a:cubicBezTo>
                          <a:cubicBezTo>
                            <a:pt x="214758" y="268939"/>
                            <a:pt x="212315" y="270818"/>
                            <a:pt x="211000" y="274386"/>
                          </a:cubicBezTo>
                          <a:cubicBezTo>
                            <a:pt x="210814" y="274949"/>
                            <a:pt x="210532" y="275935"/>
                            <a:pt x="210156" y="277344"/>
                          </a:cubicBezTo>
                          <a:cubicBezTo>
                            <a:pt x="209780" y="278752"/>
                            <a:pt x="209310" y="279832"/>
                            <a:pt x="208747" y="280583"/>
                          </a:cubicBezTo>
                          <a:cubicBezTo>
                            <a:pt x="208184" y="281335"/>
                            <a:pt x="207338" y="281992"/>
                            <a:pt x="206212" y="282555"/>
                          </a:cubicBezTo>
                          <a:cubicBezTo>
                            <a:pt x="204898" y="283119"/>
                            <a:pt x="202644" y="283307"/>
                            <a:pt x="199450" y="283119"/>
                          </a:cubicBezTo>
                          <a:cubicBezTo>
                            <a:pt x="196258" y="282931"/>
                            <a:pt x="194004" y="282462"/>
                            <a:pt x="192689" y="281710"/>
                          </a:cubicBezTo>
                          <a:cubicBezTo>
                            <a:pt x="190249" y="280208"/>
                            <a:pt x="188136" y="277485"/>
                            <a:pt x="186351" y="273541"/>
                          </a:cubicBezTo>
                          <a:cubicBezTo>
                            <a:pt x="184567" y="269597"/>
                            <a:pt x="183675" y="266122"/>
                            <a:pt x="183675" y="263117"/>
                          </a:cubicBezTo>
                          <a:cubicBezTo>
                            <a:pt x="183675" y="261239"/>
                            <a:pt x="183910" y="258751"/>
                            <a:pt x="184379" y="255652"/>
                          </a:cubicBezTo>
                          <a:cubicBezTo>
                            <a:pt x="184849" y="252553"/>
                            <a:pt x="185130" y="250206"/>
                            <a:pt x="185224" y="248609"/>
                          </a:cubicBezTo>
                          <a:cubicBezTo>
                            <a:pt x="185319" y="247013"/>
                            <a:pt x="184801" y="244712"/>
                            <a:pt x="183675" y="241708"/>
                          </a:cubicBezTo>
                          <a:cubicBezTo>
                            <a:pt x="184238" y="241332"/>
                            <a:pt x="185083" y="240440"/>
                            <a:pt x="186210" y="239031"/>
                          </a:cubicBezTo>
                          <a:cubicBezTo>
                            <a:pt x="187337" y="237623"/>
                            <a:pt x="188277" y="236637"/>
                            <a:pt x="189027" y="236073"/>
                          </a:cubicBezTo>
                          <a:cubicBezTo>
                            <a:pt x="189403" y="235886"/>
                            <a:pt x="189826" y="235745"/>
                            <a:pt x="190295" y="235651"/>
                          </a:cubicBezTo>
                          <a:cubicBezTo>
                            <a:pt x="190765" y="235557"/>
                            <a:pt x="191188" y="235557"/>
                            <a:pt x="191562" y="235651"/>
                          </a:cubicBezTo>
                          <a:cubicBezTo>
                            <a:pt x="191939" y="235745"/>
                            <a:pt x="192314" y="235604"/>
                            <a:pt x="192689" y="235228"/>
                          </a:cubicBezTo>
                          <a:cubicBezTo>
                            <a:pt x="193066" y="234853"/>
                            <a:pt x="193347" y="234289"/>
                            <a:pt x="193534" y="233538"/>
                          </a:cubicBezTo>
                          <a:cubicBezTo>
                            <a:pt x="193347" y="233350"/>
                            <a:pt x="192971" y="233068"/>
                            <a:pt x="192408" y="232693"/>
                          </a:cubicBezTo>
                          <a:cubicBezTo>
                            <a:pt x="191844" y="232129"/>
                            <a:pt x="191469" y="231848"/>
                            <a:pt x="191281" y="231848"/>
                          </a:cubicBezTo>
                          <a:cubicBezTo>
                            <a:pt x="192596" y="232411"/>
                            <a:pt x="195272" y="232270"/>
                            <a:pt x="199310" y="231425"/>
                          </a:cubicBezTo>
                          <a:cubicBezTo>
                            <a:pt x="203348" y="230580"/>
                            <a:pt x="205930" y="230721"/>
                            <a:pt x="207056" y="231848"/>
                          </a:cubicBezTo>
                          <a:cubicBezTo>
                            <a:pt x="209874" y="233914"/>
                            <a:pt x="211940" y="233726"/>
                            <a:pt x="213254" y="231284"/>
                          </a:cubicBezTo>
                          <a:cubicBezTo>
                            <a:pt x="213254" y="231096"/>
                            <a:pt x="213020" y="230204"/>
                            <a:pt x="212550" y="228608"/>
                          </a:cubicBezTo>
                          <a:cubicBezTo>
                            <a:pt x="212081" y="227012"/>
                            <a:pt x="212034" y="225744"/>
                            <a:pt x="212409" y="224805"/>
                          </a:cubicBezTo>
                          <a:cubicBezTo>
                            <a:pt x="213349" y="229876"/>
                            <a:pt x="216071" y="230721"/>
                            <a:pt x="220579" y="227340"/>
                          </a:cubicBezTo>
                          <a:cubicBezTo>
                            <a:pt x="221142" y="227904"/>
                            <a:pt x="222598" y="228373"/>
                            <a:pt x="224945" y="228749"/>
                          </a:cubicBezTo>
                          <a:cubicBezTo>
                            <a:pt x="227293" y="229124"/>
                            <a:pt x="228936" y="229594"/>
                            <a:pt x="229875" y="230157"/>
                          </a:cubicBezTo>
                          <a:cubicBezTo>
                            <a:pt x="230439" y="230533"/>
                            <a:pt x="231097" y="231049"/>
                            <a:pt x="231847" y="231707"/>
                          </a:cubicBezTo>
                          <a:cubicBezTo>
                            <a:pt x="232599" y="232364"/>
                            <a:pt x="233115" y="232787"/>
                            <a:pt x="233397" y="232974"/>
                          </a:cubicBezTo>
                          <a:cubicBezTo>
                            <a:pt x="233678" y="233162"/>
                            <a:pt x="234148" y="233115"/>
                            <a:pt x="234805" y="232834"/>
                          </a:cubicBezTo>
                          <a:cubicBezTo>
                            <a:pt x="235463" y="232552"/>
                            <a:pt x="236261" y="231942"/>
                            <a:pt x="237200" y="231003"/>
                          </a:cubicBezTo>
                          <a:cubicBezTo>
                            <a:pt x="239078" y="233632"/>
                            <a:pt x="240205" y="235886"/>
                            <a:pt x="240580" y="237764"/>
                          </a:cubicBezTo>
                          <a:cubicBezTo>
                            <a:pt x="242647" y="245276"/>
                            <a:pt x="244431" y="249407"/>
                            <a:pt x="245932" y="250159"/>
                          </a:cubicBezTo>
                          <a:cubicBezTo>
                            <a:pt x="247247" y="250722"/>
                            <a:pt x="248281" y="250910"/>
                            <a:pt x="249032" y="250722"/>
                          </a:cubicBezTo>
                          <a:cubicBezTo>
                            <a:pt x="249783" y="250534"/>
                            <a:pt x="250205" y="249642"/>
                            <a:pt x="250299" y="248046"/>
                          </a:cubicBezTo>
                          <a:cubicBezTo>
                            <a:pt x="250394" y="246450"/>
                            <a:pt x="250394" y="245135"/>
                            <a:pt x="250299" y="244102"/>
                          </a:cubicBezTo>
                          <a:cubicBezTo>
                            <a:pt x="250205" y="243069"/>
                            <a:pt x="250065" y="241895"/>
                            <a:pt x="249876" y="240581"/>
                          </a:cubicBezTo>
                          <a:lnTo>
                            <a:pt x="249595" y="238327"/>
                          </a:lnTo>
                          <a:cubicBezTo>
                            <a:pt x="249595" y="236637"/>
                            <a:pt x="249595" y="234946"/>
                            <a:pt x="249595" y="233256"/>
                          </a:cubicBezTo>
                          <a:lnTo>
                            <a:pt x="249313" y="231003"/>
                          </a:lnTo>
                          <a:cubicBezTo>
                            <a:pt x="246496" y="230439"/>
                            <a:pt x="244759" y="229312"/>
                            <a:pt x="244102" y="227622"/>
                          </a:cubicBezTo>
                          <a:cubicBezTo>
                            <a:pt x="243445" y="225932"/>
                            <a:pt x="243585" y="224194"/>
                            <a:pt x="244524" y="222410"/>
                          </a:cubicBezTo>
                          <a:cubicBezTo>
                            <a:pt x="245464" y="220626"/>
                            <a:pt x="246872" y="218889"/>
                            <a:pt x="248750" y="217199"/>
                          </a:cubicBezTo>
                          <a:cubicBezTo>
                            <a:pt x="248938" y="217011"/>
                            <a:pt x="249689" y="216682"/>
                            <a:pt x="251004" y="216213"/>
                          </a:cubicBezTo>
                          <a:cubicBezTo>
                            <a:pt x="252319" y="215743"/>
                            <a:pt x="253774" y="215133"/>
                            <a:pt x="255370" y="214382"/>
                          </a:cubicBezTo>
                          <a:cubicBezTo>
                            <a:pt x="256967" y="213630"/>
                            <a:pt x="258141" y="212879"/>
                            <a:pt x="258892" y="212128"/>
                          </a:cubicBezTo>
                          <a:cubicBezTo>
                            <a:pt x="262835" y="208560"/>
                            <a:pt x="264244" y="205273"/>
                            <a:pt x="263117" y="202268"/>
                          </a:cubicBezTo>
                          <a:cubicBezTo>
                            <a:pt x="264432" y="202268"/>
                            <a:pt x="265465" y="201423"/>
                            <a:pt x="266215" y="199733"/>
                          </a:cubicBezTo>
                          <a:cubicBezTo>
                            <a:pt x="266029" y="199733"/>
                            <a:pt x="265559" y="199451"/>
                            <a:pt x="264807" y="198887"/>
                          </a:cubicBezTo>
                          <a:cubicBezTo>
                            <a:pt x="264057" y="198324"/>
                            <a:pt x="263352" y="197855"/>
                            <a:pt x="262694" y="197479"/>
                          </a:cubicBezTo>
                          <a:cubicBezTo>
                            <a:pt x="262037" y="197103"/>
                            <a:pt x="261615" y="196915"/>
                            <a:pt x="261427" y="196915"/>
                          </a:cubicBezTo>
                          <a:cubicBezTo>
                            <a:pt x="263117" y="195976"/>
                            <a:pt x="263305" y="194474"/>
                            <a:pt x="261990" y="192408"/>
                          </a:cubicBezTo>
                          <a:cubicBezTo>
                            <a:pt x="262930" y="191845"/>
                            <a:pt x="263634" y="190812"/>
                            <a:pt x="264103" y="189309"/>
                          </a:cubicBezTo>
                          <a:cubicBezTo>
                            <a:pt x="264573" y="187807"/>
                            <a:pt x="265277" y="186868"/>
                            <a:pt x="266215" y="186492"/>
                          </a:cubicBezTo>
                          <a:cubicBezTo>
                            <a:pt x="267906" y="188746"/>
                            <a:pt x="269878" y="188934"/>
                            <a:pt x="272131" y="187056"/>
                          </a:cubicBezTo>
                          <a:cubicBezTo>
                            <a:pt x="273446" y="185553"/>
                            <a:pt x="273540" y="184051"/>
                            <a:pt x="272413" y="182548"/>
                          </a:cubicBezTo>
                          <a:cubicBezTo>
                            <a:pt x="273353" y="181234"/>
                            <a:pt x="275278" y="180248"/>
                            <a:pt x="278189" y="179590"/>
                          </a:cubicBezTo>
                          <a:cubicBezTo>
                            <a:pt x="281100" y="178933"/>
                            <a:pt x="282837" y="178041"/>
                            <a:pt x="283400" y="176914"/>
                          </a:cubicBezTo>
                          <a:cubicBezTo>
                            <a:pt x="284715" y="177290"/>
                            <a:pt x="285467" y="177102"/>
                            <a:pt x="285654" y="176351"/>
                          </a:cubicBezTo>
                          <a:cubicBezTo>
                            <a:pt x="285842" y="175599"/>
                            <a:pt x="285935" y="174473"/>
                            <a:pt x="285935" y="172970"/>
                          </a:cubicBezTo>
                          <a:cubicBezTo>
                            <a:pt x="285935" y="171468"/>
                            <a:pt x="286217" y="170341"/>
                            <a:pt x="286781" y="169590"/>
                          </a:cubicBezTo>
                          <a:cubicBezTo>
                            <a:pt x="287532" y="168651"/>
                            <a:pt x="288941" y="167805"/>
                            <a:pt x="291006" y="167054"/>
                          </a:cubicBezTo>
                          <a:cubicBezTo>
                            <a:pt x="293073" y="166303"/>
                            <a:pt x="294293" y="165834"/>
                            <a:pt x="294668" y="165646"/>
                          </a:cubicBezTo>
                          <a:lnTo>
                            <a:pt x="299458" y="162547"/>
                          </a:lnTo>
                          <a:cubicBezTo>
                            <a:pt x="300021" y="161796"/>
                            <a:pt x="300021" y="161420"/>
                            <a:pt x="299458" y="161420"/>
                          </a:cubicBezTo>
                          <a:cubicBezTo>
                            <a:pt x="302838" y="161796"/>
                            <a:pt x="305750" y="160763"/>
                            <a:pt x="308191" y="158321"/>
                          </a:cubicBezTo>
                          <a:cubicBezTo>
                            <a:pt x="310069" y="156255"/>
                            <a:pt x="309506" y="154377"/>
                            <a:pt x="306500" y="152687"/>
                          </a:cubicBezTo>
                          <a:cubicBezTo>
                            <a:pt x="307064" y="151560"/>
                            <a:pt x="306782" y="150668"/>
                            <a:pt x="305655" y="150011"/>
                          </a:cubicBezTo>
                          <a:cubicBezTo>
                            <a:pt x="304528" y="149353"/>
                            <a:pt x="303120" y="148837"/>
                            <a:pt x="301430" y="148461"/>
                          </a:cubicBezTo>
                          <a:cubicBezTo>
                            <a:pt x="301993" y="148274"/>
                            <a:pt x="303074" y="148227"/>
                            <a:pt x="304669" y="148320"/>
                          </a:cubicBezTo>
                          <a:cubicBezTo>
                            <a:pt x="306266" y="148414"/>
                            <a:pt x="307252" y="148274"/>
                            <a:pt x="307627" y="147898"/>
                          </a:cubicBezTo>
                          <a:cubicBezTo>
                            <a:pt x="310444" y="146020"/>
                            <a:pt x="309787" y="144517"/>
                            <a:pt x="305655" y="143391"/>
                          </a:cubicBezTo>
                          <a:cubicBezTo>
                            <a:pt x="302463" y="142452"/>
                            <a:pt x="298425" y="143578"/>
                            <a:pt x="293542" y="146771"/>
                          </a:cubicBezTo>
                          <a:cubicBezTo>
                            <a:pt x="293166" y="146959"/>
                            <a:pt x="292274" y="147851"/>
                            <a:pt x="290865" y="149447"/>
                          </a:cubicBezTo>
                          <a:cubicBezTo>
                            <a:pt x="289457" y="151044"/>
                            <a:pt x="288189" y="151936"/>
                            <a:pt x="287062" y="152124"/>
                          </a:cubicBezTo>
                          <a:cubicBezTo>
                            <a:pt x="287439" y="152124"/>
                            <a:pt x="287861" y="151654"/>
                            <a:pt x="288330" y="150715"/>
                          </a:cubicBezTo>
                          <a:cubicBezTo>
                            <a:pt x="288800" y="149776"/>
                            <a:pt x="289270" y="148743"/>
                            <a:pt x="289738" y="147616"/>
                          </a:cubicBezTo>
                          <a:cubicBezTo>
                            <a:pt x="290208" y="146489"/>
                            <a:pt x="290537" y="145832"/>
                            <a:pt x="290724" y="145644"/>
                          </a:cubicBezTo>
                          <a:cubicBezTo>
                            <a:pt x="291851" y="144330"/>
                            <a:pt x="293918" y="142921"/>
                            <a:pt x="296922" y="141419"/>
                          </a:cubicBezTo>
                          <a:cubicBezTo>
                            <a:pt x="299552" y="140292"/>
                            <a:pt x="304435" y="139165"/>
                            <a:pt x="311571" y="138038"/>
                          </a:cubicBezTo>
                          <a:cubicBezTo>
                            <a:pt x="317957" y="136536"/>
                            <a:pt x="322746" y="137569"/>
                            <a:pt x="325939" y="141137"/>
                          </a:cubicBezTo>
                          <a:cubicBezTo>
                            <a:pt x="325563" y="140761"/>
                            <a:pt x="326455" y="139541"/>
                            <a:pt x="328615" y="137475"/>
                          </a:cubicBezTo>
                          <a:cubicBezTo>
                            <a:pt x="330775" y="135409"/>
                            <a:pt x="332136" y="134282"/>
                            <a:pt x="332699" y="134094"/>
                          </a:cubicBezTo>
                          <a:cubicBezTo>
                            <a:pt x="333263" y="133718"/>
                            <a:pt x="334671" y="133296"/>
                            <a:pt x="336925" y="132826"/>
                          </a:cubicBezTo>
                          <a:cubicBezTo>
                            <a:pt x="339178" y="132357"/>
                            <a:pt x="340587" y="131653"/>
                            <a:pt x="341150" y="130714"/>
                          </a:cubicBezTo>
                          <a:lnTo>
                            <a:pt x="341714" y="124516"/>
                          </a:lnTo>
                          <a:cubicBezTo>
                            <a:pt x="339460" y="124704"/>
                            <a:pt x="337818" y="124046"/>
                            <a:pt x="336784" y="122544"/>
                          </a:cubicBezTo>
                          <a:cubicBezTo>
                            <a:pt x="335752" y="121041"/>
                            <a:pt x="335142" y="119070"/>
                            <a:pt x="334953" y="116628"/>
                          </a:cubicBezTo>
                          <a:cubicBezTo>
                            <a:pt x="334953" y="117004"/>
                            <a:pt x="334390" y="117755"/>
                            <a:pt x="333263" y="118882"/>
                          </a:cubicBezTo>
                          <a:cubicBezTo>
                            <a:pt x="333263" y="117567"/>
                            <a:pt x="332840" y="116816"/>
                            <a:pt x="331995" y="116628"/>
                          </a:cubicBezTo>
                          <a:cubicBezTo>
                            <a:pt x="331150" y="116440"/>
                            <a:pt x="330070" y="116534"/>
                            <a:pt x="328755" y="116910"/>
                          </a:cubicBezTo>
                          <a:cubicBezTo>
                            <a:pt x="327441" y="117285"/>
                            <a:pt x="326596" y="117379"/>
                            <a:pt x="326220" y="117191"/>
                          </a:cubicBezTo>
                          <a:cubicBezTo>
                            <a:pt x="324343" y="116628"/>
                            <a:pt x="322934" y="115924"/>
                            <a:pt x="321995" y="115079"/>
                          </a:cubicBezTo>
                          <a:cubicBezTo>
                            <a:pt x="321056" y="114233"/>
                            <a:pt x="320304" y="112684"/>
                            <a:pt x="319741" y="110431"/>
                          </a:cubicBezTo>
                          <a:cubicBezTo>
                            <a:pt x="319177" y="108177"/>
                            <a:pt x="318802" y="106768"/>
                            <a:pt x="318614" y="106205"/>
                          </a:cubicBezTo>
                          <a:cubicBezTo>
                            <a:pt x="318238" y="105266"/>
                            <a:pt x="317346" y="104280"/>
                            <a:pt x="315937" y="103247"/>
                          </a:cubicBezTo>
                          <a:cubicBezTo>
                            <a:pt x="314529" y="102214"/>
                            <a:pt x="313638" y="101228"/>
                            <a:pt x="313261" y="100289"/>
                          </a:cubicBezTo>
                          <a:cubicBezTo>
                            <a:pt x="313074" y="99913"/>
                            <a:pt x="312839" y="99397"/>
                            <a:pt x="312557" y="98740"/>
                          </a:cubicBezTo>
                          <a:cubicBezTo>
                            <a:pt x="312275" y="98082"/>
                            <a:pt x="311994" y="97472"/>
                            <a:pt x="311712" y="96908"/>
                          </a:cubicBezTo>
                          <a:cubicBezTo>
                            <a:pt x="311430" y="96345"/>
                            <a:pt x="311055" y="95828"/>
                            <a:pt x="310585" y="95359"/>
                          </a:cubicBezTo>
                          <a:cubicBezTo>
                            <a:pt x="310116" y="94889"/>
                            <a:pt x="309599" y="94655"/>
                            <a:pt x="309036" y="94655"/>
                          </a:cubicBezTo>
                          <a:cubicBezTo>
                            <a:pt x="308472" y="94655"/>
                            <a:pt x="307815" y="95124"/>
                            <a:pt x="307064" y="96063"/>
                          </a:cubicBezTo>
                          <a:cubicBezTo>
                            <a:pt x="306313" y="97002"/>
                            <a:pt x="305609" y="97941"/>
                            <a:pt x="304951" y="98880"/>
                          </a:cubicBezTo>
                          <a:cubicBezTo>
                            <a:pt x="304294" y="99819"/>
                            <a:pt x="303871" y="100289"/>
                            <a:pt x="303683" y="100289"/>
                          </a:cubicBezTo>
                          <a:cubicBezTo>
                            <a:pt x="303120" y="99913"/>
                            <a:pt x="302556" y="99772"/>
                            <a:pt x="301993" y="99866"/>
                          </a:cubicBezTo>
                          <a:cubicBezTo>
                            <a:pt x="301430" y="99960"/>
                            <a:pt x="301007" y="100054"/>
                            <a:pt x="300725" y="100148"/>
                          </a:cubicBezTo>
                          <a:cubicBezTo>
                            <a:pt x="300444" y="100242"/>
                            <a:pt x="300021" y="100524"/>
                            <a:pt x="299458" y="100993"/>
                          </a:cubicBezTo>
                          <a:cubicBezTo>
                            <a:pt x="298894" y="101463"/>
                            <a:pt x="298425" y="101791"/>
                            <a:pt x="298049" y="101979"/>
                          </a:cubicBezTo>
                          <a:cubicBezTo>
                            <a:pt x="297486" y="102355"/>
                            <a:pt x="296688" y="102637"/>
                            <a:pt x="295654" y="102824"/>
                          </a:cubicBezTo>
                          <a:cubicBezTo>
                            <a:pt x="294622" y="103012"/>
                            <a:pt x="293823" y="103200"/>
                            <a:pt x="293260" y="103388"/>
                          </a:cubicBezTo>
                          <a:cubicBezTo>
                            <a:pt x="296077" y="102449"/>
                            <a:pt x="295983" y="101416"/>
                            <a:pt x="292978" y="100289"/>
                          </a:cubicBezTo>
                          <a:cubicBezTo>
                            <a:pt x="291101" y="99538"/>
                            <a:pt x="289598" y="99256"/>
                            <a:pt x="288471" y="99444"/>
                          </a:cubicBezTo>
                          <a:cubicBezTo>
                            <a:pt x="290161" y="98693"/>
                            <a:pt x="290865" y="97566"/>
                            <a:pt x="290584" y="96063"/>
                          </a:cubicBezTo>
                          <a:cubicBezTo>
                            <a:pt x="290302" y="94561"/>
                            <a:pt x="289504" y="93246"/>
                            <a:pt x="288189" y="92119"/>
                          </a:cubicBezTo>
                          <a:lnTo>
                            <a:pt x="289598" y="92119"/>
                          </a:lnTo>
                          <a:cubicBezTo>
                            <a:pt x="289411" y="91368"/>
                            <a:pt x="288612" y="90570"/>
                            <a:pt x="287203" y="89725"/>
                          </a:cubicBezTo>
                          <a:cubicBezTo>
                            <a:pt x="285795" y="88880"/>
                            <a:pt x="284152" y="88081"/>
                            <a:pt x="282273" y="87330"/>
                          </a:cubicBezTo>
                          <a:cubicBezTo>
                            <a:pt x="280396" y="86579"/>
                            <a:pt x="279175" y="86016"/>
                            <a:pt x="278611" y="85640"/>
                          </a:cubicBezTo>
                          <a:cubicBezTo>
                            <a:pt x="277109" y="84701"/>
                            <a:pt x="273917" y="83809"/>
                            <a:pt x="269033" y="82964"/>
                          </a:cubicBezTo>
                          <a:cubicBezTo>
                            <a:pt x="264151" y="82119"/>
                            <a:pt x="261051" y="82072"/>
                            <a:pt x="259736" y="82823"/>
                          </a:cubicBezTo>
                          <a:cubicBezTo>
                            <a:pt x="258798" y="83950"/>
                            <a:pt x="258375" y="84936"/>
                            <a:pt x="258469" y="85781"/>
                          </a:cubicBezTo>
                          <a:cubicBezTo>
                            <a:pt x="258563" y="86626"/>
                            <a:pt x="258939" y="87941"/>
                            <a:pt x="259596" y="89725"/>
                          </a:cubicBezTo>
                          <a:cubicBezTo>
                            <a:pt x="260254" y="91509"/>
                            <a:pt x="260582" y="92683"/>
                            <a:pt x="260582" y="93246"/>
                          </a:cubicBezTo>
                          <a:cubicBezTo>
                            <a:pt x="260770" y="94373"/>
                            <a:pt x="260254" y="95594"/>
                            <a:pt x="259032" y="96908"/>
                          </a:cubicBezTo>
                          <a:cubicBezTo>
                            <a:pt x="257812" y="98223"/>
                            <a:pt x="257201" y="99350"/>
                            <a:pt x="257201" y="100289"/>
                          </a:cubicBezTo>
                          <a:cubicBezTo>
                            <a:pt x="257201" y="101604"/>
                            <a:pt x="258516" y="103059"/>
                            <a:pt x="261145" y="104655"/>
                          </a:cubicBezTo>
                          <a:cubicBezTo>
                            <a:pt x="263775" y="106252"/>
                            <a:pt x="264714" y="108271"/>
                            <a:pt x="263962" y="110712"/>
                          </a:cubicBezTo>
                          <a:cubicBezTo>
                            <a:pt x="263399" y="112215"/>
                            <a:pt x="261897" y="113717"/>
                            <a:pt x="259455" y="115219"/>
                          </a:cubicBezTo>
                          <a:cubicBezTo>
                            <a:pt x="257014" y="116722"/>
                            <a:pt x="255511" y="117849"/>
                            <a:pt x="254948" y="118600"/>
                          </a:cubicBezTo>
                          <a:cubicBezTo>
                            <a:pt x="254009" y="120102"/>
                            <a:pt x="253868" y="121840"/>
                            <a:pt x="254525" y="123812"/>
                          </a:cubicBezTo>
                          <a:cubicBezTo>
                            <a:pt x="255183" y="125784"/>
                            <a:pt x="256169" y="127333"/>
                            <a:pt x="257483" y="128460"/>
                          </a:cubicBezTo>
                          <a:cubicBezTo>
                            <a:pt x="257859" y="128835"/>
                            <a:pt x="258000" y="129211"/>
                            <a:pt x="257906" y="129587"/>
                          </a:cubicBezTo>
                          <a:cubicBezTo>
                            <a:pt x="257812" y="129962"/>
                            <a:pt x="257483" y="130385"/>
                            <a:pt x="256920" y="130854"/>
                          </a:cubicBezTo>
                          <a:cubicBezTo>
                            <a:pt x="256356" y="131324"/>
                            <a:pt x="255840" y="131700"/>
                            <a:pt x="255370" y="131981"/>
                          </a:cubicBezTo>
                          <a:cubicBezTo>
                            <a:pt x="254901" y="132263"/>
                            <a:pt x="254291" y="132592"/>
                            <a:pt x="253539" y="132967"/>
                          </a:cubicBezTo>
                          <a:lnTo>
                            <a:pt x="252694" y="133531"/>
                          </a:lnTo>
                          <a:cubicBezTo>
                            <a:pt x="250628" y="134470"/>
                            <a:pt x="248703" y="133906"/>
                            <a:pt x="246918" y="131840"/>
                          </a:cubicBezTo>
                          <a:cubicBezTo>
                            <a:pt x="245135" y="129775"/>
                            <a:pt x="243867" y="127333"/>
                            <a:pt x="243116" y="124516"/>
                          </a:cubicBezTo>
                          <a:cubicBezTo>
                            <a:pt x="241801" y="119821"/>
                            <a:pt x="240298" y="117004"/>
                            <a:pt x="238608" y="116065"/>
                          </a:cubicBezTo>
                          <a:cubicBezTo>
                            <a:pt x="234289" y="114562"/>
                            <a:pt x="231565" y="114656"/>
                            <a:pt x="230439" y="116346"/>
                          </a:cubicBezTo>
                          <a:cubicBezTo>
                            <a:pt x="229500" y="113905"/>
                            <a:pt x="225649" y="111463"/>
                            <a:pt x="218888" y="109022"/>
                          </a:cubicBezTo>
                          <a:cubicBezTo>
                            <a:pt x="214194" y="107332"/>
                            <a:pt x="208747" y="106956"/>
                            <a:pt x="202549" y="107895"/>
                          </a:cubicBezTo>
                          <a:cubicBezTo>
                            <a:pt x="203676" y="107707"/>
                            <a:pt x="203676" y="106299"/>
                            <a:pt x="202549" y="103669"/>
                          </a:cubicBezTo>
                          <a:cubicBezTo>
                            <a:pt x="201235" y="100852"/>
                            <a:pt x="199450" y="99725"/>
                            <a:pt x="197196" y="100289"/>
                          </a:cubicBezTo>
                          <a:cubicBezTo>
                            <a:pt x="197760" y="99162"/>
                            <a:pt x="198137" y="97519"/>
                            <a:pt x="198324" y="95359"/>
                          </a:cubicBezTo>
                          <a:cubicBezTo>
                            <a:pt x="198511" y="93199"/>
                            <a:pt x="198605" y="91931"/>
                            <a:pt x="198605" y="91556"/>
                          </a:cubicBezTo>
                          <a:cubicBezTo>
                            <a:pt x="199168" y="89114"/>
                            <a:pt x="200296" y="86955"/>
                            <a:pt x="201986" y="85077"/>
                          </a:cubicBezTo>
                          <a:cubicBezTo>
                            <a:pt x="202174" y="84889"/>
                            <a:pt x="202831" y="84091"/>
                            <a:pt x="203958" y="82682"/>
                          </a:cubicBezTo>
                          <a:cubicBezTo>
                            <a:pt x="205084" y="81273"/>
                            <a:pt x="205977" y="80006"/>
                            <a:pt x="206634" y="78879"/>
                          </a:cubicBezTo>
                          <a:cubicBezTo>
                            <a:pt x="207292" y="77752"/>
                            <a:pt x="207338" y="77189"/>
                            <a:pt x="206775" y="77189"/>
                          </a:cubicBezTo>
                          <a:cubicBezTo>
                            <a:pt x="213349" y="77940"/>
                            <a:pt x="218043" y="76907"/>
                            <a:pt x="220860" y="74090"/>
                          </a:cubicBezTo>
                          <a:cubicBezTo>
                            <a:pt x="221800" y="73151"/>
                            <a:pt x="222880" y="71554"/>
                            <a:pt x="224100" y="69301"/>
                          </a:cubicBezTo>
                          <a:cubicBezTo>
                            <a:pt x="225321" y="67047"/>
                            <a:pt x="226307" y="65451"/>
                            <a:pt x="227058" y="64512"/>
                          </a:cubicBezTo>
                          <a:cubicBezTo>
                            <a:pt x="228748" y="63385"/>
                            <a:pt x="230063" y="62868"/>
                            <a:pt x="231002" y="62962"/>
                          </a:cubicBezTo>
                          <a:cubicBezTo>
                            <a:pt x="231941" y="63056"/>
                            <a:pt x="233303" y="63573"/>
                            <a:pt x="235087" y="64512"/>
                          </a:cubicBezTo>
                          <a:cubicBezTo>
                            <a:pt x="236871" y="65451"/>
                            <a:pt x="238233" y="65920"/>
                            <a:pt x="239172" y="65920"/>
                          </a:cubicBezTo>
                          <a:cubicBezTo>
                            <a:pt x="241801" y="66108"/>
                            <a:pt x="243256" y="65075"/>
                            <a:pt x="243538" y="62821"/>
                          </a:cubicBezTo>
                          <a:cubicBezTo>
                            <a:pt x="243820" y="60568"/>
                            <a:pt x="243116" y="58690"/>
                            <a:pt x="241425" y="57187"/>
                          </a:cubicBezTo>
                          <a:cubicBezTo>
                            <a:pt x="243679" y="57375"/>
                            <a:pt x="243960" y="55779"/>
                            <a:pt x="242270" y="52398"/>
                          </a:cubicBezTo>
                          <a:cubicBezTo>
                            <a:pt x="241332" y="51083"/>
                            <a:pt x="240580" y="50238"/>
                            <a:pt x="240017" y="49863"/>
                          </a:cubicBezTo>
                          <a:cubicBezTo>
                            <a:pt x="237763" y="49111"/>
                            <a:pt x="235228" y="49581"/>
                            <a:pt x="232411" y="51271"/>
                          </a:cubicBezTo>
                          <a:cubicBezTo>
                            <a:pt x="230908" y="52022"/>
                            <a:pt x="231097" y="52774"/>
                            <a:pt x="232974" y="53525"/>
                          </a:cubicBezTo>
                          <a:cubicBezTo>
                            <a:pt x="232787" y="53337"/>
                            <a:pt x="231894" y="54323"/>
                            <a:pt x="230298" y="56483"/>
                          </a:cubicBezTo>
                          <a:cubicBezTo>
                            <a:pt x="228702" y="58643"/>
                            <a:pt x="227153" y="60286"/>
                            <a:pt x="225649" y="61413"/>
                          </a:cubicBezTo>
                          <a:cubicBezTo>
                            <a:pt x="224147" y="62540"/>
                            <a:pt x="222645" y="62070"/>
                            <a:pt x="221142" y="60004"/>
                          </a:cubicBezTo>
                          <a:cubicBezTo>
                            <a:pt x="220955" y="59816"/>
                            <a:pt x="220438" y="58549"/>
                            <a:pt x="219593" y="56201"/>
                          </a:cubicBezTo>
                          <a:cubicBezTo>
                            <a:pt x="218747" y="53854"/>
                            <a:pt x="217856" y="52586"/>
                            <a:pt x="216916" y="52398"/>
                          </a:cubicBezTo>
                          <a:cubicBezTo>
                            <a:pt x="215415" y="52398"/>
                            <a:pt x="213912" y="53807"/>
                            <a:pt x="212409" y="56624"/>
                          </a:cubicBezTo>
                          <a:cubicBezTo>
                            <a:pt x="212972" y="55121"/>
                            <a:pt x="211940" y="53713"/>
                            <a:pt x="209310" y="52398"/>
                          </a:cubicBezTo>
                          <a:cubicBezTo>
                            <a:pt x="206681" y="51083"/>
                            <a:pt x="204427" y="50332"/>
                            <a:pt x="202549" y="50144"/>
                          </a:cubicBezTo>
                          <a:cubicBezTo>
                            <a:pt x="206118" y="47891"/>
                            <a:pt x="205366" y="45355"/>
                            <a:pt x="200296" y="42538"/>
                          </a:cubicBezTo>
                          <a:cubicBezTo>
                            <a:pt x="198982" y="41787"/>
                            <a:pt x="197056" y="41317"/>
                            <a:pt x="194520" y="41130"/>
                          </a:cubicBezTo>
                          <a:close/>
                          <a:moveTo>
                            <a:pt x="279879" y="312558"/>
                          </a:moveTo>
                          <a:cubicBezTo>
                            <a:pt x="278470" y="312839"/>
                            <a:pt x="277343" y="313262"/>
                            <a:pt x="276498" y="313825"/>
                          </a:cubicBezTo>
                          <a:cubicBezTo>
                            <a:pt x="275653" y="314389"/>
                            <a:pt x="274574" y="315187"/>
                            <a:pt x="273259" y="316220"/>
                          </a:cubicBezTo>
                          <a:cubicBezTo>
                            <a:pt x="271945" y="317253"/>
                            <a:pt x="271099" y="317863"/>
                            <a:pt x="270723" y="318051"/>
                          </a:cubicBezTo>
                          <a:cubicBezTo>
                            <a:pt x="270348" y="318239"/>
                            <a:pt x="269550" y="318755"/>
                            <a:pt x="268329" y="319600"/>
                          </a:cubicBezTo>
                          <a:cubicBezTo>
                            <a:pt x="267108" y="320445"/>
                            <a:pt x="266310" y="321150"/>
                            <a:pt x="265934" y="321713"/>
                          </a:cubicBezTo>
                          <a:cubicBezTo>
                            <a:pt x="265371" y="322465"/>
                            <a:pt x="264807" y="323591"/>
                            <a:pt x="264244" y="325094"/>
                          </a:cubicBezTo>
                          <a:cubicBezTo>
                            <a:pt x="263680" y="326596"/>
                            <a:pt x="263212" y="327629"/>
                            <a:pt x="262835" y="328193"/>
                          </a:cubicBezTo>
                          <a:cubicBezTo>
                            <a:pt x="262460" y="327441"/>
                            <a:pt x="261380" y="326831"/>
                            <a:pt x="259596" y="326362"/>
                          </a:cubicBezTo>
                          <a:cubicBezTo>
                            <a:pt x="257812" y="325892"/>
                            <a:pt x="256920" y="325376"/>
                            <a:pt x="256920" y="324812"/>
                          </a:cubicBezTo>
                          <a:cubicBezTo>
                            <a:pt x="257296" y="326690"/>
                            <a:pt x="257671" y="329977"/>
                            <a:pt x="258046" y="334672"/>
                          </a:cubicBezTo>
                          <a:cubicBezTo>
                            <a:pt x="258422" y="339367"/>
                            <a:pt x="258892" y="342935"/>
                            <a:pt x="259455" y="345377"/>
                          </a:cubicBezTo>
                          <a:cubicBezTo>
                            <a:pt x="260770" y="351199"/>
                            <a:pt x="259643" y="355706"/>
                            <a:pt x="256074" y="358899"/>
                          </a:cubicBezTo>
                          <a:cubicBezTo>
                            <a:pt x="251004" y="363594"/>
                            <a:pt x="248281" y="367350"/>
                            <a:pt x="247904" y="370167"/>
                          </a:cubicBezTo>
                          <a:cubicBezTo>
                            <a:pt x="247154" y="374299"/>
                            <a:pt x="248281" y="376741"/>
                            <a:pt x="251285" y="377492"/>
                          </a:cubicBezTo>
                          <a:cubicBezTo>
                            <a:pt x="251285" y="378807"/>
                            <a:pt x="250534" y="380732"/>
                            <a:pt x="249032" y="383267"/>
                          </a:cubicBezTo>
                          <a:cubicBezTo>
                            <a:pt x="247529" y="385802"/>
                            <a:pt x="246872" y="387821"/>
                            <a:pt x="247060" y="389324"/>
                          </a:cubicBezTo>
                          <a:cubicBezTo>
                            <a:pt x="247060" y="390451"/>
                            <a:pt x="247247" y="391953"/>
                            <a:pt x="247623" y="393831"/>
                          </a:cubicBezTo>
                          <a:cubicBezTo>
                            <a:pt x="286312" y="387070"/>
                            <a:pt x="319272" y="369322"/>
                            <a:pt x="346503" y="340588"/>
                          </a:cubicBezTo>
                          <a:cubicBezTo>
                            <a:pt x="345940" y="340024"/>
                            <a:pt x="344767" y="339602"/>
                            <a:pt x="342982" y="339320"/>
                          </a:cubicBezTo>
                          <a:cubicBezTo>
                            <a:pt x="341198" y="339038"/>
                            <a:pt x="340024" y="338710"/>
                            <a:pt x="339460" y="338334"/>
                          </a:cubicBezTo>
                          <a:cubicBezTo>
                            <a:pt x="336080" y="337019"/>
                            <a:pt x="333826" y="336268"/>
                            <a:pt x="332699" y="336080"/>
                          </a:cubicBezTo>
                          <a:cubicBezTo>
                            <a:pt x="332888" y="334766"/>
                            <a:pt x="332653" y="333545"/>
                            <a:pt x="331995" y="332418"/>
                          </a:cubicBezTo>
                          <a:cubicBezTo>
                            <a:pt x="331338" y="331291"/>
                            <a:pt x="330587" y="330446"/>
                            <a:pt x="329741" y="329883"/>
                          </a:cubicBezTo>
                          <a:cubicBezTo>
                            <a:pt x="328897" y="329319"/>
                            <a:pt x="327723" y="328568"/>
                            <a:pt x="326220" y="327629"/>
                          </a:cubicBezTo>
                          <a:cubicBezTo>
                            <a:pt x="324718" y="326690"/>
                            <a:pt x="323685" y="326033"/>
                            <a:pt x="323121" y="325657"/>
                          </a:cubicBezTo>
                          <a:cubicBezTo>
                            <a:pt x="322746" y="325281"/>
                            <a:pt x="322089" y="324718"/>
                            <a:pt x="321149" y="323967"/>
                          </a:cubicBezTo>
                          <a:cubicBezTo>
                            <a:pt x="320210" y="323216"/>
                            <a:pt x="319554" y="322699"/>
                            <a:pt x="319177" y="322418"/>
                          </a:cubicBezTo>
                          <a:cubicBezTo>
                            <a:pt x="318802" y="322136"/>
                            <a:pt x="318098" y="321713"/>
                            <a:pt x="317065" y="321150"/>
                          </a:cubicBezTo>
                          <a:cubicBezTo>
                            <a:pt x="316032" y="320586"/>
                            <a:pt x="315233" y="320399"/>
                            <a:pt x="314670" y="320586"/>
                          </a:cubicBezTo>
                          <a:cubicBezTo>
                            <a:pt x="314107" y="320774"/>
                            <a:pt x="313168" y="320868"/>
                            <a:pt x="311853" y="320868"/>
                          </a:cubicBezTo>
                          <a:lnTo>
                            <a:pt x="311008" y="321150"/>
                          </a:lnTo>
                          <a:cubicBezTo>
                            <a:pt x="310444" y="321338"/>
                            <a:pt x="309928" y="321572"/>
                            <a:pt x="309458" y="321854"/>
                          </a:cubicBezTo>
                          <a:cubicBezTo>
                            <a:pt x="308990" y="322136"/>
                            <a:pt x="308472" y="322418"/>
                            <a:pt x="307909" y="322699"/>
                          </a:cubicBezTo>
                          <a:cubicBezTo>
                            <a:pt x="307346" y="322981"/>
                            <a:pt x="306970" y="323263"/>
                            <a:pt x="306782" y="323544"/>
                          </a:cubicBezTo>
                          <a:cubicBezTo>
                            <a:pt x="306595" y="323826"/>
                            <a:pt x="306595" y="324061"/>
                            <a:pt x="306782" y="324249"/>
                          </a:cubicBezTo>
                          <a:cubicBezTo>
                            <a:pt x="302838" y="321056"/>
                            <a:pt x="299458" y="318990"/>
                            <a:pt x="296640" y="318051"/>
                          </a:cubicBezTo>
                          <a:cubicBezTo>
                            <a:pt x="295702" y="317863"/>
                            <a:pt x="294668" y="317347"/>
                            <a:pt x="293542" y="316502"/>
                          </a:cubicBezTo>
                          <a:cubicBezTo>
                            <a:pt x="292415" y="315657"/>
                            <a:pt x="291429" y="314999"/>
                            <a:pt x="290584" y="314530"/>
                          </a:cubicBezTo>
                          <a:cubicBezTo>
                            <a:pt x="289738" y="314060"/>
                            <a:pt x="288800" y="313919"/>
                            <a:pt x="287767" y="314107"/>
                          </a:cubicBezTo>
                          <a:cubicBezTo>
                            <a:pt x="286735" y="314295"/>
                            <a:pt x="285654" y="314952"/>
                            <a:pt x="284527" y="316079"/>
                          </a:cubicBezTo>
                          <a:cubicBezTo>
                            <a:pt x="283588" y="317018"/>
                            <a:pt x="283025" y="318427"/>
                            <a:pt x="282837" y="320305"/>
                          </a:cubicBezTo>
                          <a:cubicBezTo>
                            <a:pt x="282649" y="322183"/>
                            <a:pt x="282462" y="323404"/>
                            <a:pt x="282273" y="323967"/>
                          </a:cubicBezTo>
                          <a:cubicBezTo>
                            <a:pt x="280959" y="323028"/>
                            <a:pt x="280959" y="321384"/>
                            <a:pt x="282273" y="319037"/>
                          </a:cubicBezTo>
                          <a:cubicBezTo>
                            <a:pt x="283588" y="316689"/>
                            <a:pt x="283777" y="314952"/>
                            <a:pt x="282837" y="313825"/>
                          </a:cubicBezTo>
                          <a:cubicBezTo>
                            <a:pt x="282273" y="312699"/>
                            <a:pt x="281287" y="312276"/>
                            <a:pt x="279879" y="312558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13"/>
                    </a:p>
                  </p:txBody>
                </p:sp>
                <p:grpSp>
                  <p:nvGrpSpPr>
                    <p:cNvPr id="94" name="Shape 422"/>
                    <p:cNvGrpSpPr/>
                    <p:nvPr/>
                  </p:nvGrpSpPr>
                  <p:grpSpPr>
                    <a:xfrm>
                      <a:off x="8652852" y="5439751"/>
                      <a:ext cx="364548" cy="439207"/>
                      <a:chOff x="584925" y="238125"/>
                      <a:chExt cx="415200" cy="525100"/>
                    </a:xfrm>
                  </p:grpSpPr>
                  <p:sp>
                    <p:nvSpPr>
                      <p:cNvPr id="95" name="Shape 423"/>
                      <p:cNvSpPr/>
                      <p:nvPr/>
                    </p:nvSpPr>
                    <p:spPr>
                      <a:xfrm>
                        <a:off x="621550" y="299175"/>
                        <a:ext cx="378575" cy="4640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43" h="18562" extrusionOk="0">
                            <a:moveTo>
                              <a:pt x="14166" y="0"/>
                            </a:moveTo>
                            <a:lnTo>
                              <a:pt x="14166" y="16755"/>
                            </a:lnTo>
                            <a:lnTo>
                              <a:pt x="14141" y="16926"/>
                            </a:lnTo>
                            <a:lnTo>
                              <a:pt x="14093" y="17072"/>
                            </a:lnTo>
                            <a:lnTo>
                              <a:pt x="14044" y="17194"/>
                            </a:lnTo>
                            <a:lnTo>
                              <a:pt x="13946" y="17341"/>
                            </a:lnTo>
                            <a:lnTo>
                              <a:pt x="13824" y="17438"/>
                            </a:lnTo>
                            <a:lnTo>
                              <a:pt x="13677" y="17512"/>
                            </a:lnTo>
                            <a:lnTo>
                              <a:pt x="13531" y="17561"/>
                            </a:lnTo>
                            <a:lnTo>
                              <a:pt x="13384" y="17585"/>
                            </a:lnTo>
                            <a:lnTo>
                              <a:pt x="0" y="17585"/>
                            </a:lnTo>
                            <a:lnTo>
                              <a:pt x="0" y="17731"/>
                            </a:lnTo>
                            <a:lnTo>
                              <a:pt x="25" y="17902"/>
                            </a:lnTo>
                            <a:lnTo>
                              <a:pt x="74" y="18049"/>
                            </a:lnTo>
                            <a:lnTo>
                              <a:pt x="123" y="18171"/>
                            </a:lnTo>
                            <a:lnTo>
                              <a:pt x="220" y="18318"/>
                            </a:lnTo>
                            <a:lnTo>
                              <a:pt x="342" y="18415"/>
                            </a:lnTo>
                            <a:lnTo>
                              <a:pt x="489" y="18489"/>
                            </a:lnTo>
                            <a:lnTo>
                              <a:pt x="635" y="18537"/>
                            </a:lnTo>
                            <a:lnTo>
                              <a:pt x="782" y="18562"/>
                            </a:lnTo>
                            <a:lnTo>
                              <a:pt x="14361" y="18562"/>
                            </a:lnTo>
                            <a:lnTo>
                              <a:pt x="14508" y="18537"/>
                            </a:lnTo>
                            <a:lnTo>
                              <a:pt x="14654" y="18489"/>
                            </a:lnTo>
                            <a:lnTo>
                              <a:pt x="14801" y="18415"/>
                            </a:lnTo>
                            <a:lnTo>
                              <a:pt x="14923" y="18318"/>
                            </a:lnTo>
                            <a:lnTo>
                              <a:pt x="15021" y="18171"/>
                            </a:lnTo>
                            <a:lnTo>
                              <a:pt x="15069" y="18049"/>
                            </a:lnTo>
                            <a:lnTo>
                              <a:pt x="15118" y="17902"/>
                            </a:lnTo>
                            <a:lnTo>
                              <a:pt x="15143" y="17731"/>
                            </a:lnTo>
                            <a:lnTo>
                              <a:pt x="15143" y="733"/>
                            </a:lnTo>
                            <a:lnTo>
                              <a:pt x="15118" y="586"/>
                            </a:lnTo>
                            <a:lnTo>
                              <a:pt x="15069" y="440"/>
                            </a:lnTo>
                            <a:lnTo>
                              <a:pt x="15021" y="318"/>
                            </a:lnTo>
                            <a:lnTo>
                              <a:pt x="14923" y="196"/>
                            </a:lnTo>
                            <a:lnTo>
                              <a:pt x="14801" y="122"/>
                            </a:lnTo>
                            <a:lnTo>
                              <a:pt x="14654" y="49"/>
                            </a:lnTo>
                            <a:lnTo>
                              <a:pt x="14508" y="25"/>
                            </a:lnTo>
                            <a:lnTo>
                              <a:pt x="1436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7" name="Shape 424"/>
                      <p:cNvSpPr/>
                      <p:nvPr/>
                    </p:nvSpPr>
                    <p:spPr>
                      <a:xfrm>
                        <a:off x="633750" y="238125"/>
                        <a:ext cx="29350" cy="635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74" h="2540" extrusionOk="0">
                            <a:moveTo>
                              <a:pt x="392" y="0"/>
                            </a:moveTo>
                            <a:lnTo>
                              <a:pt x="294" y="49"/>
                            </a:lnTo>
                            <a:lnTo>
                              <a:pt x="221" y="73"/>
                            </a:lnTo>
                            <a:lnTo>
                              <a:pt x="147" y="147"/>
                            </a:lnTo>
                            <a:lnTo>
                              <a:pt x="74" y="220"/>
                            </a:lnTo>
                            <a:lnTo>
                              <a:pt x="50" y="293"/>
                            </a:lnTo>
                            <a:lnTo>
                              <a:pt x="1" y="391"/>
                            </a:lnTo>
                            <a:lnTo>
                              <a:pt x="1" y="488"/>
                            </a:lnTo>
                            <a:lnTo>
                              <a:pt x="1" y="2052"/>
                            </a:lnTo>
                            <a:lnTo>
                              <a:pt x="1" y="2149"/>
                            </a:lnTo>
                            <a:lnTo>
                              <a:pt x="50" y="2247"/>
                            </a:lnTo>
                            <a:lnTo>
                              <a:pt x="74" y="2320"/>
                            </a:lnTo>
                            <a:lnTo>
                              <a:pt x="147" y="2393"/>
                            </a:lnTo>
                            <a:lnTo>
                              <a:pt x="221" y="2467"/>
                            </a:lnTo>
                            <a:lnTo>
                              <a:pt x="294" y="2491"/>
                            </a:lnTo>
                            <a:lnTo>
                              <a:pt x="392" y="2540"/>
                            </a:lnTo>
                            <a:lnTo>
                              <a:pt x="782" y="2540"/>
                            </a:lnTo>
                            <a:lnTo>
                              <a:pt x="880" y="2491"/>
                            </a:lnTo>
                            <a:lnTo>
                              <a:pt x="953" y="2467"/>
                            </a:lnTo>
                            <a:lnTo>
                              <a:pt x="1027" y="2393"/>
                            </a:lnTo>
                            <a:lnTo>
                              <a:pt x="1100" y="2320"/>
                            </a:lnTo>
                            <a:lnTo>
                              <a:pt x="1124" y="2247"/>
                            </a:lnTo>
                            <a:lnTo>
                              <a:pt x="1173" y="2149"/>
                            </a:lnTo>
                            <a:lnTo>
                              <a:pt x="1173" y="2052"/>
                            </a:lnTo>
                            <a:lnTo>
                              <a:pt x="1173" y="488"/>
                            </a:lnTo>
                            <a:lnTo>
                              <a:pt x="1173" y="391"/>
                            </a:lnTo>
                            <a:lnTo>
                              <a:pt x="1124" y="293"/>
                            </a:lnTo>
                            <a:lnTo>
                              <a:pt x="1100" y="220"/>
                            </a:lnTo>
                            <a:lnTo>
                              <a:pt x="1027" y="147"/>
                            </a:lnTo>
                            <a:lnTo>
                              <a:pt x="953" y="73"/>
                            </a:lnTo>
                            <a:lnTo>
                              <a:pt x="880" y="49"/>
                            </a:lnTo>
                            <a:lnTo>
                              <a:pt x="78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9" name="Shape 425"/>
                      <p:cNvSpPr/>
                      <p:nvPr/>
                    </p:nvSpPr>
                    <p:spPr>
                      <a:xfrm>
                        <a:off x="716800" y="238125"/>
                        <a:ext cx="29325" cy="635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73" h="2540" extrusionOk="0">
                            <a:moveTo>
                              <a:pt x="391" y="0"/>
                            </a:moveTo>
                            <a:lnTo>
                              <a:pt x="294" y="49"/>
                            </a:lnTo>
                            <a:lnTo>
                              <a:pt x="220" y="73"/>
                            </a:lnTo>
                            <a:lnTo>
                              <a:pt x="147" y="147"/>
                            </a:lnTo>
                            <a:lnTo>
                              <a:pt x="74" y="220"/>
                            </a:lnTo>
                            <a:lnTo>
                              <a:pt x="49" y="293"/>
                            </a:lnTo>
                            <a:lnTo>
                              <a:pt x="0" y="391"/>
                            </a:lnTo>
                            <a:lnTo>
                              <a:pt x="0" y="488"/>
                            </a:lnTo>
                            <a:lnTo>
                              <a:pt x="0" y="2052"/>
                            </a:lnTo>
                            <a:lnTo>
                              <a:pt x="0" y="2149"/>
                            </a:lnTo>
                            <a:lnTo>
                              <a:pt x="49" y="2247"/>
                            </a:lnTo>
                            <a:lnTo>
                              <a:pt x="74" y="2320"/>
                            </a:lnTo>
                            <a:lnTo>
                              <a:pt x="147" y="2393"/>
                            </a:lnTo>
                            <a:lnTo>
                              <a:pt x="220" y="2467"/>
                            </a:lnTo>
                            <a:lnTo>
                              <a:pt x="294" y="2491"/>
                            </a:lnTo>
                            <a:lnTo>
                              <a:pt x="391" y="2540"/>
                            </a:lnTo>
                            <a:lnTo>
                              <a:pt x="782" y="2540"/>
                            </a:lnTo>
                            <a:lnTo>
                              <a:pt x="880" y="2491"/>
                            </a:lnTo>
                            <a:lnTo>
                              <a:pt x="953" y="2467"/>
                            </a:lnTo>
                            <a:lnTo>
                              <a:pt x="1026" y="2393"/>
                            </a:lnTo>
                            <a:lnTo>
                              <a:pt x="1099" y="2320"/>
                            </a:lnTo>
                            <a:lnTo>
                              <a:pt x="1124" y="2247"/>
                            </a:lnTo>
                            <a:lnTo>
                              <a:pt x="1173" y="2149"/>
                            </a:lnTo>
                            <a:lnTo>
                              <a:pt x="1173" y="2052"/>
                            </a:lnTo>
                            <a:lnTo>
                              <a:pt x="1173" y="488"/>
                            </a:lnTo>
                            <a:lnTo>
                              <a:pt x="1173" y="391"/>
                            </a:lnTo>
                            <a:lnTo>
                              <a:pt x="1124" y="293"/>
                            </a:lnTo>
                            <a:lnTo>
                              <a:pt x="1099" y="220"/>
                            </a:lnTo>
                            <a:lnTo>
                              <a:pt x="1026" y="147"/>
                            </a:lnTo>
                            <a:lnTo>
                              <a:pt x="953" y="73"/>
                            </a:lnTo>
                            <a:lnTo>
                              <a:pt x="880" y="49"/>
                            </a:lnTo>
                            <a:lnTo>
                              <a:pt x="78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" name="Shape 426"/>
                      <p:cNvSpPr/>
                      <p:nvPr/>
                    </p:nvSpPr>
                    <p:spPr>
                      <a:xfrm>
                        <a:off x="799825" y="238125"/>
                        <a:ext cx="29350" cy="635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74" h="2540" extrusionOk="0">
                            <a:moveTo>
                              <a:pt x="392" y="0"/>
                            </a:moveTo>
                            <a:lnTo>
                              <a:pt x="294" y="49"/>
                            </a:lnTo>
                            <a:lnTo>
                              <a:pt x="221" y="73"/>
                            </a:lnTo>
                            <a:lnTo>
                              <a:pt x="148" y="147"/>
                            </a:lnTo>
                            <a:lnTo>
                              <a:pt x="74" y="220"/>
                            </a:lnTo>
                            <a:lnTo>
                              <a:pt x="50" y="293"/>
                            </a:lnTo>
                            <a:lnTo>
                              <a:pt x="1" y="391"/>
                            </a:lnTo>
                            <a:lnTo>
                              <a:pt x="1" y="488"/>
                            </a:lnTo>
                            <a:lnTo>
                              <a:pt x="1" y="2052"/>
                            </a:lnTo>
                            <a:lnTo>
                              <a:pt x="1" y="2149"/>
                            </a:lnTo>
                            <a:lnTo>
                              <a:pt x="50" y="2247"/>
                            </a:lnTo>
                            <a:lnTo>
                              <a:pt x="74" y="2320"/>
                            </a:lnTo>
                            <a:lnTo>
                              <a:pt x="148" y="2393"/>
                            </a:lnTo>
                            <a:lnTo>
                              <a:pt x="221" y="2467"/>
                            </a:lnTo>
                            <a:lnTo>
                              <a:pt x="294" y="2491"/>
                            </a:lnTo>
                            <a:lnTo>
                              <a:pt x="392" y="2540"/>
                            </a:lnTo>
                            <a:lnTo>
                              <a:pt x="783" y="2540"/>
                            </a:lnTo>
                            <a:lnTo>
                              <a:pt x="880" y="2491"/>
                            </a:lnTo>
                            <a:lnTo>
                              <a:pt x="953" y="2467"/>
                            </a:lnTo>
                            <a:lnTo>
                              <a:pt x="1027" y="2393"/>
                            </a:lnTo>
                            <a:lnTo>
                              <a:pt x="1100" y="2320"/>
                            </a:lnTo>
                            <a:lnTo>
                              <a:pt x="1124" y="2247"/>
                            </a:lnTo>
                            <a:lnTo>
                              <a:pt x="1173" y="2149"/>
                            </a:lnTo>
                            <a:lnTo>
                              <a:pt x="1173" y="2052"/>
                            </a:lnTo>
                            <a:lnTo>
                              <a:pt x="1173" y="488"/>
                            </a:lnTo>
                            <a:lnTo>
                              <a:pt x="1173" y="391"/>
                            </a:lnTo>
                            <a:lnTo>
                              <a:pt x="1124" y="293"/>
                            </a:lnTo>
                            <a:lnTo>
                              <a:pt x="1100" y="220"/>
                            </a:lnTo>
                            <a:lnTo>
                              <a:pt x="1027" y="147"/>
                            </a:lnTo>
                            <a:lnTo>
                              <a:pt x="953" y="73"/>
                            </a:lnTo>
                            <a:lnTo>
                              <a:pt x="880" y="49"/>
                            </a:lnTo>
                            <a:lnTo>
                              <a:pt x="783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" name="Shape 427"/>
                      <p:cNvSpPr/>
                      <p:nvPr/>
                    </p:nvSpPr>
                    <p:spPr>
                      <a:xfrm>
                        <a:off x="882875" y="238125"/>
                        <a:ext cx="29325" cy="635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73" h="2540" extrusionOk="0">
                            <a:moveTo>
                              <a:pt x="391" y="0"/>
                            </a:moveTo>
                            <a:lnTo>
                              <a:pt x="294" y="49"/>
                            </a:lnTo>
                            <a:lnTo>
                              <a:pt x="220" y="73"/>
                            </a:lnTo>
                            <a:lnTo>
                              <a:pt x="147" y="147"/>
                            </a:lnTo>
                            <a:lnTo>
                              <a:pt x="74" y="220"/>
                            </a:lnTo>
                            <a:lnTo>
                              <a:pt x="49" y="293"/>
                            </a:lnTo>
                            <a:lnTo>
                              <a:pt x="1" y="391"/>
                            </a:lnTo>
                            <a:lnTo>
                              <a:pt x="1" y="488"/>
                            </a:lnTo>
                            <a:lnTo>
                              <a:pt x="1" y="2052"/>
                            </a:lnTo>
                            <a:lnTo>
                              <a:pt x="1" y="2149"/>
                            </a:lnTo>
                            <a:lnTo>
                              <a:pt x="49" y="2247"/>
                            </a:lnTo>
                            <a:lnTo>
                              <a:pt x="74" y="2320"/>
                            </a:lnTo>
                            <a:lnTo>
                              <a:pt x="147" y="2393"/>
                            </a:lnTo>
                            <a:lnTo>
                              <a:pt x="220" y="2467"/>
                            </a:lnTo>
                            <a:lnTo>
                              <a:pt x="294" y="2491"/>
                            </a:lnTo>
                            <a:lnTo>
                              <a:pt x="391" y="2540"/>
                            </a:lnTo>
                            <a:lnTo>
                              <a:pt x="782" y="2540"/>
                            </a:lnTo>
                            <a:lnTo>
                              <a:pt x="880" y="2491"/>
                            </a:lnTo>
                            <a:lnTo>
                              <a:pt x="953" y="2467"/>
                            </a:lnTo>
                            <a:lnTo>
                              <a:pt x="1026" y="2393"/>
                            </a:lnTo>
                            <a:lnTo>
                              <a:pt x="1100" y="2320"/>
                            </a:lnTo>
                            <a:lnTo>
                              <a:pt x="1124" y="2247"/>
                            </a:lnTo>
                            <a:lnTo>
                              <a:pt x="1173" y="2149"/>
                            </a:lnTo>
                            <a:lnTo>
                              <a:pt x="1173" y="2052"/>
                            </a:lnTo>
                            <a:lnTo>
                              <a:pt x="1173" y="488"/>
                            </a:lnTo>
                            <a:lnTo>
                              <a:pt x="1173" y="391"/>
                            </a:lnTo>
                            <a:lnTo>
                              <a:pt x="1124" y="293"/>
                            </a:lnTo>
                            <a:lnTo>
                              <a:pt x="1100" y="220"/>
                            </a:lnTo>
                            <a:lnTo>
                              <a:pt x="1026" y="147"/>
                            </a:lnTo>
                            <a:lnTo>
                              <a:pt x="953" y="73"/>
                            </a:lnTo>
                            <a:lnTo>
                              <a:pt x="880" y="49"/>
                            </a:lnTo>
                            <a:lnTo>
                              <a:pt x="78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2" name="Shape 428"/>
                      <p:cNvSpPr/>
                      <p:nvPr/>
                    </p:nvSpPr>
                    <p:spPr>
                      <a:xfrm>
                        <a:off x="584925" y="261325"/>
                        <a:ext cx="378575" cy="4640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43" h="18562" extrusionOk="0">
                            <a:moveTo>
                              <a:pt x="2540" y="171"/>
                            </a:moveTo>
                            <a:lnTo>
                              <a:pt x="2711" y="195"/>
                            </a:lnTo>
                            <a:lnTo>
                              <a:pt x="2882" y="244"/>
                            </a:lnTo>
                            <a:lnTo>
                              <a:pt x="3053" y="318"/>
                            </a:lnTo>
                            <a:lnTo>
                              <a:pt x="3175" y="440"/>
                            </a:lnTo>
                            <a:lnTo>
                              <a:pt x="3297" y="562"/>
                            </a:lnTo>
                            <a:lnTo>
                              <a:pt x="3370" y="733"/>
                            </a:lnTo>
                            <a:lnTo>
                              <a:pt x="3419" y="904"/>
                            </a:lnTo>
                            <a:lnTo>
                              <a:pt x="3444" y="1075"/>
                            </a:lnTo>
                            <a:lnTo>
                              <a:pt x="3419" y="1246"/>
                            </a:lnTo>
                            <a:lnTo>
                              <a:pt x="3370" y="1417"/>
                            </a:lnTo>
                            <a:lnTo>
                              <a:pt x="3297" y="1588"/>
                            </a:lnTo>
                            <a:lnTo>
                              <a:pt x="3175" y="1710"/>
                            </a:lnTo>
                            <a:lnTo>
                              <a:pt x="3053" y="1832"/>
                            </a:lnTo>
                            <a:lnTo>
                              <a:pt x="2882" y="1905"/>
                            </a:lnTo>
                            <a:lnTo>
                              <a:pt x="2711" y="1954"/>
                            </a:lnTo>
                            <a:lnTo>
                              <a:pt x="2540" y="1978"/>
                            </a:lnTo>
                            <a:lnTo>
                              <a:pt x="2369" y="1954"/>
                            </a:lnTo>
                            <a:lnTo>
                              <a:pt x="2198" y="1905"/>
                            </a:lnTo>
                            <a:lnTo>
                              <a:pt x="2027" y="1832"/>
                            </a:lnTo>
                            <a:lnTo>
                              <a:pt x="1905" y="1710"/>
                            </a:lnTo>
                            <a:lnTo>
                              <a:pt x="1783" y="1588"/>
                            </a:lnTo>
                            <a:lnTo>
                              <a:pt x="1710" y="1417"/>
                            </a:lnTo>
                            <a:lnTo>
                              <a:pt x="1661" y="1246"/>
                            </a:lnTo>
                            <a:lnTo>
                              <a:pt x="1636" y="1075"/>
                            </a:lnTo>
                            <a:lnTo>
                              <a:pt x="1661" y="904"/>
                            </a:lnTo>
                            <a:lnTo>
                              <a:pt x="1710" y="733"/>
                            </a:lnTo>
                            <a:lnTo>
                              <a:pt x="1783" y="562"/>
                            </a:lnTo>
                            <a:lnTo>
                              <a:pt x="1905" y="440"/>
                            </a:lnTo>
                            <a:lnTo>
                              <a:pt x="2027" y="318"/>
                            </a:lnTo>
                            <a:lnTo>
                              <a:pt x="2198" y="244"/>
                            </a:lnTo>
                            <a:lnTo>
                              <a:pt x="2369" y="195"/>
                            </a:lnTo>
                            <a:lnTo>
                              <a:pt x="2540" y="171"/>
                            </a:lnTo>
                            <a:close/>
                            <a:moveTo>
                              <a:pt x="5862" y="171"/>
                            </a:moveTo>
                            <a:lnTo>
                              <a:pt x="6033" y="195"/>
                            </a:lnTo>
                            <a:lnTo>
                              <a:pt x="6204" y="244"/>
                            </a:lnTo>
                            <a:lnTo>
                              <a:pt x="6374" y="318"/>
                            </a:lnTo>
                            <a:lnTo>
                              <a:pt x="6497" y="440"/>
                            </a:lnTo>
                            <a:lnTo>
                              <a:pt x="6619" y="562"/>
                            </a:lnTo>
                            <a:lnTo>
                              <a:pt x="6692" y="733"/>
                            </a:lnTo>
                            <a:lnTo>
                              <a:pt x="6741" y="904"/>
                            </a:lnTo>
                            <a:lnTo>
                              <a:pt x="6765" y="1075"/>
                            </a:lnTo>
                            <a:lnTo>
                              <a:pt x="6741" y="1246"/>
                            </a:lnTo>
                            <a:lnTo>
                              <a:pt x="6692" y="1417"/>
                            </a:lnTo>
                            <a:lnTo>
                              <a:pt x="6619" y="1588"/>
                            </a:lnTo>
                            <a:lnTo>
                              <a:pt x="6497" y="1710"/>
                            </a:lnTo>
                            <a:lnTo>
                              <a:pt x="6374" y="1832"/>
                            </a:lnTo>
                            <a:lnTo>
                              <a:pt x="6204" y="1905"/>
                            </a:lnTo>
                            <a:lnTo>
                              <a:pt x="6033" y="1954"/>
                            </a:lnTo>
                            <a:lnTo>
                              <a:pt x="5862" y="1978"/>
                            </a:lnTo>
                            <a:lnTo>
                              <a:pt x="5691" y="1954"/>
                            </a:lnTo>
                            <a:lnTo>
                              <a:pt x="5520" y="1905"/>
                            </a:lnTo>
                            <a:lnTo>
                              <a:pt x="5349" y="1832"/>
                            </a:lnTo>
                            <a:lnTo>
                              <a:pt x="5227" y="1710"/>
                            </a:lnTo>
                            <a:lnTo>
                              <a:pt x="5104" y="1588"/>
                            </a:lnTo>
                            <a:lnTo>
                              <a:pt x="5031" y="1417"/>
                            </a:lnTo>
                            <a:lnTo>
                              <a:pt x="4982" y="1246"/>
                            </a:lnTo>
                            <a:lnTo>
                              <a:pt x="4958" y="1075"/>
                            </a:lnTo>
                            <a:lnTo>
                              <a:pt x="4982" y="904"/>
                            </a:lnTo>
                            <a:lnTo>
                              <a:pt x="5031" y="733"/>
                            </a:lnTo>
                            <a:lnTo>
                              <a:pt x="5104" y="562"/>
                            </a:lnTo>
                            <a:lnTo>
                              <a:pt x="5227" y="440"/>
                            </a:lnTo>
                            <a:lnTo>
                              <a:pt x="5349" y="318"/>
                            </a:lnTo>
                            <a:lnTo>
                              <a:pt x="5520" y="244"/>
                            </a:lnTo>
                            <a:lnTo>
                              <a:pt x="5691" y="195"/>
                            </a:lnTo>
                            <a:lnTo>
                              <a:pt x="5862" y="171"/>
                            </a:lnTo>
                            <a:close/>
                            <a:moveTo>
                              <a:pt x="9183" y="171"/>
                            </a:moveTo>
                            <a:lnTo>
                              <a:pt x="9354" y="195"/>
                            </a:lnTo>
                            <a:lnTo>
                              <a:pt x="9525" y="244"/>
                            </a:lnTo>
                            <a:lnTo>
                              <a:pt x="9696" y="318"/>
                            </a:lnTo>
                            <a:lnTo>
                              <a:pt x="9818" y="440"/>
                            </a:lnTo>
                            <a:lnTo>
                              <a:pt x="9940" y="562"/>
                            </a:lnTo>
                            <a:lnTo>
                              <a:pt x="10014" y="733"/>
                            </a:lnTo>
                            <a:lnTo>
                              <a:pt x="10062" y="904"/>
                            </a:lnTo>
                            <a:lnTo>
                              <a:pt x="10087" y="1075"/>
                            </a:lnTo>
                            <a:lnTo>
                              <a:pt x="10062" y="1246"/>
                            </a:lnTo>
                            <a:lnTo>
                              <a:pt x="10014" y="1417"/>
                            </a:lnTo>
                            <a:lnTo>
                              <a:pt x="9940" y="1588"/>
                            </a:lnTo>
                            <a:lnTo>
                              <a:pt x="9818" y="1710"/>
                            </a:lnTo>
                            <a:lnTo>
                              <a:pt x="9696" y="1832"/>
                            </a:lnTo>
                            <a:lnTo>
                              <a:pt x="9525" y="1905"/>
                            </a:lnTo>
                            <a:lnTo>
                              <a:pt x="9354" y="1954"/>
                            </a:lnTo>
                            <a:lnTo>
                              <a:pt x="9183" y="1978"/>
                            </a:lnTo>
                            <a:lnTo>
                              <a:pt x="9012" y="1954"/>
                            </a:lnTo>
                            <a:lnTo>
                              <a:pt x="8841" y="1905"/>
                            </a:lnTo>
                            <a:lnTo>
                              <a:pt x="8670" y="1832"/>
                            </a:lnTo>
                            <a:lnTo>
                              <a:pt x="8548" y="1710"/>
                            </a:lnTo>
                            <a:lnTo>
                              <a:pt x="8426" y="1588"/>
                            </a:lnTo>
                            <a:lnTo>
                              <a:pt x="8353" y="1417"/>
                            </a:lnTo>
                            <a:lnTo>
                              <a:pt x="8304" y="1246"/>
                            </a:lnTo>
                            <a:lnTo>
                              <a:pt x="8279" y="1075"/>
                            </a:lnTo>
                            <a:lnTo>
                              <a:pt x="8304" y="904"/>
                            </a:lnTo>
                            <a:lnTo>
                              <a:pt x="8353" y="733"/>
                            </a:lnTo>
                            <a:lnTo>
                              <a:pt x="8426" y="562"/>
                            </a:lnTo>
                            <a:lnTo>
                              <a:pt x="8548" y="440"/>
                            </a:lnTo>
                            <a:lnTo>
                              <a:pt x="8670" y="318"/>
                            </a:lnTo>
                            <a:lnTo>
                              <a:pt x="8841" y="244"/>
                            </a:lnTo>
                            <a:lnTo>
                              <a:pt x="9012" y="195"/>
                            </a:lnTo>
                            <a:lnTo>
                              <a:pt x="9183" y="171"/>
                            </a:lnTo>
                            <a:close/>
                            <a:moveTo>
                              <a:pt x="12505" y="171"/>
                            </a:moveTo>
                            <a:lnTo>
                              <a:pt x="12676" y="195"/>
                            </a:lnTo>
                            <a:lnTo>
                              <a:pt x="12847" y="244"/>
                            </a:lnTo>
                            <a:lnTo>
                              <a:pt x="13018" y="318"/>
                            </a:lnTo>
                            <a:lnTo>
                              <a:pt x="13140" y="440"/>
                            </a:lnTo>
                            <a:lnTo>
                              <a:pt x="13262" y="562"/>
                            </a:lnTo>
                            <a:lnTo>
                              <a:pt x="13335" y="733"/>
                            </a:lnTo>
                            <a:lnTo>
                              <a:pt x="13384" y="904"/>
                            </a:lnTo>
                            <a:lnTo>
                              <a:pt x="13408" y="1075"/>
                            </a:lnTo>
                            <a:lnTo>
                              <a:pt x="13384" y="1246"/>
                            </a:lnTo>
                            <a:lnTo>
                              <a:pt x="13335" y="1417"/>
                            </a:lnTo>
                            <a:lnTo>
                              <a:pt x="13262" y="1588"/>
                            </a:lnTo>
                            <a:lnTo>
                              <a:pt x="13140" y="1710"/>
                            </a:lnTo>
                            <a:lnTo>
                              <a:pt x="13018" y="1832"/>
                            </a:lnTo>
                            <a:lnTo>
                              <a:pt x="12847" y="1905"/>
                            </a:lnTo>
                            <a:lnTo>
                              <a:pt x="12676" y="1954"/>
                            </a:lnTo>
                            <a:lnTo>
                              <a:pt x="12505" y="1978"/>
                            </a:lnTo>
                            <a:lnTo>
                              <a:pt x="12334" y="1954"/>
                            </a:lnTo>
                            <a:lnTo>
                              <a:pt x="12163" y="1905"/>
                            </a:lnTo>
                            <a:lnTo>
                              <a:pt x="11992" y="1832"/>
                            </a:lnTo>
                            <a:lnTo>
                              <a:pt x="11870" y="1710"/>
                            </a:lnTo>
                            <a:lnTo>
                              <a:pt x="11748" y="1588"/>
                            </a:lnTo>
                            <a:lnTo>
                              <a:pt x="11674" y="1417"/>
                            </a:lnTo>
                            <a:lnTo>
                              <a:pt x="11625" y="1246"/>
                            </a:lnTo>
                            <a:lnTo>
                              <a:pt x="11601" y="1075"/>
                            </a:lnTo>
                            <a:lnTo>
                              <a:pt x="11625" y="904"/>
                            </a:lnTo>
                            <a:lnTo>
                              <a:pt x="11674" y="733"/>
                            </a:lnTo>
                            <a:lnTo>
                              <a:pt x="11748" y="562"/>
                            </a:lnTo>
                            <a:lnTo>
                              <a:pt x="11870" y="440"/>
                            </a:lnTo>
                            <a:lnTo>
                              <a:pt x="11992" y="318"/>
                            </a:lnTo>
                            <a:lnTo>
                              <a:pt x="12163" y="244"/>
                            </a:lnTo>
                            <a:lnTo>
                              <a:pt x="12334" y="195"/>
                            </a:lnTo>
                            <a:lnTo>
                              <a:pt x="12505" y="171"/>
                            </a:lnTo>
                            <a:close/>
                            <a:moveTo>
                              <a:pt x="13091" y="5520"/>
                            </a:moveTo>
                            <a:lnTo>
                              <a:pt x="13189" y="5544"/>
                            </a:lnTo>
                            <a:lnTo>
                              <a:pt x="13262" y="5593"/>
                            </a:lnTo>
                            <a:lnTo>
                              <a:pt x="13311" y="5666"/>
                            </a:lnTo>
                            <a:lnTo>
                              <a:pt x="13335" y="5764"/>
                            </a:lnTo>
                            <a:lnTo>
                              <a:pt x="13311" y="5862"/>
                            </a:lnTo>
                            <a:lnTo>
                              <a:pt x="13262" y="5935"/>
                            </a:lnTo>
                            <a:lnTo>
                              <a:pt x="13189" y="5984"/>
                            </a:lnTo>
                            <a:lnTo>
                              <a:pt x="13091" y="6008"/>
                            </a:lnTo>
                            <a:lnTo>
                              <a:pt x="1954" y="6008"/>
                            </a:lnTo>
                            <a:lnTo>
                              <a:pt x="1856" y="5984"/>
                            </a:lnTo>
                            <a:lnTo>
                              <a:pt x="1783" y="5935"/>
                            </a:lnTo>
                            <a:lnTo>
                              <a:pt x="1734" y="5862"/>
                            </a:lnTo>
                            <a:lnTo>
                              <a:pt x="1710" y="5764"/>
                            </a:lnTo>
                            <a:lnTo>
                              <a:pt x="1734" y="5666"/>
                            </a:lnTo>
                            <a:lnTo>
                              <a:pt x="1783" y="5593"/>
                            </a:lnTo>
                            <a:lnTo>
                              <a:pt x="1856" y="5544"/>
                            </a:lnTo>
                            <a:lnTo>
                              <a:pt x="1954" y="5520"/>
                            </a:lnTo>
                            <a:close/>
                            <a:moveTo>
                              <a:pt x="13189" y="7840"/>
                            </a:moveTo>
                            <a:lnTo>
                              <a:pt x="13262" y="7913"/>
                            </a:lnTo>
                            <a:lnTo>
                              <a:pt x="13311" y="7986"/>
                            </a:lnTo>
                            <a:lnTo>
                              <a:pt x="13335" y="8084"/>
                            </a:lnTo>
                            <a:lnTo>
                              <a:pt x="13311" y="8182"/>
                            </a:lnTo>
                            <a:lnTo>
                              <a:pt x="13262" y="8255"/>
                            </a:lnTo>
                            <a:lnTo>
                              <a:pt x="13189" y="8304"/>
                            </a:lnTo>
                            <a:lnTo>
                              <a:pt x="13091" y="8328"/>
                            </a:lnTo>
                            <a:lnTo>
                              <a:pt x="1954" y="8328"/>
                            </a:lnTo>
                            <a:lnTo>
                              <a:pt x="1856" y="8304"/>
                            </a:lnTo>
                            <a:lnTo>
                              <a:pt x="1783" y="8255"/>
                            </a:lnTo>
                            <a:lnTo>
                              <a:pt x="1734" y="8182"/>
                            </a:lnTo>
                            <a:lnTo>
                              <a:pt x="1710" y="8084"/>
                            </a:lnTo>
                            <a:lnTo>
                              <a:pt x="1734" y="7986"/>
                            </a:lnTo>
                            <a:lnTo>
                              <a:pt x="1783" y="7913"/>
                            </a:lnTo>
                            <a:lnTo>
                              <a:pt x="1856" y="7840"/>
                            </a:lnTo>
                            <a:close/>
                            <a:moveTo>
                              <a:pt x="13091" y="10136"/>
                            </a:moveTo>
                            <a:lnTo>
                              <a:pt x="13189" y="10160"/>
                            </a:lnTo>
                            <a:lnTo>
                              <a:pt x="13262" y="10209"/>
                            </a:lnTo>
                            <a:lnTo>
                              <a:pt x="13311" y="10282"/>
                            </a:lnTo>
                            <a:lnTo>
                              <a:pt x="13335" y="10380"/>
                            </a:lnTo>
                            <a:lnTo>
                              <a:pt x="13311" y="10478"/>
                            </a:lnTo>
                            <a:lnTo>
                              <a:pt x="13262" y="10551"/>
                            </a:lnTo>
                            <a:lnTo>
                              <a:pt x="13189" y="10600"/>
                            </a:lnTo>
                            <a:lnTo>
                              <a:pt x="13091" y="10624"/>
                            </a:lnTo>
                            <a:lnTo>
                              <a:pt x="1954" y="10624"/>
                            </a:lnTo>
                            <a:lnTo>
                              <a:pt x="1856" y="10600"/>
                            </a:lnTo>
                            <a:lnTo>
                              <a:pt x="1783" y="10551"/>
                            </a:lnTo>
                            <a:lnTo>
                              <a:pt x="1734" y="10478"/>
                            </a:lnTo>
                            <a:lnTo>
                              <a:pt x="1710" y="10380"/>
                            </a:lnTo>
                            <a:lnTo>
                              <a:pt x="1734" y="10282"/>
                            </a:lnTo>
                            <a:lnTo>
                              <a:pt x="1783" y="10209"/>
                            </a:lnTo>
                            <a:lnTo>
                              <a:pt x="1856" y="10160"/>
                            </a:lnTo>
                            <a:lnTo>
                              <a:pt x="1954" y="10136"/>
                            </a:lnTo>
                            <a:close/>
                            <a:moveTo>
                              <a:pt x="8206" y="12456"/>
                            </a:moveTo>
                            <a:lnTo>
                              <a:pt x="8304" y="12480"/>
                            </a:lnTo>
                            <a:lnTo>
                              <a:pt x="8377" y="12529"/>
                            </a:lnTo>
                            <a:lnTo>
                              <a:pt x="8426" y="12602"/>
                            </a:lnTo>
                            <a:lnTo>
                              <a:pt x="8450" y="12700"/>
                            </a:lnTo>
                            <a:lnTo>
                              <a:pt x="8426" y="12798"/>
                            </a:lnTo>
                            <a:lnTo>
                              <a:pt x="8377" y="12871"/>
                            </a:lnTo>
                            <a:lnTo>
                              <a:pt x="8304" y="12920"/>
                            </a:lnTo>
                            <a:lnTo>
                              <a:pt x="8206" y="12944"/>
                            </a:lnTo>
                            <a:lnTo>
                              <a:pt x="1954" y="12944"/>
                            </a:lnTo>
                            <a:lnTo>
                              <a:pt x="1856" y="12920"/>
                            </a:lnTo>
                            <a:lnTo>
                              <a:pt x="1783" y="12871"/>
                            </a:lnTo>
                            <a:lnTo>
                              <a:pt x="1734" y="12798"/>
                            </a:lnTo>
                            <a:lnTo>
                              <a:pt x="1710" y="12700"/>
                            </a:lnTo>
                            <a:lnTo>
                              <a:pt x="1734" y="12602"/>
                            </a:lnTo>
                            <a:lnTo>
                              <a:pt x="1783" y="12529"/>
                            </a:lnTo>
                            <a:lnTo>
                              <a:pt x="1856" y="12480"/>
                            </a:lnTo>
                            <a:lnTo>
                              <a:pt x="1954" y="12456"/>
                            </a:lnTo>
                            <a:close/>
                            <a:moveTo>
                              <a:pt x="782" y="0"/>
                            </a:moveTo>
                            <a:lnTo>
                              <a:pt x="635" y="25"/>
                            </a:lnTo>
                            <a:lnTo>
                              <a:pt x="489" y="73"/>
                            </a:lnTo>
                            <a:lnTo>
                              <a:pt x="342" y="122"/>
                            </a:lnTo>
                            <a:lnTo>
                              <a:pt x="220" y="220"/>
                            </a:lnTo>
                            <a:lnTo>
                              <a:pt x="122" y="342"/>
                            </a:lnTo>
                            <a:lnTo>
                              <a:pt x="73" y="489"/>
                            </a:lnTo>
                            <a:lnTo>
                              <a:pt x="24" y="635"/>
                            </a:lnTo>
                            <a:lnTo>
                              <a:pt x="0" y="782"/>
                            </a:lnTo>
                            <a:lnTo>
                              <a:pt x="0" y="17780"/>
                            </a:lnTo>
                            <a:lnTo>
                              <a:pt x="24" y="17927"/>
                            </a:lnTo>
                            <a:lnTo>
                              <a:pt x="73" y="18073"/>
                            </a:lnTo>
                            <a:lnTo>
                              <a:pt x="122" y="18220"/>
                            </a:lnTo>
                            <a:lnTo>
                              <a:pt x="220" y="18342"/>
                            </a:lnTo>
                            <a:lnTo>
                              <a:pt x="342" y="18440"/>
                            </a:lnTo>
                            <a:lnTo>
                              <a:pt x="489" y="18488"/>
                            </a:lnTo>
                            <a:lnTo>
                              <a:pt x="635" y="18537"/>
                            </a:lnTo>
                            <a:lnTo>
                              <a:pt x="782" y="18562"/>
                            </a:lnTo>
                            <a:lnTo>
                              <a:pt x="14361" y="18562"/>
                            </a:lnTo>
                            <a:lnTo>
                              <a:pt x="14507" y="18537"/>
                            </a:lnTo>
                            <a:lnTo>
                              <a:pt x="14654" y="18488"/>
                            </a:lnTo>
                            <a:lnTo>
                              <a:pt x="14800" y="18440"/>
                            </a:lnTo>
                            <a:lnTo>
                              <a:pt x="14923" y="18342"/>
                            </a:lnTo>
                            <a:lnTo>
                              <a:pt x="15020" y="18220"/>
                            </a:lnTo>
                            <a:lnTo>
                              <a:pt x="15069" y="18073"/>
                            </a:lnTo>
                            <a:lnTo>
                              <a:pt x="15118" y="17927"/>
                            </a:lnTo>
                            <a:lnTo>
                              <a:pt x="15142" y="17780"/>
                            </a:lnTo>
                            <a:lnTo>
                              <a:pt x="15142" y="782"/>
                            </a:lnTo>
                            <a:lnTo>
                              <a:pt x="15118" y="635"/>
                            </a:lnTo>
                            <a:lnTo>
                              <a:pt x="15069" y="489"/>
                            </a:lnTo>
                            <a:lnTo>
                              <a:pt x="15020" y="342"/>
                            </a:lnTo>
                            <a:lnTo>
                              <a:pt x="14923" y="220"/>
                            </a:lnTo>
                            <a:lnTo>
                              <a:pt x="14800" y="122"/>
                            </a:lnTo>
                            <a:lnTo>
                              <a:pt x="14654" y="73"/>
                            </a:lnTo>
                            <a:lnTo>
                              <a:pt x="14507" y="25"/>
                            </a:lnTo>
                            <a:lnTo>
                              <a:pt x="1436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07" name="Shape 525"/>
                    <p:cNvGrpSpPr/>
                    <p:nvPr/>
                  </p:nvGrpSpPr>
                  <p:grpSpPr>
                    <a:xfrm>
                      <a:off x="9936104" y="6083266"/>
                      <a:ext cx="455274" cy="427416"/>
                      <a:chOff x="5970800" y="1619250"/>
                      <a:chExt cx="428650" cy="456725"/>
                    </a:xfrm>
                  </p:grpSpPr>
                  <p:sp>
                    <p:nvSpPr>
                      <p:cNvPr id="108" name="Shape 526"/>
                      <p:cNvSpPr/>
                      <p:nvPr/>
                    </p:nvSpPr>
                    <p:spPr>
                      <a:xfrm>
                        <a:off x="5970800" y="1674200"/>
                        <a:ext cx="377975" cy="3779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19" h="15118" extrusionOk="0">
                            <a:moveTo>
                              <a:pt x="7181" y="0"/>
                            </a:moveTo>
                            <a:lnTo>
                              <a:pt x="6790" y="49"/>
                            </a:lnTo>
                            <a:lnTo>
                              <a:pt x="6424" y="98"/>
                            </a:lnTo>
                            <a:lnTo>
                              <a:pt x="6058" y="147"/>
                            </a:lnTo>
                            <a:lnTo>
                              <a:pt x="5691" y="244"/>
                            </a:lnTo>
                            <a:lnTo>
                              <a:pt x="5325" y="342"/>
                            </a:lnTo>
                            <a:lnTo>
                              <a:pt x="4983" y="464"/>
                            </a:lnTo>
                            <a:lnTo>
                              <a:pt x="4641" y="586"/>
                            </a:lnTo>
                            <a:lnTo>
                              <a:pt x="4299" y="733"/>
                            </a:lnTo>
                            <a:lnTo>
                              <a:pt x="3982" y="904"/>
                            </a:lnTo>
                            <a:lnTo>
                              <a:pt x="3664" y="1099"/>
                            </a:lnTo>
                            <a:lnTo>
                              <a:pt x="3347" y="1295"/>
                            </a:lnTo>
                            <a:lnTo>
                              <a:pt x="3053" y="1490"/>
                            </a:lnTo>
                            <a:lnTo>
                              <a:pt x="2760" y="1734"/>
                            </a:lnTo>
                            <a:lnTo>
                              <a:pt x="2492" y="1954"/>
                            </a:lnTo>
                            <a:lnTo>
                              <a:pt x="2223" y="2223"/>
                            </a:lnTo>
                            <a:lnTo>
                              <a:pt x="1979" y="2467"/>
                            </a:lnTo>
                            <a:lnTo>
                              <a:pt x="1735" y="2760"/>
                            </a:lnTo>
                            <a:lnTo>
                              <a:pt x="1515" y="3029"/>
                            </a:lnTo>
                            <a:lnTo>
                              <a:pt x="1295" y="3322"/>
                            </a:lnTo>
                            <a:lnTo>
                              <a:pt x="1100" y="3639"/>
                            </a:lnTo>
                            <a:lnTo>
                              <a:pt x="929" y="3957"/>
                            </a:lnTo>
                            <a:lnTo>
                              <a:pt x="758" y="4274"/>
                            </a:lnTo>
                            <a:lnTo>
                              <a:pt x="611" y="4616"/>
                            </a:lnTo>
                            <a:lnTo>
                              <a:pt x="465" y="4958"/>
                            </a:lnTo>
                            <a:lnTo>
                              <a:pt x="343" y="5300"/>
                            </a:lnTo>
                            <a:lnTo>
                              <a:pt x="245" y="5666"/>
                            </a:lnTo>
                            <a:lnTo>
                              <a:pt x="172" y="6033"/>
                            </a:lnTo>
                            <a:lnTo>
                              <a:pt x="98" y="6399"/>
                            </a:lnTo>
                            <a:lnTo>
                              <a:pt x="49" y="6790"/>
                            </a:lnTo>
                            <a:lnTo>
                              <a:pt x="25" y="7156"/>
                            </a:lnTo>
                            <a:lnTo>
                              <a:pt x="1" y="7547"/>
                            </a:lnTo>
                            <a:lnTo>
                              <a:pt x="25" y="7938"/>
                            </a:lnTo>
                            <a:lnTo>
                              <a:pt x="49" y="8328"/>
                            </a:lnTo>
                            <a:lnTo>
                              <a:pt x="98" y="8695"/>
                            </a:lnTo>
                            <a:lnTo>
                              <a:pt x="172" y="9085"/>
                            </a:lnTo>
                            <a:lnTo>
                              <a:pt x="245" y="9452"/>
                            </a:lnTo>
                            <a:lnTo>
                              <a:pt x="343" y="9794"/>
                            </a:lnTo>
                            <a:lnTo>
                              <a:pt x="465" y="10160"/>
                            </a:lnTo>
                            <a:lnTo>
                              <a:pt x="611" y="10502"/>
                            </a:lnTo>
                            <a:lnTo>
                              <a:pt x="758" y="10820"/>
                            </a:lnTo>
                            <a:lnTo>
                              <a:pt x="929" y="11161"/>
                            </a:lnTo>
                            <a:lnTo>
                              <a:pt x="1100" y="11479"/>
                            </a:lnTo>
                            <a:lnTo>
                              <a:pt x="1295" y="11772"/>
                            </a:lnTo>
                            <a:lnTo>
                              <a:pt x="1515" y="12065"/>
                            </a:lnTo>
                            <a:lnTo>
                              <a:pt x="1735" y="12358"/>
                            </a:lnTo>
                            <a:lnTo>
                              <a:pt x="1979" y="12627"/>
                            </a:lnTo>
                            <a:lnTo>
                              <a:pt x="2223" y="12895"/>
                            </a:lnTo>
                            <a:lnTo>
                              <a:pt x="2492" y="13140"/>
                            </a:lnTo>
                            <a:lnTo>
                              <a:pt x="2760" y="13384"/>
                            </a:lnTo>
                            <a:lnTo>
                              <a:pt x="3053" y="13604"/>
                            </a:lnTo>
                            <a:lnTo>
                              <a:pt x="3347" y="13824"/>
                            </a:lnTo>
                            <a:lnTo>
                              <a:pt x="3664" y="14019"/>
                            </a:lnTo>
                            <a:lnTo>
                              <a:pt x="3982" y="14190"/>
                            </a:lnTo>
                            <a:lnTo>
                              <a:pt x="4299" y="14361"/>
                            </a:lnTo>
                            <a:lnTo>
                              <a:pt x="4641" y="14507"/>
                            </a:lnTo>
                            <a:lnTo>
                              <a:pt x="4983" y="14654"/>
                            </a:lnTo>
                            <a:lnTo>
                              <a:pt x="5325" y="14776"/>
                            </a:lnTo>
                            <a:lnTo>
                              <a:pt x="5691" y="14874"/>
                            </a:lnTo>
                            <a:lnTo>
                              <a:pt x="6058" y="14947"/>
                            </a:lnTo>
                            <a:lnTo>
                              <a:pt x="6424" y="15020"/>
                            </a:lnTo>
                            <a:lnTo>
                              <a:pt x="6790" y="15069"/>
                            </a:lnTo>
                            <a:lnTo>
                              <a:pt x="7181" y="15094"/>
                            </a:lnTo>
                            <a:lnTo>
                              <a:pt x="7572" y="15118"/>
                            </a:lnTo>
                            <a:lnTo>
                              <a:pt x="7963" y="15094"/>
                            </a:lnTo>
                            <a:lnTo>
                              <a:pt x="8329" y="15069"/>
                            </a:lnTo>
                            <a:lnTo>
                              <a:pt x="8720" y="15020"/>
                            </a:lnTo>
                            <a:lnTo>
                              <a:pt x="9086" y="14947"/>
                            </a:lnTo>
                            <a:lnTo>
                              <a:pt x="9452" y="14874"/>
                            </a:lnTo>
                            <a:lnTo>
                              <a:pt x="9819" y="14776"/>
                            </a:lnTo>
                            <a:lnTo>
                              <a:pt x="10161" y="14654"/>
                            </a:lnTo>
                            <a:lnTo>
                              <a:pt x="10503" y="14507"/>
                            </a:lnTo>
                            <a:lnTo>
                              <a:pt x="10844" y="14361"/>
                            </a:lnTo>
                            <a:lnTo>
                              <a:pt x="11162" y="14190"/>
                            </a:lnTo>
                            <a:lnTo>
                              <a:pt x="11479" y="14019"/>
                            </a:lnTo>
                            <a:lnTo>
                              <a:pt x="11797" y="13824"/>
                            </a:lnTo>
                            <a:lnTo>
                              <a:pt x="12090" y="13604"/>
                            </a:lnTo>
                            <a:lnTo>
                              <a:pt x="12383" y="13384"/>
                            </a:lnTo>
                            <a:lnTo>
                              <a:pt x="12652" y="13140"/>
                            </a:lnTo>
                            <a:lnTo>
                              <a:pt x="12920" y="12895"/>
                            </a:lnTo>
                            <a:lnTo>
                              <a:pt x="13165" y="12627"/>
                            </a:lnTo>
                            <a:lnTo>
                              <a:pt x="13409" y="12358"/>
                            </a:lnTo>
                            <a:lnTo>
                              <a:pt x="13629" y="12065"/>
                            </a:lnTo>
                            <a:lnTo>
                              <a:pt x="13824" y="11772"/>
                            </a:lnTo>
                            <a:lnTo>
                              <a:pt x="14019" y="11479"/>
                            </a:lnTo>
                            <a:lnTo>
                              <a:pt x="14215" y="11161"/>
                            </a:lnTo>
                            <a:lnTo>
                              <a:pt x="14386" y="10820"/>
                            </a:lnTo>
                            <a:lnTo>
                              <a:pt x="14532" y="10502"/>
                            </a:lnTo>
                            <a:lnTo>
                              <a:pt x="14654" y="10160"/>
                            </a:lnTo>
                            <a:lnTo>
                              <a:pt x="14777" y="9794"/>
                            </a:lnTo>
                            <a:lnTo>
                              <a:pt x="14899" y="9452"/>
                            </a:lnTo>
                            <a:lnTo>
                              <a:pt x="14972" y="9085"/>
                            </a:lnTo>
                            <a:lnTo>
                              <a:pt x="15045" y="8695"/>
                            </a:lnTo>
                            <a:lnTo>
                              <a:pt x="15094" y="8328"/>
                            </a:lnTo>
                            <a:lnTo>
                              <a:pt x="15118" y="7938"/>
                            </a:lnTo>
                            <a:lnTo>
                              <a:pt x="15118" y="7547"/>
                            </a:lnTo>
                            <a:lnTo>
                              <a:pt x="15094" y="6936"/>
                            </a:lnTo>
                            <a:lnTo>
                              <a:pt x="15021" y="6326"/>
                            </a:lnTo>
                            <a:lnTo>
                              <a:pt x="14899" y="5740"/>
                            </a:lnTo>
                            <a:lnTo>
                              <a:pt x="14728" y="5178"/>
                            </a:lnTo>
                            <a:lnTo>
                              <a:pt x="14532" y="4616"/>
                            </a:lnTo>
                            <a:lnTo>
                              <a:pt x="14288" y="4079"/>
                            </a:lnTo>
                            <a:lnTo>
                              <a:pt x="13995" y="3590"/>
                            </a:lnTo>
                            <a:lnTo>
                              <a:pt x="13653" y="3102"/>
                            </a:lnTo>
                            <a:lnTo>
                              <a:pt x="13458" y="3053"/>
                            </a:lnTo>
                            <a:lnTo>
                              <a:pt x="12163" y="4347"/>
                            </a:lnTo>
                            <a:lnTo>
                              <a:pt x="12383" y="4689"/>
                            </a:lnTo>
                            <a:lnTo>
                              <a:pt x="12578" y="5056"/>
                            </a:lnTo>
                            <a:lnTo>
                              <a:pt x="12749" y="5446"/>
                            </a:lnTo>
                            <a:lnTo>
                              <a:pt x="12896" y="5837"/>
                            </a:lnTo>
                            <a:lnTo>
                              <a:pt x="13018" y="6252"/>
                            </a:lnTo>
                            <a:lnTo>
                              <a:pt x="13091" y="6668"/>
                            </a:lnTo>
                            <a:lnTo>
                              <a:pt x="13165" y="7107"/>
                            </a:lnTo>
                            <a:lnTo>
                              <a:pt x="13165" y="7547"/>
                            </a:lnTo>
                            <a:lnTo>
                              <a:pt x="13140" y="8133"/>
                            </a:lnTo>
                            <a:lnTo>
                              <a:pt x="13067" y="8695"/>
                            </a:lnTo>
                            <a:lnTo>
                              <a:pt x="12920" y="9208"/>
                            </a:lnTo>
                            <a:lnTo>
                              <a:pt x="12725" y="9745"/>
                            </a:lnTo>
                            <a:lnTo>
                              <a:pt x="12505" y="10233"/>
                            </a:lnTo>
                            <a:lnTo>
                              <a:pt x="12212" y="10673"/>
                            </a:lnTo>
                            <a:lnTo>
                              <a:pt x="11895" y="11113"/>
                            </a:lnTo>
                            <a:lnTo>
                              <a:pt x="11528" y="11503"/>
                            </a:lnTo>
                            <a:lnTo>
                              <a:pt x="11138" y="11870"/>
                            </a:lnTo>
                            <a:lnTo>
                              <a:pt x="10698" y="12187"/>
                            </a:lnTo>
                            <a:lnTo>
                              <a:pt x="10234" y="12480"/>
                            </a:lnTo>
                            <a:lnTo>
                              <a:pt x="9745" y="12725"/>
                            </a:lnTo>
                            <a:lnTo>
                              <a:pt x="9233" y="12895"/>
                            </a:lnTo>
                            <a:lnTo>
                              <a:pt x="8695" y="13042"/>
                            </a:lnTo>
                            <a:lnTo>
                              <a:pt x="8133" y="13140"/>
                            </a:lnTo>
                            <a:lnTo>
                              <a:pt x="7572" y="13164"/>
                            </a:lnTo>
                            <a:lnTo>
                              <a:pt x="6986" y="13140"/>
                            </a:lnTo>
                            <a:lnTo>
                              <a:pt x="6448" y="13042"/>
                            </a:lnTo>
                            <a:lnTo>
                              <a:pt x="5911" y="12895"/>
                            </a:lnTo>
                            <a:lnTo>
                              <a:pt x="5398" y="12725"/>
                            </a:lnTo>
                            <a:lnTo>
                              <a:pt x="4910" y="12480"/>
                            </a:lnTo>
                            <a:lnTo>
                              <a:pt x="4446" y="12187"/>
                            </a:lnTo>
                            <a:lnTo>
                              <a:pt x="4006" y="11870"/>
                            </a:lnTo>
                            <a:lnTo>
                              <a:pt x="3615" y="11503"/>
                            </a:lnTo>
                            <a:lnTo>
                              <a:pt x="3249" y="11113"/>
                            </a:lnTo>
                            <a:lnTo>
                              <a:pt x="2931" y="10673"/>
                            </a:lnTo>
                            <a:lnTo>
                              <a:pt x="2638" y="10233"/>
                            </a:lnTo>
                            <a:lnTo>
                              <a:pt x="2418" y="9745"/>
                            </a:lnTo>
                            <a:lnTo>
                              <a:pt x="2223" y="9208"/>
                            </a:lnTo>
                            <a:lnTo>
                              <a:pt x="2077" y="8695"/>
                            </a:lnTo>
                            <a:lnTo>
                              <a:pt x="2003" y="8133"/>
                            </a:lnTo>
                            <a:lnTo>
                              <a:pt x="1954" y="7547"/>
                            </a:lnTo>
                            <a:lnTo>
                              <a:pt x="2003" y="6985"/>
                            </a:lnTo>
                            <a:lnTo>
                              <a:pt x="2077" y="6423"/>
                            </a:lnTo>
                            <a:lnTo>
                              <a:pt x="2223" y="5886"/>
                            </a:lnTo>
                            <a:lnTo>
                              <a:pt x="2418" y="5373"/>
                            </a:lnTo>
                            <a:lnTo>
                              <a:pt x="2638" y="4885"/>
                            </a:lnTo>
                            <a:lnTo>
                              <a:pt x="2931" y="4421"/>
                            </a:lnTo>
                            <a:lnTo>
                              <a:pt x="3249" y="4005"/>
                            </a:lnTo>
                            <a:lnTo>
                              <a:pt x="3615" y="3590"/>
                            </a:lnTo>
                            <a:lnTo>
                              <a:pt x="4006" y="3224"/>
                            </a:lnTo>
                            <a:lnTo>
                              <a:pt x="4446" y="2906"/>
                            </a:lnTo>
                            <a:lnTo>
                              <a:pt x="4910" y="2638"/>
                            </a:lnTo>
                            <a:lnTo>
                              <a:pt x="5398" y="2394"/>
                            </a:lnTo>
                            <a:lnTo>
                              <a:pt x="5911" y="2198"/>
                            </a:lnTo>
                            <a:lnTo>
                              <a:pt x="6448" y="2076"/>
                            </a:lnTo>
                            <a:lnTo>
                              <a:pt x="6986" y="1978"/>
                            </a:lnTo>
                            <a:lnTo>
                              <a:pt x="7572" y="1954"/>
                            </a:lnTo>
                            <a:lnTo>
                              <a:pt x="8011" y="1978"/>
                            </a:lnTo>
                            <a:lnTo>
                              <a:pt x="8451" y="2027"/>
                            </a:lnTo>
                            <a:lnTo>
                              <a:pt x="8866" y="2100"/>
                            </a:lnTo>
                            <a:lnTo>
                              <a:pt x="9281" y="2223"/>
                            </a:lnTo>
                            <a:lnTo>
                              <a:pt x="9672" y="2369"/>
                            </a:lnTo>
                            <a:lnTo>
                              <a:pt x="10063" y="2540"/>
                            </a:lnTo>
                            <a:lnTo>
                              <a:pt x="10429" y="2735"/>
                            </a:lnTo>
                            <a:lnTo>
                              <a:pt x="10771" y="2955"/>
                            </a:lnTo>
                            <a:lnTo>
                              <a:pt x="11943" y="1807"/>
                            </a:lnTo>
                            <a:lnTo>
                              <a:pt x="11846" y="1343"/>
                            </a:lnTo>
                            <a:lnTo>
                              <a:pt x="11382" y="1026"/>
                            </a:lnTo>
                            <a:lnTo>
                              <a:pt x="10893" y="782"/>
                            </a:lnTo>
                            <a:lnTo>
                              <a:pt x="10380" y="537"/>
                            </a:lnTo>
                            <a:lnTo>
                              <a:pt x="9843" y="342"/>
                            </a:lnTo>
                            <a:lnTo>
                              <a:pt x="9306" y="195"/>
                            </a:lnTo>
                            <a:lnTo>
                              <a:pt x="8744" y="98"/>
                            </a:lnTo>
                            <a:lnTo>
                              <a:pt x="8158" y="25"/>
                            </a:lnTo>
                            <a:lnTo>
                              <a:pt x="757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" name="Shape 527"/>
                      <p:cNvSpPr/>
                      <p:nvPr/>
                    </p:nvSpPr>
                    <p:spPr>
                      <a:xfrm>
                        <a:off x="6068500" y="1771875"/>
                        <a:ext cx="182575" cy="1826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303" h="7304" extrusionOk="0">
                            <a:moveTo>
                              <a:pt x="3664" y="1"/>
                            </a:moveTo>
                            <a:lnTo>
                              <a:pt x="3297" y="25"/>
                            </a:lnTo>
                            <a:lnTo>
                              <a:pt x="2931" y="74"/>
                            </a:lnTo>
                            <a:lnTo>
                              <a:pt x="2565" y="147"/>
                            </a:lnTo>
                            <a:lnTo>
                              <a:pt x="2247" y="294"/>
                            </a:lnTo>
                            <a:lnTo>
                              <a:pt x="1930" y="440"/>
                            </a:lnTo>
                            <a:lnTo>
                              <a:pt x="1612" y="611"/>
                            </a:lnTo>
                            <a:lnTo>
                              <a:pt x="1344" y="831"/>
                            </a:lnTo>
                            <a:lnTo>
                              <a:pt x="1075" y="1075"/>
                            </a:lnTo>
                            <a:lnTo>
                              <a:pt x="831" y="1320"/>
                            </a:lnTo>
                            <a:lnTo>
                              <a:pt x="635" y="1613"/>
                            </a:lnTo>
                            <a:lnTo>
                              <a:pt x="440" y="1906"/>
                            </a:lnTo>
                            <a:lnTo>
                              <a:pt x="293" y="2223"/>
                            </a:lnTo>
                            <a:lnTo>
                              <a:pt x="171" y="2565"/>
                            </a:lnTo>
                            <a:lnTo>
                              <a:pt x="74" y="2907"/>
                            </a:lnTo>
                            <a:lnTo>
                              <a:pt x="25" y="3273"/>
                            </a:lnTo>
                            <a:lnTo>
                              <a:pt x="0" y="3640"/>
                            </a:lnTo>
                            <a:lnTo>
                              <a:pt x="25" y="4031"/>
                            </a:lnTo>
                            <a:lnTo>
                              <a:pt x="74" y="4373"/>
                            </a:lnTo>
                            <a:lnTo>
                              <a:pt x="171" y="4739"/>
                            </a:lnTo>
                            <a:lnTo>
                              <a:pt x="293" y="5081"/>
                            </a:lnTo>
                            <a:lnTo>
                              <a:pt x="440" y="5398"/>
                            </a:lnTo>
                            <a:lnTo>
                              <a:pt x="635" y="5691"/>
                            </a:lnTo>
                            <a:lnTo>
                              <a:pt x="831" y="5960"/>
                            </a:lnTo>
                            <a:lnTo>
                              <a:pt x="1075" y="6229"/>
                            </a:lnTo>
                            <a:lnTo>
                              <a:pt x="1344" y="6473"/>
                            </a:lnTo>
                            <a:lnTo>
                              <a:pt x="1612" y="6668"/>
                            </a:lnTo>
                            <a:lnTo>
                              <a:pt x="1930" y="6864"/>
                            </a:lnTo>
                            <a:lnTo>
                              <a:pt x="2247" y="7010"/>
                            </a:lnTo>
                            <a:lnTo>
                              <a:pt x="2565" y="7132"/>
                            </a:lnTo>
                            <a:lnTo>
                              <a:pt x="2931" y="7230"/>
                            </a:lnTo>
                            <a:lnTo>
                              <a:pt x="3297" y="7279"/>
                            </a:lnTo>
                            <a:lnTo>
                              <a:pt x="3664" y="7303"/>
                            </a:lnTo>
                            <a:lnTo>
                              <a:pt x="4030" y="7279"/>
                            </a:lnTo>
                            <a:lnTo>
                              <a:pt x="4396" y="7230"/>
                            </a:lnTo>
                            <a:lnTo>
                              <a:pt x="4738" y="7132"/>
                            </a:lnTo>
                            <a:lnTo>
                              <a:pt x="5080" y="7010"/>
                            </a:lnTo>
                            <a:lnTo>
                              <a:pt x="5398" y="6864"/>
                            </a:lnTo>
                            <a:lnTo>
                              <a:pt x="5691" y="6668"/>
                            </a:lnTo>
                            <a:lnTo>
                              <a:pt x="5984" y="6473"/>
                            </a:lnTo>
                            <a:lnTo>
                              <a:pt x="6253" y="6229"/>
                            </a:lnTo>
                            <a:lnTo>
                              <a:pt x="6472" y="5960"/>
                            </a:lnTo>
                            <a:lnTo>
                              <a:pt x="6692" y="5691"/>
                            </a:lnTo>
                            <a:lnTo>
                              <a:pt x="6863" y="5398"/>
                            </a:lnTo>
                            <a:lnTo>
                              <a:pt x="7034" y="5081"/>
                            </a:lnTo>
                            <a:lnTo>
                              <a:pt x="7156" y="4739"/>
                            </a:lnTo>
                            <a:lnTo>
                              <a:pt x="7230" y="4373"/>
                            </a:lnTo>
                            <a:lnTo>
                              <a:pt x="7303" y="4031"/>
                            </a:lnTo>
                            <a:lnTo>
                              <a:pt x="7303" y="3640"/>
                            </a:lnTo>
                            <a:lnTo>
                              <a:pt x="7303" y="3396"/>
                            </a:lnTo>
                            <a:lnTo>
                              <a:pt x="7278" y="3176"/>
                            </a:lnTo>
                            <a:lnTo>
                              <a:pt x="7254" y="2932"/>
                            </a:lnTo>
                            <a:lnTo>
                              <a:pt x="7181" y="2712"/>
                            </a:lnTo>
                            <a:lnTo>
                              <a:pt x="7132" y="2492"/>
                            </a:lnTo>
                            <a:lnTo>
                              <a:pt x="7034" y="2272"/>
                            </a:lnTo>
                            <a:lnTo>
                              <a:pt x="6839" y="1857"/>
                            </a:lnTo>
                            <a:lnTo>
                              <a:pt x="5325" y="3347"/>
                            </a:lnTo>
                            <a:lnTo>
                              <a:pt x="5349" y="3640"/>
                            </a:lnTo>
                            <a:lnTo>
                              <a:pt x="5349" y="3811"/>
                            </a:lnTo>
                            <a:lnTo>
                              <a:pt x="5325" y="3982"/>
                            </a:lnTo>
                            <a:lnTo>
                              <a:pt x="5276" y="4153"/>
                            </a:lnTo>
                            <a:lnTo>
                              <a:pt x="5227" y="4299"/>
                            </a:lnTo>
                            <a:lnTo>
                              <a:pt x="5154" y="4446"/>
                            </a:lnTo>
                            <a:lnTo>
                              <a:pt x="5080" y="4592"/>
                            </a:lnTo>
                            <a:lnTo>
                              <a:pt x="4983" y="4739"/>
                            </a:lnTo>
                            <a:lnTo>
                              <a:pt x="4860" y="4861"/>
                            </a:lnTo>
                            <a:lnTo>
                              <a:pt x="4738" y="4959"/>
                            </a:lnTo>
                            <a:lnTo>
                              <a:pt x="4616" y="5056"/>
                            </a:lnTo>
                            <a:lnTo>
                              <a:pt x="4470" y="5154"/>
                            </a:lnTo>
                            <a:lnTo>
                              <a:pt x="4323" y="5203"/>
                            </a:lnTo>
                            <a:lnTo>
                              <a:pt x="4177" y="5276"/>
                            </a:lnTo>
                            <a:lnTo>
                              <a:pt x="4006" y="5301"/>
                            </a:lnTo>
                            <a:lnTo>
                              <a:pt x="3835" y="5349"/>
                            </a:lnTo>
                            <a:lnTo>
                              <a:pt x="3493" y="5349"/>
                            </a:lnTo>
                            <a:lnTo>
                              <a:pt x="3322" y="5301"/>
                            </a:lnTo>
                            <a:lnTo>
                              <a:pt x="3151" y="5276"/>
                            </a:lnTo>
                            <a:lnTo>
                              <a:pt x="3004" y="5203"/>
                            </a:lnTo>
                            <a:lnTo>
                              <a:pt x="2858" y="5154"/>
                            </a:lnTo>
                            <a:lnTo>
                              <a:pt x="2711" y="5056"/>
                            </a:lnTo>
                            <a:lnTo>
                              <a:pt x="2589" y="4959"/>
                            </a:lnTo>
                            <a:lnTo>
                              <a:pt x="2467" y="4861"/>
                            </a:lnTo>
                            <a:lnTo>
                              <a:pt x="2345" y="4739"/>
                            </a:lnTo>
                            <a:lnTo>
                              <a:pt x="2247" y="4592"/>
                            </a:lnTo>
                            <a:lnTo>
                              <a:pt x="2174" y="4446"/>
                            </a:lnTo>
                            <a:lnTo>
                              <a:pt x="2101" y="4299"/>
                            </a:lnTo>
                            <a:lnTo>
                              <a:pt x="2027" y="4153"/>
                            </a:lnTo>
                            <a:lnTo>
                              <a:pt x="2003" y="3982"/>
                            </a:lnTo>
                            <a:lnTo>
                              <a:pt x="1979" y="3811"/>
                            </a:lnTo>
                            <a:lnTo>
                              <a:pt x="1954" y="3640"/>
                            </a:lnTo>
                            <a:lnTo>
                              <a:pt x="1979" y="3469"/>
                            </a:lnTo>
                            <a:lnTo>
                              <a:pt x="2003" y="3298"/>
                            </a:lnTo>
                            <a:lnTo>
                              <a:pt x="2027" y="3151"/>
                            </a:lnTo>
                            <a:lnTo>
                              <a:pt x="2101" y="2980"/>
                            </a:lnTo>
                            <a:lnTo>
                              <a:pt x="2174" y="2834"/>
                            </a:lnTo>
                            <a:lnTo>
                              <a:pt x="2247" y="2687"/>
                            </a:lnTo>
                            <a:lnTo>
                              <a:pt x="2345" y="2565"/>
                            </a:lnTo>
                            <a:lnTo>
                              <a:pt x="2467" y="2443"/>
                            </a:lnTo>
                            <a:lnTo>
                              <a:pt x="2589" y="2345"/>
                            </a:lnTo>
                            <a:lnTo>
                              <a:pt x="2711" y="2248"/>
                            </a:lnTo>
                            <a:lnTo>
                              <a:pt x="2858" y="2150"/>
                            </a:lnTo>
                            <a:lnTo>
                              <a:pt x="3004" y="2077"/>
                            </a:lnTo>
                            <a:lnTo>
                              <a:pt x="3151" y="2028"/>
                            </a:lnTo>
                            <a:lnTo>
                              <a:pt x="3322" y="1979"/>
                            </a:lnTo>
                            <a:lnTo>
                              <a:pt x="3493" y="1955"/>
                            </a:lnTo>
                            <a:lnTo>
                              <a:pt x="3664" y="1955"/>
                            </a:lnTo>
                            <a:lnTo>
                              <a:pt x="3957" y="1979"/>
                            </a:lnTo>
                            <a:lnTo>
                              <a:pt x="5447" y="465"/>
                            </a:lnTo>
                            <a:lnTo>
                              <a:pt x="5056" y="269"/>
                            </a:lnTo>
                            <a:lnTo>
                              <a:pt x="4836" y="196"/>
                            </a:lnTo>
                            <a:lnTo>
                              <a:pt x="4616" y="123"/>
                            </a:lnTo>
                            <a:lnTo>
                              <a:pt x="4372" y="74"/>
                            </a:lnTo>
                            <a:lnTo>
                              <a:pt x="4152" y="25"/>
                            </a:lnTo>
                            <a:lnTo>
                              <a:pt x="3908" y="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" name="Shape 528"/>
                      <p:cNvSpPr/>
                      <p:nvPr/>
                    </p:nvSpPr>
                    <p:spPr>
                      <a:xfrm>
                        <a:off x="5981175" y="2005125"/>
                        <a:ext cx="75125" cy="708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3005" h="2834" extrusionOk="0">
                            <a:moveTo>
                              <a:pt x="1466" y="0"/>
                            </a:moveTo>
                            <a:lnTo>
                              <a:pt x="294" y="1173"/>
                            </a:lnTo>
                            <a:lnTo>
                              <a:pt x="172" y="1319"/>
                            </a:lnTo>
                            <a:lnTo>
                              <a:pt x="74" y="1490"/>
                            </a:lnTo>
                            <a:lnTo>
                              <a:pt x="25" y="1661"/>
                            </a:lnTo>
                            <a:lnTo>
                              <a:pt x="1" y="1857"/>
                            </a:lnTo>
                            <a:lnTo>
                              <a:pt x="25" y="2052"/>
                            </a:lnTo>
                            <a:lnTo>
                              <a:pt x="74" y="2223"/>
                            </a:lnTo>
                            <a:lnTo>
                              <a:pt x="172" y="2394"/>
                            </a:lnTo>
                            <a:lnTo>
                              <a:pt x="294" y="2540"/>
                            </a:lnTo>
                            <a:lnTo>
                              <a:pt x="440" y="2663"/>
                            </a:lnTo>
                            <a:lnTo>
                              <a:pt x="611" y="2760"/>
                            </a:lnTo>
                            <a:lnTo>
                              <a:pt x="807" y="2809"/>
                            </a:lnTo>
                            <a:lnTo>
                              <a:pt x="978" y="2833"/>
                            </a:lnTo>
                            <a:lnTo>
                              <a:pt x="1173" y="2809"/>
                            </a:lnTo>
                            <a:lnTo>
                              <a:pt x="1344" y="2760"/>
                            </a:lnTo>
                            <a:lnTo>
                              <a:pt x="1515" y="2663"/>
                            </a:lnTo>
                            <a:lnTo>
                              <a:pt x="1686" y="2540"/>
                            </a:lnTo>
                            <a:lnTo>
                              <a:pt x="2858" y="1368"/>
                            </a:lnTo>
                            <a:lnTo>
                              <a:pt x="3005" y="1197"/>
                            </a:lnTo>
                            <a:lnTo>
                              <a:pt x="2590" y="928"/>
                            </a:lnTo>
                            <a:lnTo>
                              <a:pt x="2199" y="635"/>
                            </a:lnTo>
                            <a:lnTo>
                              <a:pt x="1808" y="342"/>
                            </a:lnTo>
                            <a:lnTo>
                              <a:pt x="146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1" name="Shape 529"/>
                      <p:cNvSpPr/>
                      <p:nvPr/>
                    </p:nvSpPr>
                    <p:spPr>
                      <a:xfrm>
                        <a:off x="6263875" y="2005125"/>
                        <a:ext cx="74525" cy="708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981" h="2834" extrusionOk="0">
                            <a:moveTo>
                              <a:pt x="1539" y="0"/>
                            </a:moveTo>
                            <a:lnTo>
                              <a:pt x="1173" y="342"/>
                            </a:lnTo>
                            <a:lnTo>
                              <a:pt x="807" y="635"/>
                            </a:lnTo>
                            <a:lnTo>
                              <a:pt x="416" y="928"/>
                            </a:lnTo>
                            <a:lnTo>
                              <a:pt x="1" y="1197"/>
                            </a:lnTo>
                            <a:lnTo>
                              <a:pt x="123" y="1368"/>
                            </a:lnTo>
                            <a:lnTo>
                              <a:pt x="1319" y="2540"/>
                            </a:lnTo>
                            <a:lnTo>
                              <a:pt x="1466" y="2663"/>
                            </a:lnTo>
                            <a:lnTo>
                              <a:pt x="1637" y="2760"/>
                            </a:lnTo>
                            <a:lnTo>
                              <a:pt x="1832" y="2809"/>
                            </a:lnTo>
                            <a:lnTo>
                              <a:pt x="2003" y="2833"/>
                            </a:lnTo>
                            <a:lnTo>
                              <a:pt x="2199" y="2809"/>
                            </a:lnTo>
                            <a:lnTo>
                              <a:pt x="2370" y="2760"/>
                            </a:lnTo>
                            <a:lnTo>
                              <a:pt x="2541" y="2663"/>
                            </a:lnTo>
                            <a:lnTo>
                              <a:pt x="2712" y="2540"/>
                            </a:lnTo>
                            <a:lnTo>
                              <a:pt x="2834" y="2394"/>
                            </a:lnTo>
                            <a:lnTo>
                              <a:pt x="2931" y="2223"/>
                            </a:lnTo>
                            <a:lnTo>
                              <a:pt x="2980" y="2052"/>
                            </a:lnTo>
                            <a:lnTo>
                              <a:pt x="2980" y="1857"/>
                            </a:lnTo>
                            <a:lnTo>
                              <a:pt x="2980" y="1661"/>
                            </a:lnTo>
                            <a:lnTo>
                              <a:pt x="2931" y="1490"/>
                            </a:lnTo>
                            <a:lnTo>
                              <a:pt x="2834" y="1319"/>
                            </a:lnTo>
                            <a:lnTo>
                              <a:pt x="2712" y="1173"/>
                            </a:lnTo>
                            <a:lnTo>
                              <a:pt x="1539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2" name="Shape 530"/>
                      <p:cNvSpPr/>
                      <p:nvPr/>
                    </p:nvSpPr>
                    <p:spPr>
                      <a:xfrm>
                        <a:off x="6147875" y="1619250"/>
                        <a:ext cx="251575" cy="2558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0063" h="10234" extrusionOk="0">
                            <a:moveTo>
                              <a:pt x="7352" y="0"/>
                            </a:moveTo>
                            <a:lnTo>
                              <a:pt x="7254" y="24"/>
                            </a:lnTo>
                            <a:lnTo>
                              <a:pt x="7181" y="73"/>
                            </a:lnTo>
                            <a:lnTo>
                              <a:pt x="7083" y="147"/>
                            </a:lnTo>
                            <a:lnTo>
                              <a:pt x="5447" y="1758"/>
                            </a:lnTo>
                            <a:lnTo>
                              <a:pt x="5373" y="1856"/>
                            </a:lnTo>
                            <a:lnTo>
                              <a:pt x="5300" y="1978"/>
                            </a:lnTo>
                            <a:lnTo>
                              <a:pt x="5227" y="2125"/>
                            </a:lnTo>
                            <a:lnTo>
                              <a:pt x="5178" y="2247"/>
                            </a:lnTo>
                            <a:lnTo>
                              <a:pt x="5154" y="2393"/>
                            </a:lnTo>
                            <a:lnTo>
                              <a:pt x="5129" y="2540"/>
                            </a:lnTo>
                            <a:lnTo>
                              <a:pt x="5129" y="2687"/>
                            </a:lnTo>
                            <a:lnTo>
                              <a:pt x="5129" y="2809"/>
                            </a:lnTo>
                            <a:lnTo>
                              <a:pt x="5349" y="3981"/>
                            </a:lnTo>
                            <a:lnTo>
                              <a:pt x="5398" y="4152"/>
                            </a:lnTo>
                            <a:lnTo>
                              <a:pt x="147" y="9403"/>
                            </a:lnTo>
                            <a:lnTo>
                              <a:pt x="74" y="9476"/>
                            </a:lnTo>
                            <a:lnTo>
                              <a:pt x="25" y="9574"/>
                            </a:lnTo>
                            <a:lnTo>
                              <a:pt x="0" y="9672"/>
                            </a:lnTo>
                            <a:lnTo>
                              <a:pt x="0" y="9745"/>
                            </a:lnTo>
                            <a:lnTo>
                              <a:pt x="0" y="9843"/>
                            </a:lnTo>
                            <a:lnTo>
                              <a:pt x="25" y="9940"/>
                            </a:lnTo>
                            <a:lnTo>
                              <a:pt x="74" y="10013"/>
                            </a:lnTo>
                            <a:lnTo>
                              <a:pt x="147" y="10087"/>
                            </a:lnTo>
                            <a:lnTo>
                              <a:pt x="220" y="10160"/>
                            </a:lnTo>
                            <a:lnTo>
                              <a:pt x="293" y="10209"/>
                            </a:lnTo>
                            <a:lnTo>
                              <a:pt x="391" y="10233"/>
                            </a:lnTo>
                            <a:lnTo>
                              <a:pt x="586" y="10233"/>
                            </a:lnTo>
                            <a:lnTo>
                              <a:pt x="660" y="10209"/>
                            </a:lnTo>
                            <a:lnTo>
                              <a:pt x="757" y="10160"/>
                            </a:lnTo>
                            <a:lnTo>
                              <a:pt x="831" y="10087"/>
                            </a:lnTo>
                            <a:lnTo>
                              <a:pt x="6204" y="4738"/>
                            </a:lnTo>
                            <a:lnTo>
                              <a:pt x="7254" y="4909"/>
                            </a:lnTo>
                            <a:lnTo>
                              <a:pt x="7376" y="4933"/>
                            </a:lnTo>
                            <a:lnTo>
                              <a:pt x="7523" y="4933"/>
                            </a:lnTo>
                            <a:lnTo>
                              <a:pt x="7645" y="4909"/>
                            </a:lnTo>
                            <a:lnTo>
                              <a:pt x="7791" y="4860"/>
                            </a:lnTo>
                            <a:lnTo>
                              <a:pt x="7938" y="4811"/>
                            </a:lnTo>
                            <a:lnTo>
                              <a:pt x="8060" y="4763"/>
                            </a:lnTo>
                            <a:lnTo>
                              <a:pt x="8182" y="4689"/>
                            </a:lnTo>
                            <a:lnTo>
                              <a:pt x="8280" y="4592"/>
                            </a:lnTo>
                            <a:lnTo>
                              <a:pt x="9916" y="2955"/>
                            </a:lnTo>
                            <a:lnTo>
                              <a:pt x="9989" y="2882"/>
                            </a:lnTo>
                            <a:lnTo>
                              <a:pt x="10038" y="2784"/>
                            </a:lnTo>
                            <a:lnTo>
                              <a:pt x="10063" y="2711"/>
                            </a:lnTo>
                            <a:lnTo>
                              <a:pt x="10038" y="2613"/>
                            </a:lnTo>
                            <a:lnTo>
                              <a:pt x="10014" y="2564"/>
                            </a:lnTo>
                            <a:lnTo>
                              <a:pt x="9940" y="2491"/>
                            </a:lnTo>
                            <a:lnTo>
                              <a:pt x="9843" y="2442"/>
                            </a:lnTo>
                            <a:lnTo>
                              <a:pt x="9745" y="2418"/>
                            </a:lnTo>
                            <a:lnTo>
                              <a:pt x="8695" y="2223"/>
                            </a:lnTo>
                            <a:lnTo>
                              <a:pt x="9721" y="1197"/>
                            </a:lnTo>
                            <a:lnTo>
                              <a:pt x="9794" y="1123"/>
                            </a:lnTo>
                            <a:lnTo>
                              <a:pt x="9843" y="1026"/>
                            </a:lnTo>
                            <a:lnTo>
                              <a:pt x="9867" y="953"/>
                            </a:lnTo>
                            <a:lnTo>
                              <a:pt x="9867" y="855"/>
                            </a:lnTo>
                            <a:lnTo>
                              <a:pt x="9867" y="757"/>
                            </a:lnTo>
                            <a:lnTo>
                              <a:pt x="9843" y="659"/>
                            </a:lnTo>
                            <a:lnTo>
                              <a:pt x="9794" y="586"/>
                            </a:lnTo>
                            <a:lnTo>
                              <a:pt x="9721" y="513"/>
                            </a:lnTo>
                            <a:lnTo>
                              <a:pt x="9647" y="440"/>
                            </a:lnTo>
                            <a:lnTo>
                              <a:pt x="9574" y="391"/>
                            </a:lnTo>
                            <a:lnTo>
                              <a:pt x="9476" y="366"/>
                            </a:lnTo>
                            <a:lnTo>
                              <a:pt x="9281" y="366"/>
                            </a:lnTo>
                            <a:lnTo>
                              <a:pt x="9208" y="391"/>
                            </a:lnTo>
                            <a:lnTo>
                              <a:pt x="9110" y="440"/>
                            </a:lnTo>
                            <a:lnTo>
                              <a:pt x="9037" y="513"/>
                            </a:lnTo>
                            <a:lnTo>
                              <a:pt x="7889" y="1661"/>
                            </a:lnTo>
                            <a:lnTo>
                              <a:pt x="7840" y="1490"/>
                            </a:lnTo>
                            <a:lnTo>
                              <a:pt x="7620" y="318"/>
                            </a:lnTo>
                            <a:lnTo>
                              <a:pt x="7596" y="195"/>
                            </a:lnTo>
                            <a:lnTo>
                              <a:pt x="7547" y="98"/>
                            </a:lnTo>
                            <a:lnTo>
                              <a:pt x="7498" y="49"/>
                            </a:lnTo>
                            <a:lnTo>
                              <a:pt x="742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9250693" y="5822094"/>
                      <a:ext cx="490751" cy="382418"/>
                    </a:xfrm>
                    <a:custGeom>
                      <a:avLst/>
                      <a:gdLst>
                        <a:gd name="connsiteX0" fmla="*/ 322160 w 496139"/>
                        <a:gd name="connsiteY0" fmla="*/ 151560 h 505095"/>
                        <a:gd name="connsiteX1" fmla="*/ 365261 w 496139"/>
                        <a:gd name="connsiteY1" fmla="*/ 168181 h 505095"/>
                        <a:gd name="connsiteX2" fmla="*/ 383008 w 496139"/>
                        <a:gd name="connsiteY2" fmla="*/ 208466 h 505095"/>
                        <a:gd name="connsiteX3" fmla="*/ 365261 w 496139"/>
                        <a:gd name="connsiteY3" fmla="*/ 248610 h 505095"/>
                        <a:gd name="connsiteX4" fmla="*/ 322160 w 496139"/>
                        <a:gd name="connsiteY4" fmla="*/ 265371 h 505095"/>
                        <a:gd name="connsiteX5" fmla="*/ 279199 w 496139"/>
                        <a:gd name="connsiteY5" fmla="*/ 248610 h 505095"/>
                        <a:gd name="connsiteX6" fmla="*/ 261310 w 496139"/>
                        <a:gd name="connsiteY6" fmla="*/ 208466 h 505095"/>
                        <a:gd name="connsiteX7" fmla="*/ 279199 w 496139"/>
                        <a:gd name="connsiteY7" fmla="*/ 168181 h 505095"/>
                        <a:gd name="connsiteX8" fmla="*/ 322160 w 496139"/>
                        <a:gd name="connsiteY8" fmla="*/ 151560 h 505095"/>
                        <a:gd name="connsiteX9" fmla="*/ 180742 w 496139"/>
                        <a:gd name="connsiteY9" fmla="*/ 151560 h 505095"/>
                        <a:gd name="connsiteX10" fmla="*/ 223703 w 496139"/>
                        <a:gd name="connsiteY10" fmla="*/ 168181 h 505095"/>
                        <a:gd name="connsiteX11" fmla="*/ 241591 w 496139"/>
                        <a:gd name="connsiteY11" fmla="*/ 208466 h 505095"/>
                        <a:gd name="connsiteX12" fmla="*/ 223703 w 496139"/>
                        <a:gd name="connsiteY12" fmla="*/ 248610 h 505095"/>
                        <a:gd name="connsiteX13" fmla="*/ 180742 w 496139"/>
                        <a:gd name="connsiteY13" fmla="*/ 265371 h 505095"/>
                        <a:gd name="connsiteX14" fmla="*/ 137781 w 496139"/>
                        <a:gd name="connsiteY14" fmla="*/ 248610 h 505095"/>
                        <a:gd name="connsiteX15" fmla="*/ 119892 w 496139"/>
                        <a:gd name="connsiteY15" fmla="*/ 208466 h 505095"/>
                        <a:gd name="connsiteX16" fmla="*/ 137781 w 496139"/>
                        <a:gd name="connsiteY16" fmla="*/ 168181 h 505095"/>
                        <a:gd name="connsiteX17" fmla="*/ 180742 w 496139"/>
                        <a:gd name="connsiteY17" fmla="*/ 151560 h 505095"/>
                        <a:gd name="connsiteX18" fmla="*/ 92848 w 496139"/>
                        <a:gd name="connsiteY18" fmla="*/ 26199 h 505095"/>
                        <a:gd name="connsiteX19" fmla="*/ 61155 w 496139"/>
                        <a:gd name="connsiteY19" fmla="*/ 35777 h 505095"/>
                        <a:gd name="connsiteX20" fmla="*/ 52844 w 496139"/>
                        <a:gd name="connsiteY20" fmla="*/ 71273 h 505095"/>
                        <a:gd name="connsiteX21" fmla="*/ 52844 w 496139"/>
                        <a:gd name="connsiteY21" fmla="*/ 260864 h 505095"/>
                        <a:gd name="connsiteX22" fmla="*/ 77776 w 496139"/>
                        <a:gd name="connsiteY22" fmla="*/ 272132 h 505095"/>
                        <a:gd name="connsiteX23" fmla="*/ 100594 w 496139"/>
                        <a:gd name="connsiteY23" fmla="*/ 280020 h 505095"/>
                        <a:gd name="connsiteX24" fmla="*/ 123413 w 496139"/>
                        <a:gd name="connsiteY24" fmla="*/ 285232 h 505095"/>
                        <a:gd name="connsiteX25" fmla="*/ 143414 w 496139"/>
                        <a:gd name="connsiteY25" fmla="*/ 288331 h 505095"/>
                        <a:gd name="connsiteX26" fmla="*/ 163134 w 496139"/>
                        <a:gd name="connsiteY26" fmla="*/ 289457 h 505095"/>
                        <a:gd name="connsiteX27" fmla="*/ 179614 w 496139"/>
                        <a:gd name="connsiteY27" fmla="*/ 289598 h 505095"/>
                        <a:gd name="connsiteX28" fmla="*/ 195531 w 496139"/>
                        <a:gd name="connsiteY28" fmla="*/ 289035 h 505095"/>
                        <a:gd name="connsiteX29" fmla="*/ 208067 w 496139"/>
                        <a:gd name="connsiteY29" fmla="*/ 288471 h 505095"/>
                        <a:gd name="connsiteX30" fmla="*/ 234830 w 496139"/>
                        <a:gd name="connsiteY30" fmla="*/ 296078 h 505095"/>
                        <a:gd name="connsiteX31" fmla="*/ 237646 w 496139"/>
                        <a:gd name="connsiteY31" fmla="*/ 298613 h 505095"/>
                        <a:gd name="connsiteX32" fmla="*/ 254831 w 496139"/>
                        <a:gd name="connsiteY32" fmla="*/ 312980 h 505095"/>
                        <a:gd name="connsiteX33" fmla="*/ 288073 w 496139"/>
                        <a:gd name="connsiteY33" fmla="*/ 288471 h 505095"/>
                        <a:gd name="connsiteX34" fmla="*/ 298355 w 496139"/>
                        <a:gd name="connsiteY34" fmla="*/ 288894 h 505095"/>
                        <a:gd name="connsiteX35" fmla="*/ 310469 w 496139"/>
                        <a:gd name="connsiteY35" fmla="*/ 289457 h 505095"/>
                        <a:gd name="connsiteX36" fmla="*/ 323286 w 496139"/>
                        <a:gd name="connsiteY36" fmla="*/ 289739 h 505095"/>
                        <a:gd name="connsiteX37" fmla="*/ 338217 w 496139"/>
                        <a:gd name="connsiteY37" fmla="*/ 289457 h 505095"/>
                        <a:gd name="connsiteX38" fmla="*/ 353570 w 496139"/>
                        <a:gd name="connsiteY38" fmla="*/ 288190 h 505095"/>
                        <a:gd name="connsiteX39" fmla="*/ 370754 w 496139"/>
                        <a:gd name="connsiteY39" fmla="*/ 285795 h 505095"/>
                        <a:gd name="connsiteX40" fmla="*/ 388220 w 496139"/>
                        <a:gd name="connsiteY40" fmla="*/ 281992 h 505095"/>
                        <a:gd name="connsiteX41" fmla="*/ 407095 w 496139"/>
                        <a:gd name="connsiteY41" fmla="*/ 276499 h 505095"/>
                        <a:gd name="connsiteX42" fmla="*/ 426110 w 496139"/>
                        <a:gd name="connsiteY42" fmla="*/ 268893 h 505095"/>
                        <a:gd name="connsiteX43" fmla="*/ 446394 w 496139"/>
                        <a:gd name="connsiteY43" fmla="*/ 259173 h 505095"/>
                        <a:gd name="connsiteX44" fmla="*/ 446394 w 496139"/>
                        <a:gd name="connsiteY44" fmla="*/ 71273 h 505095"/>
                        <a:gd name="connsiteX45" fmla="*/ 437378 w 496139"/>
                        <a:gd name="connsiteY45" fmla="*/ 36481 h 505095"/>
                        <a:gd name="connsiteX46" fmla="*/ 406109 w 496139"/>
                        <a:gd name="connsiteY46" fmla="*/ 26199 h 505095"/>
                        <a:gd name="connsiteX47" fmla="*/ 71156 w 496139"/>
                        <a:gd name="connsiteY47" fmla="*/ 0 h 505095"/>
                        <a:gd name="connsiteX48" fmla="*/ 425266 w 496139"/>
                        <a:gd name="connsiteY48" fmla="*/ 0 h 505095"/>
                        <a:gd name="connsiteX49" fmla="*/ 457380 w 496139"/>
                        <a:gd name="connsiteY49" fmla="*/ 14367 h 505095"/>
                        <a:gd name="connsiteX50" fmla="*/ 470621 w 496139"/>
                        <a:gd name="connsiteY50" fmla="*/ 49018 h 505095"/>
                        <a:gd name="connsiteX51" fmla="*/ 470621 w 496139"/>
                        <a:gd name="connsiteY51" fmla="*/ 244525 h 505095"/>
                        <a:gd name="connsiteX52" fmla="*/ 476536 w 496139"/>
                        <a:gd name="connsiteY52" fmla="*/ 240299 h 505095"/>
                        <a:gd name="connsiteX53" fmla="*/ 493439 w 496139"/>
                        <a:gd name="connsiteY53" fmla="*/ 240017 h 505095"/>
                        <a:gd name="connsiteX54" fmla="*/ 492312 w 496139"/>
                        <a:gd name="connsiteY54" fmla="*/ 257765 h 505095"/>
                        <a:gd name="connsiteX55" fmla="*/ 387516 w 496139"/>
                        <a:gd name="connsiteY55" fmla="*/ 328756 h 505095"/>
                        <a:gd name="connsiteX56" fmla="*/ 381036 w 496139"/>
                        <a:gd name="connsiteY56" fmla="*/ 459751 h 505095"/>
                        <a:gd name="connsiteX57" fmla="*/ 329484 w 496139"/>
                        <a:gd name="connsiteY57" fmla="*/ 501444 h 505095"/>
                        <a:gd name="connsiteX58" fmla="*/ 278213 w 496139"/>
                        <a:gd name="connsiteY58" fmla="*/ 497219 h 505095"/>
                        <a:gd name="connsiteX59" fmla="*/ 255113 w 496139"/>
                        <a:gd name="connsiteY59" fmla="*/ 451018 h 505095"/>
                        <a:gd name="connsiteX60" fmla="*/ 254831 w 496139"/>
                        <a:gd name="connsiteY60" fmla="*/ 359181 h 505095"/>
                        <a:gd name="connsiteX61" fmla="*/ 254831 w 496139"/>
                        <a:gd name="connsiteY61" fmla="*/ 358899 h 505095"/>
                        <a:gd name="connsiteX62" fmla="*/ 247929 w 496139"/>
                        <a:gd name="connsiteY62" fmla="*/ 357209 h 505095"/>
                        <a:gd name="connsiteX63" fmla="*/ 241309 w 496139"/>
                        <a:gd name="connsiteY63" fmla="*/ 355800 h 505095"/>
                        <a:gd name="connsiteX64" fmla="*/ 241027 w 496139"/>
                        <a:gd name="connsiteY64" fmla="*/ 451018 h 505095"/>
                        <a:gd name="connsiteX65" fmla="*/ 217645 w 496139"/>
                        <a:gd name="connsiteY65" fmla="*/ 497219 h 505095"/>
                        <a:gd name="connsiteX66" fmla="*/ 166092 w 496139"/>
                        <a:gd name="connsiteY66" fmla="*/ 501444 h 505095"/>
                        <a:gd name="connsiteX67" fmla="*/ 114821 w 496139"/>
                        <a:gd name="connsiteY67" fmla="*/ 459188 h 505095"/>
                        <a:gd name="connsiteX68" fmla="*/ 108623 w 496139"/>
                        <a:gd name="connsiteY68" fmla="*/ 328756 h 505095"/>
                        <a:gd name="connsiteX69" fmla="*/ 3827 w 496139"/>
                        <a:gd name="connsiteY69" fmla="*/ 257765 h 505095"/>
                        <a:gd name="connsiteX70" fmla="*/ 2700 w 496139"/>
                        <a:gd name="connsiteY70" fmla="*/ 240017 h 505095"/>
                        <a:gd name="connsiteX71" fmla="*/ 19603 w 496139"/>
                        <a:gd name="connsiteY71" fmla="*/ 240299 h 505095"/>
                        <a:gd name="connsiteX72" fmla="*/ 22701 w 496139"/>
                        <a:gd name="connsiteY72" fmla="*/ 242271 h 505095"/>
                        <a:gd name="connsiteX73" fmla="*/ 25801 w 496139"/>
                        <a:gd name="connsiteY73" fmla="*/ 244525 h 505095"/>
                        <a:gd name="connsiteX74" fmla="*/ 25801 w 496139"/>
                        <a:gd name="connsiteY74" fmla="*/ 49018 h 505095"/>
                        <a:gd name="connsiteX75" fmla="*/ 39040 w 496139"/>
                        <a:gd name="connsiteY75" fmla="*/ 14367 h 505095"/>
                        <a:gd name="connsiteX76" fmla="*/ 71156 w 496139"/>
                        <a:gd name="connsiteY76" fmla="*/ 0 h 50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</a:cxnLst>
                      <a:rect l="l" t="t" r="r" b="b"/>
                      <a:pathLst>
                        <a:path w="496139" h="505095">
                          <a:moveTo>
                            <a:pt x="322160" y="151560"/>
                          </a:moveTo>
                          <a:cubicBezTo>
                            <a:pt x="339062" y="151560"/>
                            <a:pt x="353429" y="157101"/>
                            <a:pt x="365261" y="168181"/>
                          </a:cubicBezTo>
                          <a:cubicBezTo>
                            <a:pt x="377093" y="179262"/>
                            <a:pt x="383008" y="192690"/>
                            <a:pt x="383008" y="208466"/>
                          </a:cubicBezTo>
                          <a:cubicBezTo>
                            <a:pt x="383008" y="224054"/>
                            <a:pt x="377093" y="237435"/>
                            <a:pt x="365261" y="248610"/>
                          </a:cubicBezTo>
                          <a:cubicBezTo>
                            <a:pt x="353429" y="259784"/>
                            <a:pt x="339062" y="265371"/>
                            <a:pt x="322160" y="265371"/>
                          </a:cubicBezTo>
                          <a:cubicBezTo>
                            <a:pt x="305445" y="265371"/>
                            <a:pt x="291124" y="259784"/>
                            <a:pt x="279199" y="248610"/>
                          </a:cubicBezTo>
                          <a:cubicBezTo>
                            <a:pt x="267273" y="237435"/>
                            <a:pt x="261310" y="224054"/>
                            <a:pt x="261310" y="208466"/>
                          </a:cubicBezTo>
                          <a:cubicBezTo>
                            <a:pt x="261310" y="192690"/>
                            <a:pt x="267273" y="179262"/>
                            <a:pt x="279199" y="168181"/>
                          </a:cubicBezTo>
                          <a:cubicBezTo>
                            <a:pt x="291124" y="157101"/>
                            <a:pt x="305445" y="151560"/>
                            <a:pt x="322160" y="151560"/>
                          </a:cubicBezTo>
                          <a:close/>
                          <a:moveTo>
                            <a:pt x="180742" y="151560"/>
                          </a:moveTo>
                          <a:cubicBezTo>
                            <a:pt x="197456" y="151560"/>
                            <a:pt x="211777" y="157101"/>
                            <a:pt x="223703" y="168181"/>
                          </a:cubicBezTo>
                          <a:cubicBezTo>
                            <a:pt x="235628" y="179262"/>
                            <a:pt x="241591" y="192690"/>
                            <a:pt x="241591" y="208466"/>
                          </a:cubicBezTo>
                          <a:cubicBezTo>
                            <a:pt x="241591" y="224054"/>
                            <a:pt x="235628" y="237435"/>
                            <a:pt x="223703" y="248610"/>
                          </a:cubicBezTo>
                          <a:cubicBezTo>
                            <a:pt x="211777" y="259784"/>
                            <a:pt x="197456" y="265371"/>
                            <a:pt x="180742" y="265371"/>
                          </a:cubicBezTo>
                          <a:cubicBezTo>
                            <a:pt x="164027" y="265371"/>
                            <a:pt x="149707" y="259784"/>
                            <a:pt x="137781" y="248610"/>
                          </a:cubicBezTo>
                          <a:cubicBezTo>
                            <a:pt x="125855" y="237435"/>
                            <a:pt x="119892" y="224054"/>
                            <a:pt x="119892" y="208466"/>
                          </a:cubicBezTo>
                          <a:cubicBezTo>
                            <a:pt x="119892" y="192690"/>
                            <a:pt x="125855" y="179262"/>
                            <a:pt x="137781" y="168181"/>
                          </a:cubicBezTo>
                          <a:cubicBezTo>
                            <a:pt x="149707" y="157101"/>
                            <a:pt x="164027" y="151560"/>
                            <a:pt x="180742" y="151560"/>
                          </a:cubicBezTo>
                          <a:close/>
                          <a:moveTo>
                            <a:pt x="92848" y="26199"/>
                          </a:moveTo>
                          <a:cubicBezTo>
                            <a:pt x="77259" y="26199"/>
                            <a:pt x="66695" y="29392"/>
                            <a:pt x="61155" y="35777"/>
                          </a:cubicBezTo>
                          <a:cubicBezTo>
                            <a:pt x="55614" y="42163"/>
                            <a:pt x="52844" y="53994"/>
                            <a:pt x="52844" y="71273"/>
                          </a:cubicBezTo>
                          <a:lnTo>
                            <a:pt x="52844" y="260864"/>
                          </a:lnTo>
                          <a:cubicBezTo>
                            <a:pt x="60920" y="265183"/>
                            <a:pt x="69230" y="268939"/>
                            <a:pt x="77776" y="272132"/>
                          </a:cubicBezTo>
                          <a:cubicBezTo>
                            <a:pt x="86321" y="275325"/>
                            <a:pt x="93927" y="277954"/>
                            <a:pt x="100594" y="280020"/>
                          </a:cubicBezTo>
                          <a:cubicBezTo>
                            <a:pt x="107261" y="282086"/>
                            <a:pt x="114868" y="283823"/>
                            <a:pt x="123413" y="285232"/>
                          </a:cubicBezTo>
                          <a:cubicBezTo>
                            <a:pt x="131958" y="286640"/>
                            <a:pt x="138625" y="287673"/>
                            <a:pt x="143414" y="288331"/>
                          </a:cubicBezTo>
                          <a:cubicBezTo>
                            <a:pt x="148204" y="288988"/>
                            <a:pt x="154776" y="289363"/>
                            <a:pt x="163134" y="289457"/>
                          </a:cubicBezTo>
                          <a:cubicBezTo>
                            <a:pt x="171491" y="289551"/>
                            <a:pt x="176985" y="289598"/>
                            <a:pt x="179614" y="289598"/>
                          </a:cubicBezTo>
                          <a:cubicBezTo>
                            <a:pt x="182243" y="289598"/>
                            <a:pt x="187549" y="289411"/>
                            <a:pt x="195531" y="289035"/>
                          </a:cubicBezTo>
                          <a:cubicBezTo>
                            <a:pt x="203512" y="288659"/>
                            <a:pt x="207691" y="288471"/>
                            <a:pt x="208067" y="288471"/>
                          </a:cubicBezTo>
                          <a:cubicBezTo>
                            <a:pt x="220837" y="288284"/>
                            <a:pt x="229758" y="290819"/>
                            <a:pt x="234830" y="296078"/>
                          </a:cubicBezTo>
                          <a:cubicBezTo>
                            <a:pt x="235956" y="297205"/>
                            <a:pt x="236895" y="298050"/>
                            <a:pt x="237646" y="298613"/>
                          </a:cubicBezTo>
                          <a:cubicBezTo>
                            <a:pt x="242529" y="303308"/>
                            <a:pt x="248257" y="308097"/>
                            <a:pt x="254831" y="312980"/>
                          </a:cubicBezTo>
                          <a:cubicBezTo>
                            <a:pt x="256145" y="295890"/>
                            <a:pt x="267226" y="287720"/>
                            <a:pt x="288073" y="288471"/>
                          </a:cubicBezTo>
                          <a:cubicBezTo>
                            <a:pt x="289011" y="288471"/>
                            <a:pt x="292439" y="288612"/>
                            <a:pt x="298355" y="288894"/>
                          </a:cubicBezTo>
                          <a:cubicBezTo>
                            <a:pt x="304271" y="289176"/>
                            <a:pt x="308308" y="289363"/>
                            <a:pt x="310469" y="289457"/>
                          </a:cubicBezTo>
                          <a:cubicBezTo>
                            <a:pt x="312628" y="289551"/>
                            <a:pt x="316901" y="289645"/>
                            <a:pt x="323286" y="289739"/>
                          </a:cubicBezTo>
                          <a:cubicBezTo>
                            <a:pt x="329672" y="289833"/>
                            <a:pt x="334649" y="289739"/>
                            <a:pt x="338217" y="289457"/>
                          </a:cubicBezTo>
                          <a:cubicBezTo>
                            <a:pt x="341785" y="289176"/>
                            <a:pt x="346903" y="288753"/>
                            <a:pt x="353570" y="288190"/>
                          </a:cubicBezTo>
                          <a:cubicBezTo>
                            <a:pt x="360237" y="287626"/>
                            <a:pt x="365966" y="286828"/>
                            <a:pt x="370754" y="285795"/>
                          </a:cubicBezTo>
                          <a:cubicBezTo>
                            <a:pt x="375544" y="284762"/>
                            <a:pt x="381365" y="283495"/>
                            <a:pt x="388220" y="281992"/>
                          </a:cubicBezTo>
                          <a:cubicBezTo>
                            <a:pt x="395075" y="280490"/>
                            <a:pt x="401367" y="278659"/>
                            <a:pt x="407095" y="276499"/>
                          </a:cubicBezTo>
                          <a:cubicBezTo>
                            <a:pt x="412822" y="274339"/>
                            <a:pt x="419161" y="271803"/>
                            <a:pt x="426110" y="268893"/>
                          </a:cubicBezTo>
                          <a:cubicBezTo>
                            <a:pt x="433059" y="265981"/>
                            <a:pt x="439820" y="262742"/>
                            <a:pt x="446394" y="259173"/>
                          </a:cubicBezTo>
                          <a:lnTo>
                            <a:pt x="446394" y="71273"/>
                          </a:lnTo>
                          <a:cubicBezTo>
                            <a:pt x="446394" y="54934"/>
                            <a:pt x="443388" y="43337"/>
                            <a:pt x="437378" y="36481"/>
                          </a:cubicBezTo>
                          <a:cubicBezTo>
                            <a:pt x="431369" y="29626"/>
                            <a:pt x="420946" y="26199"/>
                            <a:pt x="406109" y="26199"/>
                          </a:cubicBezTo>
                          <a:close/>
                          <a:moveTo>
                            <a:pt x="71156" y="0"/>
                          </a:moveTo>
                          <a:lnTo>
                            <a:pt x="425266" y="0"/>
                          </a:lnTo>
                          <a:cubicBezTo>
                            <a:pt x="437848" y="0"/>
                            <a:pt x="448553" y="4789"/>
                            <a:pt x="457380" y="14367"/>
                          </a:cubicBezTo>
                          <a:cubicBezTo>
                            <a:pt x="466207" y="23945"/>
                            <a:pt x="470621" y="35495"/>
                            <a:pt x="470621" y="49018"/>
                          </a:cubicBezTo>
                          <a:lnTo>
                            <a:pt x="470621" y="244525"/>
                          </a:lnTo>
                          <a:lnTo>
                            <a:pt x="476536" y="240299"/>
                          </a:lnTo>
                          <a:cubicBezTo>
                            <a:pt x="483862" y="235228"/>
                            <a:pt x="489495" y="235134"/>
                            <a:pt x="493439" y="240017"/>
                          </a:cubicBezTo>
                          <a:cubicBezTo>
                            <a:pt x="497383" y="244900"/>
                            <a:pt x="497008" y="250816"/>
                            <a:pt x="492312" y="257765"/>
                          </a:cubicBezTo>
                          <a:cubicBezTo>
                            <a:pt x="469587" y="285748"/>
                            <a:pt x="434656" y="309412"/>
                            <a:pt x="387516" y="328756"/>
                          </a:cubicBezTo>
                          <a:cubicBezTo>
                            <a:pt x="403292" y="382281"/>
                            <a:pt x="401132" y="425946"/>
                            <a:pt x="381036" y="459751"/>
                          </a:cubicBezTo>
                          <a:cubicBezTo>
                            <a:pt x="368642" y="480974"/>
                            <a:pt x="351457" y="494871"/>
                            <a:pt x="329484" y="501444"/>
                          </a:cubicBezTo>
                          <a:cubicBezTo>
                            <a:pt x="309952" y="507454"/>
                            <a:pt x="292862" y="506046"/>
                            <a:pt x="278213" y="497219"/>
                          </a:cubicBezTo>
                          <a:cubicBezTo>
                            <a:pt x="262061" y="487641"/>
                            <a:pt x="254361" y="472240"/>
                            <a:pt x="255113" y="451018"/>
                          </a:cubicBezTo>
                          <a:lnTo>
                            <a:pt x="254831" y="359181"/>
                          </a:lnTo>
                          <a:lnTo>
                            <a:pt x="254831" y="358899"/>
                          </a:lnTo>
                          <a:cubicBezTo>
                            <a:pt x="253328" y="358523"/>
                            <a:pt x="251027" y="357960"/>
                            <a:pt x="247929" y="357209"/>
                          </a:cubicBezTo>
                          <a:cubicBezTo>
                            <a:pt x="244830" y="356458"/>
                            <a:pt x="242623" y="355988"/>
                            <a:pt x="241309" y="355800"/>
                          </a:cubicBezTo>
                          <a:lnTo>
                            <a:pt x="241027" y="451018"/>
                          </a:lnTo>
                          <a:cubicBezTo>
                            <a:pt x="241778" y="472428"/>
                            <a:pt x="233984" y="487828"/>
                            <a:pt x="217645" y="497219"/>
                          </a:cubicBezTo>
                          <a:cubicBezTo>
                            <a:pt x="202808" y="506046"/>
                            <a:pt x="185623" y="507454"/>
                            <a:pt x="166092" y="501444"/>
                          </a:cubicBezTo>
                          <a:cubicBezTo>
                            <a:pt x="144119" y="494683"/>
                            <a:pt x="127028" y="480598"/>
                            <a:pt x="114821" y="459188"/>
                          </a:cubicBezTo>
                          <a:cubicBezTo>
                            <a:pt x="95101" y="425383"/>
                            <a:pt x="93035" y="381905"/>
                            <a:pt x="108623" y="328756"/>
                          </a:cubicBezTo>
                          <a:cubicBezTo>
                            <a:pt x="61483" y="309412"/>
                            <a:pt x="26551" y="285748"/>
                            <a:pt x="3827" y="257765"/>
                          </a:cubicBezTo>
                          <a:cubicBezTo>
                            <a:pt x="-869" y="250816"/>
                            <a:pt x="-1244" y="244900"/>
                            <a:pt x="2700" y="240017"/>
                          </a:cubicBezTo>
                          <a:cubicBezTo>
                            <a:pt x="6644" y="235134"/>
                            <a:pt x="12278" y="235228"/>
                            <a:pt x="19603" y="240299"/>
                          </a:cubicBezTo>
                          <a:cubicBezTo>
                            <a:pt x="20166" y="240675"/>
                            <a:pt x="21199" y="241332"/>
                            <a:pt x="22701" y="242271"/>
                          </a:cubicBezTo>
                          <a:cubicBezTo>
                            <a:pt x="24204" y="243210"/>
                            <a:pt x="25237" y="243961"/>
                            <a:pt x="25801" y="244525"/>
                          </a:cubicBezTo>
                          <a:lnTo>
                            <a:pt x="25801" y="49018"/>
                          </a:lnTo>
                          <a:cubicBezTo>
                            <a:pt x="25801" y="35495"/>
                            <a:pt x="30214" y="23945"/>
                            <a:pt x="39040" y="14367"/>
                          </a:cubicBezTo>
                          <a:cubicBezTo>
                            <a:pt x="47867" y="4789"/>
                            <a:pt x="58572" y="0"/>
                            <a:pt x="7115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013"/>
                    </a:p>
                  </p:txBody>
                </p:sp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9445334" y="5383955"/>
                      <a:ext cx="304247" cy="182549"/>
                    </a:xfrm>
                    <a:custGeom>
                      <a:avLst/>
                      <a:gdLst>
                        <a:gd name="connsiteX0" fmla="*/ 108176 w 540883"/>
                        <a:gd name="connsiteY0" fmla="*/ 281 h 324530"/>
                        <a:gd name="connsiteX1" fmla="*/ 121980 w 540883"/>
                        <a:gd name="connsiteY1" fmla="*/ 6479 h 324530"/>
                        <a:gd name="connsiteX2" fmla="*/ 212128 w 540883"/>
                        <a:gd name="connsiteY2" fmla="*/ 114656 h 324530"/>
                        <a:gd name="connsiteX3" fmla="*/ 216353 w 540883"/>
                        <a:gd name="connsiteY3" fmla="*/ 126206 h 324530"/>
                        <a:gd name="connsiteX4" fmla="*/ 211001 w 540883"/>
                        <a:gd name="connsiteY4" fmla="*/ 138883 h 324530"/>
                        <a:gd name="connsiteX5" fmla="*/ 198324 w 540883"/>
                        <a:gd name="connsiteY5" fmla="*/ 144235 h 324530"/>
                        <a:gd name="connsiteX6" fmla="*/ 144235 w 540883"/>
                        <a:gd name="connsiteY6" fmla="*/ 144235 h 324530"/>
                        <a:gd name="connsiteX7" fmla="*/ 144235 w 540883"/>
                        <a:gd name="connsiteY7" fmla="*/ 252412 h 324530"/>
                        <a:gd name="connsiteX8" fmla="*/ 306500 w 540883"/>
                        <a:gd name="connsiteY8" fmla="*/ 252412 h 324530"/>
                        <a:gd name="connsiteX9" fmla="*/ 313543 w 540883"/>
                        <a:gd name="connsiteY9" fmla="*/ 255511 h 324530"/>
                        <a:gd name="connsiteX10" fmla="*/ 358616 w 540883"/>
                        <a:gd name="connsiteY10" fmla="*/ 309600 h 324530"/>
                        <a:gd name="connsiteX11" fmla="*/ 360588 w 540883"/>
                        <a:gd name="connsiteY11" fmla="*/ 315516 h 324530"/>
                        <a:gd name="connsiteX12" fmla="*/ 357913 w 540883"/>
                        <a:gd name="connsiteY12" fmla="*/ 321854 h 324530"/>
                        <a:gd name="connsiteX13" fmla="*/ 351574 w 540883"/>
                        <a:gd name="connsiteY13" fmla="*/ 324530 h 324530"/>
                        <a:gd name="connsiteX14" fmla="*/ 81132 w 540883"/>
                        <a:gd name="connsiteY14" fmla="*/ 324530 h 324530"/>
                        <a:gd name="connsiteX15" fmla="*/ 77329 w 540883"/>
                        <a:gd name="connsiteY15" fmla="*/ 323967 h 324530"/>
                        <a:gd name="connsiteX16" fmla="*/ 74793 w 540883"/>
                        <a:gd name="connsiteY16" fmla="*/ 321995 h 324530"/>
                        <a:gd name="connsiteX17" fmla="*/ 73244 w 540883"/>
                        <a:gd name="connsiteY17" fmla="*/ 319741 h 324530"/>
                        <a:gd name="connsiteX18" fmla="*/ 72399 w 540883"/>
                        <a:gd name="connsiteY18" fmla="*/ 316502 h 324530"/>
                        <a:gd name="connsiteX19" fmla="*/ 72117 w 540883"/>
                        <a:gd name="connsiteY19" fmla="*/ 313262 h 324530"/>
                        <a:gd name="connsiteX20" fmla="*/ 72117 w 540883"/>
                        <a:gd name="connsiteY20" fmla="*/ 309600 h 324530"/>
                        <a:gd name="connsiteX21" fmla="*/ 72117 w 540883"/>
                        <a:gd name="connsiteY21" fmla="*/ 306501 h 324530"/>
                        <a:gd name="connsiteX22" fmla="*/ 72117 w 540883"/>
                        <a:gd name="connsiteY22" fmla="*/ 261427 h 324530"/>
                        <a:gd name="connsiteX23" fmla="*/ 72117 w 540883"/>
                        <a:gd name="connsiteY23" fmla="*/ 144235 h 324530"/>
                        <a:gd name="connsiteX24" fmla="*/ 18029 w 540883"/>
                        <a:gd name="connsiteY24" fmla="*/ 144235 h 324530"/>
                        <a:gd name="connsiteX25" fmla="*/ 5352 w 540883"/>
                        <a:gd name="connsiteY25" fmla="*/ 138883 h 324530"/>
                        <a:gd name="connsiteX26" fmla="*/ 0 w 540883"/>
                        <a:gd name="connsiteY26" fmla="*/ 126206 h 324530"/>
                        <a:gd name="connsiteX27" fmla="*/ 4225 w 540883"/>
                        <a:gd name="connsiteY27" fmla="*/ 114656 h 324530"/>
                        <a:gd name="connsiteX28" fmla="*/ 94372 w 540883"/>
                        <a:gd name="connsiteY28" fmla="*/ 6479 h 324530"/>
                        <a:gd name="connsiteX29" fmla="*/ 108176 w 540883"/>
                        <a:gd name="connsiteY29" fmla="*/ 281 h 324530"/>
                        <a:gd name="connsiteX30" fmla="*/ 189309 w 540883"/>
                        <a:gd name="connsiteY30" fmla="*/ 0 h 324530"/>
                        <a:gd name="connsiteX31" fmla="*/ 459751 w 540883"/>
                        <a:gd name="connsiteY31" fmla="*/ 0 h 324530"/>
                        <a:gd name="connsiteX32" fmla="*/ 463554 w 540883"/>
                        <a:gd name="connsiteY32" fmla="*/ 563 h 324530"/>
                        <a:gd name="connsiteX33" fmla="*/ 466089 w 540883"/>
                        <a:gd name="connsiteY33" fmla="*/ 2535 h 324530"/>
                        <a:gd name="connsiteX34" fmla="*/ 467639 w 540883"/>
                        <a:gd name="connsiteY34" fmla="*/ 4789 h 324530"/>
                        <a:gd name="connsiteX35" fmla="*/ 468484 w 540883"/>
                        <a:gd name="connsiteY35" fmla="*/ 8028 h 324530"/>
                        <a:gd name="connsiteX36" fmla="*/ 468765 w 540883"/>
                        <a:gd name="connsiteY36" fmla="*/ 11268 h 324530"/>
                        <a:gd name="connsiteX37" fmla="*/ 468765 w 540883"/>
                        <a:gd name="connsiteY37" fmla="*/ 14930 h 324530"/>
                        <a:gd name="connsiteX38" fmla="*/ 468765 w 540883"/>
                        <a:gd name="connsiteY38" fmla="*/ 18029 h 324530"/>
                        <a:gd name="connsiteX39" fmla="*/ 468765 w 540883"/>
                        <a:gd name="connsiteY39" fmla="*/ 63103 h 324530"/>
                        <a:gd name="connsiteX40" fmla="*/ 468765 w 540883"/>
                        <a:gd name="connsiteY40" fmla="*/ 180294 h 324530"/>
                        <a:gd name="connsiteX41" fmla="*/ 522854 w 540883"/>
                        <a:gd name="connsiteY41" fmla="*/ 180294 h 324530"/>
                        <a:gd name="connsiteX42" fmla="*/ 535531 w 540883"/>
                        <a:gd name="connsiteY42" fmla="*/ 185647 h 324530"/>
                        <a:gd name="connsiteX43" fmla="*/ 540883 w 540883"/>
                        <a:gd name="connsiteY43" fmla="*/ 198324 h 324530"/>
                        <a:gd name="connsiteX44" fmla="*/ 536658 w 540883"/>
                        <a:gd name="connsiteY44" fmla="*/ 209874 h 324530"/>
                        <a:gd name="connsiteX45" fmla="*/ 446510 w 540883"/>
                        <a:gd name="connsiteY45" fmla="*/ 318051 h 324530"/>
                        <a:gd name="connsiteX46" fmla="*/ 432706 w 540883"/>
                        <a:gd name="connsiteY46" fmla="*/ 324530 h 324530"/>
                        <a:gd name="connsiteX47" fmla="*/ 418902 w 540883"/>
                        <a:gd name="connsiteY47" fmla="*/ 318051 h 324530"/>
                        <a:gd name="connsiteX48" fmla="*/ 328755 w 540883"/>
                        <a:gd name="connsiteY48" fmla="*/ 209874 h 324530"/>
                        <a:gd name="connsiteX49" fmla="*/ 324530 w 540883"/>
                        <a:gd name="connsiteY49" fmla="*/ 198324 h 324530"/>
                        <a:gd name="connsiteX50" fmla="*/ 329882 w 540883"/>
                        <a:gd name="connsiteY50" fmla="*/ 185647 h 324530"/>
                        <a:gd name="connsiteX51" fmla="*/ 342559 w 540883"/>
                        <a:gd name="connsiteY51" fmla="*/ 180294 h 324530"/>
                        <a:gd name="connsiteX52" fmla="*/ 396648 w 540883"/>
                        <a:gd name="connsiteY52" fmla="*/ 180294 h 324530"/>
                        <a:gd name="connsiteX53" fmla="*/ 396648 w 540883"/>
                        <a:gd name="connsiteY53" fmla="*/ 72118 h 324530"/>
                        <a:gd name="connsiteX54" fmla="*/ 234382 w 540883"/>
                        <a:gd name="connsiteY54" fmla="*/ 72118 h 324530"/>
                        <a:gd name="connsiteX55" fmla="*/ 227339 w 540883"/>
                        <a:gd name="connsiteY55" fmla="*/ 68737 h 324530"/>
                        <a:gd name="connsiteX56" fmla="*/ 182265 w 540883"/>
                        <a:gd name="connsiteY56" fmla="*/ 14649 h 324530"/>
                        <a:gd name="connsiteX57" fmla="*/ 180293 w 540883"/>
                        <a:gd name="connsiteY57" fmla="*/ 9014 h 324530"/>
                        <a:gd name="connsiteX58" fmla="*/ 182970 w 540883"/>
                        <a:gd name="connsiteY58" fmla="*/ 2676 h 324530"/>
                        <a:gd name="connsiteX59" fmla="*/ 189309 w 540883"/>
                        <a:gd name="connsiteY59" fmla="*/ 0 h 324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</a:cxnLst>
                      <a:rect l="l" t="t" r="r" b="b"/>
                      <a:pathLst>
                        <a:path w="540883" h="324530">
                          <a:moveTo>
                            <a:pt x="108176" y="281"/>
                          </a:moveTo>
                          <a:cubicBezTo>
                            <a:pt x="113810" y="281"/>
                            <a:pt x="118412" y="2347"/>
                            <a:pt x="121980" y="6479"/>
                          </a:cubicBezTo>
                          <a:lnTo>
                            <a:pt x="212128" y="114656"/>
                          </a:lnTo>
                          <a:cubicBezTo>
                            <a:pt x="214945" y="117849"/>
                            <a:pt x="216353" y="121699"/>
                            <a:pt x="216353" y="126206"/>
                          </a:cubicBezTo>
                          <a:cubicBezTo>
                            <a:pt x="216353" y="131089"/>
                            <a:pt x="214569" y="135315"/>
                            <a:pt x="211001" y="138883"/>
                          </a:cubicBezTo>
                          <a:cubicBezTo>
                            <a:pt x="207432" y="142451"/>
                            <a:pt x="203207" y="144235"/>
                            <a:pt x="198324" y="144235"/>
                          </a:cubicBezTo>
                          <a:lnTo>
                            <a:pt x="144235" y="144235"/>
                          </a:lnTo>
                          <a:lnTo>
                            <a:pt x="144235" y="252412"/>
                          </a:lnTo>
                          <a:lnTo>
                            <a:pt x="306500" y="252412"/>
                          </a:lnTo>
                          <a:cubicBezTo>
                            <a:pt x="309505" y="252412"/>
                            <a:pt x="311853" y="253445"/>
                            <a:pt x="313543" y="255511"/>
                          </a:cubicBezTo>
                          <a:lnTo>
                            <a:pt x="358616" y="309600"/>
                          </a:lnTo>
                          <a:cubicBezTo>
                            <a:pt x="359931" y="311666"/>
                            <a:pt x="360588" y="313637"/>
                            <a:pt x="360588" y="315516"/>
                          </a:cubicBezTo>
                          <a:cubicBezTo>
                            <a:pt x="360588" y="317957"/>
                            <a:pt x="359698" y="320070"/>
                            <a:pt x="357913" y="321854"/>
                          </a:cubicBezTo>
                          <a:cubicBezTo>
                            <a:pt x="356128" y="323638"/>
                            <a:pt x="354015" y="324530"/>
                            <a:pt x="351574" y="324530"/>
                          </a:cubicBezTo>
                          <a:lnTo>
                            <a:pt x="81132" y="324530"/>
                          </a:lnTo>
                          <a:cubicBezTo>
                            <a:pt x="79630" y="324530"/>
                            <a:pt x="78362" y="324342"/>
                            <a:pt x="77329" y="323967"/>
                          </a:cubicBezTo>
                          <a:cubicBezTo>
                            <a:pt x="76296" y="323591"/>
                            <a:pt x="75451" y="322934"/>
                            <a:pt x="74793" y="321995"/>
                          </a:cubicBezTo>
                          <a:cubicBezTo>
                            <a:pt x="74136" y="321056"/>
                            <a:pt x="73621" y="320305"/>
                            <a:pt x="73244" y="319741"/>
                          </a:cubicBezTo>
                          <a:cubicBezTo>
                            <a:pt x="72869" y="319178"/>
                            <a:pt x="72587" y="318098"/>
                            <a:pt x="72399" y="316502"/>
                          </a:cubicBezTo>
                          <a:cubicBezTo>
                            <a:pt x="72212" y="314905"/>
                            <a:pt x="72117" y="313825"/>
                            <a:pt x="72117" y="313262"/>
                          </a:cubicBezTo>
                          <a:cubicBezTo>
                            <a:pt x="72117" y="312698"/>
                            <a:pt x="72117" y="311478"/>
                            <a:pt x="72117" y="309600"/>
                          </a:cubicBezTo>
                          <a:cubicBezTo>
                            <a:pt x="72117" y="307722"/>
                            <a:pt x="72117" y="306688"/>
                            <a:pt x="72117" y="306501"/>
                          </a:cubicBezTo>
                          <a:lnTo>
                            <a:pt x="72117" y="261427"/>
                          </a:lnTo>
                          <a:lnTo>
                            <a:pt x="72117" y="144235"/>
                          </a:lnTo>
                          <a:lnTo>
                            <a:pt x="18029" y="144235"/>
                          </a:lnTo>
                          <a:cubicBezTo>
                            <a:pt x="13147" y="144235"/>
                            <a:pt x="8920" y="142451"/>
                            <a:pt x="5352" y="138883"/>
                          </a:cubicBezTo>
                          <a:cubicBezTo>
                            <a:pt x="1785" y="135315"/>
                            <a:pt x="0" y="131089"/>
                            <a:pt x="0" y="126206"/>
                          </a:cubicBezTo>
                          <a:cubicBezTo>
                            <a:pt x="0" y="121699"/>
                            <a:pt x="1408" y="117849"/>
                            <a:pt x="4225" y="114656"/>
                          </a:cubicBezTo>
                          <a:lnTo>
                            <a:pt x="94372" y="6479"/>
                          </a:lnTo>
                          <a:cubicBezTo>
                            <a:pt x="97941" y="2347"/>
                            <a:pt x="102542" y="281"/>
                            <a:pt x="108176" y="281"/>
                          </a:cubicBezTo>
                          <a:close/>
                          <a:moveTo>
                            <a:pt x="189309" y="0"/>
                          </a:moveTo>
                          <a:lnTo>
                            <a:pt x="459751" y="0"/>
                          </a:lnTo>
                          <a:cubicBezTo>
                            <a:pt x="461254" y="0"/>
                            <a:pt x="462522" y="188"/>
                            <a:pt x="463554" y="563"/>
                          </a:cubicBezTo>
                          <a:cubicBezTo>
                            <a:pt x="464587" y="939"/>
                            <a:pt x="465432" y="1596"/>
                            <a:pt x="466089" y="2535"/>
                          </a:cubicBezTo>
                          <a:cubicBezTo>
                            <a:pt x="466747" y="3474"/>
                            <a:pt x="467263" y="4225"/>
                            <a:pt x="467639" y="4789"/>
                          </a:cubicBezTo>
                          <a:cubicBezTo>
                            <a:pt x="468015" y="5352"/>
                            <a:pt x="468297" y="6432"/>
                            <a:pt x="468484" y="8028"/>
                          </a:cubicBezTo>
                          <a:cubicBezTo>
                            <a:pt x="468672" y="9625"/>
                            <a:pt x="468765" y="10705"/>
                            <a:pt x="468765" y="11268"/>
                          </a:cubicBezTo>
                          <a:cubicBezTo>
                            <a:pt x="468765" y="11832"/>
                            <a:pt x="468765" y="13053"/>
                            <a:pt x="468765" y="14930"/>
                          </a:cubicBezTo>
                          <a:cubicBezTo>
                            <a:pt x="468765" y="16808"/>
                            <a:pt x="468765" y="17841"/>
                            <a:pt x="468765" y="18029"/>
                          </a:cubicBezTo>
                          <a:lnTo>
                            <a:pt x="468765" y="63103"/>
                          </a:lnTo>
                          <a:lnTo>
                            <a:pt x="468765" y="180294"/>
                          </a:lnTo>
                          <a:lnTo>
                            <a:pt x="522854" y="180294"/>
                          </a:lnTo>
                          <a:cubicBezTo>
                            <a:pt x="527737" y="180294"/>
                            <a:pt x="531963" y="182079"/>
                            <a:pt x="535531" y="185647"/>
                          </a:cubicBezTo>
                          <a:cubicBezTo>
                            <a:pt x="539099" y="189215"/>
                            <a:pt x="540883" y="193441"/>
                            <a:pt x="540883" y="198324"/>
                          </a:cubicBezTo>
                          <a:cubicBezTo>
                            <a:pt x="540883" y="202831"/>
                            <a:pt x="539475" y="206681"/>
                            <a:pt x="536658" y="209874"/>
                          </a:cubicBezTo>
                          <a:lnTo>
                            <a:pt x="446510" y="318051"/>
                          </a:lnTo>
                          <a:cubicBezTo>
                            <a:pt x="442754" y="322370"/>
                            <a:pt x="438153" y="324530"/>
                            <a:pt x="432706" y="324530"/>
                          </a:cubicBezTo>
                          <a:cubicBezTo>
                            <a:pt x="427261" y="324530"/>
                            <a:pt x="422660" y="322370"/>
                            <a:pt x="418902" y="318051"/>
                          </a:cubicBezTo>
                          <a:lnTo>
                            <a:pt x="328755" y="209874"/>
                          </a:lnTo>
                          <a:cubicBezTo>
                            <a:pt x="325938" y="206681"/>
                            <a:pt x="324530" y="202831"/>
                            <a:pt x="324530" y="198324"/>
                          </a:cubicBezTo>
                          <a:cubicBezTo>
                            <a:pt x="324530" y="193441"/>
                            <a:pt x="326315" y="189215"/>
                            <a:pt x="329882" y="185647"/>
                          </a:cubicBezTo>
                          <a:cubicBezTo>
                            <a:pt x="333450" y="182079"/>
                            <a:pt x="337677" y="180294"/>
                            <a:pt x="342559" y="180294"/>
                          </a:cubicBezTo>
                          <a:lnTo>
                            <a:pt x="396648" y="180294"/>
                          </a:lnTo>
                          <a:lnTo>
                            <a:pt x="396648" y="72118"/>
                          </a:lnTo>
                          <a:lnTo>
                            <a:pt x="234382" y="72118"/>
                          </a:lnTo>
                          <a:cubicBezTo>
                            <a:pt x="231379" y="72118"/>
                            <a:pt x="229030" y="70991"/>
                            <a:pt x="227339" y="68737"/>
                          </a:cubicBezTo>
                          <a:lnTo>
                            <a:pt x="182265" y="14649"/>
                          </a:lnTo>
                          <a:cubicBezTo>
                            <a:pt x="180952" y="12958"/>
                            <a:pt x="180293" y="11081"/>
                            <a:pt x="180293" y="9014"/>
                          </a:cubicBezTo>
                          <a:cubicBezTo>
                            <a:pt x="180293" y="6573"/>
                            <a:pt x="181186" y="4460"/>
                            <a:pt x="182970" y="2676"/>
                          </a:cubicBezTo>
                          <a:cubicBezTo>
                            <a:pt x="184755" y="892"/>
                            <a:pt x="186867" y="0"/>
                            <a:pt x="189309" y="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013"/>
                    </a:p>
                  </p:txBody>
                </p:sp>
              </p:grpSp>
            </p:grpSp>
          </p:grpSp>
        </p:grpSp>
        <p:grpSp>
          <p:nvGrpSpPr>
            <p:cNvPr id="139" name="Shape 555"/>
            <p:cNvGrpSpPr/>
            <p:nvPr/>
          </p:nvGrpSpPr>
          <p:grpSpPr>
            <a:xfrm>
              <a:off x="10358966" y="5229673"/>
              <a:ext cx="353710" cy="342410"/>
              <a:chOff x="5975075" y="2327500"/>
              <a:chExt cx="420100" cy="388350"/>
            </a:xfrm>
            <a:solidFill>
              <a:schemeClr val="bg2">
                <a:lumMod val="75000"/>
              </a:schemeClr>
            </a:solidFill>
          </p:grpSpPr>
          <p:sp>
            <p:nvSpPr>
              <p:cNvPr id="140" name="Shape 556"/>
              <p:cNvSpPr/>
              <p:nvPr/>
            </p:nvSpPr>
            <p:spPr>
              <a:xfrm>
                <a:off x="5975075" y="2474650"/>
                <a:ext cx="98325" cy="220450"/>
              </a:xfrm>
              <a:custGeom>
                <a:avLst/>
                <a:gdLst/>
                <a:ahLst/>
                <a:cxnLst/>
                <a:rect l="0" t="0" r="0" b="0"/>
                <a:pathLst>
                  <a:path w="3933" h="8818" extrusionOk="0">
                    <a:moveTo>
                      <a:pt x="2418" y="1002"/>
                    </a:moveTo>
                    <a:lnTo>
                      <a:pt x="2565" y="1027"/>
                    </a:lnTo>
                    <a:lnTo>
                      <a:pt x="2687" y="1075"/>
                    </a:lnTo>
                    <a:lnTo>
                      <a:pt x="2809" y="1124"/>
                    </a:lnTo>
                    <a:lnTo>
                      <a:pt x="2907" y="1222"/>
                    </a:lnTo>
                    <a:lnTo>
                      <a:pt x="3005" y="1320"/>
                    </a:lnTo>
                    <a:lnTo>
                      <a:pt x="3078" y="1442"/>
                    </a:lnTo>
                    <a:lnTo>
                      <a:pt x="3102" y="1564"/>
                    </a:lnTo>
                    <a:lnTo>
                      <a:pt x="3127" y="1710"/>
                    </a:lnTo>
                    <a:lnTo>
                      <a:pt x="3102" y="1857"/>
                    </a:lnTo>
                    <a:lnTo>
                      <a:pt x="3078" y="1979"/>
                    </a:lnTo>
                    <a:lnTo>
                      <a:pt x="3005" y="2101"/>
                    </a:lnTo>
                    <a:lnTo>
                      <a:pt x="2907" y="2223"/>
                    </a:lnTo>
                    <a:lnTo>
                      <a:pt x="2809" y="2297"/>
                    </a:lnTo>
                    <a:lnTo>
                      <a:pt x="2687" y="2370"/>
                    </a:lnTo>
                    <a:lnTo>
                      <a:pt x="2565" y="2394"/>
                    </a:lnTo>
                    <a:lnTo>
                      <a:pt x="2418" y="2419"/>
                    </a:lnTo>
                    <a:lnTo>
                      <a:pt x="2272" y="2394"/>
                    </a:lnTo>
                    <a:lnTo>
                      <a:pt x="2150" y="2370"/>
                    </a:lnTo>
                    <a:lnTo>
                      <a:pt x="2028" y="2297"/>
                    </a:lnTo>
                    <a:lnTo>
                      <a:pt x="1930" y="2223"/>
                    </a:lnTo>
                    <a:lnTo>
                      <a:pt x="1832" y="2101"/>
                    </a:lnTo>
                    <a:lnTo>
                      <a:pt x="1759" y="1979"/>
                    </a:lnTo>
                    <a:lnTo>
                      <a:pt x="1735" y="1857"/>
                    </a:lnTo>
                    <a:lnTo>
                      <a:pt x="1710" y="1710"/>
                    </a:lnTo>
                    <a:lnTo>
                      <a:pt x="1735" y="1564"/>
                    </a:lnTo>
                    <a:lnTo>
                      <a:pt x="1759" y="1442"/>
                    </a:lnTo>
                    <a:lnTo>
                      <a:pt x="1832" y="1320"/>
                    </a:lnTo>
                    <a:lnTo>
                      <a:pt x="1930" y="1222"/>
                    </a:lnTo>
                    <a:lnTo>
                      <a:pt x="2028" y="1124"/>
                    </a:lnTo>
                    <a:lnTo>
                      <a:pt x="2150" y="1075"/>
                    </a:lnTo>
                    <a:lnTo>
                      <a:pt x="2272" y="1027"/>
                    </a:lnTo>
                    <a:lnTo>
                      <a:pt x="2418" y="1002"/>
                    </a:lnTo>
                    <a:close/>
                    <a:moveTo>
                      <a:pt x="1" y="1"/>
                    </a:moveTo>
                    <a:lnTo>
                      <a:pt x="1" y="8817"/>
                    </a:lnTo>
                    <a:lnTo>
                      <a:pt x="3933" y="8817"/>
                    </a:lnTo>
                    <a:lnTo>
                      <a:pt x="393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1" name="Shape 557"/>
              <p:cNvSpPr/>
              <p:nvPr/>
            </p:nvSpPr>
            <p:spPr>
              <a:xfrm>
                <a:off x="6088025" y="2327500"/>
                <a:ext cx="307150" cy="388350"/>
              </a:xfrm>
              <a:custGeom>
                <a:avLst/>
                <a:gdLst/>
                <a:ahLst/>
                <a:cxnLst/>
                <a:rect l="0" t="0" r="0" b="0"/>
                <a:pathLst>
                  <a:path w="12286" h="15534" extrusionOk="0">
                    <a:moveTo>
                      <a:pt x="6326" y="1"/>
                    </a:moveTo>
                    <a:lnTo>
                      <a:pt x="5960" y="25"/>
                    </a:lnTo>
                    <a:lnTo>
                      <a:pt x="5716" y="74"/>
                    </a:lnTo>
                    <a:lnTo>
                      <a:pt x="5520" y="147"/>
                    </a:lnTo>
                    <a:lnTo>
                      <a:pt x="5374" y="221"/>
                    </a:lnTo>
                    <a:lnTo>
                      <a:pt x="4983" y="1466"/>
                    </a:lnTo>
                    <a:lnTo>
                      <a:pt x="4788" y="2028"/>
                    </a:lnTo>
                    <a:lnTo>
                      <a:pt x="4592" y="2541"/>
                    </a:lnTo>
                    <a:lnTo>
                      <a:pt x="4397" y="3005"/>
                    </a:lnTo>
                    <a:lnTo>
                      <a:pt x="4202" y="3396"/>
                    </a:lnTo>
                    <a:lnTo>
                      <a:pt x="4031" y="3689"/>
                    </a:lnTo>
                    <a:lnTo>
                      <a:pt x="3884" y="3933"/>
                    </a:lnTo>
                    <a:lnTo>
                      <a:pt x="3664" y="4153"/>
                    </a:lnTo>
                    <a:lnTo>
                      <a:pt x="3322" y="4495"/>
                    </a:lnTo>
                    <a:lnTo>
                      <a:pt x="2516" y="5252"/>
                    </a:lnTo>
                    <a:lnTo>
                      <a:pt x="1442" y="6229"/>
                    </a:lnTo>
                    <a:lnTo>
                      <a:pt x="1" y="6229"/>
                    </a:lnTo>
                    <a:lnTo>
                      <a:pt x="1" y="13433"/>
                    </a:lnTo>
                    <a:lnTo>
                      <a:pt x="1515" y="13433"/>
                    </a:lnTo>
                    <a:lnTo>
                      <a:pt x="2004" y="13678"/>
                    </a:lnTo>
                    <a:lnTo>
                      <a:pt x="2687" y="13971"/>
                    </a:lnTo>
                    <a:lnTo>
                      <a:pt x="3567" y="14313"/>
                    </a:lnTo>
                    <a:lnTo>
                      <a:pt x="4544" y="14679"/>
                    </a:lnTo>
                    <a:lnTo>
                      <a:pt x="5594" y="14997"/>
                    </a:lnTo>
                    <a:lnTo>
                      <a:pt x="6131" y="15143"/>
                    </a:lnTo>
                    <a:lnTo>
                      <a:pt x="6668" y="15265"/>
                    </a:lnTo>
                    <a:lnTo>
                      <a:pt x="7181" y="15387"/>
                    </a:lnTo>
                    <a:lnTo>
                      <a:pt x="7694" y="15461"/>
                    </a:lnTo>
                    <a:lnTo>
                      <a:pt x="8158" y="15509"/>
                    </a:lnTo>
                    <a:lnTo>
                      <a:pt x="8622" y="15534"/>
                    </a:lnTo>
                    <a:lnTo>
                      <a:pt x="9404" y="15534"/>
                    </a:lnTo>
                    <a:lnTo>
                      <a:pt x="9819" y="15509"/>
                    </a:lnTo>
                    <a:lnTo>
                      <a:pt x="10210" y="15461"/>
                    </a:lnTo>
                    <a:lnTo>
                      <a:pt x="10552" y="15363"/>
                    </a:lnTo>
                    <a:lnTo>
                      <a:pt x="10723" y="15314"/>
                    </a:lnTo>
                    <a:lnTo>
                      <a:pt x="10845" y="15265"/>
                    </a:lnTo>
                    <a:lnTo>
                      <a:pt x="10967" y="15192"/>
                    </a:lnTo>
                    <a:lnTo>
                      <a:pt x="11064" y="15094"/>
                    </a:lnTo>
                    <a:lnTo>
                      <a:pt x="11113" y="14997"/>
                    </a:lnTo>
                    <a:lnTo>
                      <a:pt x="11162" y="14874"/>
                    </a:lnTo>
                    <a:lnTo>
                      <a:pt x="11235" y="14166"/>
                    </a:lnTo>
                    <a:lnTo>
                      <a:pt x="11211" y="13995"/>
                    </a:lnTo>
                    <a:lnTo>
                      <a:pt x="11162" y="13849"/>
                    </a:lnTo>
                    <a:lnTo>
                      <a:pt x="11064" y="13702"/>
                    </a:lnTo>
                    <a:lnTo>
                      <a:pt x="10918" y="13580"/>
                    </a:lnTo>
                    <a:lnTo>
                      <a:pt x="11040" y="13556"/>
                    </a:lnTo>
                    <a:lnTo>
                      <a:pt x="11162" y="13507"/>
                    </a:lnTo>
                    <a:lnTo>
                      <a:pt x="11284" y="13458"/>
                    </a:lnTo>
                    <a:lnTo>
                      <a:pt x="11382" y="13360"/>
                    </a:lnTo>
                    <a:lnTo>
                      <a:pt x="11455" y="13263"/>
                    </a:lnTo>
                    <a:lnTo>
                      <a:pt x="11528" y="13140"/>
                    </a:lnTo>
                    <a:lnTo>
                      <a:pt x="11577" y="12994"/>
                    </a:lnTo>
                    <a:lnTo>
                      <a:pt x="11602" y="12872"/>
                    </a:lnTo>
                    <a:lnTo>
                      <a:pt x="11675" y="11993"/>
                    </a:lnTo>
                    <a:lnTo>
                      <a:pt x="11675" y="11870"/>
                    </a:lnTo>
                    <a:lnTo>
                      <a:pt x="11675" y="11773"/>
                    </a:lnTo>
                    <a:lnTo>
                      <a:pt x="11651" y="11651"/>
                    </a:lnTo>
                    <a:lnTo>
                      <a:pt x="11602" y="11553"/>
                    </a:lnTo>
                    <a:lnTo>
                      <a:pt x="11480" y="11382"/>
                    </a:lnTo>
                    <a:lnTo>
                      <a:pt x="11406" y="11309"/>
                    </a:lnTo>
                    <a:lnTo>
                      <a:pt x="11333" y="11235"/>
                    </a:lnTo>
                    <a:lnTo>
                      <a:pt x="11455" y="11211"/>
                    </a:lnTo>
                    <a:lnTo>
                      <a:pt x="11553" y="11162"/>
                    </a:lnTo>
                    <a:lnTo>
                      <a:pt x="11651" y="11089"/>
                    </a:lnTo>
                    <a:lnTo>
                      <a:pt x="11748" y="10991"/>
                    </a:lnTo>
                    <a:lnTo>
                      <a:pt x="11822" y="10893"/>
                    </a:lnTo>
                    <a:lnTo>
                      <a:pt x="11870" y="10796"/>
                    </a:lnTo>
                    <a:lnTo>
                      <a:pt x="11919" y="10674"/>
                    </a:lnTo>
                    <a:lnTo>
                      <a:pt x="11944" y="10527"/>
                    </a:lnTo>
                    <a:lnTo>
                      <a:pt x="12017" y="9672"/>
                    </a:lnTo>
                    <a:lnTo>
                      <a:pt x="12017" y="9550"/>
                    </a:lnTo>
                    <a:lnTo>
                      <a:pt x="12017" y="9428"/>
                    </a:lnTo>
                    <a:lnTo>
                      <a:pt x="11993" y="9306"/>
                    </a:lnTo>
                    <a:lnTo>
                      <a:pt x="11944" y="9208"/>
                    </a:lnTo>
                    <a:lnTo>
                      <a:pt x="11895" y="9111"/>
                    </a:lnTo>
                    <a:lnTo>
                      <a:pt x="11822" y="9037"/>
                    </a:lnTo>
                    <a:lnTo>
                      <a:pt x="11748" y="8964"/>
                    </a:lnTo>
                    <a:lnTo>
                      <a:pt x="11651" y="8891"/>
                    </a:lnTo>
                    <a:lnTo>
                      <a:pt x="11748" y="8866"/>
                    </a:lnTo>
                    <a:lnTo>
                      <a:pt x="11846" y="8793"/>
                    </a:lnTo>
                    <a:lnTo>
                      <a:pt x="11944" y="8720"/>
                    </a:lnTo>
                    <a:lnTo>
                      <a:pt x="12017" y="8647"/>
                    </a:lnTo>
                    <a:lnTo>
                      <a:pt x="12090" y="8549"/>
                    </a:lnTo>
                    <a:lnTo>
                      <a:pt x="12139" y="8451"/>
                    </a:lnTo>
                    <a:lnTo>
                      <a:pt x="12163" y="8329"/>
                    </a:lnTo>
                    <a:lnTo>
                      <a:pt x="12188" y="8207"/>
                    </a:lnTo>
                    <a:lnTo>
                      <a:pt x="12286" y="7328"/>
                    </a:lnTo>
                    <a:lnTo>
                      <a:pt x="12261" y="7206"/>
                    </a:lnTo>
                    <a:lnTo>
                      <a:pt x="12237" y="7083"/>
                    </a:lnTo>
                    <a:lnTo>
                      <a:pt x="12188" y="6986"/>
                    </a:lnTo>
                    <a:lnTo>
                      <a:pt x="12139" y="6888"/>
                    </a:lnTo>
                    <a:lnTo>
                      <a:pt x="12066" y="6790"/>
                    </a:lnTo>
                    <a:lnTo>
                      <a:pt x="11968" y="6717"/>
                    </a:lnTo>
                    <a:lnTo>
                      <a:pt x="11748" y="6571"/>
                    </a:lnTo>
                    <a:lnTo>
                      <a:pt x="11504" y="6448"/>
                    </a:lnTo>
                    <a:lnTo>
                      <a:pt x="11211" y="6351"/>
                    </a:lnTo>
                    <a:lnTo>
                      <a:pt x="10893" y="6278"/>
                    </a:lnTo>
                    <a:lnTo>
                      <a:pt x="10576" y="6229"/>
                    </a:lnTo>
                    <a:lnTo>
                      <a:pt x="9892" y="6131"/>
                    </a:lnTo>
                    <a:lnTo>
                      <a:pt x="8842" y="6033"/>
                    </a:lnTo>
                    <a:lnTo>
                      <a:pt x="7596" y="5960"/>
                    </a:lnTo>
                    <a:lnTo>
                      <a:pt x="6326" y="5887"/>
                    </a:lnTo>
                    <a:lnTo>
                      <a:pt x="6497" y="5594"/>
                    </a:lnTo>
                    <a:lnTo>
                      <a:pt x="6644" y="5252"/>
                    </a:lnTo>
                    <a:lnTo>
                      <a:pt x="6790" y="4885"/>
                    </a:lnTo>
                    <a:lnTo>
                      <a:pt x="6888" y="4495"/>
                    </a:lnTo>
                    <a:lnTo>
                      <a:pt x="6986" y="4104"/>
                    </a:lnTo>
                    <a:lnTo>
                      <a:pt x="7083" y="3689"/>
                    </a:lnTo>
                    <a:lnTo>
                      <a:pt x="7181" y="2883"/>
                    </a:lnTo>
                    <a:lnTo>
                      <a:pt x="7254" y="2150"/>
                    </a:lnTo>
                    <a:lnTo>
                      <a:pt x="7303" y="1539"/>
                    </a:lnTo>
                    <a:lnTo>
                      <a:pt x="7303" y="978"/>
                    </a:lnTo>
                    <a:lnTo>
                      <a:pt x="7303" y="807"/>
                    </a:lnTo>
                    <a:lnTo>
                      <a:pt x="7230" y="611"/>
                    </a:lnTo>
                    <a:lnTo>
                      <a:pt x="7157" y="465"/>
                    </a:lnTo>
                    <a:lnTo>
                      <a:pt x="7035" y="318"/>
                    </a:lnTo>
                    <a:lnTo>
                      <a:pt x="6888" y="172"/>
                    </a:lnTo>
                    <a:lnTo>
                      <a:pt x="6717" y="98"/>
                    </a:lnTo>
                    <a:lnTo>
                      <a:pt x="6522" y="25"/>
                    </a:lnTo>
                    <a:lnTo>
                      <a:pt x="63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9041166" y="1050699"/>
            <a:ext cx="2757900" cy="1834327"/>
          </a:xfrm>
          <a:prstGeom prst="roundRect">
            <a:avLst>
              <a:gd name="adj" fmla="val 669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318" y="4601409"/>
            <a:ext cx="1807206" cy="1938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491" y="2571744"/>
            <a:ext cx="3584847" cy="181802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38414" y="2071678"/>
            <a:ext cx="6715172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2881290" y="2571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24166" y="250030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th-TH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0578" y="257174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2.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60323" y="29201"/>
            <a:ext cx="430051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2400" dirty="0">
                <a:solidFill>
                  <a:schemeClr val="accent5"/>
                </a:solidFill>
                <a:latin typeface="Tw Cen MT" pitchFamily="34" charset="0"/>
                <a:ea typeface="+mj-ea"/>
                <a:cs typeface="+mj-cs"/>
              </a:rPr>
              <a:t>SCP Policy 4 components under</a:t>
            </a:r>
            <a:br>
              <a:rPr lang="en-US" sz="2400" dirty="0">
                <a:solidFill>
                  <a:schemeClr val="accent5"/>
                </a:solidFill>
                <a:latin typeface="Tw Cen MT" pitchFamily="34" charset="0"/>
                <a:ea typeface="+mj-ea"/>
                <a:cs typeface="+mj-cs"/>
              </a:rPr>
            </a:br>
            <a:r>
              <a:rPr lang="en-US" sz="2400" dirty="0">
                <a:solidFill>
                  <a:schemeClr val="accent5"/>
                </a:solidFill>
                <a:latin typeface="Tw Cen MT" pitchFamily="34" charset="0"/>
                <a:ea typeface="+mj-ea"/>
                <a:cs typeface="+mj-cs"/>
              </a:rPr>
              <a:t>     EU SWITCH ASIA</a:t>
            </a:r>
            <a:endParaRPr lang="th-TH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2728" y="464344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3.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0578" y="464344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4.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5885" y="1022900"/>
            <a:ext cx="1008023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defRPr/>
            </a:pP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</a:rPr>
              <a:t>The Overall Project Objective</a:t>
            </a:r>
            <a:endParaRPr lang="en-GB" sz="3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To support the Thai government in strengthening SCP policies.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14" descr="Cart_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24958" y="2344679"/>
            <a:ext cx="2504618" cy="21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40" y="4552796"/>
            <a:ext cx="3007768" cy="203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833" y="4451357"/>
            <a:ext cx="1490605" cy="19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3224984" y="0"/>
            <a:ext cx="7631796" cy="1066638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elay 44"/>
          <p:cNvSpPr/>
          <p:nvPr/>
        </p:nvSpPr>
        <p:spPr>
          <a:xfrm rot="16200000">
            <a:off x="4518247" y="-721790"/>
            <a:ext cx="3155499" cy="12192004"/>
          </a:xfrm>
          <a:prstGeom prst="flowChartDelay">
            <a:avLst/>
          </a:prstGeom>
          <a:gradFill flip="none" rotWithShape="1">
            <a:gsLst>
              <a:gs pos="0">
                <a:srgbClr val="1F4E79"/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1F4E79"/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700226" y="2401797"/>
            <a:ext cx="296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Asia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AFD8"/>
              </a:clrFrom>
              <a:clrTo>
                <a:srgbClr val="00AF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2485" r="2750" b="19868"/>
          <a:stretch/>
        </p:blipFill>
        <p:spPr>
          <a:xfrm>
            <a:off x="-1329963" y="984982"/>
            <a:ext cx="5733693" cy="45379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flipH="1">
            <a:off x="922462" y="2295922"/>
            <a:ext cx="11136188" cy="4581128"/>
            <a:chOff x="3756025" y="2001838"/>
            <a:chExt cx="4295775" cy="3330576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756025" y="2001838"/>
              <a:ext cx="4295775" cy="3330575"/>
            </a:xfrm>
            <a:custGeom>
              <a:avLst/>
              <a:gdLst>
                <a:gd name="T0" fmla="*/ 3459 w 8118"/>
                <a:gd name="T1" fmla="*/ 6224 h 6296"/>
                <a:gd name="T2" fmla="*/ 4254 w 8118"/>
                <a:gd name="T3" fmla="*/ 5751 h 6296"/>
                <a:gd name="T4" fmla="*/ 4863 w 8118"/>
                <a:gd name="T5" fmla="*/ 5229 h 6296"/>
                <a:gd name="T6" fmla="*/ 5206 w 8118"/>
                <a:gd name="T7" fmla="*/ 4744 h 6296"/>
                <a:gd name="T8" fmla="*/ 5288 w 8118"/>
                <a:gd name="T9" fmla="*/ 4488 h 6296"/>
                <a:gd name="T10" fmla="*/ 5287 w 8118"/>
                <a:gd name="T11" fmla="*/ 4243 h 6296"/>
                <a:gd name="T12" fmla="*/ 5192 w 8118"/>
                <a:gd name="T13" fmla="*/ 4016 h 6296"/>
                <a:gd name="T14" fmla="*/ 4996 w 8118"/>
                <a:gd name="T15" fmla="*/ 3810 h 6296"/>
                <a:gd name="T16" fmla="*/ 4789 w 8118"/>
                <a:gd name="T17" fmla="*/ 3677 h 6296"/>
                <a:gd name="T18" fmla="*/ 4050 w 8118"/>
                <a:gd name="T19" fmla="*/ 3356 h 6296"/>
                <a:gd name="T20" fmla="*/ 2882 w 8118"/>
                <a:gd name="T21" fmla="*/ 3013 h 6296"/>
                <a:gd name="T22" fmla="*/ 1377 w 8118"/>
                <a:gd name="T23" fmla="*/ 2619 h 6296"/>
                <a:gd name="T24" fmla="*/ 747 w 8118"/>
                <a:gd name="T25" fmla="*/ 2387 h 6296"/>
                <a:gd name="T26" fmla="*/ 475 w 8118"/>
                <a:gd name="T27" fmla="*/ 2216 h 6296"/>
                <a:gd name="T28" fmla="*/ 356 w 8118"/>
                <a:gd name="T29" fmla="*/ 2023 h 6296"/>
                <a:gd name="T30" fmla="*/ 396 w 8118"/>
                <a:gd name="T31" fmla="*/ 1840 h 6296"/>
                <a:gd name="T32" fmla="*/ 516 w 8118"/>
                <a:gd name="T33" fmla="*/ 1693 h 6296"/>
                <a:gd name="T34" fmla="*/ 866 w 8118"/>
                <a:gd name="T35" fmla="*/ 1474 h 6296"/>
                <a:gd name="T36" fmla="*/ 1594 w 8118"/>
                <a:gd name="T37" fmla="*/ 1209 h 6296"/>
                <a:gd name="T38" fmla="*/ 2453 w 8118"/>
                <a:gd name="T39" fmla="*/ 910 h 6296"/>
                <a:gd name="T40" fmla="*/ 2644 w 8118"/>
                <a:gd name="T41" fmla="*/ 779 h 6296"/>
                <a:gd name="T42" fmla="*/ 2703 w 8118"/>
                <a:gd name="T43" fmla="*/ 649 h 6296"/>
                <a:gd name="T44" fmla="*/ 2661 w 8118"/>
                <a:gd name="T45" fmla="*/ 525 h 6296"/>
                <a:gd name="T46" fmla="*/ 2470 w 8118"/>
                <a:gd name="T47" fmla="*/ 377 h 6296"/>
                <a:gd name="T48" fmla="*/ 2062 w 8118"/>
                <a:gd name="T49" fmla="*/ 249 h 6296"/>
                <a:gd name="T50" fmla="*/ 1014 w 8118"/>
                <a:gd name="T51" fmla="*/ 123 h 6296"/>
                <a:gd name="T52" fmla="*/ 0 w 8118"/>
                <a:gd name="T53" fmla="*/ 95 h 6296"/>
                <a:gd name="T54" fmla="*/ 598 w 8118"/>
                <a:gd name="T55" fmla="*/ 5 h 6296"/>
                <a:gd name="T56" fmla="*/ 1918 w 8118"/>
                <a:gd name="T57" fmla="*/ 93 h 6296"/>
                <a:gd name="T58" fmla="*/ 2563 w 8118"/>
                <a:gd name="T59" fmla="*/ 221 h 6296"/>
                <a:gd name="T60" fmla="*/ 2929 w 8118"/>
                <a:gd name="T61" fmla="*/ 391 h 6296"/>
                <a:gd name="T62" fmla="*/ 3026 w 8118"/>
                <a:gd name="T63" fmla="*/ 502 h 6296"/>
                <a:gd name="T64" fmla="*/ 3059 w 8118"/>
                <a:gd name="T65" fmla="*/ 640 h 6296"/>
                <a:gd name="T66" fmla="*/ 2994 w 8118"/>
                <a:gd name="T67" fmla="*/ 767 h 6296"/>
                <a:gd name="T68" fmla="*/ 2689 w 8118"/>
                <a:gd name="T69" fmla="*/ 979 h 6296"/>
                <a:gd name="T70" fmla="*/ 1936 w 8118"/>
                <a:gd name="T71" fmla="*/ 1306 h 6296"/>
                <a:gd name="T72" fmla="*/ 1429 w 8118"/>
                <a:gd name="T73" fmla="*/ 1589 h 6296"/>
                <a:gd name="T74" fmla="*/ 1303 w 8118"/>
                <a:gd name="T75" fmla="*/ 1729 h 6296"/>
                <a:gd name="T76" fmla="*/ 1292 w 8118"/>
                <a:gd name="T77" fmla="*/ 1867 h 6296"/>
                <a:gd name="T78" fmla="*/ 1463 w 8118"/>
                <a:gd name="T79" fmla="*/ 2026 h 6296"/>
                <a:gd name="T80" fmla="*/ 1872 w 8118"/>
                <a:gd name="T81" fmla="*/ 2201 h 6296"/>
                <a:gd name="T82" fmla="*/ 2962 w 8118"/>
                <a:gd name="T83" fmla="*/ 2495 h 6296"/>
                <a:gd name="T84" fmla="*/ 5216 w 8118"/>
                <a:gd name="T85" fmla="*/ 3022 h 6296"/>
                <a:gd name="T86" fmla="*/ 6311 w 8118"/>
                <a:gd name="T87" fmla="*/ 3368 h 6296"/>
                <a:gd name="T88" fmla="*/ 6705 w 8118"/>
                <a:gd name="T89" fmla="*/ 3545 h 6296"/>
                <a:gd name="T90" fmla="*/ 7424 w 8118"/>
                <a:gd name="T91" fmla="*/ 3998 h 6296"/>
                <a:gd name="T92" fmla="*/ 7873 w 8118"/>
                <a:gd name="T93" fmla="*/ 4492 h 6296"/>
                <a:gd name="T94" fmla="*/ 8086 w 8118"/>
                <a:gd name="T95" fmla="*/ 5022 h 6296"/>
                <a:gd name="T96" fmla="*/ 8104 w 8118"/>
                <a:gd name="T97" fmla="*/ 5589 h 6296"/>
                <a:gd name="T98" fmla="*/ 7960 w 8118"/>
                <a:gd name="T99" fmla="*/ 6193 h 6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18" h="6296">
                  <a:moveTo>
                    <a:pt x="7922" y="6296"/>
                  </a:moveTo>
                  <a:lnTo>
                    <a:pt x="3312" y="6296"/>
                  </a:lnTo>
                  <a:lnTo>
                    <a:pt x="3459" y="6224"/>
                  </a:lnTo>
                  <a:lnTo>
                    <a:pt x="3740" y="6075"/>
                  </a:lnTo>
                  <a:lnTo>
                    <a:pt x="4007" y="5916"/>
                  </a:lnTo>
                  <a:lnTo>
                    <a:pt x="4254" y="5751"/>
                  </a:lnTo>
                  <a:lnTo>
                    <a:pt x="4480" y="5581"/>
                  </a:lnTo>
                  <a:lnTo>
                    <a:pt x="4685" y="5407"/>
                  </a:lnTo>
                  <a:lnTo>
                    <a:pt x="4863" y="5229"/>
                  </a:lnTo>
                  <a:lnTo>
                    <a:pt x="5016" y="5052"/>
                  </a:lnTo>
                  <a:lnTo>
                    <a:pt x="5137" y="4875"/>
                  </a:lnTo>
                  <a:lnTo>
                    <a:pt x="5206" y="4744"/>
                  </a:lnTo>
                  <a:lnTo>
                    <a:pt x="5242" y="4658"/>
                  </a:lnTo>
                  <a:lnTo>
                    <a:pt x="5270" y="4571"/>
                  </a:lnTo>
                  <a:lnTo>
                    <a:pt x="5288" y="4488"/>
                  </a:lnTo>
                  <a:lnTo>
                    <a:pt x="5297" y="4404"/>
                  </a:lnTo>
                  <a:lnTo>
                    <a:pt x="5297" y="4322"/>
                  </a:lnTo>
                  <a:lnTo>
                    <a:pt x="5287" y="4243"/>
                  </a:lnTo>
                  <a:lnTo>
                    <a:pt x="5265" y="4165"/>
                  </a:lnTo>
                  <a:lnTo>
                    <a:pt x="5234" y="4089"/>
                  </a:lnTo>
                  <a:lnTo>
                    <a:pt x="5192" y="4016"/>
                  </a:lnTo>
                  <a:lnTo>
                    <a:pt x="5138" y="3944"/>
                  </a:lnTo>
                  <a:lnTo>
                    <a:pt x="5074" y="3876"/>
                  </a:lnTo>
                  <a:lnTo>
                    <a:pt x="4996" y="3810"/>
                  </a:lnTo>
                  <a:lnTo>
                    <a:pt x="4908" y="3746"/>
                  </a:lnTo>
                  <a:lnTo>
                    <a:pt x="4858" y="3717"/>
                  </a:lnTo>
                  <a:lnTo>
                    <a:pt x="4789" y="3677"/>
                  </a:lnTo>
                  <a:lnTo>
                    <a:pt x="4640" y="3599"/>
                  </a:lnTo>
                  <a:lnTo>
                    <a:pt x="4401" y="3490"/>
                  </a:lnTo>
                  <a:lnTo>
                    <a:pt x="4050" y="3356"/>
                  </a:lnTo>
                  <a:lnTo>
                    <a:pt x="3674" y="3234"/>
                  </a:lnTo>
                  <a:lnTo>
                    <a:pt x="3282" y="3120"/>
                  </a:lnTo>
                  <a:lnTo>
                    <a:pt x="2882" y="3013"/>
                  </a:lnTo>
                  <a:lnTo>
                    <a:pt x="2284" y="2862"/>
                  </a:lnTo>
                  <a:lnTo>
                    <a:pt x="1722" y="2717"/>
                  </a:lnTo>
                  <a:lnTo>
                    <a:pt x="1377" y="2619"/>
                  </a:lnTo>
                  <a:lnTo>
                    <a:pt x="1069" y="2519"/>
                  </a:lnTo>
                  <a:lnTo>
                    <a:pt x="867" y="2442"/>
                  </a:lnTo>
                  <a:lnTo>
                    <a:pt x="747" y="2387"/>
                  </a:lnTo>
                  <a:lnTo>
                    <a:pt x="641" y="2332"/>
                  </a:lnTo>
                  <a:lnTo>
                    <a:pt x="550" y="2275"/>
                  </a:lnTo>
                  <a:lnTo>
                    <a:pt x="475" y="2216"/>
                  </a:lnTo>
                  <a:lnTo>
                    <a:pt x="416" y="2154"/>
                  </a:lnTo>
                  <a:lnTo>
                    <a:pt x="377" y="2090"/>
                  </a:lnTo>
                  <a:lnTo>
                    <a:pt x="356" y="2023"/>
                  </a:lnTo>
                  <a:lnTo>
                    <a:pt x="356" y="1952"/>
                  </a:lnTo>
                  <a:lnTo>
                    <a:pt x="376" y="1879"/>
                  </a:lnTo>
                  <a:lnTo>
                    <a:pt x="396" y="1840"/>
                  </a:lnTo>
                  <a:lnTo>
                    <a:pt x="415" y="1810"/>
                  </a:lnTo>
                  <a:lnTo>
                    <a:pt x="461" y="1751"/>
                  </a:lnTo>
                  <a:lnTo>
                    <a:pt x="516" y="1693"/>
                  </a:lnTo>
                  <a:lnTo>
                    <a:pt x="580" y="1640"/>
                  </a:lnTo>
                  <a:lnTo>
                    <a:pt x="691" y="1565"/>
                  </a:lnTo>
                  <a:lnTo>
                    <a:pt x="866" y="1474"/>
                  </a:lnTo>
                  <a:lnTo>
                    <a:pt x="1060" y="1391"/>
                  </a:lnTo>
                  <a:lnTo>
                    <a:pt x="1269" y="1314"/>
                  </a:lnTo>
                  <a:lnTo>
                    <a:pt x="1594" y="1209"/>
                  </a:lnTo>
                  <a:lnTo>
                    <a:pt x="2019" y="1078"/>
                  </a:lnTo>
                  <a:lnTo>
                    <a:pt x="2297" y="979"/>
                  </a:lnTo>
                  <a:lnTo>
                    <a:pt x="2453" y="910"/>
                  </a:lnTo>
                  <a:lnTo>
                    <a:pt x="2548" y="855"/>
                  </a:lnTo>
                  <a:lnTo>
                    <a:pt x="2601" y="817"/>
                  </a:lnTo>
                  <a:lnTo>
                    <a:pt x="2644" y="779"/>
                  </a:lnTo>
                  <a:lnTo>
                    <a:pt x="2676" y="737"/>
                  </a:lnTo>
                  <a:lnTo>
                    <a:pt x="2696" y="694"/>
                  </a:lnTo>
                  <a:lnTo>
                    <a:pt x="2703" y="649"/>
                  </a:lnTo>
                  <a:lnTo>
                    <a:pt x="2697" y="601"/>
                  </a:lnTo>
                  <a:lnTo>
                    <a:pt x="2677" y="551"/>
                  </a:lnTo>
                  <a:lnTo>
                    <a:pt x="2661" y="525"/>
                  </a:lnTo>
                  <a:lnTo>
                    <a:pt x="2637" y="492"/>
                  </a:lnTo>
                  <a:lnTo>
                    <a:pt x="2565" y="432"/>
                  </a:lnTo>
                  <a:lnTo>
                    <a:pt x="2470" y="377"/>
                  </a:lnTo>
                  <a:lnTo>
                    <a:pt x="2353" y="329"/>
                  </a:lnTo>
                  <a:lnTo>
                    <a:pt x="2216" y="286"/>
                  </a:lnTo>
                  <a:lnTo>
                    <a:pt x="2062" y="249"/>
                  </a:lnTo>
                  <a:lnTo>
                    <a:pt x="1806" y="203"/>
                  </a:lnTo>
                  <a:lnTo>
                    <a:pt x="1423" y="155"/>
                  </a:lnTo>
                  <a:lnTo>
                    <a:pt x="1014" y="123"/>
                  </a:lnTo>
                  <a:lnTo>
                    <a:pt x="598" y="105"/>
                  </a:lnTo>
                  <a:lnTo>
                    <a:pt x="192" y="96"/>
                  </a:lnTo>
                  <a:lnTo>
                    <a:pt x="0" y="95"/>
                  </a:lnTo>
                  <a:lnTo>
                    <a:pt x="0" y="1"/>
                  </a:lnTo>
                  <a:lnTo>
                    <a:pt x="186" y="0"/>
                  </a:lnTo>
                  <a:lnTo>
                    <a:pt x="598" y="5"/>
                  </a:lnTo>
                  <a:lnTo>
                    <a:pt x="1038" y="20"/>
                  </a:lnTo>
                  <a:lnTo>
                    <a:pt x="1486" y="48"/>
                  </a:lnTo>
                  <a:lnTo>
                    <a:pt x="1918" y="93"/>
                  </a:lnTo>
                  <a:lnTo>
                    <a:pt x="2215" y="141"/>
                  </a:lnTo>
                  <a:lnTo>
                    <a:pt x="2398" y="178"/>
                  </a:lnTo>
                  <a:lnTo>
                    <a:pt x="2563" y="221"/>
                  </a:lnTo>
                  <a:lnTo>
                    <a:pt x="2709" y="272"/>
                  </a:lnTo>
                  <a:lnTo>
                    <a:pt x="2831" y="328"/>
                  </a:lnTo>
                  <a:lnTo>
                    <a:pt x="2929" y="391"/>
                  </a:lnTo>
                  <a:lnTo>
                    <a:pt x="2967" y="427"/>
                  </a:lnTo>
                  <a:lnTo>
                    <a:pt x="2990" y="453"/>
                  </a:lnTo>
                  <a:lnTo>
                    <a:pt x="3026" y="502"/>
                  </a:lnTo>
                  <a:lnTo>
                    <a:pt x="3049" y="550"/>
                  </a:lnTo>
                  <a:lnTo>
                    <a:pt x="3060" y="596"/>
                  </a:lnTo>
                  <a:lnTo>
                    <a:pt x="3059" y="640"/>
                  </a:lnTo>
                  <a:lnTo>
                    <a:pt x="3047" y="684"/>
                  </a:lnTo>
                  <a:lnTo>
                    <a:pt x="3026" y="727"/>
                  </a:lnTo>
                  <a:lnTo>
                    <a:pt x="2994" y="767"/>
                  </a:lnTo>
                  <a:lnTo>
                    <a:pt x="2932" y="828"/>
                  </a:lnTo>
                  <a:lnTo>
                    <a:pt x="2823" y="904"/>
                  </a:lnTo>
                  <a:lnTo>
                    <a:pt x="2689" y="979"/>
                  </a:lnTo>
                  <a:lnTo>
                    <a:pt x="2535" y="1052"/>
                  </a:lnTo>
                  <a:lnTo>
                    <a:pt x="2284" y="1160"/>
                  </a:lnTo>
                  <a:lnTo>
                    <a:pt x="1936" y="1306"/>
                  </a:lnTo>
                  <a:lnTo>
                    <a:pt x="1694" y="1422"/>
                  </a:lnTo>
                  <a:lnTo>
                    <a:pt x="1550" y="1503"/>
                  </a:lnTo>
                  <a:lnTo>
                    <a:pt x="1429" y="1589"/>
                  </a:lnTo>
                  <a:lnTo>
                    <a:pt x="1357" y="1657"/>
                  </a:lnTo>
                  <a:lnTo>
                    <a:pt x="1319" y="1704"/>
                  </a:lnTo>
                  <a:lnTo>
                    <a:pt x="1303" y="1729"/>
                  </a:lnTo>
                  <a:lnTo>
                    <a:pt x="1287" y="1758"/>
                  </a:lnTo>
                  <a:lnTo>
                    <a:pt x="1277" y="1814"/>
                  </a:lnTo>
                  <a:lnTo>
                    <a:pt x="1292" y="1867"/>
                  </a:lnTo>
                  <a:lnTo>
                    <a:pt x="1328" y="1922"/>
                  </a:lnTo>
                  <a:lnTo>
                    <a:pt x="1385" y="1974"/>
                  </a:lnTo>
                  <a:lnTo>
                    <a:pt x="1463" y="2026"/>
                  </a:lnTo>
                  <a:lnTo>
                    <a:pt x="1558" y="2076"/>
                  </a:lnTo>
                  <a:lnTo>
                    <a:pt x="1673" y="2126"/>
                  </a:lnTo>
                  <a:lnTo>
                    <a:pt x="1872" y="2201"/>
                  </a:lnTo>
                  <a:lnTo>
                    <a:pt x="2190" y="2299"/>
                  </a:lnTo>
                  <a:lnTo>
                    <a:pt x="2558" y="2397"/>
                  </a:lnTo>
                  <a:lnTo>
                    <a:pt x="2962" y="2495"/>
                  </a:lnTo>
                  <a:lnTo>
                    <a:pt x="3618" y="2643"/>
                  </a:lnTo>
                  <a:lnTo>
                    <a:pt x="4539" y="2854"/>
                  </a:lnTo>
                  <a:lnTo>
                    <a:pt x="5216" y="3022"/>
                  </a:lnTo>
                  <a:lnTo>
                    <a:pt x="5644" y="3142"/>
                  </a:lnTo>
                  <a:lnTo>
                    <a:pt x="6041" y="3268"/>
                  </a:lnTo>
                  <a:lnTo>
                    <a:pt x="6311" y="3368"/>
                  </a:lnTo>
                  <a:lnTo>
                    <a:pt x="6478" y="3437"/>
                  </a:lnTo>
                  <a:lnTo>
                    <a:pt x="6556" y="3473"/>
                  </a:lnTo>
                  <a:lnTo>
                    <a:pt x="6705" y="3545"/>
                  </a:lnTo>
                  <a:lnTo>
                    <a:pt x="6978" y="3692"/>
                  </a:lnTo>
                  <a:lnTo>
                    <a:pt x="7217" y="3843"/>
                  </a:lnTo>
                  <a:lnTo>
                    <a:pt x="7424" y="3998"/>
                  </a:lnTo>
                  <a:lnTo>
                    <a:pt x="7603" y="4158"/>
                  </a:lnTo>
                  <a:lnTo>
                    <a:pt x="7751" y="4322"/>
                  </a:lnTo>
                  <a:lnTo>
                    <a:pt x="7873" y="4492"/>
                  </a:lnTo>
                  <a:lnTo>
                    <a:pt x="7968" y="4665"/>
                  </a:lnTo>
                  <a:lnTo>
                    <a:pt x="8039" y="4842"/>
                  </a:lnTo>
                  <a:lnTo>
                    <a:pt x="8086" y="5022"/>
                  </a:lnTo>
                  <a:lnTo>
                    <a:pt x="8112" y="5208"/>
                  </a:lnTo>
                  <a:lnTo>
                    <a:pt x="8118" y="5396"/>
                  </a:lnTo>
                  <a:lnTo>
                    <a:pt x="8104" y="5589"/>
                  </a:lnTo>
                  <a:lnTo>
                    <a:pt x="8072" y="5787"/>
                  </a:lnTo>
                  <a:lnTo>
                    <a:pt x="8023" y="5987"/>
                  </a:lnTo>
                  <a:lnTo>
                    <a:pt x="7960" y="6193"/>
                  </a:lnTo>
                  <a:lnTo>
                    <a:pt x="7922" y="6296"/>
                  </a:lnTo>
                  <a:lnTo>
                    <a:pt x="7922" y="6296"/>
                  </a:lnTo>
                  <a:close/>
                </a:path>
              </a:pathLst>
            </a:custGeom>
            <a:solidFill>
              <a:srgbClr val="666666">
                <a:alpha val="6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756025" y="2046288"/>
              <a:ext cx="2897188" cy="3286125"/>
            </a:xfrm>
            <a:custGeom>
              <a:avLst/>
              <a:gdLst>
                <a:gd name="T0" fmla="*/ 3641 w 5475"/>
                <a:gd name="T1" fmla="*/ 6137 h 6210"/>
                <a:gd name="T2" fmla="*/ 4407 w 5475"/>
                <a:gd name="T3" fmla="*/ 5659 h 6210"/>
                <a:gd name="T4" fmla="*/ 4989 w 5475"/>
                <a:gd name="T5" fmla="*/ 5136 h 6210"/>
                <a:gd name="T6" fmla="*/ 5310 w 5475"/>
                <a:gd name="T7" fmla="*/ 4651 h 6210"/>
                <a:gd name="T8" fmla="*/ 5380 w 5475"/>
                <a:gd name="T9" fmla="*/ 4395 h 6210"/>
                <a:gd name="T10" fmla="*/ 5370 w 5475"/>
                <a:gd name="T11" fmla="*/ 4151 h 6210"/>
                <a:gd name="T12" fmla="*/ 5268 w 5475"/>
                <a:gd name="T13" fmla="*/ 3924 h 6210"/>
                <a:gd name="T14" fmla="*/ 5069 w 5475"/>
                <a:gd name="T15" fmla="*/ 3718 h 6210"/>
                <a:gd name="T16" fmla="*/ 4861 w 5475"/>
                <a:gd name="T17" fmla="*/ 3584 h 6210"/>
                <a:gd name="T18" fmla="*/ 4119 w 5475"/>
                <a:gd name="T19" fmla="*/ 3263 h 6210"/>
                <a:gd name="T20" fmla="*/ 2945 w 5475"/>
                <a:gd name="T21" fmla="*/ 2919 h 6210"/>
                <a:gd name="T22" fmla="*/ 1432 w 5475"/>
                <a:gd name="T23" fmla="*/ 2523 h 6210"/>
                <a:gd name="T24" fmla="*/ 796 w 5475"/>
                <a:gd name="T25" fmla="*/ 2292 h 6210"/>
                <a:gd name="T26" fmla="*/ 521 w 5475"/>
                <a:gd name="T27" fmla="*/ 2121 h 6210"/>
                <a:gd name="T28" fmla="*/ 400 w 5475"/>
                <a:gd name="T29" fmla="*/ 1929 h 6210"/>
                <a:gd name="T30" fmla="*/ 439 w 5475"/>
                <a:gd name="T31" fmla="*/ 1749 h 6210"/>
                <a:gd name="T32" fmla="*/ 559 w 5475"/>
                <a:gd name="T33" fmla="*/ 1604 h 6210"/>
                <a:gd name="T34" fmla="*/ 904 w 5475"/>
                <a:gd name="T35" fmla="*/ 1385 h 6210"/>
                <a:gd name="T36" fmla="*/ 1627 w 5475"/>
                <a:gd name="T37" fmla="*/ 1120 h 6210"/>
                <a:gd name="T38" fmla="*/ 2476 w 5475"/>
                <a:gd name="T39" fmla="*/ 819 h 6210"/>
                <a:gd name="T40" fmla="*/ 2663 w 5475"/>
                <a:gd name="T41" fmla="*/ 688 h 6210"/>
                <a:gd name="T42" fmla="*/ 2719 w 5475"/>
                <a:gd name="T43" fmla="*/ 557 h 6210"/>
                <a:gd name="T44" fmla="*/ 2676 w 5475"/>
                <a:gd name="T45" fmla="*/ 435 h 6210"/>
                <a:gd name="T46" fmla="*/ 2481 w 5475"/>
                <a:gd name="T47" fmla="*/ 286 h 6210"/>
                <a:gd name="T48" fmla="*/ 2070 w 5475"/>
                <a:gd name="T49" fmla="*/ 158 h 6210"/>
                <a:gd name="T50" fmla="*/ 1015 w 5475"/>
                <a:gd name="T51" fmla="*/ 33 h 6210"/>
                <a:gd name="T52" fmla="*/ 0 w 5475"/>
                <a:gd name="T53" fmla="*/ 4 h 6210"/>
                <a:gd name="T54" fmla="*/ 598 w 5475"/>
                <a:gd name="T55" fmla="*/ 9 h 6210"/>
                <a:gd name="T56" fmla="*/ 1817 w 5475"/>
                <a:gd name="T57" fmla="*/ 105 h 6210"/>
                <a:gd name="T58" fmla="*/ 2373 w 5475"/>
                <a:gd name="T59" fmla="*/ 233 h 6210"/>
                <a:gd name="T60" fmla="*/ 2664 w 5475"/>
                <a:gd name="T61" fmla="*/ 396 h 6210"/>
                <a:gd name="T62" fmla="*/ 2729 w 5475"/>
                <a:gd name="T63" fmla="*/ 505 h 6210"/>
                <a:gd name="T64" fmla="*/ 2712 w 5475"/>
                <a:gd name="T65" fmla="*/ 642 h 6210"/>
                <a:gd name="T66" fmla="*/ 2591 w 5475"/>
                <a:gd name="T67" fmla="*/ 760 h 6210"/>
                <a:gd name="T68" fmla="*/ 2075 w 5475"/>
                <a:gd name="T69" fmla="*/ 985 h 6210"/>
                <a:gd name="T70" fmla="*/ 1135 w 5475"/>
                <a:gd name="T71" fmla="*/ 1300 h 6210"/>
                <a:gd name="T72" fmla="*/ 664 w 5475"/>
                <a:gd name="T73" fmla="*/ 1548 h 6210"/>
                <a:gd name="T74" fmla="*/ 501 w 5475"/>
                <a:gd name="T75" fmla="*/ 1713 h 6210"/>
                <a:gd name="T76" fmla="*/ 444 w 5475"/>
                <a:gd name="T77" fmla="*/ 1853 h 6210"/>
                <a:gd name="T78" fmla="*/ 508 w 5475"/>
                <a:gd name="T79" fmla="*/ 2052 h 6210"/>
                <a:gd name="T80" fmla="*/ 737 w 5475"/>
                <a:gd name="T81" fmla="*/ 2228 h 6210"/>
                <a:gd name="T82" fmla="*/ 1485 w 5475"/>
                <a:gd name="T83" fmla="*/ 2513 h 6210"/>
                <a:gd name="T84" fmla="*/ 3008 w 5475"/>
                <a:gd name="T85" fmla="*/ 2910 h 6210"/>
                <a:gd name="T86" fmla="*/ 4188 w 5475"/>
                <a:gd name="T87" fmla="*/ 3256 h 6210"/>
                <a:gd name="T88" fmla="*/ 4931 w 5475"/>
                <a:gd name="T89" fmla="*/ 3578 h 6210"/>
                <a:gd name="T90" fmla="*/ 5141 w 5475"/>
                <a:gd name="T91" fmla="*/ 3712 h 6210"/>
                <a:gd name="T92" fmla="*/ 5346 w 5475"/>
                <a:gd name="T93" fmla="*/ 3918 h 6210"/>
                <a:gd name="T94" fmla="*/ 5454 w 5475"/>
                <a:gd name="T95" fmla="*/ 4146 h 6210"/>
                <a:gd name="T96" fmla="*/ 5473 w 5475"/>
                <a:gd name="T97" fmla="*/ 4389 h 6210"/>
                <a:gd name="T98" fmla="*/ 5412 w 5475"/>
                <a:gd name="T99" fmla="*/ 4645 h 6210"/>
                <a:gd name="T100" fmla="*/ 5115 w 5475"/>
                <a:gd name="T101" fmla="*/ 5129 h 6210"/>
                <a:gd name="T102" fmla="*/ 4561 w 5475"/>
                <a:gd name="T103" fmla="*/ 5653 h 6210"/>
                <a:gd name="T104" fmla="*/ 3825 w 5475"/>
                <a:gd name="T105" fmla="*/ 6137 h 6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5" h="6210">
                  <a:moveTo>
                    <a:pt x="3688" y="6210"/>
                  </a:moveTo>
                  <a:lnTo>
                    <a:pt x="3500" y="6210"/>
                  </a:lnTo>
                  <a:lnTo>
                    <a:pt x="3641" y="6137"/>
                  </a:lnTo>
                  <a:lnTo>
                    <a:pt x="3913" y="5986"/>
                  </a:lnTo>
                  <a:lnTo>
                    <a:pt x="4169" y="5826"/>
                  </a:lnTo>
                  <a:lnTo>
                    <a:pt x="4407" y="5659"/>
                  </a:lnTo>
                  <a:lnTo>
                    <a:pt x="4624" y="5488"/>
                  </a:lnTo>
                  <a:lnTo>
                    <a:pt x="4819" y="5313"/>
                  </a:lnTo>
                  <a:lnTo>
                    <a:pt x="4989" y="5136"/>
                  </a:lnTo>
                  <a:lnTo>
                    <a:pt x="5133" y="4959"/>
                  </a:lnTo>
                  <a:lnTo>
                    <a:pt x="5245" y="4782"/>
                  </a:lnTo>
                  <a:lnTo>
                    <a:pt x="5310" y="4651"/>
                  </a:lnTo>
                  <a:lnTo>
                    <a:pt x="5342" y="4565"/>
                  </a:lnTo>
                  <a:lnTo>
                    <a:pt x="5366" y="4480"/>
                  </a:lnTo>
                  <a:lnTo>
                    <a:pt x="5380" y="4395"/>
                  </a:lnTo>
                  <a:lnTo>
                    <a:pt x="5386" y="4313"/>
                  </a:lnTo>
                  <a:lnTo>
                    <a:pt x="5383" y="4231"/>
                  </a:lnTo>
                  <a:lnTo>
                    <a:pt x="5370" y="4151"/>
                  </a:lnTo>
                  <a:lnTo>
                    <a:pt x="5346" y="4074"/>
                  </a:lnTo>
                  <a:lnTo>
                    <a:pt x="5313" y="3997"/>
                  </a:lnTo>
                  <a:lnTo>
                    <a:pt x="5268" y="3924"/>
                  </a:lnTo>
                  <a:lnTo>
                    <a:pt x="5213" y="3852"/>
                  </a:lnTo>
                  <a:lnTo>
                    <a:pt x="5147" y="3784"/>
                  </a:lnTo>
                  <a:lnTo>
                    <a:pt x="5069" y="3718"/>
                  </a:lnTo>
                  <a:lnTo>
                    <a:pt x="4980" y="3655"/>
                  </a:lnTo>
                  <a:lnTo>
                    <a:pt x="4930" y="3624"/>
                  </a:lnTo>
                  <a:lnTo>
                    <a:pt x="4861" y="3584"/>
                  </a:lnTo>
                  <a:lnTo>
                    <a:pt x="4711" y="3508"/>
                  </a:lnTo>
                  <a:lnTo>
                    <a:pt x="4470" y="3398"/>
                  </a:lnTo>
                  <a:lnTo>
                    <a:pt x="4119" y="3263"/>
                  </a:lnTo>
                  <a:lnTo>
                    <a:pt x="3742" y="3140"/>
                  </a:lnTo>
                  <a:lnTo>
                    <a:pt x="3347" y="3025"/>
                  </a:lnTo>
                  <a:lnTo>
                    <a:pt x="2945" y="2919"/>
                  </a:lnTo>
                  <a:lnTo>
                    <a:pt x="2345" y="2766"/>
                  </a:lnTo>
                  <a:lnTo>
                    <a:pt x="1779" y="2621"/>
                  </a:lnTo>
                  <a:lnTo>
                    <a:pt x="1432" y="2523"/>
                  </a:lnTo>
                  <a:lnTo>
                    <a:pt x="1120" y="2423"/>
                  </a:lnTo>
                  <a:lnTo>
                    <a:pt x="917" y="2346"/>
                  </a:lnTo>
                  <a:lnTo>
                    <a:pt x="796" y="2292"/>
                  </a:lnTo>
                  <a:lnTo>
                    <a:pt x="690" y="2238"/>
                  </a:lnTo>
                  <a:lnTo>
                    <a:pt x="598" y="2180"/>
                  </a:lnTo>
                  <a:lnTo>
                    <a:pt x="521" y="2121"/>
                  </a:lnTo>
                  <a:lnTo>
                    <a:pt x="462" y="2060"/>
                  </a:lnTo>
                  <a:lnTo>
                    <a:pt x="422" y="1996"/>
                  </a:lnTo>
                  <a:lnTo>
                    <a:pt x="400" y="1929"/>
                  </a:lnTo>
                  <a:lnTo>
                    <a:pt x="399" y="1860"/>
                  </a:lnTo>
                  <a:lnTo>
                    <a:pt x="421" y="1787"/>
                  </a:lnTo>
                  <a:lnTo>
                    <a:pt x="439" y="1749"/>
                  </a:lnTo>
                  <a:lnTo>
                    <a:pt x="458" y="1718"/>
                  </a:lnTo>
                  <a:lnTo>
                    <a:pt x="503" y="1659"/>
                  </a:lnTo>
                  <a:lnTo>
                    <a:pt x="559" y="1604"/>
                  </a:lnTo>
                  <a:lnTo>
                    <a:pt x="622" y="1551"/>
                  </a:lnTo>
                  <a:lnTo>
                    <a:pt x="733" y="1476"/>
                  </a:lnTo>
                  <a:lnTo>
                    <a:pt x="904" y="1385"/>
                  </a:lnTo>
                  <a:lnTo>
                    <a:pt x="1097" y="1303"/>
                  </a:lnTo>
                  <a:lnTo>
                    <a:pt x="1305" y="1227"/>
                  </a:lnTo>
                  <a:lnTo>
                    <a:pt x="1627" y="1120"/>
                  </a:lnTo>
                  <a:lnTo>
                    <a:pt x="2048" y="989"/>
                  </a:lnTo>
                  <a:lnTo>
                    <a:pt x="2322" y="888"/>
                  </a:lnTo>
                  <a:lnTo>
                    <a:pt x="2476" y="819"/>
                  </a:lnTo>
                  <a:lnTo>
                    <a:pt x="2569" y="765"/>
                  </a:lnTo>
                  <a:lnTo>
                    <a:pt x="2621" y="727"/>
                  </a:lnTo>
                  <a:lnTo>
                    <a:pt x="2663" y="688"/>
                  </a:lnTo>
                  <a:lnTo>
                    <a:pt x="2695" y="646"/>
                  </a:lnTo>
                  <a:lnTo>
                    <a:pt x="2713" y="603"/>
                  </a:lnTo>
                  <a:lnTo>
                    <a:pt x="2719" y="557"/>
                  </a:lnTo>
                  <a:lnTo>
                    <a:pt x="2713" y="510"/>
                  </a:lnTo>
                  <a:lnTo>
                    <a:pt x="2692" y="461"/>
                  </a:lnTo>
                  <a:lnTo>
                    <a:pt x="2676" y="435"/>
                  </a:lnTo>
                  <a:lnTo>
                    <a:pt x="2650" y="402"/>
                  </a:lnTo>
                  <a:lnTo>
                    <a:pt x="2578" y="341"/>
                  </a:lnTo>
                  <a:lnTo>
                    <a:pt x="2481" y="286"/>
                  </a:lnTo>
                  <a:lnTo>
                    <a:pt x="2363" y="238"/>
                  </a:lnTo>
                  <a:lnTo>
                    <a:pt x="2225" y="196"/>
                  </a:lnTo>
                  <a:lnTo>
                    <a:pt x="2070" y="158"/>
                  </a:lnTo>
                  <a:lnTo>
                    <a:pt x="1812" y="111"/>
                  </a:lnTo>
                  <a:lnTo>
                    <a:pt x="1427" y="63"/>
                  </a:lnTo>
                  <a:lnTo>
                    <a:pt x="1015" y="33"/>
                  </a:lnTo>
                  <a:lnTo>
                    <a:pt x="598" y="14"/>
                  </a:lnTo>
                  <a:lnTo>
                    <a:pt x="19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2" y="1"/>
                  </a:lnTo>
                  <a:lnTo>
                    <a:pt x="598" y="9"/>
                  </a:lnTo>
                  <a:lnTo>
                    <a:pt x="1017" y="27"/>
                  </a:lnTo>
                  <a:lnTo>
                    <a:pt x="1430" y="59"/>
                  </a:lnTo>
                  <a:lnTo>
                    <a:pt x="1817" y="105"/>
                  </a:lnTo>
                  <a:lnTo>
                    <a:pt x="2078" y="153"/>
                  </a:lnTo>
                  <a:lnTo>
                    <a:pt x="2234" y="190"/>
                  </a:lnTo>
                  <a:lnTo>
                    <a:pt x="2373" y="233"/>
                  </a:lnTo>
                  <a:lnTo>
                    <a:pt x="2493" y="281"/>
                  </a:lnTo>
                  <a:lnTo>
                    <a:pt x="2591" y="335"/>
                  </a:lnTo>
                  <a:lnTo>
                    <a:pt x="2664" y="396"/>
                  </a:lnTo>
                  <a:lnTo>
                    <a:pt x="2690" y="429"/>
                  </a:lnTo>
                  <a:lnTo>
                    <a:pt x="2707" y="456"/>
                  </a:lnTo>
                  <a:lnTo>
                    <a:pt x="2729" y="505"/>
                  </a:lnTo>
                  <a:lnTo>
                    <a:pt x="2736" y="553"/>
                  </a:lnTo>
                  <a:lnTo>
                    <a:pt x="2731" y="599"/>
                  </a:lnTo>
                  <a:lnTo>
                    <a:pt x="2712" y="642"/>
                  </a:lnTo>
                  <a:lnTo>
                    <a:pt x="2682" y="682"/>
                  </a:lnTo>
                  <a:lnTo>
                    <a:pt x="2641" y="723"/>
                  </a:lnTo>
                  <a:lnTo>
                    <a:pt x="2591" y="760"/>
                  </a:lnTo>
                  <a:lnTo>
                    <a:pt x="2499" y="816"/>
                  </a:lnTo>
                  <a:lnTo>
                    <a:pt x="2347" y="885"/>
                  </a:lnTo>
                  <a:lnTo>
                    <a:pt x="2075" y="985"/>
                  </a:lnTo>
                  <a:lnTo>
                    <a:pt x="1661" y="1117"/>
                  </a:lnTo>
                  <a:lnTo>
                    <a:pt x="1339" y="1224"/>
                  </a:lnTo>
                  <a:lnTo>
                    <a:pt x="1135" y="1300"/>
                  </a:lnTo>
                  <a:lnTo>
                    <a:pt x="943" y="1382"/>
                  </a:lnTo>
                  <a:lnTo>
                    <a:pt x="773" y="1473"/>
                  </a:lnTo>
                  <a:lnTo>
                    <a:pt x="664" y="1548"/>
                  </a:lnTo>
                  <a:lnTo>
                    <a:pt x="601" y="1600"/>
                  </a:lnTo>
                  <a:lnTo>
                    <a:pt x="546" y="1654"/>
                  </a:lnTo>
                  <a:lnTo>
                    <a:pt x="501" y="1713"/>
                  </a:lnTo>
                  <a:lnTo>
                    <a:pt x="482" y="1744"/>
                  </a:lnTo>
                  <a:lnTo>
                    <a:pt x="464" y="1781"/>
                  </a:lnTo>
                  <a:lnTo>
                    <a:pt x="444" y="1853"/>
                  </a:lnTo>
                  <a:lnTo>
                    <a:pt x="445" y="1922"/>
                  </a:lnTo>
                  <a:lnTo>
                    <a:pt x="467" y="1989"/>
                  </a:lnTo>
                  <a:lnTo>
                    <a:pt x="508" y="2052"/>
                  </a:lnTo>
                  <a:lnTo>
                    <a:pt x="567" y="2112"/>
                  </a:lnTo>
                  <a:lnTo>
                    <a:pt x="645" y="2171"/>
                  </a:lnTo>
                  <a:lnTo>
                    <a:pt x="737" y="2228"/>
                  </a:lnTo>
                  <a:lnTo>
                    <a:pt x="903" y="2310"/>
                  </a:lnTo>
                  <a:lnTo>
                    <a:pt x="1172" y="2413"/>
                  </a:lnTo>
                  <a:lnTo>
                    <a:pt x="1485" y="2513"/>
                  </a:lnTo>
                  <a:lnTo>
                    <a:pt x="1835" y="2611"/>
                  </a:lnTo>
                  <a:lnTo>
                    <a:pt x="2404" y="2757"/>
                  </a:lnTo>
                  <a:lnTo>
                    <a:pt x="3008" y="2910"/>
                  </a:lnTo>
                  <a:lnTo>
                    <a:pt x="3412" y="3017"/>
                  </a:lnTo>
                  <a:lnTo>
                    <a:pt x="3808" y="3132"/>
                  </a:lnTo>
                  <a:lnTo>
                    <a:pt x="4188" y="3256"/>
                  </a:lnTo>
                  <a:lnTo>
                    <a:pt x="4541" y="3391"/>
                  </a:lnTo>
                  <a:lnTo>
                    <a:pt x="4783" y="3500"/>
                  </a:lnTo>
                  <a:lnTo>
                    <a:pt x="4931" y="3578"/>
                  </a:lnTo>
                  <a:lnTo>
                    <a:pt x="5002" y="3619"/>
                  </a:lnTo>
                  <a:lnTo>
                    <a:pt x="5051" y="3649"/>
                  </a:lnTo>
                  <a:lnTo>
                    <a:pt x="5141" y="3712"/>
                  </a:lnTo>
                  <a:lnTo>
                    <a:pt x="5221" y="3778"/>
                  </a:lnTo>
                  <a:lnTo>
                    <a:pt x="5288" y="3847"/>
                  </a:lnTo>
                  <a:lnTo>
                    <a:pt x="5346" y="3918"/>
                  </a:lnTo>
                  <a:lnTo>
                    <a:pt x="5392" y="3991"/>
                  </a:lnTo>
                  <a:lnTo>
                    <a:pt x="5428" y="4068"/>
                  </a:lnTo>
                  <a:lnTo>
                    <a:pt x="5454" y="4146"/>
                  </a:lnTo>
                  <a:lnTo>
                    <a:pt x="5470" y="4225"/>
                  </a:lnTo>
                  <a:lnTo>
                    <a:pt x="5475" y="4307"/>
                  </a:lnTo>
                  <a:lnTo>
                    <a:pt x="5473" y="4389"/>
                  </a:lnTo>
                  <a:lnTo>
                    <a:pt x="5461" y="4474"/>
                  </a:lnTo>
                  <a:lnTo>
                    <a:pt x="5441" y="4559"/>
                  </a:lnTo>
                  <a:lnTo>
                    <a:pt x="5412" y="4645"/>
                  </a:lnTo>
                  <a:lnTo>
                    <a:pt x="5355" y="4776"/>
                  </a:lnTo>
                  <a:lnTo>
                    <a:pt x="5249" y="4952"/>
                  </a:lnTo>
                  <a:lnTo>
                    <a:pt x="5115" y="5129"/>
                  </a:lnTo>
                  <a:lnTo>
                    <a:pt x="4954" y="5306"/>
                  </a:lnTo>
                  <a:lnTo>
                    <a:pt x="4768" y="5482"/>
                  </a:lnTo>
                  <a:lnTo>
                    <a:pt x="4561" y="5653"/>
                  </a:lnTo>
                  <a:lnTo>
                    <a:pt x="4333" y="5820"/>
                  </a:lnTo>
                  <a:lnTo>
                    <a:pt x="4087" y="5981"/>
                  </a:lnTo>
                  <a:lnTo>
                    <a:pt x="3825" y="6137"/>
                  </a:lnTo>
                  <a:lnTo>
                    <a:pt x="3688" y="6210"/>
                  </a:lnTo>
                  <a:lnTo>
                    <a:pt x="3688" y="62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756025" y="2025651"/>
              <a:ext cx="3509963" cy="3306763"/>
            </a:xfrm>
            <a:custGeom>
              <a:avLst/>
              <a:gdLst>
                <a:gd name="T0" fmla="*/ 5635 w 6632"/>
                <a:gd name="T1" fmla="*/ 6165 h 6250"/>
                <a:gd name="T2" fmla="*/ 6122 w 6632"/>
                <a:gd name="T3" fmla="*/ 5649 h 6250"/>
                <a:gd name="T4" fmla="*/ 6430 w 6632"/>
                <a:gd name="T5" fmla="*/ 5132 h 6250"/>
                <a:gd name="T6" fmla="*/ 6525 w 6632"/>
                <a:gd name="T7" fmla="*/ 4671 h 6250"/>
                <a:gd name="T8" fmla="*/ 6494 w 6632"/>
                <a:gd name="T9" fmla="*/ 4430 h 6250"/>
                <a:gd name="T10" fmla="*/ 6396 w 6632"/>
                <a:gd name="T11" fmla="*/ 4200 h 6250"/>
                <a:gd name="T12" fmla="*/ 6229 w 6632"/>
                <a:gd name="T13" fmla="*/ 3981 h 6250"/>
                <a:gd name="T14" fmla="*/ 5941 w 6632"/>
                <a:gd name="T15" fmla="*/ 3745 h 6250"/>
                <a:gd name="T16" fmla="*/ 5612 w 6632"/>
                <a:gd name="T17" fmla="*/ 3562 h 6250"/>
                <a:gd name="T18" fmla="*/ 4577 w 6632"/>
                <a:gd name="T19" fmla="*/ 3175 h 6250"/>
                <a:gd name="T20" fmla="*/ 3039 w 6632"/>
                <a:gd name="T21" fmla="*/ 2766 h 6250"/>
                <a:gd name="T22" fmla="*/ 1658 w 6632"/>
                <a:gd name="T23" fmla="*/ 2396 h 6250"/>
                <a:gd name="T24" fmla="*/ 1051 w 6632"/>
                <a:gd name="T25" fmla="*/ 2148 h 6250"/>
                <a:gd name="T26" fmla="*/ 835 w 6632"/>
                <a:gd name="T27" fmla="*/ 1971 h 6250"/>
                <a:gd name="T28" fmla="*/ 811 w 6632"/>
                <a:gd name="T29" fmla="*/ 1775 h 6250"/>
                <a:gd name="T30" fmla="*/ 887 w 6632"/>
                <a:gd name="T31" fmla="*/ 1660 h 6250"/>
                <a:gd name="T32" fmla="*/ 1259 w 6632"/>
                <a:gd name="T33" fmla="*/ 1402 h 6250"/>
                <a:gd name="T34" fmla="*/ 1921 w 6632"/>
                <a:gd name="T35" fmla="*/ 1139 h 6250"/>
                <a:gd name="T36" fmla="*/ 2680 w 6632"/>
                <a:gd name="T37" fmla="*/ 825 h 6250"/>
                <a:gd name="T38" fmla="*/ 2836 w 6632"/>
                <a:gd name="T39" fmla="*/ 686 h 6250"/>
                <a:gd name="T40" fmla="*/ 2867 w 6632"/>
                <a:gd name="T41" fmla="*/ 555 h 6250"/>
                <a:gd name="T42" fmla="*/ 2807 w 6632"/>
                <a:gd name="T43" fmla="*/ 432 h 6250"/>
                <a:gd name="T44" fmla="*/ 2585 w 6632"/>
                <a:gd name="T45" fmla="*/ 280 h 6250"/>
                <a:gd name="T46" fmla="*/ 2139 w 6632"/>
                <a:gd name="T47" fmla="*/ 151 h 6250"/>
                <a:gd name="T48" fmla="*/ 1030 w 6632"/>
                <a:gd name="T49" fmla="*/ 28 h 6250"/>
                <a:gd name="T50" fmla="*/ 0 w 6632"/>
                <a:gd name="T51" fmla="*/ 4 h 6250"/>
                <a:gd name="T52" fmla="*/ 601 w 6632"/>
                <a:gd name="T53" fmla="*/ 7 h 6250"/>
                <a:gd name="T54" fmla="*/ 1868 w 6632"/>
                <a:gd name="T55" fmla="*/ 99 h 6250"/>
                <a:gd name="T56" fmla="*/ 2466 w 6632"/>
                <a:gd name="T57" fmla="*/ 227 h 6250"/>
                <a:gd name="T58" fmla="*/ 2790 w 6632"/>
                <a:gd name="T59" fmla="*/ 394 h 6250"/>
                <a:gd name="T60" fmla="*/ 2870 w 6632"/>
                <a:gd name="T61" fmla="*/ 504 h 6250"/>
                <a:gd name="T62" fmla="*/ 2876 w 6632"/>
                <a:gd name="T63" fmla="*/ 640 h 6250"/>
                <a:gd name="T64" fmla="*/ 2781 w 6632"/>
                <a:gd name="T65" fmla="*/ 763 h 6250"/>
                <a:gd name="T66" fmla="*/ 2330 w 6632"/>
                <a:gd name="T67" fmla="*/ 997 h 6250"/>
                <a:gd name="T68" fmla="*/ 1473 w 6632"/>
                <a:gd name="T69" fmla="*/ 1319 h 6250"/>
                <a:gd name="T70" fmla="*/ 1008 w 6632"/>
                <a:gd name="T71" fmla="*/ 1579 h 6250"/>
                <a:gd name="T72" fmla="*/ 871 w 6632"/>
                <a:gd name="T73" fmla="*/ 1736 h 6250"/>
                <a:gd name="T74" fmla="*/ 848 w 6632"/>
                <a:gd name="T75" fmla="*/ 1900 h 6250"/>
                <a:gd name="T76" fmla="*/ 1007 w 6632"/>
                <a:gd name="T77" fmla="*/ 2082 h 6250"/>
                <a:gd name="T78" fmla="*/ 1401 w 6632"/>
                <a:gd name="T79" fmla="*/ 2279 h 6250"/>
                <a:gd name="T80" fmla="*/ 2461 w 6632"/>
                <a:gd name="T81" fmla="*/ 2597 h 6250"/>
                <a:gd name="T82" fmla="*/ 4212 w 6632"/>
                <a:gd name="T83" fmla="*/ 3042 h 6250"/>
                <a:gd name="T84" fmla="*/ 5429 w 6632"/>
                <a:gd name="T85" fmla="*/ 3441 h 6250"/>
                <a:gd name="T86" fmla="*/ 5909 w 6632"/>
                <a:gd name="T87" fmla="*/ 3676 h 6250"/>
                <a:gd name="T88" fmla="*/ 6305 w 6632"/>
                <a:gd name="T89" fmla="*/ 3975 h 6250"/>
                <a:gd name="T90" fmla="*/ 6479 w 6632"/>
                <a:gd name="T91" fmla="*/ 4194 h 6250"/>
                <a:gd name="T92" fmla="*/ 6587 w 6632"/>
                <a:gd name="T93" fmla="*/ 4423 h 6250"/>
                <a:gd name="T94" fmla="*/ 6632 w 6632"/>
                <a:gd name="T95" fmla="*/ 4786 h 6250"/>
                <a:gd name="T96" fmla="*/ 6491 w 6632"/>
                <a:gd name="T97" fmla="*/ 5294 h 6250"/>
                <a:gd name="T98" fmla="*/ 6151 w 6632"/>
                <a:gd name="T99" fmla="*/ 5816 h 6250"/>
                <a:gd name="T100" fmla="*/ 5739 w 6632"/>
                <a:gd name="T101" fmla="*/ 6250 h 6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32" h="6250">
                  <a:moveTo>
                    <a:pt x="5739" y="6250"/>
                  </a:moveTo>
                  <a:lnTo>
                    <a:pt x="5539" y="6250"/>
                  </a:lnTo>
                  <a:lnTo>
                    <a:pt x="5635" y="6165"/>
                  </a:lnTo>
                  <a:lnTo>
                    <a:pt x="5815" y="5994"/>
                  </a:lnTo>
                  <a:lnTo>
                    <a:pt x="5978" y="5821"/>
                  </a:lnTo>
                  <a:lnTo>
                    <a:pt x="6122" y="5649"/>
                  </a:lnTo>
                  <a:lnTo>
                    <a:pt x="6246" y="5476"/>
                  </a:lnTo>
                  <a:lnTo>
                    <a:pt x="6350" y="5303"/>
                  </a:lnTo>
                  <a:lnTo>
                    <a:pt x="6430" y="5132"/>
                  </a:lnTo>
                  <a:lnTo>
                    <a:pt x="6486" y="4962"/>
                  </a:lnTo>
                  <a:lnTo>
                    <a:pt x="6520" y="4795"/>
                  </a:lnTo>
                  <a:lnTo>
                    <a:pt x="6525" y="4671"/>
                  </a:lnTo>
                  <a:lnTo>
                    <a:pt x="6521" y="4590"/>
                  </a:lnTo>
                  <a:lnTo>
                    <a:pt x="6511" y="4510"/>
                  </a:lnTo>
                  <a:lnTo>
                    <a:pt x="6494" y="4430"/>
                  </a:lnTo>
                  <a:lnTo>
                    <a:pt x="6468" y="4353"/>
                  </a:lnTo>
                  <a:lnTo>
                    <a:pt x="6436" y="4275"/>
                  </a:lnTo>
                  <a:lnTo>
                    <a:pt x="6396" y="4200"/>
                  </a:lnTo>
                  <a:lnTo>
                    <a:pt x="6348" y="4125"/>
                  </a:lnTo>
                  <a:lnTo>
                    <a:pt x="6292" y="4053"/>
                  </a:lnTo>
                  <a:lnTo>
                    <a:pt x="6229" y="3981"/>
                  </a:lnTo>
                  <a:lnTo>
                    <a:pt x="6157" y="3912"/>
                  </a:lnTo>
                  <a:lnTo>
                    <a:pt x="6076" y="3844"/>
                  </a:lnTo>
                  <a:lnTo>
                    <a:pt x="5941" y="3745"/>
                  </a:lnTo>
                  <a:lnTo>
                    <a:pt x="5837" y="3682"/>
                  </a:lnTo>
                  <a:lnTo>
                    <a:pt x="5766" y="3641"/>
                  </a:lnTo>
                  <a:lnTo>
                    <a:pt x="5612" y="3562"/>
                  </a:lnTo>
                  <a:lnTo>
                    <a:pt x="5360" y="3448"/>
                  </a:lnTo>
                  <a:lnTo>
                    <a:pt x="4984" y="3306"/>
                  </a:lnTo>
                  <a:lnTo>
                    <a:pt x="4577" y="3175"/>
                  </a:lnTo>
                  <a:lnTo>
                    <a:pt x="4148" y="3051"/>
                  </a:lnTo>
                  <a:lnTo>
                    <a:pt x="3706" y="2933"/>
                  </a:lnTo>
                  <a:lnTo>
                    <a:pt x="3039" y="2766"/>
                  </a:lnTo>
                  <a:lnTo>
                    <a:pt x="2405" y="2606"/>
                  </a:lnTo>
                  <a:lnTo>
                    <a:pt x="2012" y="2501"/>
                  </a:lnTo>
                  <a:lnTo>
                    <a:pt x="1658" y="2396"/>
                  </a:lnTo>
                  <a:lnTo>
                    <a:pt x="1351" y="2288"/>
                  </a:lnTo>
                  <a:lnTo>
                    <a:pt x="1161" y="2206"/>
                  </a:lnTo>
                  <a:lnTo>
                    <a:pt x="1051" y="2148"/>
                  </a:lnTo>
                  <a:lnTo>
                    <a:pt x="961" y="2090"/>
                  </a:lnTo>
                  <a:lnTo>
                    <a:pt x="889" y="2031"/>
                  </a:lnTo>
                  <a:lnTo>
                    <a:pt x="835" y="1971"/>
                  </a:lnTo>
                  <a:lnTo>
                    <a:pt x="804" y="1908"/>
                  </a:lnTo>
                  <a:lnTo>
                    <a:pt x="795" y="1843"/>
                  </a:lnTo>
                  <a:lnTo>
                    <a:pt x="811" y="1775"/>
                  </a:lnTo>
                  <a:lnTo>
                    <a:pt x="828" y="1741"/>
                  </a:lnTo>
                  <a:lnTo>
                    <a:pt x="845" y="1713"/>
                  </a:lnTo>
                  <a:lnTo>
                    <a:pt x="887" y="1660"/>
                  </a:lnTo>
                  <a:lnTo>
                    <a:pt x="966" y="1584"/>
                  </a:lnTo>
                  <a:lnTo>
                    <a:pt x="1099" y="1489"/>
                  </a:lnTo>
                  <a:lnTo>
                    <a:pt x="1259" y="1402"/>
                  </a:lnTo>
                  <a:lnTo>
                    <a:pt x="1436" y="1321"/>
                  </a:lnTo>
                  <a:lnTo>
                    <a:pt x="1626" y="1245"/>
                  </a:lnTo>
                  <a:lnTo>
                    <a:pt x="1921" y="1139"/>
                  </a:lnTo>
                  <a:lnTo>
                    <a:pt x="2301" y="1002"/>
                  </a:lnTo>
                  <a:lnTo>
                    <a:pt x="2546" y="897"/>
                  </a:lnTo>
                  <a:lnTo>
                    <a:pt x="2680" y="825"/>
                  </a:lnTo>
                  <a:lnTo>
                    <a:pt x="2761" y="767"/>
                  </a:lnTo>
                  <a:lnTo>
                    <a:pt x="2803" y="728"/>
                  </a:lnTo>
                  <a:lnTo>
                    <a:pt x="2836" y="686"/>
                  </a:lnTo>
                  <a:lnTo>
                    <a:pt x="2857" y="645"/>
                  </a:lnTo>
                  <a:lnTo>
                    <a:pt x="2869" y="602"/>
                  </a:lnTo>
                  <a:lnTo>
                    <a:pt x="2867" y="555"/>
                  </a:lnTo>
                  <a:lnTo>
                    <a:pt x="2854" y="508"/>
                  </a:lnTo>
                  <a:lnTo>
                    <a:pt x="2826" y="458"/>
                  </a:lnTo>
                  <a:lnTo>
                    <a:pt x="2807" y="432"/>
                  </a:lnTo>
                  <a:lnTo>
                    <a:pt x="2777" y="398"/>
                  </a:lnTo>
                  <a:lnTo>
                    <a:pt x="2693" y="337"/>
                  </a:lnTo>
                  <a:lnTo>
                    <a:pt x="2585" y="280"/>
                  </a:lnTo>
                  <a:lnTo>
                    <a:pt x="2455" y="231"/>
                  </a:lnTo>
                  <a:lnTo>
                    <a:pt x="2304" y="188"/>
                  </a:lnTo>
                  <a:lnTo>
                    <a:pt x="2139" y="151"/>
                  </a:lnTo>
                  <a:lnTo>
                    <a:pt x="1862" y="105"/>
                  </a:lnTo>
                  <a:lnTo>
                    <a:pt x="1457" y="59"/>
                  </a:lnTo>
                  <a:lnTo>
                    <a:pt x="1030" y="28"/>
                  </a:lnTo>
                  <a:lnTo>
                    <a:pt x="601" y="11"/>
                  </a:lnTo>
                  <a:lnTo>
                    <a:pt x="19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601" y="7"/>
                  </a:lnTo>
                  <a:lnTo>
                    <a:pt x="1030" y="23"/>
                  </a:lnTo>
                  <a:lnTo>
                    <a:pt x="1460" y="53"/>
                  </a:lnTo>
                  <a:lnTo>
                    <a:pt x="1868" y="99"/>
                  </a:lnTo>
                  <a:lnTo>
                    <a:pt x="2146" y="146"/>
                  </a:lnTo>
                  <a:lnTo>
                    <a:pt x="2314" y="184"/>
                  </a:lnTo>
                  <a:lnTo>
                    <a:pt x="2466" y="227"/>
                  </a:lnTo>
                  <a:lnTo>
                    <a:pt x="2597" y="276"/>
                  </a:lnTo>
                  <a:lnTo>
                    <a:pt x="2706" y="331"/>
                  </a:lnTo>
                  <a:lnTo>
                    <a:pt x="2790" y="394"/>
                  </a:lnTo>
                  <a:lnTo>
                    <a:pt x="2821" y="427"/>
                  </a:lnTo>
                  <a:lnTo>
                    <a:pt x="2841" y="453"/>
                  </a:lnTo>
                  <a:lnTo>
                    <a:pt x="2870" y="504"/>
                  </a:lnTo>
                  <a:lnTo>
                    <a:pt x="2885" y="551"/>
                  </a:lnTo>
                  <a:lnTo>
                    <a:pt x="2886" y="596"/>
                  </a:lnTo>
                  <a:lnTo>
                    <a:pt x="2876" y="640"/>
                  </a:lnTo>
                  <a:lnTo>
                    <a:pt x="2854" y="682"/>
                  </a:lnTo>
                  <a:lnTo>
                    <a:pt x="2823" y="724"/>
                  </a:lnTo>
                  <a:lnTo>
                    <a:pt x="2781" y="763"/>
                  </a:lnTo>
                  <a:lnTo>
                    <a:pt x="2703" y="820"/>
                  </a:lnTo>
                  <a:lnTo>
                    <a:pt x="2571" y="894"/>
                  </a:lnTo>
                  <a:lnTo>
                    <a:pt x="2330" y="997"/>
                  </a:lnTo>
                  <a:lnTo>
                    <a:pt x="1954" y="1136"/>
                  </a:lnTo>
                  <a:lnTo>
                    <a:pt x="1662" y="1244"/>
                  </a:lnTo>
                  <a:lnTo>
                    <a:pt x="1473" y="1319"/>
                  </a:lnTo>
                  <a:lnTo>
                    <a:pt x="1298" y="1399"/>
                  </a:lnTo>
                  <a:lnTo>
                    <a:pt x="1141" y="1486"/>
                  </a:lnTo>
                  <a:lnTo>
                    <a:pt x="1008" y="1579"/>
                  </a:lnTo>
                  <a:lnTo>
                    <a:pt x="930" y="1656"/>
                  </a:lnTo>
                  <a:lnTo>
                    <a:pt x="889" y="1709"/>
                  </a:lnTo>
                  <a:lnTo>
                    <a:pt x="871" y="1736"/>
                  </a:lnTo>
                  <a:lnTo>
                    <a:pt x="854" y="1769"/>
                  </a:lnTo>
                  <a:lnTo>
                    <a:pt x="840" y="1837"/>
                  </a:lnTo>
                  <a:lnTo>
                    <a:pt x="848" y="1900"/>
                  </a:lnTo>
                  <a:lnTo>
                    <a:pt x="880" y="1962"/>
                  </a:lnTo>
                  <a:lnTo>
                    <a:pt x="933" y="2023"/>
                  </a:lnTo>
                  <a:lnTo>
                    <a:pt x="1007" y="2082"/>
                  </a:lnTo>
                  <a:lnTo>
                    <a:pt x="1099" y="2139"/>
                  </a:lnTo>
                  <a:lnTo>
                    <a:pt x="1208" y="2196"/>
                  </a:lnTo>
                  <a:lnTo>
                    <a:pt x="1401" y="2279"/>
                  </a:lnTo>
                  <a:lnTo>
                    <a:pt x="1709" y="2386"/>
                  </a:lnTo>
                  <a:lnTo>
                    <a:pt x="2067" y="2491"/>
                  </a:lnTo>
                  <a:lnTo>
                    <a:pt x="2461" y="2597"/>
                  </a:lnTo>
                  <a:lnTo>
                    <a:pt x="3099" y="2757"/>
                  </a:lnTo>
                  <a:lnTo>
                    <a:pt x="3767" y="2924"/>
                  </a:lnTo>
                  <a:lnTo>
                    <a:pt x="4212" y="3042"/>
                  </a:lnTo>
                  <a:lnTo>
                    <a:pt x="4645" y="3166"/>
                  </a:lnTo>
                  <a:lnTo>
                    <a:pt x="5054" y="3299"/>
                  </a:lnTo>
                  <a:lnTo>
                    <a:pt x="5429" y="3441"/>
                  </a:lnTo>
                  <a:lnTo>
                    <a:pt x="5683" y="3555"/>
                  </a:lnTo>
                  <a:lnTo>
                    <a:pt x="5837" y="3635"/>
                  </a:lnTo>
                  <a:lnTo>
                    <a:pt x="5909" y="3676"/>
                  </a:lnTo>
                  <a:lnTo>
                    <a:pt x="6013" y="3739"/>
                  </a:lnTo>
                  <a:lnTo>
                    <a:pt x="6193" y="3872"/>
                  </a:lnTo>
                  <a:lnTo>
                    <a:pt x="6305" y="3975"/>
                  </a:lnTo>
                  <a:lnTo>
                    <a:pt x="6371" y="4047"/>
                  </a:lnTo>
                  <a:lnTo>
                    <a:pt x="6429" y="4119"/>
                  </a:lnTo>
                  <a:lnTo>
                    <a:pt x="6479" y="4194"/>
                  </a:lnTo>
                  <a:lnTo>
                    <a:pt x="6522" y="4269"/>
                  </a:lnTo>
                  <a:lnTo>
                    <a:pt x="6558" y="4345"/>
                  </a:lnTo>
                  <a:lnTo>
                    <a:pt x="6587" y="4423"/>
                  </a:lnTo>
                  <a:lnTo>
                    <a:pt x="6609" y="4502"/>
                  </a:lnTo>
                  <a:lnTo>
                    <a:pt x="6629" y="4622"/>
                  </a:lnTo>
                  <a:lnTo>
                    <a:pt x="6632" y="4786"/>
                  </a:lnTo>
                  <a:lnTo>
                    <a:pt x="6609" y="4953"/>
                  </a:lnTo>
                  <a:lnTo>
                    <a:pt x="6561" y="5123"/>
                  </a:lnTo>
                  <a:lnTo>
                    <a:pt x="6491" y="5294"/>
                  </a:lnTo>
                  <a:lnTo>
                    <a:pt x="6399" y="5467"/>
                  </a:lnTo>
                  <a:lnTo>
                    <a:pt x="6285" y="5641"/>
                  </a:lnTo>
                  <a:lnTo>
                    <a:pt x="6151" y="5816"/>
                  </a:lnTo>
                  <a:lnTo>
                    <a:pt x="6000" y="5990"/>
                  </a:lnTo>
                  <a:lnTo>
                    <a:pt x="5830" y="6164"/>
                  </a:lnTo>
                  <a:lnTo>
                    <a:pt x="5739" y="6250"/>
                  </a:lnTo>
                  <a:lnTo>
                    <a:pt x="5739" y="62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756025" y="2003426"/>
              <a:ext cx="4195763" cy="3328988"/>
            </a:xfrm>
            <a:custGeom>
              <a:avLst/>
              <a:gdLst>
                <a:gd name="T0" fmla="*/ 7817 w 7930"/>
                <a:gd name="T1" fmla="*/ 5993 h 6292"/>
                <a:gd name="T2" fmla="*/ 7928 w 7930"/>
                <a:gd name="T3" fmla="*/ 5427 h 6292"/>
                <a:gd name="T4" fmla="*/ 7873 w 7930"/>
                <a:gd name="T5" fmla="*/ 4903 h 6292"/>
                <a:gd name="T6" fmla="*/ 7644 w 7930"/>
                <a:gd name="T7" fmla="*/ 4421 h 6292"/>
                <a:gd name="T8" fmla="*/ 7232 w 7930"/>
                <a:gd name="T9" fmla="*/ 3978 h 6292"/>
                <a:gd name="T10" fmla="*/ 6744 w 7930"/>
                <a:gd name="T11" fmla="*/ 3641 h 6292"/>
                <a:gd name="T12" fmla="*/ 6338 w 7930"/>
                <a:gd name="T13" fmla="*/ 3440 h 6292"/>
                <a:gd name="T14" fmla="*/ 5416 w 7930"/>
                <a:gd name="T15" fmla="*/ 3120 h 6292"/>
                <a:gd name="T16" fmla="*/ 3750 w 7930"/>
                <a:gd name="T17" fmla="*/ 2701 h 6292"/>
                <a:gd name="T18" fmla="*/ 1885 w 7930"/>
                <a:gd name="T19" fmla="*/ 2232 h 6292"/>
                <a:gd name="T20" fmla="*/ 1440 w 7930"/>
                <a:gd name="T21" fmla="*/ 2046 h 6292"/>
                <a:gd name="T22" fmla="*/ 1251 w 7930"/>
                <a:gd name="T23" fmla="*/ 1879 h 6292"/>
                <a:gd name="T24" fmla="*/ 1260 w 7930"/>
                <a:gd name="T25" fmla="*/ 1731 h 6292"/>
                <a:gd name="T26" fmla="*/ 1385 w 7930"/>
                <a:gd name="T27" fmla="*/ 1588 h 6292"/>
                <a:gd name="T28" fmla="*/ 1895 w 7930"/>
                <a:gd name="T29" fmla="*/ 1302 h 6292"/>
                <a:gd name="T30" fmla="*/ 2659 w 7930"/>
                <a:gd name="T31" fmla="*/ 976 h 6292"/>
                <a:gd name="T32" fmla="*/ 2972 w 7930"/>
                <a:gd name="T33" fmla="*/ 767 h 6292"/>
                <a:gd name="T34" fmla="*/ 3040 w 7930"/>
                <a:gd name="T35" fmla="*/ 641 h 6292"/>
                <a:gd name="T36" fmla="*/ 3010 w 7930"/>
                <a:gd name="T37" fmla="*/ 502 h 6292"/>
                <a:gd name="T38" fmla="*/ 2915 w 7930"/>
                <a:gd name="T39" fmla="*/ 393 h 6292"/>
                <a:gd name="T40" fmla="*/ 2553 w 7930"/>
                <a:gd name="T41" fmla="*/ 223 h 6292"/>
                <a:gd name="T42" fmla="*/ 1914 w 7930"/>
                <a:gd name="T43" fmla="*/ 95 h 6292"/>
                <a:gd name="T44" fmla="*/ 598 w 7930"/>
                <a:gd name="T45" fmla="*/ 6 h 6292"/>
                <a:gd name="T46" fmla="*/ 0 w 7930"/>
                <a:gd name="T47" fmla="*/ 6 h 6292"/>
                <a:gd name="T48" fmla="*/ 1037 w 7930"/>
                <a:gd name="T49" fmla="*/ 26 h 6292"/>
                <a:gd name="T50" fmla="*/ 2202 w 7930"/>
                <a:gd name="T51" fmla="*/ 147 h 6292"/>
                <a:gd name="T52" fmla="*/ 2686 w 7930"/>
                <a:gd name="T53" fmla="*/ 278 h 6292"/>
                <a:gd name="T54" fmla="*/ 2938 w 7930"/>
                <a:gd name="T55" fmla="*/ 432 h 6292"/>
                <a:gd name="T56" fmla="*/ 3016 w 7930"/>
                <a:gd name="T57" fmla="*/ 556 h 6292"/>
                <a:gd name="T58" fmla="*/ 3008 w 7930"/>
                <a:gd name="T59" fmla="*/ 688 h 6292"/>
                <a:gd name="T60" fmla="*/ 2886 w 7930"/>
                <a:gd name="T61" fmla="*/ 831 h 6292"/>
                <a:gd name="T62" fmla="*/ 2474 w 7930"/>
                <a:gd name="T63" fmla="*/ 1051 h 6292"/>
                <a:gd name="T64" fmla="*/ 1612 w 7930"/>
                <a:gd name="T65" fmla="*/ 1421 h 6292"/>
                <a:gd name="T66" fmla="*/ 1270 w 7930"/>
                <a:gd name="T67" fmla="*/ 1662 h 6292"/>
                <a:gd name="T68" fmla="*/ 1201 w 7930"/>
                <a:gd name="T69" fmla="*/ 1767 h 6292"/>
                <a:gd name="T70" fmla="*/ 1247 w 7930"/>
                <a:gd name="T71" fmla="*/ 1944 h 6292"/>
                <a:gd name="T72" fmla="*/ 1498 w 7930"/>
                <a:gd name="T73" fmla="*/ 2108 h 6292"/>
                <a:gd name="T74" fmla="*/ 2176 w 7930"/>
                <a:gd name="T75" fmla="*/ 2344 h 6292"/>
                <a:gd name="T76" fmla="*/ 4413 w 7930"/>
                <a:gd name="T77" fmla="*/ 2881 h 6292"/>
                <a:gd name="T78" fmla="*/ 5782 w 7930"/>
                <a:gd name="T79" fmla="*/ 3263 h 6292"/>
                <a:gd name="T80" fmla="*/ 6442 w 7930"/>
                <a:gd name="T81" fmla="*/ 3525 h 6292"/>
                <a:gd name="T82" fmla="*/ 6782 w 7930"/>
                <a:gd name="T83" fmla="*/ 3712 h 6292"/>
                <a:gd name="T84" fmla="*/ 7307 w 7930"/>
                <a:gd name="T85" fmla="*/ 4128 h 6292"/>
                <a:gd name="T86" fmla="*/ 7636 w 7930"/>
                <a:gd name="T87" fmla="*/ 4585 h 6292"/>
                <a:gd name="T88" fmla="*/ 7777 w 7930"/>
                <a:gd name="T89" fmla="*/ 5083 h 6292"/>
                <a:gd name="T90" fmla="*/ 7742 w 7930"/>
                <a:gd name="T91" fmla="*/ 5619 h 6292"/>
                <a:gd name="T92" fmla="*/ 7542 w 7930"/>
                <a:gd name="T93" fmla="*/ 6193 h 6292"/>
                <a:gd name="T94" fmla="*/ 7699 w 7930"/>
                <a:gd name="T95" fmla="*/ 6292 h 6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30" h="6292">
                  <a:moveTo>
                    <a:pt x="7699" y="6292"/>
                  </a:moveTo>
                  <a:lnTo>
                    <a:pt x="7744" y="6190"/>
                  </a:lnTo>
                  <a:lnTo>
                    <a:pt x="7817" y="5993"/>
                  </a:lnTo>
                  <a:lnTo>
                    <a:pt x="7872" y="5799"/>
                  </a:lnTo>
                  <a:lnTo>
                    <a:pt x="7909" y="5610"/>
                  </a:lnTo>
                  <a:lnTo>
                    <a:pt x="7928" y="5427"/>
                  </a:lnTo>
                  <a:lnTo>
                    <a:pt x="7930" y="5247"/>
                  </a:lnTo>
                  <a:lnTo>
                    <a:pt x="7911" y="5073"/>
                  </a:lnTo>
                  <a:lnTo>
                    <a:pt x="7873" y="4903"/>
                  </a:lnTo>
                  <a:lnTo>
                    <a:pt x="7817" y="4737"/>
                  </a:lnTo>
                  <a:lnTo>
                    <a:pt x="7741" y="4576"/>
                  </a:lnTo>
                  <a:lnTo>
                    <a:pt x="7644" y="4421"/>
                  </a:lnTo>
                  <a:lnTo>
                    <a:pt x="7528" y="4269"/>
                  </a:lnTo>
                  <a:lnTo>
                    <a:pt x="7391" y="4121"/>
                  </a:lnTo>
                  <a:lnTo>
                    <a:pt x="7232" y="3978"/>
                  </a:lnTo>
                  <a:lnTo>
                    <a:pt x="7054" y="3840"/>
                  </a:lnTo>
                  <a:lnTo>
                    <a:pt x="6854" y="3706"/>
                  </a:lnTo>
                  <a:lnTo>
                    <a:pt x="6744" y="3641"/>
                  </a:lnTo>
                  <a:lnTo>
                    <a:pt x="6672" y="3598"/>
                  </a:lnTo>
                  <a:lnTo>
                    <a:pt x="6512" y="3518"/>
                  </a:lnTo>
                  <a:lnTo>
                    <a:pt x="6338" y="3440"/>
                  </a:lnTo>
                  <a:lnTo>
                    <a:pt x="6151" y="3365"/>
                  </a:lnTo>
                  <a:lnTo>
                    <a:pt x="5851" y="3256"/>
                  </a:lnTo>
                  <a:lnTo>
                    <a:pt x="5416" y="3120"/>
                  </a:lnTo>
                  <a:lnTo>
                    <a:pt x="4954" y="2992"/>
                  </a:lnTo>
                  <a:lnTo>
                    <a:pt x="4476" y="2873"/>
                  </a:lnTo>
                  <a:lnTo>
                    <a:pt x="3750" y="2701"/>
                  </a:lnTo>
                  <a:lnTo>
                    <a:pt x="2830" y="2490"/>
                  </a:lnTo>
                  <a:lnTo>
                    <a:pt x="2228" y="2334"/>
                  </a:lnTo>
                  <a:lnTo>
                    <a:pt x="1885" y="2232"/>
                  </a:lnTo>
                  <a:lnTo>
                    <a:pt x="1669" y="2153"/>
                  </a:lnTo>
                  <a:lnTo>
                    <a:pt x="1545" y="2099"/>
                  </a:lnTo>
                  <a:lnTo>
                    <a:pt x="1440" y="2046"/>
                  </a:lnTo>
                  <a:lnTo>
                    <a:pt x="1355" y="1991"/>
                  </a:lnTo>
                  <a:lnTo>
                    <a:pt x="1292" y="1935"/>
                  </a:lnTo>
                  <a:lnTo>
                    <a:pt x="1251" y="1879"/>
                  </a:lnTo>
                  <a:lnTo>
                    <a:pt x="1234" y="1820"/>
                  </a:lnTo>
                  <a:lnTo>
                    <a:pt x="1244" y="1761"/>
                  </a:lnTo>
                  <a:lnTo>
                    <a:pt x="1260" y="1731"/>
                  </a:lnTo>
                  <a:lnTo>
                    <a:pt x="1275" y="1705"/>
                  </a:lnTo>
                  <a:lnTo>
                    <a:pt x="1313" y="1657"/>
                  </a:lnTo>
                  <a:lnTo>
                    <a:pt x="1385" y="1588"/>
                  </a:lnTo>
                  <a:lnTo>
                    <a:pt x="1506" y="1500"/>
                  </a:lnTo>
                  <a:lnTo>
                    <a:pt x="1650" y="1418"/>
                  </a:lnTo>
                  <a:lnTo>
                    <a:pt x="1895" y="1302"/>
                  </a:lnTo>
                  <a:lnTo>
                    <a:pt x="2248" y="1156"/>
                  </a:lnTo>
                  <a:lnTo>
                    <a:pt x="2503" y="1048"/>
                  </a:lnTo>
                  <a:lnTo>
                    <a:pt x="2659" y="976"/>
                  </a:lnTo>
                  <a:lnTo>
                    <a:pt x="2795" y="903"/>
                  </a:lnTo>
                  <a:lnTo>
                    <a:pt x="2908" y="826"/>
                  </a:lnTo>
                  <a:lnTo>
                    <a:pt x="2972" y="767"/>
                  </a:lnTo>
                  <a:lnTo>
                    <a:pt x="3004" y="727"/>
                  </a:lnTo>
                  <a:lnTo>
                    <a:pt x="3027" y="684"/>
                  </a:lnTo>
                  <a:lnTo>
                    <a:pt x="3040" y="641"/>
                  </a:lnTo>
                  <a:lnTo>
                    <a:pt x="3042" y="596"/>
                  </a:lnTo>
                  <a:lnTo>
                    <a:pt x="3033" y="550"/>
                  </a:lnTo>
                  <a:lnTo>
                    <a:pt x="3010" y="502"/>
                  </a:lnTo>
                  <a:lnTo>
                    <a:pt x="2975" y="453"/>
                  </a:lnTo>
                  <a:lnTo>
                    <a:pt x="2952" y="428"/>
                  </a:lnTo>
                  <a:lnTo>
                    <a:pt x="2915" y="393"/>
                  </a:lnTo>
                  <a:lnTo>
                    <a:pt x="2820" y="330"/>
                  </a:lnTo>
                  <a:lnTo>
                    <a:pt x="2697" y="272"/>
                  </a:lnTo>
                  <a:lnTo>
                    <a:pt x="2553" y="223"/>
                  </a:lnTo>
                  <a:lnTo>
                    <a:pt x="2389" y="178"/>
                  </a:lnTo>
                  <a:lnTo>
                    <a:pt x="2209" y="141"/>
                  </a:lnTo>
                  <a:lnTo>
                    <a:pt x="1914" y="95"/>
                  </a:lnTo>
                  <a:lnTo>
                    <a:pt x="1483" y="49"/>
                  </a:lnTo>
                  <a:lnTo>
                    <a:pt x="1038" y="21"/>
                  </a:lnTo>
                  <a:lnTo>
                    <a:pt x="598" y="6"/>
                  </a:lnTo>
                  <a:lnTo>
                    <a:pt x="186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186" y="6"/>
                  </a:lnTo>
                  <a:lnTo>
                    <a:pt x="598" y="10"/>
                  </a:lnTo>
                  <a:lnTo>
                    <a:pt x="1037" y="26"/>
                  </a:lnTo>
                  <a:lnTo>
                    <a:pt x="1482" y="55"/>
                  </a:lnTo>
                  <a:lnTo>
                    <a:pt x="1908" y="99"/>
                  </a:lnTo>
                  <a:lnTo>
                    <a:pt x="2202" y="147"/>
                  </a:lnTo>
                  <a:lnTo>
                    <a:pt x="2382" y="184"/>
                  </a:lnTo>
                  <a:lnTo>
                    <a:pt x="2543" y="227"/>
                  </a:lnTo>
                  <a:lnTo>
                    <a:pt x="2686" y="278"/>
                  </a:lnTo>
                  <a:lnTo>
                    <a:pt x="2807" y="334"/>
                  </a:lnTo>
                  <a:lnTo>
                    <a:pt x="2902" y="397"/>
                  </a:lnTo>
                  <a:lnTo>
                    <a:pt x="2938" y="432"/>
                  </a:lnTo>
                  <a:lnTo>
                    <a:pt x="2961" y="458"/>
                  </a:lnTo>
                  <a:lnTo>
                    <a:pt x="2994" y="507"/>
                  </a:lnTo>
                  <a:lnTo>
                    <a:pt x="3016" y="556"/>
                  </a:lnTo>
                  <a:lnTo>
                    <a:pt x="3024" y="602"/>
                  </a:lnTo>
                  <a:lnTo>
                    <a:pt x="3021" y="645"/>
                  </a:lnTo>
                  <a:lnTo>
                    <a:pt x="3008" y="688"/>
                  </a:lnTo>
                  <a:lnTo>
                    <a:pt x="2984" y="731"/>
                  </a:lnTo>
                  <a:lnTo>
                    <a:pt x="2951" y="772"/>
                  </a:lnTo>
                  <a:lnTo>
                    <a:pt x="2886" y="831"/>
                  </a:lnTo>
                  <a:lnTo>
                    <a:pt x="2771" y="907"/>
                  </a:lnTo>
                  <a:lnTo>
                    <a:pt x="2631" y="980"/>
                  </a:lnTo>
                  <a:lnTo>
                    <a:pt x="2474" y="1051"/>
                  </a:lnTo>
                  <a:lnTo>
                    <a:pt x="2215" y="1159"/>
                  </a:lnTo>
                  <a:lnTo>
                    <a:pt x="1858" y="1304"/>
                  </a:lnTo>
                  <a:lnTo>
                    <a:pt x="1612" y="1421"/>
                  </a:lnTo>
                  <a:lnTo>
                    <a:pt x="1466" y="1503"/>
                  </a:lnTo>
                  <a:lnTo>
                    <a:pt x="1344" y="1591"/>
                  </a:lnTo>
                  <a:lnTo>
                    <a:pt x="1270" y="1662"/>
                  </a:lnTo>
                  <a:lnTo>
                    <a:pt x="1233" y="1711"/>
                  </a:lnTo>
                  <a:lnTo>
                    <a:pt x="1217" y="1735"/>
                  </a:lnTo>
                  <a:lnTo>
                    <a:pt x="1201" y="1767"/>
                  </a:lnTo>
                  <a:lnTo>
                    <a:pt x="1191" y="1827"/>
                  </a:lnTo>
                  <a:lnTo>
                    <a:pt x="1207" y="1886"/>
                  </a:lnTo>
                  <a:lnTo>
                    <a:pt x="1247" y="1944"/>
                  </a:lnTo>
                  <a:lnTo>
                    <a:pt x="1309" y="2000"/>
                  </a:lnTo>
                  <a:lnTo>
                    <a:pt x="1394" y="2055"/>
                  </a:lnTo>
                  <a:lnTo>
                    <a:pt x="1498" y="2108"/>
                  </a:lnTo>
                  <a:lnTo>
                    <a:pt x="1622" y="2161"/>
                  </a:lnTo>
                  <a:lnTo>
                    <a:pt x="1835" y="2240"/>
                  </a:lnTo>
                  <a:lnTo>
                    <a:pt x="2176" y="2344"/>
                  </a:lnTo>
                  <a:lnTo>
                    <a:pt x="2775" y="2500"/>
                  </a:lnTo>
                  <a:lnTo>
                    <a:pt x="3691" y="2711"/>
                  </a:lnTo>
                  <a:lnTo>
                    <a:pt x="4413" y="2881"/>
                  </a:lnTo>
                  <a:lnTo>
                    <a:pt x="4889" y="3001"/>
                  </a:lnTo>
                  <a:lnTo>
                    <a:pt x="5349" y="3127"/>
                  </a:lnTo>
                  <a:lnTo>
                    <a:pt x="5782" y="3263"/>
                  </a:lnTo>
                  <a:lnTo>
                    <a:pt x="6082" y="3371"/>
                  </a:lnTo>
                  <a:lnTo>
                    <a:pt x="6268" y="3447"/>
                  </a:lnTo>
                  <a:lnTo>
                    <a:pt x="6442" y="3525"/>
                  </a:lnTo>
                  <a:lnTo>
                    <a:pt x="6600" y="3605"/>
                  </a:lnTo>
                  <a:lnTo>
                    <a:pt x="6674" y="3647"/>
                  </a:lnTo>
                  <a:lnTo>
                    <a:pt x="6782" y="3712"/>
                  </a:lnTo>
                  <a:lnTo>
                    <a:pt x="6979" y="3846"/>
                  </a:lnTo>
                  <a:lnTo>
                    <a:pt x="7155" y="3984"/>
                  </a:lnTo>
                  <a:lnTo>
                    <a:pt x="7307" y="4128"/>
                  </a:lnTo>
                  <a:lnTo>
                    <a:pt x="7438" y="4275"/>
                  </a:lnTo>
                  <a:lnTo>
                    <a:pt x="7546" y="4428"/>
                  </a:lnTo>
                  <a:lnTo>
                    <a:pt x="7636" y="4585"/>
                  </a:lnTo>
                  <a:lnTo>
                    <a:pt x="7702" y="4746"/>
                  </a:lnTo>
                  <a:lnTo>
                    <a:pt x="7749" y="4912"/>
                  </a:lnTo>
                  <a:lnTo>
                    <a:pt x="7777" y="5083"/>
                  </a:lnTo>
                  <a:lnTo>
                    <a:pt x="7784" y="5257"/>
                  </a:lnTo>
                  <a:lnTo>
                    <a:pt x="7773" y="5436"/>
                  </a:lnTo>
                  <a:lnTo>
                    <a:pt x="7742" y="5619"/>
                  </a:lnTo>
                  <a:lnTo>
                    <a:pt x="7693" y="5806"/>
                  </a:lnTo>
                  <a:lnTo>
                    <a:pt x="7626" y="5997"/>
                  </a:lnTo>
                  <a:lnTo>
                    <a:pt x="7542" y="6193"/>
                  </a:lnTo>
                  <a:lnTo>
                    <a:pt x="7493" y="6292"/>
                  </a:lnTo>
                  <a:lnTo>
                    <a:pt x="7699" y="6292"/>
                  </a:lnTo>
                  <a:lnTo>
                    <a:pt x="7699" y="62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59191" y="1173432"/>
            <a:ext cx="855593" cy="1123670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10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F39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200" b="1" dirty="0" smtClean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2012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83405" y="1040304"/>
            <a:ext cx="1059229" cy="1325599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14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E84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87228" y="1369805"/>
            <a:ext cx="1194671" cy="1492408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18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7A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8048565" y="2797278"/>
            <a:ext cx="237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 Roadmap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668602" y="277910"/>
            <a:ext cx="12319899" cy="617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Supporting SCP implementation in Thailand:</a:t>
            </a:r>
            <a:r>
              <a:rPr lang="th-TH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  </a:t>
            </a: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roles </a:t>
            </a: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of </a:t>
            </a: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/>
            </a:r>
            <a:b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</a:b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the </a:t>
            </a: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SWITCH – Asia program in addressing challenges</a:t>
            </a:r>
            <a:endParaRPr lang="en-US" sz="1800" b="1" dirty="0">
              <a:solidFill>
                <a:srgbClr val="1F4E79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8231763" y="4771999"/>
            <a:ext cx="3482534" cy="1963426"/>
            <a:chOff x="8021058" y="4007057"/>
            <a:chExt cx="3482534" cy="1963426"/>
          </a:xfrm>
        </p:grpSpPr>
        <p:grpSp>
          <p:nvGrpSpPr>
            <p:cNvPr id="138" name="Group 137"/>
            <p:cNvGrpSpPr/>
            <p:nvPr/>
          </p:nvGrpSpPr>
          <p:grpSpPr>
            <a:xfrm>
              <a:off x="8021058" y="4007057"/>
              <a:ext cx="3482534" cy="1963426"/>
              <a:chOff x="8012179" y="4410882"/>
              <a:chExt cx="3482534" cy="1963426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9465765" y="5209909"/>
                <a:ext cx="507863" cy="435448"/>
              </a:xfrm>
              <a:custGeom>
                <a:avLst/>
                <a:gdLst/>
                <a:ahLst/>
                <a:cxnLst/>
                <a:rect l="l" t="t" r="r" b="b"/>
                <a:pathLst>
                  <a:path w="540884" h="468766">
                    <a:moveTo>
                      <a:pt x="45073" y="0"/>
                    </a:moveTo>
                    <a:lnTo>
                      <a:pt x="495810" y="0"/>
                    </a:lnTo>
                    <a:cubicBezTo>
                      <a:pt x="508206" y="0"/>
                      <a:pt x="518816" y="4413"/>
                      <a:pt x="527643" y="13241"/>
                    </a:cubicBezTo>
                    <a:cubicBezTo>
                      <a:pt x="536471" y="22067"/>
                      <a:pt x="540884" y="32678"/>
                      <a:pt x="540884" y="45074"/>
                    </a:cubicBezTo>
                    <a:lnTo>
                      <a:pt x="540884" y="351575"/>
                    </a:lnTo>
                    <a:cubicBezTo>
                      <a:pt x="540884" y="363970"/>
                      <a:pt x="536471" y="374581"/>
                      <a:pt x="527643" y="383408"/>
                    </a:cubicBezTo>
                    <a:cubicBezTo>
                      <a:pt x="518816" y="392235"/>
                      <a:pt x="508206" y="396648"/>
                      <a:pt x="495810" y="396648"/>
                    </a:cubicBezTo>
                    <a:lnTo>
                      <a:pt x="342560" y="396648"/>
                    </a:lnTo>
                    <a:cubicBezTo>
                      <a:pt x="342560" y="403597"/>
                      <a:pt x="344062" y="410875"/>
                      <a:pt x="347067" y="418481"/>
                    </a:cubicBezTo>
                    <a:cubicBezTo>
                      <a:pt x="350072" y="426087"/>
                      <a:pt x="353077" y="432754"/>
                      <a:pt x="356082" y="438482"/>
                    </a:cubicBezTo>
                    <a:cubicBezTo>
                      <a:pt x="359087" y="444210"/>
                      <a:pt x="360589" y="448295"/>
                      <a:pt x="360589" y="450737"/>
                    </a:cubicBezTo>
                    <a:cubicBezTo>
                      <a:pt x="360589" y="455620"/>
                      <a:pt x="358805" y="459845"/>
                      <a:pt x="355236" y="463414"/>
                    </a:cubicBezTo>
                    <a:cubicBezTo>
                      <a:pt x="351668" y="466982"/>
                      <a:pt x="347443" y="468766"/>
                      <a:pt x="342560" y="468766"/>
                    </a:cubicBezTo>
                    <a:lnTo>
                      <a:pt x="198324" y="468766"/>
                    </a:lnTo>
                    <a:cubicBezTo>
                      <a:pt x="193441" y="468766"/>
                      <a:pt x="189215" y="466982"/>
                      <a:pt x="185647" y="463414"/>
                    </a:cubicBezTo>
                    <a:cubicBezTo>
                      <a:pt x="182079" y="459845"/>
                      <a:pt x="180294" y="455620"/>
                      <a:pt x="180294" y="450737"/>
                    </a:cubicBezTo>
                    <a:cubicBezTo>
                      <a:pt x="180294" y="448107"/>
                      <a:pt x="181797" y="443976"/>
                      <a:pt x="184802" y="438342"/>
                    </a:cubicBezTo>
                    <a:cubicBezTo>
                      <a:pt x="187807" y="432707"/>
                      <a:pt x="190812" y="426134"/>
                      <a:pt x="193817" y="418622"/>
                    </a:cubicBezTo>
                    <a:cubicBezTo>
                      <a:pt x="196822" y="411110"/>
                      <a:pt x="198324" y="403785"/>
                      <a:pt x="198324" y="396648"/>
                    </a:cubicBezTo>
                    <a:lnTo>
                      <a:pt x="45073" y="396648"/>
                    </a:lnTo>
                    <a:cubicBezTo>
                      <a:pt x="32678" y="396648"/>
                      <a:pt x="22067" y="392235"/>
                      <a:pt x="13240" y="383408"/>
                    </a:cubicBezTo>
                    <a:cubicBezTo>
                      <a:pt x="4413" y="374581"/>
                      <a:pt x="0" y="363970"/>
                      <a:pt x="0" y="351575"/>
                    </a:cubicBezTo>
                    <a:lnTo>
                      <a:pt x="0" y="45074"/>
                    </a:lnTo>
                    <a:cubicBezTo>
                      <a:pt x="0" y="32678"/>
                      <a:pt x="4413" y="22067"/>
                      <a:pt x="13240" y="13241"/>
                    </a:cubicBezTo>
                    <a:cubicBezTo>
                      <a:pt x="22067" y="4413"/>
                      <a:pt x="32678" y="0"/>
                      <a:pt x="45073" y="0"/>
                    </a:cubicBezTo>
                    <a:close/>
                    <a:moveTo>
                      <a:pt x="45073" y="36059"/>
                    </a:moveTo>
                    <a:cubicBezTo>
                      <a:pt x="42632" y="36059"/>
                      <a:pt x="40519" y="36951"/>
                      <a:pt x="38735" y="38735"/>
                    </a:cubicBezTo>
                    <a:cubicBezTo>
                      <a:pt x="36951" y="40519"/>
                      <a:pt x="36059" y="42632"/>
                      <a:pt x="36059" y="45074"/>
                    </a:cubicBezTo>
                    <a:lnTo>
                      <a:pt x="36059" y="279457"/>
                    </a:lnTo>
                    <a:cubicBezTo>
                      <a:pt x="36059" y="281898"/>
                      <a:pt x="36951" y="284011"/>
                      <a:pt x="38735" y="285795"/>
                    </a:cubicBezTo>
                    <a:cubicBezTo>
                      <a:pt x="40519" y="287579"/>
                      <a:pt x="42632" y="288471"/>
                      <a:pt x="45073" y="288471"/>
                    </a:cubicBezTo>
                    <a:lnTo>
                      <a:pt x="495810" y="288471"/>
                    </a:lnTo>
                    <a:cubicBezTo>
                      <a:pt x="498251" y="288471"/>
                      <a:pt x="500364" y="287579"/>
                      <a:pt x="502148" y="285795"/>
                    </a:cubicBezTo>
                    <a:cubicBezTo>
                      <a:pt x="503933" y="284011"/>
                      <a:pt x="504825" y="281898"/>
                      <a:pt x="504825" y="279457"/>
                    </a:cubicBezTo>
                    <a:lnTo>
                      <a:pt x="504825" y="45074"/>
                    </a:lnTo>
                    <a:cubicBezTo>
                      <a:pt x="504825" y="42632"/>
                      <a:pt x="503933" y="40519"/>
                      <a:pt x="502148" y="38735"/>
                    </a:cubicBezTo>
                    <a:cubicBezTo>
                      <a:pt x="500364" y="36951"/>
                      <a:pt x="498251" y="36059"/>
                      <a:pt x="495810" y="36059"/>
                    </a:cubicBezTo>
                    <a:lnTo>
                      <a:pt x="45073" y="36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8012179" y="4410882"/>
                <a:ext cx="3482534" cy="1963426"/>
                <a:chOff x="8432289" y="4655820"/>
                <a:chExt cx="3482534" cy="1963426"/>
              </a:xfrm>
            </p:grpSpPr>
            <p:sp>
              <p:nvSpPr>
                <p:cNvPr id="51" name="Flowchart: Preparation 50"/>
                <p:cNvSpPr/>
                <p:nvPr/>
              </p:nvSpPr>
              <p:spPr>
                <a:xfrm>
                  <a:off x="10384029" y="5657075"/>
                  <a:ext cx="864138" cy="656522"/>
                </a:xfrm>
                <a:prstGeom prst="flowChartPreparation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</a:endParaRPr>
                </a:p>
              </p:txBody>
            </p:sp>
            <p:grpSp>
              <p:nvGrpSpPr>
                <p:cNvPr id="135" name="Group 134"/>
                <p:cNvGrpSpPr/>
                <p:nvPr/>
              </p:nvGrpSpPr>
              <p:grpSpPr>
                <a:xfrm>
                  <a:off x="8432289" y="4655820"/>
                  <a:ext cx="3482534" cy="1963426"/>
                  <a:chOff x="8437550" y="4655820"/>
                  <a:chExt cx="3482534" cy="1963426"/>
                </a:xfrm>
              </p:grpSpPr>
              <p:sp>
                <p:nvSpPr>
                  <p:cNvPr id="92" name="Freeform 91"/>
                  <p:cNvSpPr/>
                  <p:nvPr/>
                </p:nvSpPr>
                <p:spPr>
                  <a:xfrm>
                    <a:off x="9996521" y="5483320"/>
                    <a:ext cx="364592" cy="329304"/>
                  </a:xfrm>
                  <a:custGeom>
                    <a:avLst/>
                    <a:gdLst>
                      <a:gd name="connsiteX0" fmla="*/ 432708 w 540885"/>
                      <a:gd name="connsiteY0" fmla="*/ 356081 h 496091"/>
                      <a:gd name="connsiteX1" fmla="*/ 407355 w 540885"/>
                      <a:gd name="connsiteY1" fmla="*/ 366786 h 496091"/>
                      <a:gd name="connsiteX2" fmla="*/ 396649 w 540885"/>
                      <a:gd name="connsiteY2" fmla="*/ 392140 h 496091"/>
                      <a:gd name="connsiteX3" fmla="*/ 407213 w 540885"/>
                      <a:gd name="connsiteY3" fmla="*/ 417635 h 496091"/>
                      <a:gd name="connsiteX4" fmla="*/ 432708 w 540885"/>
                      <a:gd name="connsiteY4" fmla="*/ 428199 h 496091"/>
                      <a:gd name="connsiteX5" fmla="*/ 458203 w 540885"/>
                      <a:gd name="connsiteY5" fmla="*/ 417635 h 496091"/>
                      <a:gd name="connsiteX6" fmla="*/ 468767 w 540885"/>
                      <a:gd name="connsiteY6" fmla="*/ 392140 h 496091"/>
                      <a:gd name="connsiteX7" fmla="*/ 458063 w 540885"/>
                      <a:gd name="connsiteY7" fmla="*/ 366786 h 496091"/>
                      <a:gd name="connsiteX8" fmla="*/ 432708 w 540885"/>
                      <a:gd name="connsiteY8" fmla="*/ 356081 h 496091"/>
                      <a:gd name="connsiteX9" fmla="*/ 396649 w 540885"/>
                      <a:gd name="connsiteY9" fmla="*/ 288471 h 496091"/>
                      <a:gd name="connsiteX10" fmla="*/ 409608 w 540885"/>
                      <a:gd name="connsiteY10" fmla="*/ 301570 h 496091"/>
                      <a:gd name="connsiteX11" fmla="*/ 424257 w 540885"/>
                      <a:gd name="connsiteY11" fmla="*/ 320586 h 496091"/>
                      <a:gd name="connsiteX12" fmla="*/ 432708 w 540885"/>
                      <a:gd name="connsiteY12" fmla="*/ 320023 h 496091"/>
                      <a:gd name="connsiteX13" fmla="*/ 441160 w 540885"/>
                      <a:gd name="connsiteY13" fmla="*/ 320586 h 496091"/>
                      <a:gd name="connsiteX14" fmla="*/ 467077 w 540885"/>
                      <a:gd name="connsiteY14" fmla="*/ 289034 h 496091"/>
                      <a:gd name="connsiteX15" fmla="*/ 468767 w 540885"/>
                      <a:gd name="connsiteY15" fmla="*/ 288471 h 496091"/>
                      <a:gd name="connsiteX16" fmla="*/ 503699 w 540885"/>
                      <a:gd name="connsiteY16" fmla="*/ 308190 h 496091"/>
                      <a:gd name="connsiteX17" fmla="*/ 504826 w 540885"/>
                      <a:gd name="connsiteY17" fmla="*/ 310163 h 496091"/>
                      <a:gd name="connsiteX18" fmla="*/ 490459 w 540885"/>
                      <a:gd name="connsiteY18" fmla="*/ 349039 h 496091"/>
                      <a:gd name="connsiteX19" fmla="*/ 498910 w 540885"/>
                      <a:gd name="connsiteY19" fmla="*/ 363688 h 496091"/>
                      <a:gd name="connsiteX20" fmla="*/ 540885 w 540885"/>
                      <a:gd name="connsiteY20" fmla="*/ 372421 h 496091"/>
                      <a:gd name="connsiteX21" fmla="*/ 540885 w 540885"/>
                      <a:gd name="connsiteY21" fmla="*/ 411860 h 496091"/>
                      <a:gd name="connsiteX22" fmla="*/ 498910 w 540885"/>
                      <a:gd name="connsiteY22" fmla="*/ 420593 h 496091"/>
                      <a:gd name="connsiteX23" fmla="*/ 490459 w 540885"/>
                      <a:gd name="connsiteY23" fmla="*/ 435242 h 496091"/>
                      <a:gd name="connsiteX24" fmla="*/ 504826 w 540885"/>
                      <a:gd name="connsiteY24" fmla="*/ 474118 h 496091"/>
                      <a:gd name="connsiteX25" fmla="*/ 503699 w 540885"/>
                      <a:gd name="connsiteY25" fmla="*/ 476090 h 496091"/>
                      <a:gd name="connsiteX26" fmla="*/ 468767 w 540885"/>
                      <a:gd name="connsiteY26" fmla="*/ 496091 h 496091"/>
                      <a:gd name="connsiteX27" fmla="*/ 455809 w 540885"/>
                      <a:gd name="connsiteY27" fmla="*/ 482851 h 496091"/>
                      <a:gd name="connsiteX28" fmla="*/ 441160 w 540885"/>
                      <a:gd name="connsiteY28" fmla="*/ 463695 h 496091"/>
                      <a:gd name="connsiteX29" fmla="*/ 432708 w 540885"/>
                      <a:gd name="connsiteY29" fmla="*/ 464258 h 496091"/>
                      <a:gd name="connsiteX30" fmla="*/ 424257 w 540885"/>
                      <a:gd name="connsiteY30" fmla="*/ 463695 h 496091"/>
                      <a:gd name="connsiteX31" fmla="*/ 409608 w 540885"/>
                      <a:gd name="connsiteY31" fmla="*/ 482851 h 496091"/>
                      <a:gd name="connsiteX32" fmla="*/ 396649 w 540885"/>
                      <a:gd name="connsiteY32" fmla="*/ 496091 h 496091"/>
                      <a:gd name="connsiteX33" fmla="*/ 361717 w 540885"/>
                      <a:gd name="connsiteY33" fmla="*/ 476090 h 496091"/>
                      <a:gd name="connsiteX34" fmla="*/ 360591 w 540885"/>
                      <a:gd name="connsiteY34" fmla="*/ 474118 h 496091"/>
                      <a:gd name="connsiteX35" fmla="*/ 374958 w 540885"/>
                      <a:gd name="connsiteY35" fmla="*/ 435242 h 496091"/>
                      <a:gd name="connsiteX36" fmla="*/ 366507 w 540885"/>
                      <a:gd name="connsiteY36" fmla="*/ 420593 h 496091"/>
                      <a:gd name="connsiteX37" fmla="*/ 324532 w 540885"/>
                      <a:gd name="connsiteY37" fmla="*/ 411860 h 496091"/>
                      <a:gd name="connsiteX38" fmla="*/ 324532 w 540885"/>
                      <a:gd name="connsiteY38" fmla="*/ 372421 h 496091"/>
                      <a:gd name="connsiteX39" fmla="*/ 366507 w 540885"/>
                      <a:gd name="connsiteY39" fmla="*/ 363688 h 496091"/>
                      <a:gd name="connsiteX40" fmla="*/ 374958 w 540885"/>
                      <a:gd name="connsiteY40" fmla="*/ 349039 h 496091"/>
                      <a:gd name="connsiteX41" fmla="*/ 360591 w 540885"/>
                      <a:gd name="connsiteY41" fmla="*/ 310163 h 496091"/>
                      <a:gd name="connsiteX42" fmla="*/ 361717 w 540885"/>
                      <a:gd name="connsiteY42" fmla="*/ 308190 h 496091"/>
                      <a:gd name="connsiteX43" fmla="*/ 371577 w 540885"/>
                      <a:gd name="connsiteY43" fmla="*/ 302557 h 496091"/>
                      <a:gd name="connsiteX44" fmla="*/ 388198 w 540885"/>
                      <a:gd name="connsiteY44" fmla="*/ 292978 h 496091"/>
                      <a:gd name="connsiteX45" fmla="*/ 396649 w 540885"/>
                      <a:gd name="connsiteY45" fmla="*/ 288471 h 496091"/>
                      <a:gd name="connsiteX46" fmla="*/ 180295 w 540885"/>
                      <a:gd name="connsiteY46" fmla="*/ 175788 h 496091"/>
                      <a:gd name="connsiteX47" fmla="*/ 129305 w 540885"/>
                      <a:gd name="connsiteY47" fmla="*/ 196916 h 496091"/>
                      <a:gd name="connsiteX48" fmla="*/ 108177 w 540885"/>
                      <a:gd name="connsiteY48" fmla="*/ 247906 h 496091"/>
                      <a:gd name="connsiteX49" fmla="*/ 129305 w 540885"/>
                      <a:gd name="connsiteY49" fmla="*/ 298895 h 496091"/>
                      <a:gd name="connsiteX50" fmla="*/ 180295 w 540885"/>
                      <a:gd name="connsiteY50" fmla="*/ 320024 h 496091"/>
                      <a:gd name="connsiteX51" fmla="*/ 231285 w 540885"/>
                      <a:gd name="connsiteY51" fmla="*/ 298895 h 496091"/>
                      <a:gd name="connsiteX52" fmla="*/ 252413 w 540885"/>
                      <a:gd name="connsiteY52" fmla="*/ 247906 h 496091"/>
                      <a:gd name="connsiteX53" fmla="*/ 231285 w 540885"/>
                      <a:gd name="connsiteY53" fmla="*/ 196916 h 496091"/>
                      <a:gd name="connsiteX54" fmla="*/ 180295 w 540885"/>
                      <a:gd name="connsiteY54" fmla="*/ 175788 h 496091"/>
                      <a:gd name="connsiteX55" fmla="*/ 432708 w 540885"/>
                      <a:gd name="connsiteY55" fmla="*/ 67611 h 496091"/>
                      <a:gd name="connsiteX56" fmla="*/ 407355 w 540885"/>
                      <a:gd name="connsiteY56" fmla="*/ 78316 h 496091"/>
                      <a:gd name="connsiteX57" fmla="*/ 396649 w 540885"/>
                      <a:gd name="connsiteY57" fmla="*/ 103670 h 496091"/>
                      <a:gd name="connsiteX58" fmla="*/ 407213 w 540885"/>
                      <a:gd name="connsiteY58" fmla="*/ 129165 h 496091"/>
                      <a:gd name="connsiteX59" fmla="*/ 432708 w 540885"/>
                      <a:gd name="connsiteY59" fmla="*/ 139729 h 496091"/>
                      <a:gd name="connsiteX60" fmla="*/ 458203 w 540885"/>
                      <a:gd name="connsiteY60" fmla="*/ 129165 h 496091"/>
                      <a:gd name="connsiteX61" fmla="*/ 468767 w 540885"/>
                      <a:gd name="connsiteY61" fmla="*/ 103670 h 496091"/>
                      <a:gd name="connsiteX62" fmla="*/ 458063 w 540885"/>
                      <a:gd name="connsiteY62" fmla="*/ 78316 h 496091"/>
                      <a:gd name="connsiteX63" fmla="*/ 432708 w 540885"/>
                      <a:gd name="connsiteY63" fmla="*/ 67611 h 496091"/>
                      <a:gd name="connsiteX64" fmla="*/ 154096 w 540885"/>
                      <a:gd name="connsiteY64" fmla="*/ 67611 h 496091"/>
                      <a:gd name="connsiteX65" fmla="*/ 206494 w 540885"/>
                      <a:gd name="connsiteY65" fmla="*/ 67611 h 496091"/>
                      <a:gd name="connsiteX66" fmla="*/ 212128 w 540885"/>
                      <a:gd name="connsiteY66" fmla="*/ 69724 h 496091"/>
                      <a:gd name="connsiteX67" fmla="*/ 214945 w 540885"/>
                      <a:gd name="connsiteY67" fmla="*/ 74654 h 496091"/>
                      <a:gd name="connsiteX68" fmla="*/ 221425 w 540885"/>
                      <a:gd name="connsiteY68" fmla="*/ 117755 h 496091"/>
                      <a:gd name="connsiteX69" fmla="*/ 242553 w 540885"/>
                      <a:gd name="connsiteY69" fmla="*/ 126488 h 496091"/>
                      <a:gd name="connsiteX70" fmla="*/ 275795 w 540885"/>
                      <a:gd name="connsiteY70" fmla="*/ 101416 h 496091"/>
                      <a:gd name="connsiteX71" fmla="*/ 281429 w 540885"/>
                      <a:gd name="connsiteY71" fmla="*/ 99444 h 496091"/>
                      <a:gd name="connsiteX72" fmla="*/ 287345 w 540885"/>
                      <a:gd name="connsiteY72" fmla="*/ 101698 h 496091"/>
                      <a:gd name="connsiteX73" fmla="*/ 327911 w 540885"/>
                      <a:gd name="connsiteY73" fmla="*/ 146772 h 496091"/>
                      <a:gd name="connsiteX74" fmla="*/ 325939 w 540885"/>
                      <a:gd name="connsiteY74" fmla="*/ 152124 h 496091"/>
                      <a:gd name="connsiteX75" fmla="*/ 314108 w 540885"/>
                      <a:gd name="connsiteY75" fmla="*/ 167337 h 496091"/>
                      <a:gd name="connsiteX76" fmla="*/ 301430 w 540885"/>
                      <a:gd name="connsiteY76" fmla="*/ 184239 h 496091"/>
                      <a:gd name="connsiteX77" fmla="*/ 311008 w 540885"/>
                      <a:gd name="connsiteY77" fmla="*/ 207339 h 496091"/>
                      <a:gd name="connsiteX78" fmla="*/ 353828 w 540885"/>
                      <a:gd name="connsiteY78" fmla="*/ 213819 h 496091"/>
                      <a:gd name="connsiteX79" fmla="*/ 358618 w 540885"/>
                      <a:gd name="connsiteY79" fmla="*/ 216777 h 496091"/>
                      <a:gd name="connsiteX80" fmla="*/ 360590 w 540885"/>
                      <a:gd name="connsiteY80" fmla="*/ 222270 h 496091"/>
                      <a:gd name="connsiteX81" fmla="*/ 360590 w 540885"/>
                      <a:gd name="connsiteY81" fmla="*/ 274386 h 496091"/>
                      <a:gd name="connsiteX82" fmla="*/ 358618 w 540885"/>
                      <a:gd name="connsiteY82" fmla="*/ 279880 h 496091"/>
                      <a:gd name="connsiteX83" fmla="*/ 354110 w 540885"/>
                      <a:gd name="connsiteY83" fmla="*/ 282838 h 496091"/>
                      <a:gd name="connsiteX84" fmla="*/ 310445 w 540885"/>
                      <a:gd name="connsiteY84" fmla="*/ 289599 h 496091"/>
                      <a:gd name="connsiteX85" fmla="*/ 301430 w 540885"/>
                      <a:gd name="connsiteY85" fmla="*/ 311009 h 496091"/>
                      <a:gd name="connsiteX86" fmla="*/ 326784 w 540885"/>
                      <a:gd name="connsiteY86" fmla="*/ 343405 h 496091"/>
                      <a:gd name="connsiteX87" fmla="*/ 328756 w 540885"/>
                      <a:gd name="connsiteY87" fmla="*/ 349040 h 496091"/>
                      <a:gd name="connsiteX88" fmla="*/ 326784 w 540885"/>
                      <a:gd name="connsiteY88" fmla="*/ 354392 h 496091"/>
                      <a:gd name="connsiteX89" fmla="*/ 303543 w 540885"/>
                      <a:gd name="connsiteY89" fmla="*/ 379605 h 496091"/>
                      <a:gd name="connsiteX90" fmla="*/ 281429 w 540885"/>
                      <a:gd name="connsiteY90" fmla="*/ 396367 h 496091"/>
                      <a:gd name="connsiteX91" fmla="*/ 275513 w 540885"/>
                      <a:gd name="connsiteY91" fmla="*/ 394395 h 496091"/>
                      <a:gd name="connsiteX92" fmla="*/ 243117 w 540885"/>
                      <a:gd name="connsiteY92" fmla="*/ 369041 h 496091"/>
                      <a:gd name="connsiteX93" fmla="*/ 221425 w 540885"/>
                      <a:gd name="connsiteY93" fmla="*/ 377774 h 496091"/>
                      <a:gd name="connsiteX94" fmla="*/ 214945 w 540885"/>
                      <a:gd name="connsiteY94" fmla="*/ 421439 h 496091"/>
                      <a:gd name="connsiteX95" fmla="*/ 206494 w 540885"/>
                      <a:gd name="connsiteY95" fmla="*/ 428200 h 496091"/>
                      <a:gd name="connsiteX96" fmla="*/ 154096 w 540885"/>
                      <a:gd name="connsiteY96" fmla="*/ 428200 h 496091"/>
                      <a:gd name="connsiteX97" fmla="*/ 148462 w 540885"/>
                      <a:gd name="connsiteY97" fmla="*/ 426087 h 496091"/>
                      <a:gd name="connsiteX98" fmla="*/ 145645 w 540885"/>
                      <a:gd name="connsiteY98" fmla="*/ 421158 h 496091"/>
                      <a:gd name="connsiteX99" fmla="*/ 139165 w 540885"/>
                      <a:gd name="connsiteY99" fmla="*/ 378056 h 496091"/>
                      <a:gd name="connsiteX100" fmla="*/ 118037 w 540885"/>
                      <a:gd name="connsiteY100" fmla="*/ 369323 h 496091"/>
                      <a:gd name="connsiteX101" fmla="*/ 84795 w 540885"/>
                      <a:gd name="connsiteY101" fmla="*/ 394395 h 496091"/>
                      <a:gd name="connsiteX102" fmla="*/ 79161 w 540885"/>
                      <a:gd name="connsiteY102" fmla="*/ 396367 h 496091"/>
                      <a:gd name="connsiteX103" fmla="*/ 73245 w 540885"/>
                      <a:gd name="connsiteY103" fmla="*/ 394113 h 496091"/>
                      <a:gd name="connsiteX104" fmla="*/ 32679 w 540885"/>
                      <a:gd name="connsiteY104" fmla="*/ 349040 h 496091"/>
                      <a:gd name="connsiteX105" fmla="*/ 34651 w 540885"/>
                      <a:gd name="connsiteY105" fmla="*/ 343687 h 496091"/>
                      <a:gd name="connsiteX106" fmla="*/ 46201 w 540885"/>
                      <a:gd name="connsiteY106" fmla="*/ 328756 h 496091"/>
                      <a:gd name="connsiteX107" fmla="*/ 59441 w 540885"/>
                      <a:gd name="connsiteY107" fmla="*/ 311572 h 496091"/>
                      <a:gd name="connsiteX108" fmla="*/ 49581 w 540885"/>
                      <a:gd name="connsiteY108" fmla="*/ 288472 h 496091"/>
                      <a:gd name="connsiteX109" fmla="*/ 6761 w 540885"/>
                      <a:gd name="connsiteY109" fmla="*/ 281711 h 496091"/>
                      <a:gd name="connsiteX110" fmla="*/ 1972 w 540885"/>
                      <a:gd name="connsiteY110" fmla="*/ 279034 h 496091"/>
                      <a:gd name="connsiteX111" fmla="*/ 0 w 540885"/>
                      <a:gd name="connsiteY111" fmla="*/ 273541 h 496091"/>
                      <a:gd name="connsiteX112" fmla="*/ 0 w 540885"/>
                      <a:gd name="connsiteY112" fmla="*/ 221425 h 496091"/>
                      <a:gd name="connsiteX113" fmla="*/ 1972 w 540885"/>
                      <a:gd name="connsiteY113" fmla="*/ 215932 h 496091"/>
                      <a:gd name="connsiteX114" fmla="*/ 6480 w 540885"/>
                      <a:gd name="connsiteY114" fmla="*/ 212973 h 496091"/>
                      <a:gd name="connsiteX115" fmla="*/ 50145 w 540885"/>
                      <a:gd name="connsiteY115" fmla="*/ 206213 h 496091"/>
                      <a:gd name="connsiteX116" fmla="*/ 59159 w 540885"/>
                      <a:gd name="connsiteY116" fmla="*/ 184802 h 496091"/>
                      <a:gd name="connsiteX117" fmla="*/ 33806 w 540885"/>
                      <a:gd name="connsiteY117" fmla="*/ 152406 h 496091"/>
                      <a:gd name="connsiteX118" fmla="*/ 31834 w 540885"/>
                      <a:gd name="connsiteY118" fmla="*/ 146772 h 496091"/>
                      <a:gd name="connsiteX119" fmla="*/ 33806 w 540885"/>
                      <a:gd name="connsiteY119" fmla="*/ 141137 h 496091"/>
                      <a:gd name="connsiteX120" fmla="*/ 56906 w 540885"/>
                      <a:gd name="connsiteY120" fmla="*/ 116065 h 496091"/>
                      <a:gd name="connsiteX121" fmla="*/ 79161 w 540885"/>
                      <a:gd name="connsiteY121" fmla="*/ 99444 h 496091"/>
                      <a:gd name="connsiteX122" fmla="*/ 85077 w 540885"/>
                      <a:gd name="connsiteY122" fmla="*/ 101416 h 496091"/>
                      <a:gd name="connsiteX123" fmla="*/ 117474 w 540885"/>
                      <a:gd name="connsiteY123" fmla="*/ 126770 h 496091"/>
                      <a:gd name="connsiteX124" fmla="*/ 139165 w 540885"/>
                      <a:gd name="connsiteY124" fmla="*/ 117755 h 496091"/>
                      <a:gd name="connsiteX125" fmla="*/ 145645 w 540885"/>
                      <a:gd name="connsiteY125" fmla="*/ 74372 h 496091"/>
                      <a:gd name="connsiteX126" fmla="*/ 154096 w 540885"/>
                      <a:gd name="connsiteY126" fmla="*/ 67611 h 496091"/>
                      <a:gd name="connsiteX127" fmla="*/ 396649 w 540885"/>
                      <a:gd name="connsiteY127" fmla="*/ 0 h 496091"/>
                      <a:gd name="connsiteX128" fmla="*/ 409608 w 540885"/>
                      <a:gd name="connsiteY128" fmla="*/ 13100 h 496091"/>
                      <a:gd name="connsiteX129" fmla="*/ 424257 w 540885"/>
                      <a:gd name="connsiteY129" fmla="*/ 32116 h 496091"/>
                      <a:gd name="connsiteX130" fmla="*/ 432708 w 540885"/>
                      <a:gd name="connsiteY130" fmla="*/ 31552 h 496091"/>
                      <a:gd name="connsiteX131" fmla="*/ 441160 w 540885"/>
                      <a:gd name="connsiteY131" fmla="*/ 32116 h 496091"/>
                      <a:gd name="connsiteX132" fmla="*/ 467077 w 540885"/>
                      <a:gd name="connsiteY132" fmla="*/ 564 h 496091"/>
                      <a:gd name="connsiteX133" fmla="*/ 468767 w 540885"/>
                      <a:gd name="connsiteY133" fmla="*/ 0 h 496091"/>
                      <a:gd name="connsiteX134" fmla="*/ 503699 w 540885"/>
                      <a:gd name="connsiteY134" fmla="*/ 19720 h 496091"/>
                      <a:gd name="connsiteX135" fmla="*/ 504826 w 540885"/>
                      <a:gd name="connsiteY135" fmla="*/ 21692 h 496091"/>
                      <a:gd name="connsiteX136" fmla="*/ 490459 w 540885"/>
                      <a:gd name="connsiteY136" fmla="*/ 60568 h 496091"/>
                      <a:gd name="connsiteX137" fmla="*/ 498910 w 540885"/>
                      <a:gd name="connsiteY137" fmla="*/ 75217 h 496091"/>
                      <a:gd name="connsiteX138" fmla="*/ 540885 w 540885"/>
                      <a:gd name="connsiteY138" fmla="*/ 83950 h 496091"/>
                      <a:gd name="connsiteX139" fmla="*/ 540885 w 540885"/>
                      <a:gd name="connsiteY139" fmla="*/ 123390 h 496091"/>
                      <a:gd name="connsiteX140" fmla="*/ 498910 w 540885"/>
                      <a:gd name="connsiteY140" fmla="*/ 132123 h 496091"/>
                      <a:gd name="connsiteX141" fmla="*/ 490459 w 540885"/>
                      <a:gd name="connsiteY141" fmla="*/ 146772 h 496091"/>
                      <a:gd name="connsiteX142" fmla="*/ 504826 w 540885"/>
                      <a:gd name="connsiteY142" fmla="*/ 185648 h 496091"/>
                      <a:gd name="connsiteX143" fmla="*/ 503699 w 540885"/>
                      <a:gd name="connsiteY143" fmla="*/ 187619 h 496091"/>
                      <a:gd name="connsiteX144" fmla="*/ 468767 w 540885"/>
                      <a:gd name="connsiteY144" fmla="*/ 207621 h 496091"/>
                      <a:gd name="connsiteX145" fmla="*/ 455809 w 540885"/>
                      <a:gd name="connsiteY145" fmla="*/ 194381 h 496091"/>
                      <a:gd name="connsiteX146" fmla="*/ 441160 w 540885"/>
                      <a:gd name="connsiteY146" fmla="*/ 175224 h 496091"/>
                      <a:gd name="connsiteX147" fmla="*/ 432708 w 540885"/>
                      <a:gd name="connsiteY147" fmla="*/ 175788 h 496091"/>
                      <a:gd name="connsiteX148" fmla="*/ 424257 w 540885"/>
                      <a:gd name="connsiteY148" fmla="*/ 175224 h 496091"/>
                      <a:gd name="connsiteX149" fmla="*/ 409608 w 540885"/>
                      <a:gd name="connsiteY149" fmla="*/ 194381 h 496091"/>
                      <a:gd name="connsiteX150" fmla="*/ 396649 w 540885"/>
                      <a:gd name="connsiteY150" fmla="*/ 207621 h 496091"/>
                      <a:gd name="connsiteX151" fmla="*/ 361717 w 540885"/>
                      <a:gd name="connsiteY151" fmla="*/ 187619 h 496091"/>
                      <a:gd name="connsiteX152" fmla="*/ 360591 w 540885"/>
                      <a:gd name="connsiteY152" fmla="*/ 185648 h 496091"/>
                      <a:gd name="connsiteX153" fmla="*/ 374958 w 540885"/>
                      <a:gd name="connsiteY153" fmla="*/ 146772 h 496091"/>
                      <a:gd name="connsiteX154" fmla="*/ 366507 w 540885"/>
                      <a:gd name="connsiteY154" fmla="*/ 132123 h 496091"/>
                      <a:gd name="connsiteX155" fmla="*/ 324532 w 540885"/>
                      <a:gd name="connsiteY155" fmla="*/ 123390 h 496091"/>
                      <a:gd name="connsiteX156" fmla="*/ 324532 w 540885"/>
                      <a:gd name="connsiteY156" fmla="*/ 83950 h 496091"/>
                      <a:gd name="connsiteX157" fmla="*/ 366507 w 540885"/>
                      <a:gd name="connsiteY157" fmla="*/ 75217 h 496091"/>
                      <a:gd name="connsiteX158" fmla="*/ 374958 w 540885"/>
                      <a:gd name="connsiteY158" fmla="*/ 60568 h 496091"/>
                      <a:gd name="connsiteX159" fmla="*/ 360591 w 540885"/>
                      <a:gd name="connsiteY159" fmla="*/ 21692 h 496091"/>
                      <a:gd name="connsiteX160" fmla="*/ 361717 w 540885"/>
                      <a:gd name="connsiteY160" fmla="*/ 19720 h 496091"/>
                      <a:gd name="connsiteX161" fmla="*/ 371577 w 540885"/>
                      <a:gd name="connsiteY161" fmla="*/ 14086 h 496091"/>
                      <a:gd name="connsiteX162" fmla="*/ 388198 w 540885"/>
                      <a:gd name="connsiteY162" fmla="*/ 4508 h 496091"/>
                      <a:gd name="connsiteX163" fmla="*/ 396649 w 540885"/>
                      <a:gd name="connsiteY163" fmla="*/ 0 h 49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</a:cxnLst>
                    <a:rect l="l" t="t" r="r" b="b"/>
                    <a:pathLst>
                      <a:path w="540885" h="496091">
                        <a:moveTo>
                          <a:pt x="432708" y="356081"/>
                        </a:moveTo>
                        <a:cubicBezTo>
                          <a:pt x="422942" y="356081"/>
                          <a:pt x="414491" y="359650"/>
                          <a:pt x="407355" y="366786"/>
                        </a:cubicBezTo>
                        <a:cubicBezTo>
                          <a:pt x="400218" y="373923"/>
                          <a:pt x="396649" y="382375"/>
                          <a:pt x="396649" y="392140"/>
                        </a:cubicBezTo>
                        <a:cubicBezTo>
                          <a:pt x="396649" y="402094"/>
                          <a:pt x="400171" y="410592"/>
                          <a:pt x="407213" y="417635"/>
                        </a:cubicBezTo>
                        <a:cubicBezTo>
                          <a:pt x="414257" y="424678"/>
                          <a:pt x="422754" y="428199"/>
                          <a:pt x="432708" y="428199"/>
                        </a:cubicBezTo>
                        <a:cubicBezTo>
                          <a:pt x="442662" y="428199"/>
                          <a:pt x="451161" y="424678"/>
                          <a:pt x="458203" y="417635"/>
                        </a:cubicBezTo>
                        <a:cubicBezTo>
                          <a:pt x="465246" y="410592"/>
                          <a:pt x="468767" y="402094"/>
                          <a:pt x="468767" y="392140"/>
                        </a:cubicBezTo>
                        <a:cubicBezTo>
                          <a:pt x="468767" y="382375"/>
                          <a:pt x="465199" y="373923"/>
                          <a:pt x="458063" y="366786"/>
                        </a:cubicBezTo>
                        <a:cubicBezTo>
                          <a:pt x="450925" y="359650"/>
                          <a:pt x="442474" y="356081"/>
                          <a:pt x="432708" y="356081"/>
                        </a:cubicBezTo>
                        <a:close/>
                        <a:moveTo>
                          <a:pt x="396649" y="288471"/>
                        </a:moveTo>
                        <a:cubicBezTo>
                          <a:pt x="398152" y="288471"/>
                          <a:pt x="402471" y="292838"/>
                          <a:pt x="409608" y="301570"/>
                        </a:cubicBezTo>
                        <a:cubicBezTo>
                          <a:pt x="416744" y="310303"/>
                          <a:pt x="421628" y="316642"/>
                          <a:pt x="424257" y="320586"/>
                        </a:cubicBezTo>
                        <a:cubicBezTo>
                          <a:pt x="428013" y="320210"/>
                          <a:pt x="430830" y="320023"/>
                          <a:pt x="432708" y="320023"/>
                        </a:cubicBezTo>
                        <a:cubicBezTo>
                          <a:pt x="434586" y="320023"/>
                          <a:pt x="437403" y="320210"/>
                          <a:pt x="441160" y="320586"/>
                        </a:cubicBezTo>
                        <a:cubicBezTo>
                          <a:pt x="450738" y="307251"/>
                          <a:pt x="459377" y="296734"/>
                          <a:pt x="467077" y="289034"/>
                        </a:cubicBezTo>
                        <a:lnTo>
                          <a:pt x="468767" y="288471"/>
                        </a:lnTo>
                        <a:cubicBezTo>
                          <a:pt x="469518" y="288471"/>
                          <a:pt x="481162" y="295044"/>
                          <a:pt x="503699" y="308190"/>
                        </a:cubicBezTo>
                        <a:cubicBezTo>
                          <a:pt x="504450" y="308754"/>
                          <a:pt x="504826" y="309412"/>
                          <a:pt x="504826" y="310163"/>
                        </a:cubicBezTo>
                        <a:cubicBezTo>
                          <a:pt x="504826" y="314858"/>
                          <a:pt x="500037" y="327816"/>
                          <a:pt x="490459" y="349039"/>
                        </a:cubicBezTo>
                        <a:cubicBezTo>
                          <a:pt x="493651" y="353358"/>
                          <a:pt x="496468" y="358241"/>
                          <a:pt x="498910" y="363688"/>
                        </a:cubicBezTo>
                        <a:cubicBezTo>
                          <a:pt x="526893" y="366505"/>
                          <a:pt x="540885" y="369416"/>
                          <a:pt x="540885" y="372421"/>
                        </a:cubicBezTo>
                        <a:lnTo>
                          <a:pt x="540885" y="411860"/>
                        </a:lnTo>
                        <a:cubicBezTo>
                          <a:pt x="540885" y="414865"/>
                          <a:pt x="526893" y="417776"/>
                          <a:pt x="498910" y="420593"/>
                        </a:cubicBezTo>
                        <a:cubicBezTo>
                          <a:pt x="496657" y="425664"/>
                          <a:pt x="493839" y="430547"/>
                          <a:pt x="490459" y="435242"/>
                        </a:cubicBezTo>
                        <a:cubicBezTo>
                          <a:pt x="500037" y="456464"/>
                          <a:pt x="504826" y="469423"/>
                          <a:pt x="504826" y="474118"/>
                        </a:cubicBezTo>
                        <a:cubicBezTo>
                          <a:pt x="504826" y="474869"/>
                          <a:pt x="504450" y="475527"/>
                          <a:pt x="503699" y="476090"/>
                        </a:cubicBezTo>
                        <a:cubicBezTo>
                          <a:pt x="480787" y="489424"/>
                          <a:pt x="469143" y="496091"/>
                          <a:pt x="468767" y="496091"/>
                        </a:cubicBezTo>
                        <a:cubicBezTo>
                          <a:pt x="467265" y="496091"/>
                          <a:pt x="462945" y="491678"/>
                          <a:pt x="455809" y="482851"/>
                        </a:cubicBezTo>
                        <a:cubicBezTo>
                          <a:pt x="448672" y="474024"/>
                          <a:pt x="443788" y="467639"/>
                          <a:pt x="441160" y="463695"/>
                        </a:cubicBezTo>
                        <a:cubicBezTo>
                          <a:pt x="437403" y="464070"/>
                          <a:pt x="434586" y="464258"/>
                          <a:pt x="432708" y="464258"/>
                        </a:cubicBezTo>
                        <a:cubicBezTo>
                          <a:pt x="430830" y="464258"/>
                          <a:pt x="428013" y="464070"/>
                          <a:pt x="424257" y="463695"/>
                        </a:cubicBezTo>
                        <a:cubicBezTo>
                          <a:pt x="421628" y="467639"/>
                          <a:pt x="416744" y="474024"/>
                          <a:pt x="409608" y="482851"/>
                        </a:cubicBezTo>
                        <a:cubicBezTo>
                          <a:pt x="402471" y="491678"/>
                          <a:pt x="398152" y="496091"/>
                          <a:pt x="396649" y="496091"/>
                        </a:cubicBezTo>
                        <a:cubicBezTo>
                          <a:pt x="396274" y="496091"/>
                          <a:pt x="384629" y="489424"/>
                          <a:pt x="361717" y="476090"/>
                        </a:cubicBezTo>
                        <a:cubicBezTo>
                          <a:pt x="360966" y="475527"/>
                          <a:pt x="360591" y="474869"/>
                          <a:pt x="360591" y="474118"/>
                        </a:cubicBezTo>
                        <a:cubicBezTo>
                          <a:pt x="360591" y="469423"/>
                          <a:pt x="365380" y="456464"/>
                          <a:pt x="374958" y="435242"/>
                        </a:cubicBezTo>
                        <a:cubicBezTo>
                          <a:pt x="371577" y="430547"/>
                          <a:pt x="368760" y="425664"/>
                          <a:pt x="366507" y="420593"/>
                        </a:cubicBezTo>
                        <a:cubicBezTo>
                          <a:pt x="338523" y="417776"/>
                          <a:pt x="324532" y="414865"/>
                          <a:pt x="324532" y="411860"/>
                        </a:cubicBezTo>
                        <a:lnTo>
                          <a:pt x="324532" y="372421"/>
                        </a:lnTo>
                        <a:cubicBezTo>
                          <a:pt x="324532" y="369416"/>
                          <a:pt x="338523" y="366505"/>
                          <a:pt x="366507" y="363688"/>
                        </a:cubicBezTo>
                        <a:cubicBezTo>
                          <a:pt x="368948" y="358241"/>
                          <a:pt x="371765" y="353358"/>
                          <a:pt x="374958" y="349039"/>
                        </a:cubicBezTo>
                        <a:cubicBezTo>
                          <a:pt x="365380" y="327816"/>
                          <a:pt x="360591" y="314858"/>
                          <a:pt x="360591" y="310163"/>
                        </a:cubicBezTo>
                        <a:cubicBezTo>
                          <a:pt x="360591" y="309412"/>
                          <a:pt x="360966" y="308754"/>
                          <a:pt x="361717" y="308190"/>
                        </a:cubicBezTo>
                        <a:cubicBezTo>
                          <a:pt x="362468" y="307815"/>
                          <a:pt x="365755" y="305937"/>
                          <a:pt x="371577" y="302557"/>
                        </a:cubicBezTo>
                        <a:cubicBezTo>
                          <a:pt x="377399" y="299176"/>
                          <a:pt x="382939" y="295983"/>
                          <a:pt x="388198" y="292978"/>
                        </a:cubicBezTo>
                        <a:cubicBezTo>
                          <a:pt x="393457" y="289974"/>
                          <a:pt x="396274" y="288471"/>
                          <a:pt x="396649" y="288471"/>
                        </a:cubicBezTo>
                        <a:close/>
                        <a:moveTo>
                          <a:pt x="180295" y="175788"/>
                        </a:moveTo>
                        <a:cubicBezTo>
                          <a:pt x="160387" y="175788"/>
                          <a:pt x="143391" y="182830"/>
                          <a:pt x="129305" y="196916"/>
                        </a:cubicBezTo>
                        <a:cubicBezTo>
                          <a:pt x="115220" y="211002"/>
                          <a:pt x="108177" y="227998"/>
                          <a:pt x="108177" y="247906"/>
                        </a:cubicBezTo>
                        <a:cubicBezTo>
                          <a:pt x="108177" y="267813"/>
                          <a:pt x="115220" y="284810"/>
                          <a:pt x="129305" y="298895"/>
                        </a:cubicBezTo>
                        <a:cubicBezTo>
                          <a:pt x="143391" y="312981"/>
                          <a:pt x="160387" y="320024"/>
                          <a:pt x="180295" y="320024"/>
                        </a:cubicBezTo>
                        <a:cubicBezTo>
                          <a:pt x="200202" y="320024"/>
                          <a:pt x="217199" y="312981"/>
                          <a:pt x="231285" y="298895"/>
                        </a:cubicBezTo>
                        <a:cubicBezTo>
                          <a:pt x="245370" y="284810"/>
                          <a:pt x="252413" y="267813"/>
                          <a:pt x="252413" y="247906"/>
                        </a:cubicBezTo>
                        <a:cubicBezTo>
                          <a:pt x="252413" y="227998"/>
                          <a:pt x="245370" y="211002"/>
                          <a:pt x="231285" y="196916"/>
                        </a:cubicBezTo>
                        <a:cubicBezTo>
                          <a:pt x="217199" y="182830"/>
                          <a:pt x="200202" y="175788"/>
                          <a:pt x="180295" y="175788"/>
                        </a:cubicBezTo>
                        <a:close/>
                        <a:moveTo>
                          <a:pt x="432708" y="67611"/>
                        </a:moveTo>
                        <a:cubicBezTo>
                          <a:pt x="422942" y="67611"/>
                          <a:pt x="414491" y="71179"/>
                          <a:pt x="407355" y="78316"/>
                        </a:cubicBezTo>
                        <a:cubicBezTo>
                          <a:pt x="400218" y="85453"/>
                          <a:pt x="396649" y="93904"/>
                          <a:pt x="396649" y="103670"/>
                        </a:cubicBezTo>
                        <a:cubicBezTo>
                          <a:pt x="396649" y="113624"/>
                          <a:pt x="400171" y="122122"/>
                          <a:pt x="407213" y="129165"/>
                        </a:cubicBezTo>
                        <a:cubicBezTo>
                          <a:pt x="414257" y="136207"/>
                          <a:pt x="422754" y="139729"/>
                          <a:pt x="432708" y="139729"/>
                        </a:cubicBezTo>
                        <a:cubicBezTo>
                          <a:pt x="442662" y="139729"/>
                          <a:pt x="451161" y="136207"/>
                          <a:pt x="458203" y="129165"/>
                        </a:cubicBezTo>
                        <a:cubicBezTo>
                          <a:pt x="465246" y="122122"/>
                          <a:pt x="468767" y="113624"/>
                          <a:pt x="468767" y="103670"/>
                        </a:cubicBezTo>
                        <a:cubicBezTo>
                          <a:pt x="468767" y="93904"/>
                          <a:pt x="465199" y="85453"/>
                          <a:pt x="458063" y="78316"/>
                        </a:cubicBezTo>
                        <a:cubicBezTo>
                          <a:pt x="450925" y="71179"/>
                          <a:pt x="442474" y="67611"/>
                          <a:pt x="432708" y="67611"/>
                        </a:cubicBezTo>
                        <a:close/>
                        <a:moveTo>
                          <a:pt x="154096" y="67611"/>
                        </a:moveTo>
                        <a:lnTo>
                          <a:pt x="206494" y="67611"/>
                        </a:lnTo>
                        <a:cubicBezTo>
                          <a:pt x="208559" y="67611"/>
                          <a:pt x="210438" y="68315"/>
                          <a:pt x="212128" y="69724"/>
                        </a:cubicBezTo>
                        <a:cubicBezTo>
                          <a:pt x="213818" y="71132"/>
                          <a:pt x="214757" y="72775"/>
                          <a:pt x="214945" y="74654"/>
                        </a:cubicBezTo>
                        <a:lnTo>
                          <a:pt x="221425" y="117755"/>
                        </a:lnTo>
                        <a:cubicBezTo>
                          <a:pt x="227810" y="119633"/>
                          <a:pt x="234853" y="122545"/>
                          <a:pt x="242553" y="126488"/>
                        </a:cubicBezTo>
                        <a:lnTo>
                          <a:pt x="275795" y="101416"/>
                        </a:lnTo>
                        <a:cubicBezTo>
                          <a:pt x="277297" y="100102"/>
                          <a:pt x="279175" y="99444"/>
                          <a:pt x="281429" y="99444"/>
                        </a:cubicBezTo>
                        <a:cubicBezTo>
                          <a:pt x="283494" y="99444"/>
                          <a:pt x="285466" y="100195"/>
                          <a:pt x="287345" y="101698"/>
                        </a:cubicBezTo>
                        <a:cubicBezTo>
                          <a:pt x="314389" y="126676"/>
                          <a:pt x="327911" y="141701"/>
                          <a:pt x="327911" y="146772"/>
                        </a:cubicBezTo>
                        <a:cubicBezTo>
                          <a:pt x="327911" y="148462"/>
                          <a:pt x="327254" y="150246"/>
                          <a:pt x="325939" y="152124"/>
                        </a:cubicBezTo>
                        <a:cubicBezTo>
                          <a:pt x="323685" y="155129"/>
                          <a:pt x="319742" y="160200"/>
                          <a:pt x="314108" y="167337"/>
                        </a:cubicBezTo>
                        <a:cubicBezTo>
                          <a:pt x="308473" y="174473"/>
                          <a:pt x="304248" y="180107"/>
                          <a:pt x="301430" y="184239"/>
                        </a:cubicBezTo>
                        <a:cubicBezTo>
                          <a:pt x="305749" y="193254"/>
                          <a:pt x="308942" y="200954"/>
                          <a:pt x="311008" y="207339"/>
                        </a:cubicBezTo>
                        <a:lnTo>
                          <a:pt x="353828" y="213819"/>
                        </a:lnTo>
                        <a:cubicBezTo>
                          <a:pt x="355706" y="214194"/>
                          <a:pt x="357303" y="215180"/>
                          <a:pt x="358618" y="216777"/>
                        </a:cubicBezTo>
                        <a:cubicBezTo>
                          <a:pt x="359932" y="218373"/>
                          <a:pt x="360590" y="220204"/>
                          <a:pt x="360590" y="222270"/>
                        </a:cubicBezTo>
                        <a:lnTo>
                          <a:pt x="360590" y="274386"/>
                        </a:lnTo>
                        <a:cubicBezTo>
                          <a:pt x="360590" y="276265"/>
                          <a:pt x="359932" y="278095"/>
                          <a:pt x="358618" y="279880"/>
                        </a:cubicBezTo>
                        <a:cubicBezTo>
                          <a:pt x="357303" y="281664"/>
                          <a:pt x="355800" y="282650"/>
                          <a:pt x="354110" y="282838"/>
                        </a:cubicBezTo>
                        <a:lnTo>
                          <a:pt x="310445" y="289599"/>
                        </a:lnTo>
                        <a:cubicBezTo>
                          <a:pt x="308379" y="296172"/>
                          <a:pt x="305374" y="303309"/>
                          <a:pt x="301430" y="311009"/>
                        </a:cubicBezTo>
                        <a:cubicBezTo>
                          <a:pt x="307816" y="320024"/>
                          <a:pt x="316267" y="330822"/>
                          <a:pt x="326784" y="343405"/>
                        </a:cubicBezTo>
                        <a:cubicBezTo>
                          <a:pt x="328099" y="345283"/>
                          <a:pt x="328756" y="347161"/>
                          <a:pt x="328756" y="349040"/>
                        </a:cubicBezTo>
                        <a:cubicBezTo>
                          <a:pt x="328756" y="351293"/>
                          <a:pt x="328099" y="353077"/>
                          <a:pt x="326784" y="354392"/>
                        </a:cubicBezTo>
                        <a:cubicBezTo>
                          <a:pt x="322465" y="360026"/>
                          <a:pt x="314717" y="368431"/>
                          <a:pt x="303543" y="379605"/>
                        </a:cubicBezTo>
                        <a:cubicBezTo>
                          <a:pt x="292368" y="390780"/>
                          <a:pt x="284997" y="396367"/>
                          <a:pt x="281429" y="396367"/>
                        </a:cubicBezTo>
                        <a:cubicBezTo>
                          <a:pt x="279363" y="396367"/>
                          <a:pt x="277391" y="395710"/>
                          <a:pt x="275513" y="394395"/>
                        </a:cubicBezTo>
                        <a:lnTo>
                          <a:pt x="243117" y="369041"/>
                        </a:lnTo>
                        <a:cubicBezTo>
                          <a:pt x="236167" y="372609"/>
                          <a:pt x="228937" y="375520"/>
                          <a:pt x="221425" y="377774"/>
                        </a:cubicBezTo>
                        <a:cubicBezTo>
                          <a:pt x="219359" y="398057"/>
                          <a:pt x="217199" y="412612"/>
                          <a:pt x="214945" y="421439"/>
                        </a:cubicBezTo>
                        <a:cubicBezTo>
                          <a:pt x="213630" y="425947"/>
                          <a:pt x="210813" y="428200"/>
                          <a:pt x="206494" y="428200"/>
                        </a:cubicBezTo>
                        <a:lnTo>
                          <a:pt x="154096" y="428200"/>
                        </a:lnTo>
                        <a:cubicBezTo>
                          <a:pt x="152030" y="428200"/>
                          <a:pt x="150152" y="427496"/>
                          <a:pt x="148462" y="426087"/>
                        </a:cubicBezTo>
                        <a:cubicBezTo>
                          <a:pt x="146771" y="424679"/>
                          <a:pt x="145832" y="423035"/>
                          <a:pt x="145645" y="421158"/>
                        </a:cubicBezTo>
                        <a:lnTo>
                          <a:pt x="139165" y="378056"/>
                        </a:lnTo>
                        <a:cubicBezTo>
                          <a:pt x="132779" y="376178"/>
                          <a:pt x="125737" y="373267"/>
                          <a:pt x="118037" y="369323"/>
                        </a:cubicBezTo>
                        <a:lnTo>
                          <a:pt x="84795" y="394395"/>
                        </a:lnTo>
                        <a:cubicBezTo>
                          <a:pt x="83480" y="395710"/>
                          <a:pt x="81602" y="396367"/>
                          <a:pt x="79161" y="396367"/>
                        </a:cubicBezTo>
                        <a:cubicBezTo>
                          <a:pt x="77095" y="396367"/>
                          <a:pt x="75123" y="395616"/>
                          <a:pt x="73245" y="394113"/>
                        </a:cubicBezTo>
                        <a:cubicBezTo>
                          <a:pt x="46201" y="369135"/>
                          <a:pt x="32679" y="354110"/>
                          <a:pt x="32679" y="349040"/>
                        </a:cubicBezTo>
                        <a:cubicBezTo>
                          <a:pt x="32679" y="347349"/>
                          <a:pt x="33336" y="345565"/>
                          <a:pt x="34651" y="343687"/>
                        </a:cubicBezTo>
                        <a:cubicBezTo>
                          <a:pt x="36529" y="341058"/>
                          <a:pt x="40378" y="336081"/>
                          <a:pt x="46201" y="328756"/>
                        </a:cubicBezTo>
                        <a:cubicBezTo>
                          <a:pt x="52022" y="321432"/>
                          <a:pt x="56436" y="315704"/>
                          <a:pt x="59441" y="311572"/>
                        </a:cubicBezTo>
                        <a:cubicBezTo>
                          <a:pt x="55122" y="303309"/>
                          <a:pt x="51835" y="295608"/>
                          <a:pt x="49581" y="288472"/>
                        </a:cubicBezTo>
                        <a:lnTo>
                          <a:pt x="6761" y="281711"/>
                        </a:lnTo>
                        <a:cubicBezTo>
                          <a:pt x="4883" y="281523"/>
                          <a:pt x="3286" y="280631"/>
                          <a:pt x="1972" y="279034"/>
                        </a:cubicBezTo>
                        <a:cubicBezTo>
                          <a:pt x="657" y="277438"/>
                          <a:pt x="0" y="275607"/>
                          <a:pt x="0" y="273541"/>
                        </a:cubicBezTo>
                        <a:lnTo>
                          <a:pt x="0" y="221425"/>
                        </a:lnTo>
                        <a:cubicBezTo>
                          <a:pt x="0" y="219547"/>
                          <a:pt x="657" y="217715"/>
                          <a:pt x="1972" y="215932"/>
                        </a:cubicBezTo>
                        <a:cubicBezTo>
                          <a:pt x="3286" y="214147"/>
                          <a:pt x="4789" y="213161"/>
                          <a:pt x="6480" y="212973"/>
                        </a:cubicBezTo>
                        <a:lnTo>
                          <a:pt x="50145" y="206213"/>
                        </a:lnTo>
                        <a:cubicBezTo>
                          <a:pt x="52210" y="199639"/>
                          <a:pt x="55215" y="192503"/>
                          <a:pt x="59159" y="184802"/>
                        </a:cubicBezTo>
                        <a:cubicBezTo>
                          <a:pt x="52774" y="175788"/>
                          <a:pt x="44322" y="164989"/>
                          <a:pt x="33806" y="152406"/>
                        </a:cubicBezTo>
                        <a:cubicBezTo>
                          <a:pt x="32490" y="150340"/>
                          <a:pt x="31834" y="148462"/>
                          <a:pt x="31834" y="146772"/>
                        </a:cubicBezTo>
                        <a:cubicBezTo>
                          <a:pt x="31834" y="144518"/>
                          <a:pt x="32490" y="142640"/>
                          <a:pt x="33806" y="141137"/>
                        </a:cubicBezTo>
                        <a:cubicBezTo>
                          <a:pt x="37937" y="135503"/>
                          <a:pt x="45637" y="127146"/>
                          <a:pt x="56906" y="116065"/>
                        </a:cubicBezTo>
                        <a:cubicBezTo>
                          <a:pt x="68174" y="104984"/>
                          <a:pt x="75592" y="99444"/>
                          <a:pt x="79161" y="99444"/>
                        </a:cubicBezTo>
                        <a:cubicBezTo>
                          <a:pt x="81226" y="99444"/>
                          <a:pt x="83198" y="100102"/>
                          <a:pt x="85077" y="101416"/>
                        </a:cubicBezTo>
                        <a:lnTo>
                          <a:pt x="117474" y="126770"/>
                        </a:lnTo>
                        <a:cubicBezTo>
                          <a:pt x="123859" y="123390"/>
                          <a:pt x="131089" y="120385"/>
                          <a:pt x="139165" y="117755"/>
                        </a:cubicBezTo>
                        <a:cubicBezTo>
                          <a:pt x="141231" y="97472"/>
                          <a:pt x="143391" y="83011"/>
                          <a:pt x="145645" y="74372"/>
                        </a:cubicBezTo>
                        <a:cubicBezTo>
                          <a:pt x="146959" y="69865"/>
                          <a:pt x="149776" y="67611"/>
                          <a:pt x="154096" y="67611"/>
                        </a:cubicBezTo>
                        <a:close/>
                        <a:moveTo>
                          <a:pt x="396649" y="0"/>
                        </a:moveTo>
                        <a:cubicBezTo>
                          <a:pt x="398152" y="0"/>
                          <a:pt x="402471" y="4367"/>
                          <a:pt x="409608" y="13100"/>
                        </a:cubicBezTo>
                        <a:cubicBezTo>
                          <a:pt x="416744" y="21833"/>
                          <a:pt x="421628" y="28171"/>
                          <a:pt x="424257" y="32116"/>
                        </a:cubicBezTo>
                        <a:cubicBezTo>
                          <a:pt x="428013" y="31740"/>
                          <a:pt x="430830" y="31552"/>
                          <a:pt x="432708" y="31552"/>
                        </a:cubicBezTo>
                        <a:cubicBezTo>
                          <a:pt x="434586" y="31552"/>
                          <a:pt x="437403" y="31740"/>
                          <a:pt x="441160" y="32116"/>
                        </a:cubicBezTo>
                        <a:cubicBezTo>
                          <a:pt x="450738" y="18781"/>
                          <a:pt x="459377" y="8264"/>
                          <a:pt x="467077" y="564"/>
                        </a:cubicBezTo>
                        <a:lnTo>
                          <a:pt x="468767" y="0"/>
                        </a:lnTo>
                        <a:cubicBezTo>
                          <a:pt x="469518" y="0"/>
                          <a:pt x="481162" y="6574"/>
                          <a:pt x="503699" y="19720"/>
                        </a:cubicBezTo>
                        <a:cubicBezTo>
                          <a:pt x="504450" y="20284"/>
                          <a:pt x="504826" y="20941"/>
                          <a:pt x="504826" y="21692"/>
                        </a:cubicBezTo>
                        <a:cubicBezTo>
                          <a:pt x="504826" y="26387"/>
                          <a:pt x="500037" y="39346"/>
                          <a:pt x="490459" y="60568"/>
                        </a:cubicBezTo>
                        <a:cubicBezTo>
                          <a:pt x="493651" y="64888"/>
                          <a:pt x="496468" y="69771"/>
                          <a:pt x="498910" y="75217"/>
                        </a:cubicBezTo>
                        <a:cubicBezTo>
                          <a:pt x="526893" y="78034"/>
                          <a:pt x="540885" y="80945"/>
                          <a:pt x="540885" y="83950"/>
                        </a:cubicBezTo>
                        <a:lnTo>
                          <a:pt x="540885" y="123390"/>
                        </a:lnTo>
                        <a:cubicBezTo>
                          <a:pt x="540885" y="126395"/>
                          <a:pt x="526893" y="129305"/>
                          <a:pt x="498910" y="132123"/>
                        </a:cubicBezTo>
                        <a:cubicBezTo>
                          <a:pt x="496657" y="137194"/>
                          <a:pt x="493839" y="142076"/>
                          <a:pt x="490459" y="146772"/>
                        </a:cubicBezTo>
                        <a:cubicBezTo>
                          <a:pt x="500037" y="167994"/>
                          <a:pt x="504826" y="180952"/>
                          <a:pt x="504826" y="185648"/>
                        </a:cubicBezTo>
                        <a:cubicBezTo>
                          <a:pt x="504826" y="186399"/>
                          <a:pt x="504450" y="187056"/>
                          <a:pt x="503699" y="187619"/>
                        </a:cubicBezTo>
                        <a:cubicBezTo>
                          <a:pt x="480787" y="200954"/>
                          <a:pt x="469143" y="207621"/>
                          <a:pt x="468767" y="207621"/>
                        </a:cubicBezTo>
                        <a:cubicBezTo>
                          <a:pt x="467265" y="207621"/>
                          <a:pt x="462945" y="203207"/>
                          <a:pt x="455809" y="194381"/>
                        </a:cubicBezTo>
                        <a:cubicBezTo>
                          <a:pt x="448672" y="185554"/>
                          <a:pt x="443788" y="179168"/>
                          <a:pt x="441160" y="175224"/>
                        </a:cubicBezTo>
                        <a:cubicBezTo>
                          <a:pt x="437403" y="175600"/>
                          <a:pt x="434586" y="175788"/>
                          <a:pt x="432708" y="175788"/>
                        </a:cubicBezTo>
                        <a:cubicBezTo>
                          <a:pt x="430830" y="175788"/>
                          <a:pt x="428013" y="175600"/>
                          <a:pt x="424257" y="175224"/>
                        </a:cubicBezTo>
                        <a:cubicBezTo>
                          <a:pt x="421628" y="179168"/>
                          <a:pt x="416744" y="185554"/>
                          <a:pt x="409608" y="194381"/>
                        </a:cubicBezTo>
                        <a:cubicBezTo>
                          <a:pt x="402471" y="203207"/>
                          <a:pt x="398152" y="207621"/>
                          <a:pt x="396649" y="207621"/>
                        </a:cubicBezTo>
                        <a:cubicBezTo>
                          <a:pt x="396274" y="207621"/>
                          <a:pt x="384629" y="200954"/>
                          <a:pt x="361717" y="187619"/>
                        </a:cubicBezTo>
                        <a:cubicBezTo>
                          <a:pt x="360966" y="187056"/>
                          <a:pt x="360591" y="186399"/>
                          <a:pt x="360591" y="185648"/>
                        </a:cubicBezTo>
                        <a:cubicBezTo>
                          <a:pt x="360591" y="180952"/>
                          <a:pt x="365380" y="167994"/>
                          <a:pt x="374958" y="146772"/>
                        </a:cubicBezTo>
                        <a:cubicBezTo>
                          <a:pt x="371577" y="142076"/>
                          <a:pt x="368760" y="137194"/>
                          <a:pt x="366507" y="132123"/>
                        </a:cubicBezTo>
                        <a:cubicBezTo>
                          <a:pt x="338523" y="129305"/>
                          <a:pt x="324532" y="126395"/>
                          <a:pt x="324532" y="123390"/>
                        </a:cubicBezTo>
                        <a:lnTo>
                          <a:pt x="324532" y="83950"/>
                        </a:lnTo>
                        <a:cubicBezTo>
                          <a:pt x="324532" y="80945"/>
                          <a:pt x="338523" y="78034"/>
                          <a:pt x="366507" y="75217"/>
                        </a:cubicBezTo>
                        <a:cubicBezTo>
                          <a:pt x="368948" y="69771"/>
                          <a:pt x="371765" y="64888"/>
                          <a:pt x="374958" y="60568"/>
                        </a:cubicBezTo>
                        <a:cubicBezTo>
                          <a:pt x="365380" y="39346"/>
                          <a:pt x="360591" y="26387"/>
                          <a:pt x="360591" y="21692"/>
                        </a:cubicBezTo>
                        <a:cubicBezTo>
                          <a:pt x="360591" y="20941"/>
                          <a:pt x="360966" y="20284"/>
                          <a:pt x="361717" y="19720"/>
                        </a:cubicBezTo>
                        <a:cubicBezTo>
                          <a:pt x="362468" y="19345"/>
                          <a:pt x="365755" y="17467"/>
                          <a:pt x="371577" y="14086"/>
                        </a:cubicBezTo>
                        <a:cubicBezTo>
                          <a:pt x="377399" y="10705"/>
                          <a:pt x="382939" y="7513"/>
                          <a:pt x="388198" y="4508"/>
                        </a:cubicBezTo>
                        <a:cubicBezTo>
                          <a:pt x="393457" y="1503"/>
                          <a:pt x="396274" y="0"/>
                          <a:pt x="396649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8437550" y="4655820"/>
                    <a:ext cx="3482534" cy="1963426"/>
                    <a:chOff x="8434903" y="4656065"/>
                    <a:chExt cx="3482534" cy="1963426"/>
                  </a:xfrm>
                </p:grpSpPr>
                <p:sp>
                  <p:nvSpPr>
                    <p:cNvPr id="59" name="Flowchart: Preparation 58"/>
                    <p:cNvSpPr/>
                    <p:nvPr/>
                  </p:nvSpPr>
                  <p:spPr>
                    <a:xfrm>
                      <a:off x="10391378" y="4980429"/>
                      <a:ext cx="846446" cy="672374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11069375" y="5328423"/>
                      <a:ext cx="848062" cy="641579"/>
                      <a:chOff x="7410452" y="5633413"/>
                      <a:chExt cx="1039569" cy="933044"/>
                    </a:xfrm>
                    <a:solidFill>
                      <a:schemeClr val="bg1"/>
                    </a:solidFill>
                  </p:grpSpPr>
                  <p:sp>
                    <p:nvSpPr>
                      <p:cNvPr id="34" name="Flowchart: Preparation 33"/>
                      <p:cNvSpPr/>
                      <p:nvPr/>
                    </p:nvSpPr>
                    <p:spPr>
                      <a:xfrm>
                        <a:off x="7410452" y="5633413"/>
                        <a:ext cx="1039569" cy="933044"/>
                      </a:xfrm>
                      <a:prstGeom prst="flowChartPreparation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49" name="Freeform 48"/>
                      <p:cNvSpPr/>
                      <p:nvPr/>
                    </p:nvSpPr>
                    <p:spPr>
                      <a:xfrm rot="16200000">
                        <a:off x="7717472" y="5857989"/>
                        <a:ext cx="514746" cy="525959"/>
                      </a:xfrm>
                      <a:custGeom>
                        <a:avLst/>
                        <a:gdLst>
                          <a:gd name="connsiteX0" fmla="*/ 1810507 w 2118961"/>
                          <a:gd name="connsiteY0" fmla="*/ 817307 h 2111943"/>
                          <a:gd name="connsiteX1" fmla="*/ 1810507 w 2118961"/>
                          <a:gd name="connsiteY1" fmla="*/ 1185873 h 2111943"/>
                          <a:gd name="connsiteX2" fmla="*/ 184114 w 2118961"/>
                          <a:gd name="connsiteY2" fmla="*/ 1185873 h 2111943"/>
                          <a:gd name="connsiteX3" fmla="*/ 184114 w 2118961"/>
                          <a:gd name="connsiteY3" fmla="*/ 1152820 h 2111943"/>
                          <a:gd name="connsiteX4" fmla="*/ 1774830 w 2118961"/>
                          <a:gd name="connsiteY4" fmla="*/ 1152820 h 2111943"/>
                          <a:gd name="connsiteX5" fmla="*/ 1774830 w 2118961"/>
                          <a:gd name="connsiteY5" fmla="*/ 817307 h 2111943"/>
                          <a:gd name="connsiteX6" fmla="*/ 1774829 w 2118961"/>
                          <a:gd name="connsiteY6" fmla="*/ 817307 h 2111943"/>
                          <a:gd name="connsiteX7" fmla="*/ 1774829 w 2118961"/>
                          <a:gd name="connsiteY7" fmla="*/ 204103 h 2111943"/>
                          <a:gd name="connsiteX8" fmla="*/ 184113 w 2118961"/>
                          <a:gd name="connsiteY8" fmla="*/ 204103 h 2111943"/>
                          <a:gd name="connsiteX9" fmla="*/ 184113 w 2118961"/>
                          <a:gd name="connsiteY9" fmla="*/ 171051 h 2111943"/>
                          <a:gd name="connsiteX10" fmla="*/ 1810506 w 2118961"/>
                          <a:gd name="connsiteY10" fmla="*/ 171051 h 2111943"/>
                          <a:gd name="connsiteX11" fmla="*/ 1810506 w 2118961"/>
                          <a:gd name="connsiteY11" fmla="*/ 817307 h 2111943"/>
                          <a:gd name="connsiteX12" fmla="*/ 2118960 w 2118961"/>
                          <a:gd name="connsiteY12" fmla="*/ 2021117 h 2111943"/>
                          <a:gd name="connsiteX13" fmla="*/ 1 w 2118961"/>
                          <a:gd name="connsiteY13" fmla="*/ 2021117 h 2111943"/>
                          <a:gd name="connsiteX14" fmla="*/ 181607 w 2118961"/>
                          <a:gd name="connsiteY14" fmla="*/ 1235961 h 2111943"/>
                          <a:gd name="connsiteX15" fmla="*/ 184114 w 2118961"/>
                          <a:gd name="connsiteY15" fmla="*/ 1235961 h 2111943"/>
                          <a:gd name="connsiteX16" fmla="*/ 184114 w 2118961"/>
                          <a:gd name="connsiteY16" fmla="*/ 1234541 h 2111943"/>
                          <a:gd name="connsiteX17" fmla="*/ 1866589 w 2118961"/>
                          <a:gd name="connsiteY17" fmla="*/ 1234541 h 2111943"/>
                          <a:gd name="connsiteX18" fmla="*/ 1866589 w 2118961"/>
                          <a:gd name="connsiteY18" fmla="*/ 817307 h 2111943"/>
                          <a:gd name="connsiteX19" fmla="*/ 1866588 w 2118961"/>
                          <a:gd name="connsiteY19" fmla="*/ 817307 h 2111943"/>
                          <a:gd name="connsiteX20" fmla="*/ 1866588 w 2118961"/>
                          <a:gd name="connsiteY20" fmla="*/ 122381 h 2111943"/>
                          <a:gd name="connsiteX21" fmla="*/ 184113 w 2118961"/>
                          <a:gd name="connsiteY21" fmla="*/ 122381 h 2111943"/>
                          <a:gd name="connsiteX22" fmla="*/ 184113 w 2118961"/>
                          <a:gd name="connsiteY22" fmla="*/ 0 h 2111943"/>
                          <a:gd name="connsiteX23" fmla="*/ 2006794 w 2118961"/>
                          <a:gd name="connsiteY23" fmla="*/ 0 h 2111943"/>
                          <a:gd name="connsiteX24" fmla="*/ 2006794 w 2118961"/>
                          <a:gd name="connsiteY24" fmla="*/ 817307 h 2111943"/>
                          <a:gd name="connsiteX25" fmla="*/ 2006795 w 2118961"/>
                          <a:gd name="connsiteY25" fmla="*/ 817307 h 2111943"/>
                          <a:gd name="connsiteX26" fmla="*/ 2006795 w 2118961"/>
                          <a:gd name="connsiteY26" fmla="*/ 1356923 h 2111943"/>
                          <a:gd name="connsiteX27" fmla="*/ 1965332 w 2118961"/>
                          <a:gd name="connsiteY27" fmla="*/ 1356923 h 2111943"/>
                          <a:gd name="connsiteX28" fmla="*/ 2118961 w 2118961"/>
                          <a:gd name="connsiteY28" fmla="*/ 2041352 h 2111943"/>
                          <a:gd name="connsiteX29" fmla="*/ 2118961 w 2118961"/>
                          <a:gd name="connsiteY29" fmla="*/ 2111943 h 2111943"/>
                          <a:gd name="connsiteX30" fmla="*/ 0 w 2118961"/>
                          <a:gd name="connsiteY30" fmla="*/ 2111943 h 2111943"/>
                          <a:gd name="connsiteX31" fmla="*/ 0 w 2118961"/>
                          <a:gd name="connsiteY31" fmla="*/ 2041352 h 2111943"/>
                          <a:gd name="connsiteX0" fmla="*/ 1810507 w 2118961"/>
                          <a:gd name="connsiteY0" fmla="*/ 817307 h 2111943"/>
                          <a:gd name="connsiteX1" fmla="*/ 1810507 w 2118961"/>
                          <a:gd name="connsiteY1" fmla="*/ 1185873 h 2111943"/>
                          <a:gd name="connsiteX2" fmla="*/ 184114 w 2118961"/>
                          <a:gd name="connsiteY2" fmla="*/ 1185873 h 2111943"/>
                          <a:gd name="connsiteX3" fmla="*/ 184114 w 2118961"/>
                          <a:gd name="connsiteY3" fmla="*/ 1152820 h 2111943"/>
                          <a:gd name="connsiteX4" fmla="*/ 1774830 w 2118961"/>
                          <a:gd name="connsiteY4" fmla="*/ 1152820 h 2111943"/>
                          <a:gd name="connsiteX5" fmla="*/ 1774830 w 2118961"/>
                          <a:gd name="connsiteY5" fmla="*/ 817307 h 2111943"/>
                          <a:gd name="connsiteX6" fmla="*/ 1774829 w 2118961"/>
                          <a:gd name="connsiteY6" fmla="*/ 817307 h 2111943"/>
                          <a:gd name="connsiteX7" fmla="*/ 1774829 w 2118961"/>
                          <a:gd name="connsiteY7" fmla="*/ 204103 h 2111943"/>
                          <a:gd name="connsiteX8" fmla="*/ 184113 w 2118961"/>
                          <a:gd name="connsiteY8" fmla="*/ 204103 h 2111943"/>
                          <a:gd name="connsiteX9" fmla="*/ 184113 w 2118961"/>
                          <a:gd name="connsiteY9" fmla="*/ 171051 h 2111943"/>
                          <a:gd name="connsiteX10" fmla="*/ 1810506 w 2118961"/>
                          <a:gd name="connsiteY10" fmla="*/ 171051 h 2111943"/>
                          <a:gd name="connsiteX11" fmla="*/ 1810506 w 2118961"/>
                          <a:gd name="connsiteY11" fmla="*/ 817307 h 2111943"/>
                          <a:gd name="connsiteX12" fmla="*/ 1810507 w 2118961"/>
                          <a:gd name="connsiteY12" fmla="*/ 817307 h 2111943"/>
                          <a:gd name="connsiteX13" fmla="*/ 2118960 w 2118961"/>
                          <a:gd name="connsiteY13" fmla="*/ 2021117 h 2111943"/>
                          <a:gd name="connsiteX14" fmla="*/ 1 w 2118961"/>
                          <a:gd name="connsiteY14" fmla="*/ 2021117 h 2111943"/>
                          <a:gd name="connsiteX15" fmla="*/ 181607 w 2118961"/>
                          <a:gd name="connsiteY15" fmla="*/ 1235961 h 2111943"/>
                          <a:gd name="connsiteX16" fmla="*/ 184114 w 2118961"/>
                          <a:gd name="connsiteY16" fmla="*/ 1235961 h 2111943"/>
                          <a:gd name="connsiteX17" fmla="*/ 184114 w 2118961"/>
                          <a:gd name="connsiteY17" fmla="*/ 1234541 h 2111943"/>
                          <a:gd name="connsiteX18" fmla="*/ 1866589 w 2118961"/>
                          <a:gd name="connsiteY18" fmla="*/ 1234541 h 2111943"/>
                          <a:gd name="connsiteX19" fmla="*/ 1866589 w 2118961"/>
                          <a:gd name="connsiteY19" fmla="*/ 817307 h 2111943"/>
                          <a:gd name="connsiteX20" fmla="*/ 1866588 w 2118961"/>
                          <a:gd name="connsiteY20" fmla="*/ 817307 h 2111943"/>
                          <a:gd name="connsiteX21" fmla="*/ 1866588 w 2118961"/>
                          <a:gd name="connsiteY21" fmla="*/ 122381 h 2111943"/>
                          <a:gd name="connsiteX22" fmla="*/ 184113 w 2118961"/>
                          <a:gd name="connsiteY22" fmla="*/ 122381 h 2111943"/>
                          <a:gd name="connsiteX23" fmla="*/ 184113 w 2118961"/>
                          <a:gd name="connsiteY23" fmla="*/ 0 h 2111943"/>
                          <a:gd name="connsiteX24" fmla="*/ 2006794 w 2118961"/>
                          <a:gd name="connsiteY24" fmla="*/ 0 h 2111943"/>
                          <a:gd name="connsiteX25" fmla="*/ 2006794 w 2118961"/>
                          <a:gd name="connsiteY25" fmla="*/ 817307 h 2111943"/>
                          <a:gd name="connsiteX26" fmla="*/ 2006795 w 2118961"/>
                          <a:gd name="connsiteY26" fmla="*/ 1356923 h 2111943"/>
                          <a:gd name="connsiteX27" fmla="*/ 1965332 w 2118961"/>
                          <a:gd name="connsiteY27" fmla="*/ 1356923 h 2111943"/>
                          <a:gd name="connsiteX28" fmla="*/ 2118960 w 2118961"/>
                          <a:gd name="connsiteY28" fmla="*/ 2021117 h 2111943"/>
                          <a:gd name="connsiteX29" fmla="*/ 2118961 w 2118961"/>
                          <a:gd name="connsiteY29" fmla="*/ 2041352 h 2111943"/>
                          <a:gd name="connsiteX30" fmla="*/ 2118961 w 2118961"/>
                          <a:gd name="connsiteY30" fmla="*/ 2111943 h 2111943"/>
                          <a:gd name="connsiteX31" fmla="*/ 0 w 2118961"/>
                          <a:gd name="connsiteY31" fmla="*/ 2111943 h 2111943"/>
                          <a:gd name="connsiteX32" fmla="*/ 0 w 2118961"/>
                          <a:gd name="connsiteY32" fmla="*/ 2041352 h 2111943"/>
                          <a:gd name="connsiteX33" fmla="*/ 2118961 w 2118961"/>
                          <a:gd name="connsiteY33" fmla="*/ 2041352 h 2111943"/>
                          <a:gd name="connsiteX0" fmla="*/ 1810507 w 2118961"/>
                          <a:gd name="connsiteY0" fmla="*/ 817307 h 2111943"/>
                          <a:gd name="connsiteX1" fmla="*/ 1810507 w 2118961"/>
                          <a:gd name="connsiteY1" fmla="*/ 1185873 h 2111943"/>
                          <a:gd name="connsiteX2" fmla="*/ 184114 w 2118961"/>
                          <a:gd name="connsiteY2" fmla="*/ 1185873 h 2111943"/>
                          <a:gd name="connsiteX3" fmla="*/ 184114 w 2118961"/>
                          <a:gd name="connsiteY3" fmla="*/ 1152820 h 2111943"/>
                          <a:gd name="connsiteX4" fmla="*/ 1774830 w 2118961"/>
                          <a:gd name="connsiteY4" fmla="*/ 1152820 h 2111943"/>
                          <a:gd name="connsiteX5" fmla="*/ 1774830 w 2118961"/>
                          <a:gd name="connsiteY5" fmla="*/ 817307 h 2111943"/>
                          <a:gd name="connsiteX6" fmla="*/ 1774829 w 2118961"/>
                          <a:gd name="connsiteY6" fmla="*/ 817307 h 2111943"/>
                          <a:gd name="connsiteX7" fmla="*/ 1774829 w 2118961"/>
                          <a:gd name="connsiteY7" fmla="*/ 204103 h 2111943"/>
                          <a:gd name="connsiteX8" fmla="*/ 184113 w 2118961"/>
                          <a:gd name="connsiteY8" fmla="*/ 204103 h 2111943"/>
                          <a:gd name="connsiteX9" fmla="*/ 184113 w 2118961"/>
                          <a:gd name="connsiteY9" fmla="*/ 171051 h 2111943"/>
                          <a:gd name="connsiteX10" fmla="*/ 1810506 w 2118961"/>
                          <a:gd name="connsiteY10" fmla="*/ 171051 h 2111943"/>
                          <a:gd name="connsiteX11" fmla="*/ 1810506 w 2118961"/>
                          <a:gd name="connsiteY11" fmla="*/ 817307 h 2111943"/>
                          <a:gd name="connsiteX12" fmla="*/ 1810507 w 2118961"/>
                          <a:gd name="connsiteY12" fmla="*/ 817307 h 2111943"/>
                          <a:gd name="connsiteX13" fmla="*/ 2118960 w 2118961"/>
                          <a:gd name="connsiteY13" fmla="*/ 2021117 h 2111943"/>
                          <a:gd name="connsiteX14" fmla="*/ 1 w 2118961"/>
                          <a:gd name="connsiteY14" fmla="*/ 2021117 h 2111943"/>
                          <a:gd name="connsiteX15" fmla="*/ 181607 w 2118961"/>
                          <a:gd name="connsiteY15" fmla="*/ 1235961 h 2111943"/>
                          <a:gd name="connsiteX16" fmla="*/ 184114 w 2118961"/>
                          <a:gd name="connsiteY16" fmla="*/ 1235961 h 2111943"/>
                          <a:gd name="connsiteX17" fmla="*/ 184114 w 2118961"/>
                          <a:gd name="connsiteY17" fmla="*/ 1234541 h 2111943"/>
                          <a:gd name="connsiteX18" fmla="*/ 1866589 w 2118961"/>
                          <a:gd name="connsiteY18" fmla="*/ 1234541 h 2111943"/>
                          <a:gd name="connsiteX19" fmla="*/ 1866589 w 2118961"/>
                          <a:gd name="connsiteY19" fmla="*/ 817307 h 2111943"/>
                          <a:gd name="connsiteX20" fmla="*/ 1866588 w 2118961"/>
                          <a:gd name="connsiteY20" fmla="*/ 122381 h 2111943"/>
                          <a:gd name="connsiteX21" fmla="*/ 184113 w 2118961"/>
                          <a:gd name="connsiteY21" fmla="*/ 122381 h 2111943"/>
                          <a:gd name="connsiteX22" fmla="*/ 184113 w 2118961"/>
                          <a:gd name="connsiteY22" fmla="*/ 0 h 2111943"/>
                          <a:gd name="connsiteX23" fmla="*/ 2006794 w 2118961"/>
                          <a:gd name="connsiteY23" fmla="*/ 0 h 2111943"/>
                          <a:gd name="connsiteX24" fmla="*/ 2006794 w 2118961"/>
                          <a:gd name="connsiteY24" fmla="*/ 817307 h 2111943"/>
                          <a:gd name="connsiteX25" fmla="*/ 2006795 w 2118961"/>
                          <a:gd name="connsiteY25" fmla="*/ 1356923 h 2111943"/>
                          <a:gd name="connsiteX26" fmla="*/ 1965332 w 2118961"/>
                          <a:gd name="connsiteY26" fmla="*/ 1356923 h 2111943"/>
                          <a:gd name="connsiteX27" fmla="*/ 2118960 w 2118961"/>
                          <a:gd name="connsiteY27" fmla="*/ 2021117 h 2111943"/>
                          <a:gd name="connsiteX28" fmla="*/ 2118961 w 2118961"/>
                          <a:gd name="connsiteY28" fmla="*/ 2041352 h 2111943"/>
                          <a:gd name="connsiteX29" fmla="*/ 2118961 w 2118961"/>
                          <a:gd name="connsiteY29" fmla="*/ 2111943 h 2111943"/>
                          <a:gd name="connsiteX30" fmla="*/ 0 w 2118961"/>
                          <a:gd name="connsiteY30" fmla="*/ 2111943 h 2111943"/>
                          <a:gd name="connsiteX31" fmla="*/ 0 w 2118961"/>
                          <a:gd name="connsiteY31" fmla="*/ 2041352 h 2111943"/>
                          <a:gd name="connsiteX32" fmla="*/ 2118961 w 2118961"/>
                          <a:gd name="connsiteY32" fmla="*/ 2041352 h 21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2118961" h="2111943">
                            <a:moveTo>
                              <a:pt x="1810507" y="817307"/>
                            </a:moveTo>
                            <a:lnTo>
                              <a:pt x="1810507" y="1185873"/>
                            </a:lnTo>
                            <a:lnTo>
                              <a:pt x="184114" y="1185873"/>
                            </a:lnTo>
                            <a:lnTo>
                              <a:pt x="184114" y="1152820"/>
                            </a:lnTo>
                            <a:lnTo>
                              <a:pt x="1774830" y="1152820"/>
                            </a:lnTo>
                            <a:lnTo>
                              <a:pt x="1774830" y="817307"/>
                            </a:lnTo>
                            <a:lnTo>
                              <a:pt x="1774829" y="817307"/>
                            </a:lnTo>
                            <a:lnTo>
                              <a:pt x="1774829" y="204103"/>
                            </a:lnTo>
                            <a:lnTo>
                              <a:pt x="184113" y="204103"/>
                            </a:lnTo>
                            <a:lnTo>
                              <a:pt x="184113" y="171051"/>
                            </a:lnTo>
                            <a:lnTo>
                              <a:pt x="1810506" y="171051"/>
                            </a:lnTo>
                            <a:lnTo>
                              <a:pt x="1810506" y="817307"/>
                            </a:lnTo>
                            <a:lnTo>
                              <a:pt x="1810507" y="817307"/>
                            </a:lnTo>
                            <a:close/>
                            <a:moveTo>
                              <a:pt x="2118960" y="2021117"/>
                            </a:moveTo>
                            <a:lnTo>
                              <a:pt x="1" y="2021117"/>
                            </a:lnTo>
                            <a:lnTo>
                              <a:pt x="181607" y="1235961"/>
                            </a:lnTo>
                            <a:lnTo>
                              <a:pt x="184114" y="1235961"/>
                            </a:lnTo>
                            <a:lnTo>
                              <a:pt x="184114" y="1234541"/>
                            </a:lnTo>
                            <a:lnTo>
                              <a:pt x="1866589" y="1234541"/>
                            </a:lnTo>
                            <a:lnTo>
                              <a:pt x="1866589" y="817307"/>
                            </a:lnTo>
                            <a:cubicBezTo>
                              <a:pt x="1866589" y="585665"/>
                              <a:pt x="1866588" y="354023"/>
                              <a:pt x="1866588" y="122381"/>
                            </a:cubicBezTo>
                            <a:lnTo>
                              <a:pt x="184113" y="122381"/>
                            </a:lnTo>
                            <a:lnTo>
                              <a:pt x="184113" y="0"/>
                            </a:lnTo>
                            <a:lnTo>
                              <a:pt x="2006794" y="0"/>
                            </a:lnTo>
                            <a:lnTo>
                              <a:pt x="2006794" y="817307"/>
                            </a:lnTo>
                            <a:cubicBezTo>
                              <a:pt x="2006794" y="997179"/>
                              <a:pt x="2006795" y="1177051"/>
                              <a:pt x="2006795" y="1356923"/>
                            </a:cubicBezTo>
                            <a:lnTo>
                              <a:pt x="1965332" y="1356923"/>
                            </a:lnTo>
                            <a:lnTo>
                              <a:pt x="2118960" y="2021117"/>
                            </a:lnTo>
                            <a:close/>
                            <a:moveTo>
                              <a:pt x="2118961" y="2041352"/>
                            </a:moveTo>
                            <a:lnTo>
                              <a:pt x="2118961" y="2111943"/>
                            </a:lnTo>
                            <a:lnTo>
                              <a:pt x="0" y="2111943"/>
                            </a:lnTo>
                            <a:lnTo>
                              <a:pt x="0" y="2041352"/>
                            </a:lnTo>
                            <a:lnTo>
                              <a:pt x="2118961" y="2041352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28575">
                        <a:solidFill>
                          <a:schemeClr val="bg1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10602489" y="5023586"/>
                      <a:ext cx="499340" cy="541170"/>
                      <a:chOff x="10225780" y="5210765"/>
                      <a:chExt cx="615907" cy="646782"/>
                    </a:xfrm>
                    <a:solidFill>
                      <a:schemeClr val="bg1"/>
                    </a:solidFill>
                  </p:grpSpPr>
                  <p:grpSp>
                    <p:nvGrpSpPr>
                      <p:cNvPr id="54" name="Shape 437"/>
                      <p:cNvGrpSpPr/>
                      <p:nvPr/>
                    </p:nvGrpSpPr>
                    <p:grpSpPr>
                      <a:xfrm>
                        <a:off x="10225780" y="5379631"/>
                        <a:ext cx="573322" cy="477916"/>
                        <a:chOff x="3918650" y="293075"/>
                        <a:chExt cx="488500" cy="412779"/>
                      </a:xfrm>
                      <a:grpFill/>
                    </p:grpSpPr>
                    <p:sp>
                      <p:nvSpPr>
                        <p:cNvPr id="55" name="Shape 438"/>
                        <p:cNvSpPr/>
                        <p:nvPr/>
                      </p:nvSpPr>
                      <p:spPr>
                        <a:xfrm>
                          <a:off x="4085351" y="293678"/>
                          <a:ext cx="154500" cy="412176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180" h="16487" extrusionOk="0">
                              <a:moveTo>
                                <a:pt x="709" y="5496"/>
                              </a:moveTo>
                              <a:lnTo>
                                <a:pt x="806" y="5520"/>
                              </a:lnTo>
                              <a:lnTo>
                                <a:pt x="1050" y="5667"/>
                              </a:lnTo>
                              <a:lnTo>
                                <a:pt x="1270" y="5813"/>
                              </a:lnTo>
                              <a:lnTo>
                                <a:pt x="1344" y="5886"/>
                              </a:lnTo>
                              <a:lnTo>
                                <a:pt x="1368" y="5984"/>
                              </a:lnTo>
                              <a:lnTo>
                                <a:pt x="1344" y="6082"/>
                              </a:lnTo>
                              <a:lnTo>
                                <a:pt x="1319" y="6155"/>
                              </a:lnTo>
                              <a:lnTo>
                                <a:pt x="1221" y="6228"/>
                              </a:lnTo>
                              <a:lnTo>
                                <a:pt x="1124" y="6253"/>
                              </a:lnTo>
                              <a:lnTo>
                                <a:pt x="1050" y="6228"/>
                              </a:lnTo>
                              <a:lnTo>
                                <a:pt x="977" y="6204"/>
                              </a:lnTo>
                              <a:lnTo>
                                <a:pt x="782" y="6082"/>
                              </a:lnTo>
                              <a:lnTo>
                                <a:pt x="586" y="5960"/>
                              </a:lnTo>
                              <a:lnTo>
                                <a:pt x="513" y="5911"/>
                              </a:lnTo>
                              <a:lnTo>
                                <a:pt x="464" y="5838"/>
                              </a:lnTo>
                              <a:lnTo>
                                <a:pt x="464" y="5740"/>
                              </a:lnTo>
                              <a:lnTo>
                                <a:pt x="489" y="5642"/>
                              </a:lnTo>
                              <a:lnTo>
                                <a:pt x="538" y="5569"/>
                              </a:lnTo>
                              <a:lnTo>
                                <a:pt x="611" y="5520"/>
                              </a:lnTo>
                              <a:lnTo>
                                <a:pt x="709" y="5496"/>
                              </a:lnTo>
                              <a:close/>
                              <a:moveTo>
                                <a:pt x="1685" y="6351"/>
                              </a:moveTo>
                              <a:lnTo>
                                <a:pt x="1783" y="6375"/>
                              </a:lnTo>
                              <a:lnTo>
                                <a:pt x="1856" y="6448"/>
                              </a:lnTo>
                              <a:lnTo>
                                <a:pt x="2003" y="6668"/>
                              </a:lnTo>
                              <a:lnTo>
                                <a:pt x="2125" y="6888"/>
                              </a:lnTo>
                              <a:lnTo>
                                <a:pt x="2150" y="6986"/>
                              </a:lnTo>
                              <a:lnTo>
                                <a:pt x="2150" y="7083"/>
                              </a:lnTo>
                              <a:lnTo>
                                <a:pt x="2101" y="7156"/>
                              </a:lnTo>
                              <a:lnTo>
                                <a:pt x="2027" y="7230"/>
                              </a:lnTo>
                              <a:lnTo>
                                <a:pt x="1979" y="7254"/>
                              </a:lnTo>
                              <a:lnTo>
                                <a:pt x="1856" y="7254"/>
                              </a:lnTo>
                              <a:lnTo>
                                <a:pt x="1783" y="7230"/>
                              </a:lnTo>
                              <a:lnTo>
                                <a:pt x="1734" y="7181"/>
                              </a:lnTo>
                              <a:lnTo>
                                <a:pt x="1685" y="7132"/>
                              </a:lnTo>
                              <a:lnTo>
                                <a:pt x="1441" y="6741"/>
                              </a:lnTo>
                              <a:lnTo>
                                <a:pt x="1417" y="6644"/>
                              </a:lnTo>
                              <a:lnTo>
                                <a:pt x="1417" y="6546"/>
                              </a:lnTo>
                              <a:lnTo>
                                <a:pt x="1441" y="6448"/>
                              </a:lnTo>
                              <a:lnTo>
                                <a:pt x="1515" y="6399"/>
                              </a:lnTo>
                              <a:lnTo>
                                <a:pt x="1612" y="6351"/>
                              </a:lnTo>
                              <a:close/>
                              <a:moveTo>
                                <a:pt x="2247" y="7498"/>
                              </a:moveTo>
                              <a:lnTo>
                                <a:pt x="2345" y="7523"/>
                              </a:lnTo>
                              <a:lnTo>
                                <a:pt x="2418" y="7572"/>
                              </a:lnTo>
                              <a:lnTo>
                                <a:pt x="2467" y="7645"/>
                              </a:lnTo>
                              <a:lnTo>
                                <a:pt x="2662" y="8109"/>
                              </a:lnTo>
                              <a:lnTo>
                                <a:pt x="2662" y="8207"/>
                              </a:lnTo>
                              <a:lnTo>
                                <a:pt x="2638" y="8304"/>
                              </a:lnTo>
                              <a:lnTo>
                                <a:pt x="2589" y="8378"/>
                              </a:lnTo>
                              <a:lnTo>
                                <a:pt x="2516" y="8426"/>
                              </a:lnTo>
                              <a:lnTo>
                                <a:pt x="2418" y="8451"/>
                              </a:lnTo>
                              <a:lnTo>
                                <a:pt x="2345" y="8426"/>
                              </a:lnTo>
                              <a:lnTo>
                                <a:pt x="2272" y="8402"/>
                              </a:lnTo>
                              <a:lnTo>
                                <a:pt x="2223" y="8353"/>
                              </a:lnTo>
                              <a:lnTo>
                                <a:pt x="2198" y="8280"/>
                              </a:lnTo>
                              <a:lnTo>
                                <a:pt x="2027" y="7840"/>
                              </a:lnTo>
                              <a:lnTo>
                                <a:pt x="2003" y="7743"/>
                              </a:lnTo>
                              <a:lnTo>
                                <a:pt x="2027" y="7645"/>
                              </a:lnTo>
                              <a:lnTo>
                                <a:pt x="2076" y="7572"/>
                              </a:lnTo>
                              <a:lnTo>
                                <a:pt x="2150" y="7523"/>
                              </a:lnTo>
                              <a:lnTo>
                                <a:pt x="2247" y="7498"/>
                              </a:lnTo>
                              <a:close/>
                              <a:moveTo>
                                <a:pt x="2711" y="8720"/>
                              </a:moveTo>
                              <a:lnTo>
                                <a:pt x="2785" y="8744"/>
                              </a:lnTo>
                              <a:lnTo>
                                <a:pt x="2858" y="8793"/>
                              </a:lnTo>
                              <a:lnTo>
                                <a:pt x="2907" y="8866"/>
                              </a:lnTo>
                              <a:lnTo>
                                <a:pt x="3078" y="9355"/>
                              </a:lnTo>
                              <a:lnTo>
                                <a:pt x="3102" y="9452"/>
                              </a:lnTo>
                              <a:lnTo>
                                <a:pt x="3078" y="9526"/>
                              </a:lnTo>
                              <a:lnTo>
                                <a:pt x="3004" y="9599"/>
                              </a:lnTo>
                              <a:lnTo>
                                <a:pt x="2931" y="9648"/>
                              </a:lnTo>
                              <a:lnTo>
                                <a:pt x="2858" y="9672"/>
                              </a:lnTo>
                              <a:lnTo>
                                <a:pt x="2785" y="9672"/>
                              </a:lnTo>
                              <a:lnTo>
                                <a:pt x="2711" y="9623"/>
                              </a:lnTo>
                              <a:lnTo>
                                <a:pt x="2662" y="9574"/>
                              </a:lnTo>
                              <a:lnTo>
                                <a:pt x="2614" y="9501"/>
                              </a:lnTo>
                              <a:lnTo>
                                <a:pt x="2467" y="9037"/>
                              </a:lnTo>
                              <a:lnTo>
                                <a:pt x="2443" y="8939"/>
                              </a:lnTo>
                              <a:lnTo>
                                <a:pt x="2467" y="8842"/>
                              </a:lnTo>
                              <a:lnTo>
                                <a:pt x="2516" y="8768"/>
                              </a:lnTo>
                              <a:lnTo>
                                <a:pt x="2614" y="8720"/>
                              </a:lnTo>
                              <a:close/>
                              <a:moveTo>
                                <a:pt x="3224" y="9941"/>
                              </a:moveTo>
                              <a:lnTo>
                                <a:pt x="3297" y="10014"/>
                              </a:lnTo>
                              <a:lnTo>
                                <a:pt x="3346" y="10087"/>
                              </a:lnTo>
                              <a:lnTo>
                                <a:pt x="3542" y="10527"/>
                              </a:lnTo>
                              <a:lnTo>
                                <a:pt x="3566" y="10625"/>
                              </a:lnTo>
                              <a:lnTo>
                                <a:pt x="3566" y="10722"/>
                              </a:lnTo>
                              <a:lnTo>
                                <a:pt x="3517" y="10796"/>
                              </a:lnTo>
                              <a:lnTo>
                                <a:pt x="3444" y="10844"/>
                              </a:lnTo>
                              <a:lnTo>
                                <a:pt x="3322" y="10869"/>
                              </a:lnTo>
                              <a:lnTo>
                                <a:pt x="3273" y="10869"/>
                              </a:lnTo>
                              <a:lnTo>
                                <a:pt x="3200" y="10844"/>
                              </a:lnTo>
                              <a:lnTo>
                                <a:pt x="3151" y="10796"/>
                              </a:lnTo>
                              <a:lnTo>
                                <a:pt x="3102" y="10747"/>
                              </a:lnTo>
                              <a:lnTo>
                                <a:pt x="2907" y="10258"/>
                              </a:lnTo>
                              <a:lnTo>
                                <a:pt x="2882" y="10161"/>
                              </a:lnTo>
                              <a:lnTo>
                                <a:pt x="2907" y="10087"/>
                              </a:lnTo>
                              <a:lnTo>
                                <a:pt x="2955" y="10014"/>
                              </a:lnTo>
                              <a:lnTo>
                                <a:pt x="3029" y="9941"/>
                              </a:lnTo>
                              <a:close/>
                              <a:moveTo>
                                <a:pt x="3761" y="11089"/>
                              </a:moveTo>
                              <a:lnTo>
                                <a:pt x="3835" y="11137"/>
                              </a:lnTo>
                              <a:lnTo>
                                <a:pt x="3908" y="11211"/>
                              </a:lnTo>
                              <a:lnTo>
                                <a:pt x="4177" y="11577"/>
                              </a:lnTo>
                              <a:lnTo>
                                <a:pt x="4225" y="11675"/>
                              </a:lnTo>
                              <a:lnTo>
                                <a:pt x="4250" y="11748"/>
                              </a:lnTo>
                              <a:lnTo>
                                <a:pt x="4201" y="11846"/>
                              </a:lnTo>
                              <a:lnTo>
                                <a:pt x="4152" y="11919"/>
                              </a:lnTo>
                              <a:lnTo>
                                <a:pt x="4079" y="11968"/>
                              </a:lnTo>
                              <a:lnTo>
                                <a:pt x="3884" y="11968"/>
                              </a:lnTo>
                              <a:lnTo>
                                <a:pt x="3810" y="11895"/>
                              </a:lnTo>
                              <a:lnTo>
                                <a:pt x="3664" y="11675"/>
                              </a:lnTo>
                              <a:lnTo>
                                <a:pt x="3493" y="11455"/>
                              </a:lnTo>
                              <a:lnTo>
                                <a:pt x="3468" y="11382"/>
                              </a:lnTo>
                              <a:lnTo>
                                <a:pt x="3468" y="11284"/>
                              </a:lnTo>
                              <a:lnTo>
                                <a:pt x="3517" y="11186"/>
                              </a:lnTo>
                              <a:lnTo>
                                <a:pt x="3566" y="11137"/>
                              </a:lnTo>
                              <a:lnTo>
                                <a:pt x="3664" y="11089"/>
                              </a:lnTo>
                              <a:close/>
                              <a:moveTo>
                                <a:pt x="4616" y="12041"/>
                              </a:moveTo>
                              <a:lnTo>
                                <a:pt x="4714" y="12090"/>
                              </a:lnTo>
                              <a:lnTo>
                                <a:pt x="4909" y="12212"/>
                              </a:lnTo>
                              <a:lnTo>
                                <a:pt x="5105" y="12334"/>
                              </a:lnTo>
                              <a:lnTo>
                                <a:pt x="5178" y="12383"/>
                              </a:lnTo>
                              <a:lnTo>
                                <a:pt x="5227" y="12481"/>
                              </a:lnTo>
                              <a:lnTo>
                                <a:pt x="5227" y="12554"/>
                              </a:lnTo>
                              <a:lnTo>
                                <a:pt x="5202" y="12652"/>
                              </a:lnTo>
                              <a:lnTo>
                                <a:pt x="5154" y="12725"/>
                              </a:lnTo>
                              <a:lnTo>
                                <a:pt x="5105" y="12749"/>
                              </a:lnTo>
                              <a:lnTo>
                                <a:pt x="5056" y="12774"/>
                              </a:lnTo>
                              <a:lnTo>
                                <a:pt x="4983" y="12798"/>
                              </a:lnTo>
                              <a:lnTo>
                                <a:pt x="4885" y="12774"/>
                              </a:lnTo>
                              <a:lnTo>
                                <a:pt x="4641" y="12627"/>
                              </a:lnTo>
                              <a:lnTo>
                                <a:pt x="4421" y="12481"/>
                              </a:lnTo>
                              <a:lnTo>
                                <a:pt x="4348" y="12407"/>
                              </a:lnTo>
                              <a:lnTo>
                                <a:pt x="4323" y="12310"/>
                              </a:lnTo>
                              <a:lnTo>
                                <a:pt x="4323" y="12236"/>
                              </a:lnTo>
                              <a:lnTo>
                                <a:pt x="4372" y="12139"/>
                              </a:lnTo>
                              <a:lnTo>
                                <a:pt x="4445" y="12066"/>
                              </a:lnTo>
                              <a:lnTo>
                                <a:pt x="4543" y="12041"/>
                              </a:lnTo>
                              <a:close/>
                              <a:moveTo>
                                <a:pt x="0" y="1"/>
                              </a:moveTo>
                              <a:lnTo>
                                <a:pt x="0" y="5325"/>
                              </a:lnTo>
                              <a:lnTo>
                                <a:pt x="74" y="5349"/>
                              </a:lnTo>
                              <a:lnTo>
                                <a:pt x="147" y="5422"/>
                              </a:lnTo>
                              <a:lnTo>
                                <a:pt x="171" y="5496"/>
                              </a:lnTo>
                              <a:lnTo>
                                <a:pt x="171" y="5569"/>
                              </a:lnTo>
                              <a:lnTo>
                                <a:pt x="171" y="5642"/>
                              </a:lnTo>
                              <a:lnTo>
                                <a:pt x="122" y="5716"/>
                              </a:lnTo>
                              <a:lnTo>
                                <a:pt x="74" y="5764"/>
                              </a:lnTo>
                              <a:lnTo>
                                <a:pt x="0" y="5789"/>
                              </a:lnTo>
                              <a:lnTo>
                                <a:pt x="0" y="13360"/>
                              </a:lnTo>
                              <a:lnTo>
                                <a:pt x="6179" y="16486"/>
                              </a:lnTo>
                              <a:lnTo>
                                <a:pt x="6179" y="13116"/>
                              </a:lnTo>
                              <a:lnTo>
                                <a:pt x="5935" y="13091"/>
                              </a:lnTo>
                              <a:lnTo>
                                <a:pt x="5691" y="13042"/>
                              </a:lnTo>
                              <a:lnTo>
                                <a:pt x="5593" y="12994"/>
                              </a:lnTo>
                              <a:lnTo>
                                <a:pt x="5520" y="12945"/>
                              </a:lnTo>
                              <a:lnTo>
                                <a:pt x="5495" y="12847"/>
                              </a:lnTo>
                              <a:lnTo>
                                <a:pt x="5495" y="12749"/>
                              </a:lnTo>
                              <a:lnTo>
                                <a:pt x="5520" y="12676"/>
                              </a:lnTo>
                              <a:lnTo>
                                <a:pt x="5593" y="12603"/>
                              </a:lnTo>
                              <a:lnTo>
                                <a:pt x="5691" y="12554"/>
                              </a:lnTo>
                              <a:lnTo>
                                <a:pt x="5789" y="12554"/>
                              </a:lnTo>
                              <a:lnTo>
                                <a:pt x="6179" y="12627"/>
                              </a:lnTo>
                              <a:lnTo>
                                <a:pt x="6179" y="3127"/>
                              </a:lnTo>
                              <a:lnTo>
                                <a:pt x="0" y="1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/>
                      </p:spPr>
                      <p:txBody>
                        <a:bodyPr lIns="91425" tIns="91425" rIns="91425" bIns="91425" anchor="ctr" anchorCtr="0">
                          <a:noAutofit/>
                        </a:bodyPr>
                        <a:lstStyle/>
                        <a:p>
                          <a:pPr lvl="0">
                            <a:spcBef>
                              <a:spcPts val="0"/>
                            </a:spcBef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" name="Shape 439"/>
                        <p:cNvSpPr/>
                        <p:nvPr/>
                      </p:nvSpPr>
                      <p:spPr>
                        <a:xfrm>
                          <a:off x="3918650" y="293075"/>
                          <a:ext cx="153900" cy="407275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156" h="16291" extrusionOk="0">
                              <a:moveTo>
                                <a:pt x="5349" y="5495"/>
                              </a:moveTo>
                              <a:lnTo>
                                <a:pt x="5447" y="5520"/>
                              </a:lnTo>
                              <a:lnTo>
                                <a:pt x="5520" y="5569"/>
                              </a:lnTo>
                              <a:lnTo>
                                <a:pt x="5569" y="5666"/>
                              </a:lnTo>
                              <a:lnTo>
                                <a:pt x="5569" y="5764"/>
                              </a:lnTo>
                              <a:lnTo>
                                <a:pt x="5545" y="5837"/>
                              </a:lnTo>
                              <a:lnTo>
                                <a:pt x="5496" y="5935"/>
                              </a:lnTo>
                              <a:lnTo>
                                <a:pt x="5423" y="5984"/>
                              </a:lnTo>
                              <a:lnTo>
                                <a:pt x="5203" y="6057"/>
                              </a:lnTo>
                              <a:lnTo>
                                <a:pt x="5008" y="6155"/>
                              </a:lnTo>
                              <a:lnTo>
                                <a:pt x="4934" y="6179"/>
                              </a:lnTo>
                              <a:lnTo>
                                <a:pt x="4812" y="6179"/>
                              </a:lnTo>
                              <a:lnTo>
                                <a:pt x="4763" y="6155"/>
                              </a:lnTo>
                              <a:lnTo>
                                <a:pt x="4714" y="6106"/>
                              </a:lnTo>
                              <a:lnTo>
                                <a:pt x="4666" y="6057"/>
                              </a:lnTo>
                              <a:lnTo>
                                <a:pt x="4641" y="5959"/>
                              </a:lnTo>
                              <a:lnTo>
                                <a:pt x="4641" y="5862"/>
                              </a:lnTo>
                              <a:lnTo>
                                <a:pt x="4690" y="5788"/>
                              </a:lnTo>
                              <a:lnTo>
                                <a:pt x="4763" y="5740"/>
                              </a:lnTo>
                              <a:lnTo>
                                <a:pt x="5008" y="5617"/>
                              </a:lnTo>
                              <a:lnTo>
                                <a:pt x="5252" y="5520"/>
                              </a:lnTo>
                              <a:lnTo>
                                <a:pt x="5349" y="5495"/>
                              </a:lnTo>
                              <a:close/>
                              <a:moveTo>
                                <a:pt x="4250" y="6155"/>
                              </a:moveTo>
                              <a:lnTo>
                                <a:pt x="4348" y="6179"/>
                              </a:lnTo>
                              <a:lnTo>
                                <a:pt x="4421" y="6252"/>
                              </a:lnTo>
                              <a:lnTo>
                                <a:pt x="4470" y="6326"/>
                              </a:lnTo>
                              <a:lnTo>
                                <a:pt x="4470" y="6423"/>
                              </a:lnTo>
                              <a:lnTo>
                                <a:pt x="4446" y="6497"/>
                              </a:lnTo>
                              <a:lnTo>
                                <a:pt x="4397" y="6594"/>
                              </a:lnTo>
                              <a:lnTo>
                                <a:pt x="4226" y="6741"/>
                              </a:lnTo>
                              <a:lnTo>
                                <a:pt x="4079" y="6912"/>
                              </a:lnTo>
                              <a:lnTo>
                                <a:pt x="3982" y="6985"/>
                              </a:lnTo>
                              <a:lnTo>
                                <a:pt x="3884" y="7010"/>
                              </a:lnTo>
                              <a:lnTo>
                                <a:pt x="3811" y="6985"/>
                              </a:lnTo>
                              <a:lnTo>
                                <a:pt x="3738" y="6936"/>
                              </a:lnTo>
                              <a:lnTo>
                                <a:pt x="3664" y="6863"/>
                              </a:lnTo>
                              <a:lnTo>
                                <a:pt x="3640" y="6790"/>
                              </a:lnTo>
                              <a:lnTo>
                                <a:pt x="3664" y="6692"/>
                              </a:lnTo>
                              <a:lnTo>
                                <a:pt x="3713" y="6594"/>
                              </a:lnTo>
                              <a:lnTo>
                                <a:pt x="3884" y="6399"/>
                              </a:lnTo>
                              <a:lnTo>
                                <a:pt x="4079" y="6228"/>
                              </a:lnTo>
                              <a:lnTo>
                                <a:pt x="4153" y="6179"/>
                              </a:lnTo>
                              <a:lnTo>
                                <a:pt x="4250" y="6155"/>
                              </a:lnTo>
                              <a:close/>
                              <a:moveTo>
                                <a:pt x="3469" y="7156"/>
                              </a:moveTo>
                              <a:lnTo>
                                <a:pt x="3542" y="7205"/>
                              </a:lnTo>
                              <a:lnTo>
                                <a:pt x="3615" y="7254"/>
                              </a:lnTo>
                              <a:lnTo>
                                <a:pt x="3664" y="7351"/>
                              </a:lnTo>
                              <a:lnTo>
                                <a:pt x="3664" y="7449"/>
                              </a:lnTo>
                              <a:lnTo>
                                <a:pt x="3640" y="7547"/>
                              </a:lnTo>
                              <a:lnTo>
                                <a:pt x="3396" y="7962"/>
                              </a:lnTo>
                              <a:lnTo>
                                <a:pt x="3371" y="8011"/>
                              </a:lnTo>
                              <a:lnTo>
                                <a:pt x="3298" y="8060"/>
                              </a:lnTo>
                              <a:lnTo>
                                <a:pt x="3249" y="8084"/>
                              </a:lnTo>
                              <a:lnTo>
                                <a:pt x="3176" y="8084"/>
                              </a:lnTo>
                              <a:lnTo>
                                <a:pt x="3078" y="8060"/>
                              </a:lnTo>
                              <a:lnTo>
                                <a:pt x="3005" y="8011"/>
                              </a:lnTo>
                              <a:lnTo>
                                <a:pt x="2956" y="7913"/>
                              </a:lnTo>
                              <a:lnTo>
                                <a:pt x="2932" y="7840"/>
                              </a:lnTo>
                              <a:lnTo>
                                <a:pt x="2956" y="7742"/>
                              </a:lnTo>
                              <a:lnTo>
                                <a:pt x="3225" y="7278"/>
                              </a:lnTo>
                              <a:lnTo>
                                <a:pt x="3273" y="7205"/>
                              </a:lnTo>
                              <a:lnTo>
                                <a:pt x="3371" y="7180"/>
                              </a:lnTo>
                              <a:lnTo>
                                <a:pt x="3469" y="7156"/>
                              </a:lnTo>
                              <a:close/>
                              <a:moveTo>
                                <a:pt x="2858" y="8328"/>
                              </a:moveTo>
                              <a:lnTo>
                                <a:pt x="2956" y="8353"/>
                              </a:lnTo>
                              <a:lnTo>
                                <a:pt x="3029" y="8402"/>
                              </a:lnTo>
                              <a:lnTo>
                                <a:pt x="3078" y="8475"/>
                              </a:lnTo>
                              <a:lnTo>
                                <a:pt x="3103" y="8573"/>
                              </a:lnTo>
                              <a:lnTo>
                                <a:pt x="3103" y="8670"/>
                              </a:lnTo>
                              <a:lnTo>
                                <a:pt x="2932" y="9110"/>
                              </a:lnTo>
                              <a:lnTo>
                                <a:pt x="2907" y="9183"/>
                              </a:lnTo>
                              <a:lnTo>
                                <a:pt x="2858" y="9232"/>
                              </a:lnTo>
                              <a:lnTo>
                                <a:pt x="2785" y="9281"/>
                              </a:lnTo>
                              <a:lnTo>
                                <a:pt x="2638" y="9281"/>
                              </a:lnTo>
                              <a:lnTo>
                                <a:pt x="2541" y="9232"/>
                              </a:lnTo>
                              <a:lnTo>
                                <a:pt x="2492" y="9159"/>
                              </a:lnTo>
                              <a:lnTo>
                                <a:pt x="2468" y="9061"/>
                              </a:lnTo>
                              <a:lnTo>
                                <a:pt x="2468" y="8963"/>
                              </a:lnTo>
                              <a:lnTo>
                                <a:pt x="2638" y="8499"/>
                              </a:lnTo>
                              <a:lnTo>
                                <a:pt x="2687" y="8402"/>
                              </a:lnTo>
                              <a:lnTo>
                                <a:pt x="2761" y="8353"/>
                              </a:lnTo>
                              <a:lnTo>
                                <a:pt x="2858" y="8328"/>
                              </a:lnTo>
                              <a:close/>
                              <a:moveTo>
                                <a:pt x="2541" y="9574"/>
                              </a:moveTo>
                              <a:lnTo>
                                <a:pt x="2638" y="9623"/>
                              </a:lnTo>
                              <a:lnTo>
                                <a:pt x="2712" y="9696"/>
                              </a:lnTo>
                              <a:lnTo>
                                <a:pt x="2736" y="9769"/>
                              </a:lnTo>
                              <a:lnTo>
                                <a:pt x="2736" y="9867"/>
                              </a:lnTo>
                              <a:lnTo>
                                <a:pt x="2638" y="10355"/>
                              </a:lnTo>
                              <a:lnTo>
                                <a:pt x="2590" y="10429"/>
                              </a:lnTo>
                              <a:lnTo>
                                <a:pt x="2541" y="10502"/>
                              </a:lnTo>
                              <a:lnTo>
                                <a:pt x="2468" y="10526"/>
                              </a:lnTo>
                              <a:lnTo>
                                <a:pt x="2394" y="10551"/>
                              </a:lnTo>
                              <a:lnTo>
                                <a:pt x="2345" y="10551"/>
                              </a:lnTo>
                              <a:lnTo>
                                <a:pt x="2248" y="10502"/>
                              </a:lnTo>
                              <a:lnTo>
                                <a:pt x="2199" y="10429"/>
                              </a:lnTo>
                              <a:lnTo>
                                <a:pt x="2150" y="10355"/>
                              </a:lnTo>
                              <a:lnTo>
                                <a:pt x="2150" y="10258"/>
                              </a:lnTo>
                              <a:lnTo>
                                <a:pt x="2248" y="9769"/>
                              </a:lnTo>
                              <a:lnTo>
                                <a:pt x="2297" y="9672"/>
                              </a:lnTo>
                              <a:lnTo>
                                <a:pt x="2370" y="9598"/>
                              </a:lnTo>
                              <a:lnTo>
                                <a:pt x="2443" y="9574"/>
                              </a:lnTo>
                              <a:close/>
                              <a:moveTo>
                                <a:pt x="2297" y="10844"/>
                              </a:moveTo>
                              <a:lnTo>
                                <a:pt x="2394" y="10868"/>
                              </a:lnTo>
                              <a:lnTo>
                                <a:pt x="2468" y="10942"/>
                              </a:lnTo>
                              <a:lnTo>
                                <a:pt x="2516" y="11015"/>
                              </a:lnTo>
                              <a:lnTo>
                                <a:pt x="2516" y="11113"/>
                              </a:lnTo>
                              <a:lnTo>
                                <a:pt x="2492" y="11357"/>
                              </a:lnTo>
                              <a:lnTo>
                                <a:pt x="2468" y="11430"/>
                              </a:lnTo>
                              <a:lnTo>
                                <a:pt x="2419" y="11503"/>
                              </a:lnTo>
                              <a:lnTo>
                                <a:pt x="2345" y="11552"/>
                              </a:lnTo>
                              <a:lnTo>
                                <a:pt x="2248" y="11577"/>
                              </a:lnTo>
                              <a:lnTo>
                                <a:pt x="2223" y="11577"/>
                              </a:lnTo>
                              <a:lnTo>
                                <a:pt x="2126" y="11552"/>
                              </a:lnTo>
                              <a:lnTo>
                                <a:pt x="2052" y="11503"/>
                              </a:lnTo>
                              <a:lnTo>
                                <a:pt x="2028" y="11406"/>
                              </a:lnTo>
                              <a:lnTo>
                                <a:pt x="2003" y="11308"/>
                              </a:lnTo>
                              <a:lnTo>
                                <a:pt x="2028" y="11064"/>
                              </a:lnTo>
                              <a:lnTo>
                                <a:pt x="2052" y="10966"/>
                              </a:lnTo>
                              <a:lnTo>
                                <a:pt x="2126" y="10893"/>
                              </a:lnTo>
                              <a:lnTo>
                                <a:pt x="2199" y="10844"/>
                              </a:lnTo>
                              <a:close/>
                              <a:moveTo>
                                <a:pt x="6155" y="0"/>
                              </a:moveTo>
                              <a:lnTo>
                                <a:pt x="538" y="2858"/>
                              </a:lnTo>
                              <a:lnTo>
                                <a:pt x="416" y="2906"/>
                              </a:lnTo>
                              <a:lnTo>
                                <a:pt x="318" y="3004"/>
                              </a:lnTo>
                              <a:lnTo>
                                <a:pt x="221" y="3102"/>
                              </a:lnTo>
                              <a:lnTo>
                                <a:pt x="147" y="3224"/>
                              </a:lnTo>
                              <a:lnTo>
                                <a:pt x="74" y="3322"/>
                              </a:lnTo>
                              <a:lnTo>
                                <a:pt x="25" y="3444"/>
                              </a:lnTo>
                              <a:lnTo>
                                <a:pt x="1" y="3566"/>
                              </a:lnTo>
                              <a:lnTo>
                                <a:pt x="1" y="3688"/>
                              </a:lnTo>
                              <a:lnTo>
                                <a:pt x="1" y="15924"/>
                              </a:lnTo>
                              <a:lnTo>
                                <a:pt x="1" y="16046"/>
                              </a:lnTo>
                              <a:lnTo>
                                <a:pt x="50" y="16119"/>
                              </a:lnTo>
                              <a:lnTo>
                                <a:pt x="98" y="16193"/>
                              </a:lnTo>
                              <a:lnTo>
                                <a:pt x="172" y="16241"/>
                              </a:lnTo>
                              <a:lnTo>
                                <a:pt x="245" y="16266"/>
                              </a:lnTo>
                              <a:lnTo>
                                <a:pt x="343" y="16290"/>
                              </a:lnTo>
                              <a:lnTo>
                                <a:pt x="465" y="16266"/>
                              </a:lnTo>
                              <a:lnTo>
                                <a:pt x="563" y="16217"/>
                              </a:lnTo>
                              <a:lnTo>
                                <a:pt x="6155" y="13360"/>
                              </a:lnTo>
                              <a:lnTo>
                                <a:pt x="6155" y="5813"/>
                              </a:lnTo>
                              <a:lnTo>
                                <a:pt x="6009" y="5813"/>
                              </a:lnTo>
                              <a:lnTo>
                                <a:pt x="5936" y="5764"/>
                              </a:lnTo>
                              <a:lnTo>
                                <a:pt x="5887" y="5691"/>
                              </a:lnTo>
                              <a:lnTo>
                                <a:pt x="5862" y="5593"/>
                              </a:lnTo>
                              <a:lnTo>
                                <a:pt x="5887" y="5495"/>
                              </a:lnTo>
                              <a:lnTo>
                                <a:pt x="5936" y="5422"/>
                              </a:lnTo>
                              <a:lnTo>
                                <a:pt x="6009" y="5373"/>
                              </a:lnTo>
                              <a:lnTo>
                                <a:pt x="6082" y="5349"/>
                              </a:lnTo>
                              <a:lnTo>
                                <a:pt x="6155" y="5324"/>
                              </a:lnTo>
                              <a:lnTo>
                                <a:pt x="6155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/>
                      </p:spPr>
                      <p:txBody>
                        <a:bodyPr lIns="91425" tIns="91425" rIns="91425" bIns="91425" anchor="ctr" anchorCtr="0">
                          <a:noAutofit/>
                        </a:bodyPr>
                        <a:lstStyle/>
                        <a:p>
                          <a:pPr lvl="0">
                            <a:spcBef>
                              <a:spcPts val="0"/>
                            </a:spcBef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" name="Shape 440"/>
                        <p:cNvSpPr/>
                        <p:nvPr/>
                      </p:nvSpPr>
                      <p:spPr>
                        <a:xfrm>
                          <a:off x="4253250" y="298550"/>
                          <a:ext cx="153900" cy="406675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156" h="16267" extrusionOk="0">
                              <a:moveTo>
                                <a:pt x="3713" y="4348"/>
                              </a:moveTo>
                              <a:lnTo>
                                <a:pt x="3737" y="4373"/>
                              </a:lnTo>
                              <a:lnTo>
                                <a:pt x="3786" y="4397"/>
                              </a:lnTo>
                              <a:lnTo>
                                <a:pt x="3811" y="4421"/>
                              </a:lnTo>
                              <a:lnTo>
                                <a:pt x="3835" y="4544"/>
                              </a:lnTo>
                              <a:lnTo>
                                <a:pt x="3811" y="4666"/>
                              </a:lnTo>
                              <a:lnTo>
                                <a:pt x="3737" y="4812"/>
                              </a:lnTo>
                              <a:lnTo>
                                <a:pt x="3224" y="5716"/>
                              </a:lnTo>
                              <a:lnTo>
                                <a:pt x="3762" y="6009"/>
                              </a:lnTo>
                              <a:lnTo>
                                <a:pt x="3786" y="6033"/>
                              </a:lnTo>
                              <a:lnTo>
                                <a:pt x="3811" y="6082"/>
                              </a:lnTo>
                              <a:lnTo>
                                <a:pt x="3835" y="6180"/>
                              </a:lnTo>
                              <a:lnTo>
                                <a:pt x="3811" y="6326"/>
                              </a:lnTo>
                              <a:lnTo>
                                <a:pt x="3762" y="6473"/>
                              </a:lnTo>
                              <a:lnTo>
                                <a:pt x="3664" y="6595"/>
                              </a:lnTo>
                              <a:lnTo>
                                <a:pt x="3566" y="6668"/>
                              </a:lnTo>
                              <a:lnTo>
                                <a:pt x="3444" y="6717"/>
                              </a:lnTo>
                              <a:lnTo>
                                <a:pt x="3395" y="6717"/>
                              </a:lnTo>
                              <a:lnTo>
                                <a:pt x="3371" y="6693"/>
                              </a:lnTo>
                              <a:lnTo>
                                <a:pt x="2834" y="6400"/>
                              </a:lnTo>
                              <a:lnTo>
                                <a:pt x="2321" y="7303"/>
                              </a:lnTo>
                              <a:lnTo>
                                <a:pt x="2223" y="7426"/>
                              </a:lnTo>
                              <a:lnTo>
                                <a:pt x="2125" y="7499"/>
                              </a:lnTo>
                              <a:lnTo>
                                <a:pt x="2003" y="7548"/>
                              </a:lnTo>
                              <a:lnTo>
                                <a:pt x="1954" y="7548"/>
                              </a:lnTo>
                              <a:lnTo>
                                <a:pt x="1930" y="7523"/>
                              </a:lnTo>
                              <a:lnTo>
                                <a:pt x="1881" y="7499"/>
                              </a:lnTo>
                              <a:lnTo>
                                <a:pt x="1857" y="7450"/>
                              </a:lnTo>
                              <a:lnTo>
                                <a:pt x="1832" y="7352"/>
                              </a:lnTo>
                              <a:lnTo>
                                <a:pt x="1857" y="7206"/>
                              </a:lnTo>
                              <a:lnTo>
                                <a:pt x="1930" y="7059"/>
                              </a:lnTo>
                              <a:lnTo>
                                <a:pt x="2443" y="6156"/>
                              </a:lnTo>
                              <a:lnTo>
                                <a:pt x="1906" y="5862"/>
                              </a:lnTo>
                              <a:lnTo>
                                <a:pt x="1881" y="5838"/>
                              </a:lnTo>
                              <a:lnTo>
                                <a:pt x="1857" y="5789"/>
                              </a:lnTo>
                              <a:lnTo>
                                <a:pt x="1832" y="5691"/>
                              </a:lnTo>
                              <a:lnTo>
                                <a:pt x="1857" y="5569"/>
                              </a:lnTo>
                              <a:lnTo>
                                <a:pt x="1906" y="5423"/>
                              </a:lnTo>
                              <a:lnTo>
                                <a:pt x="2003" y="5301"/>
                              </a:lnTo>
                              <a:lnTo>
                                <a:pt x="2101" y="5203"/>
                              </a:lnTo>
                              <a:lnTo>
                                <a:pt x="2223" y="5179"/>
                              </a:lnTo>
                              <a:lnTo>
                                <a:pt x="2272" y="5179"/>
                              </a:lnTo>
                              <a:lnTo>
                                <a:pt x="2296" y="5203"/>
                              </a:lnTo>
                              <a:lnTo>
                                <a:pt x="2834" y="5496"/>
                              </a:lnTo>
                              <a:lnTo>
                                <a:pt x="3347" y="4592"/>
                              </a:lnTo>
                              <a:lnTo>
                                <a:pt x="3444" y="4470"/>
                              </a:lnTo>
                              <a:lnTo>
                                <a:pt x="3542" y="4373"/>
                              </a:lnTo>
                              <a:lnTo>
                                <a:pt x="3664" y="4348"/>
                              </a:lnTo>
                              <a:close/>
                              <a:moveTo>
                                <a:pt x="3176" y="7303"/>
                              </a:moveTo>
                              <a:lnTo>
                                <a:pt x="3249" y="7328"/>
                              </a:lnTo>
                              <a:lnTo>
                                <a:pt x="3322" y="7401"/>
                              </a:lnTo>
                              <a:lnTo>
                                <a:pt x="3371" y="7474"/>
                              </a:lnTo>
                              <a:lnTo>
                                <a:pt x="3420" y="7743"/>
                              </a:lnTo>
                              <a:lnTo>
                                <a:pt x="3420" y="7841"/>
                              </a:lnTo>
                              <a:lnTo>
                                <a:pt x="3371" y="7914"/>
                              </a:lnTo>
                              <a:lnTo>
                                <a:pt x="3298" y="7987"/>
                              </a:lnTo>
                              <a:lnTo>
                                <a:pt x="3224" y="8012"/>
                              </a:lnTo>
                              <a:lnTo>
                                <a:pt x="3102" y="8012"/>
                              </a:lnTo>
                              <a:lnTo>
                                <a:pt x="3029" y="7963"/>
                              </a:lnTo>
                              <a:lnTo>
                                <a:pt x="2956" y="7914"/>
                              </a:lnTo>
                              <a:lnTo>
                                <a:pt x="2931" y="7816"/>
                              </a:lnTo>
                              <a:lnTo>
                                <a:pt x="2883" y="7596"/>
                              </a:lnTo>
                              <a:lnTo>
                                <a:pt x="2883" y="7499"/>
                              </a:lnTo>
                              <a:lnTo>
                                <a:pt x="2907" y="7426"/>
                              </a:lnTo>
                              <a:lnTo>
                                <a:pt x="2980" y="7352"/>
                              </a:lnTo>
                              <a:lnTo>
                                <a:pt x="3078" y="7303"/>
                              </a:lnTo>
                              <a:close/>
                              <a:moveTo>
                                <a:pt x="3249" y="8354"/>
                              </a:moveTo>
                              <a:lnTo>
                                <a:pt x="3347" y="8378"/>
                              </a:lnTo>
                              <a:lnTo>
                                <a:pt x="3444" y="8427"/>
                              </a:lnTo>
                              <a:lnTo>
                                <a:pt x="3493" y="8500"/>
                              </a:lnTo>
                              <a:lnTo>
                                <a:pt x="3518" y="8598"/>
                              </a:lnTo>
                              <a:lnTo>
                                <a:pt x="3542" y="9013"/>
                              </a:lnTo>
                              <a:lnTo>
                                <a:pt x="3518" y="9111"/>
                              </a:lnTo>
                              <a:lnTo>
                                <a:pt x="3518" y="9208"/>
                              </a:lnTo>
                              <a:lnTo>
                                <a:pt x="3469" y="9282"/>
                              </a:lnTo>
                              <a:lnTo>
                                <a:pt x="3371" y="9331"/>
                              </a:lnTo>
                              <a:lnTo>
                                <a:pt x="3273" y="9355"/>
                              </a:lnTo>
                              <a:lnTo>
                                <a:pt x="3176" y="9331"/>
                              </a:lnTo>
                              <a:lnTo>
                                <a:pt x="3102" y="9282"/>
                              </a:lnTo>
                              <a:lnTo>
                                <a:pt x="3054" y="9184"/>
                              </a:lnTo>
                              <a:lnTo>
                                <a:pt x="3029" y="9086"/>
                              </a:lnTo>
                              <a:lnTo>
                                <a:pt x="3054" y="9013"/>
                              </a:lnTo>
                              <a:lnTo>
                                <a:pt x="3029" y="8622"/>
                              </a:lnTo>
                              <a:lnTo>
                                <a:pt x="3054" y="8525"/>
                              </a:lnTo>
                              <a:lnTo>
                                <a:pt x="3102" y="8451"/>
                              </a:lnTo>
                              <a:lnTo>
                                <a:pt x="3176" y="8378"/>
                              </a:lnTo>
                              <a:lnTo>
                                <a:pt x="3249" y="8354"/>
                              </a:lnTo>
                              <a:close/>
                              <a:moveTo>
                                <a:pt x="3249" y="9648"/>
                              </a:moveTo>
                              <a:lnTo>
                                <a:pt x="3347" y="9697"/>
                              </a:lnTo>
                              <a:lnTo>
                                <a:pt x="3420" y="9746"/>
                              </a:lnTo>
                              <a:lnTo>
                                <a:pt x="3469" y="9843"/>
                              </a:lnTo>
                              <a:lnTo>
                                <a:pt x="3469" y="9941"/>
                              </a:lnTo>
                              <a:lnTo>
                                <a:pt x="3347" y="10454"/>
                              </a:lnTo>
                              <a:lnTo>
                                <a:pt x="3322" y="10527"/>
                              </a:lnTo>
                              <a:lnTo>
                                <a:pt x="3273" y="10576"/>
                              </a:lnTo>
                              <a:lnTo>
                                <a:pt x="3200" y="10601"/>
                              </a:lnTo>
                              <a:lnTo>
                                <a:pt x="3127" y="10625"/>
                              </a:lnTo>
                              <a:lnTo>
                                <a:pt x="3054" y="10625"/>
                              </a:lnTo>
                              <a:lnTo>
                                <a:pt x="2956" y="10576"/>
                              </a:lnTo>
                              <a:lnTo>
                                <a:pt x="2907" y="10503"/>
                              </a:lnTo>
                              <a:lnTo>
                                <a:pt x="2883" y="10405"/>
                              </a:lnTo>
                              <a:lnTo>
                                <a:pt x="2883" y="10307"/>
                              </a:lnTo>
                              <a:lnTo>
                                <a:pt x="2980" y="9868"/>
                              </a:lnTo>
                              <a:lnTo>
                                <a:pt x="3005" y="9770"/>
                              </a:lnTo>
                              <a:lnTo>
                                <a:pt x="3078" y="9697"/>
                              </a:lnTo>
                              <a:lnTo>
                                <a:pt x="3151" y="9648"/>
                              </a:lnTo>
                              <a:close/>
                              <a:moveTo>
                                <a:pt x="2858" y="10869"/>
                              </a:moveTo>
                              <a:lnTo>
                                <a:pt x="2931" y="10894"/>
                              </a:lnTo>
                              <a:lnTo>
                                <a:pt x="3005" y="10967"/>
                              </a:lnTo>
                              <a:lnTo>
                                <a:pt x="3054" y="11040"/>
                              </a:lnTo>
                              <a:lnTo>
                                <a:pt x="3078" y="11138"/>
                              </a:lnTo>
                              <a:lnTo>
                                <a:pt x="3029" y="11236"/>
                              </a:lnTo>
                              <a:lnTo>
                                <a:pt x="2907" y="11480"/>
                              </a:lnTo>
                              <a:lnTo>
                                <a:pt x="2736" y="11700"/>
                              </a:lnTo>
                              <a:lnTo>
                                <a:pt x="2663" y="11748"/>
                              </a:lnTo>
                              <a:lnTo>
                                <a:pt x="2565" y="11773"/>
                              </a:lnTo>
                              <a:lnTo>
                                <a:pt x="2467" y="11773"/>
                              </a:lnTo>
                              <a:lnTo>
                                <a:pt x="2394" y="11724"/>
                              </a:lnTo>
                              <a:lnTo>
                                <a:pt x="2345" y="11651"/>
                              </a:lnTo>
                              <a:lnTo>
                                <a:pt x="2321" y="11577"/>
                              </a:lnTo>
                              <a:lnTo>
                                <a:pt x="2321" y="11480"/>
                              </a:lnTo>
                              <a:lnTo>
                                <a:pt x="2370" y="11382"/>
                              </a:lnTo>
                              <a:lnTo>
                                <a:pt x="2492" y="11211"/>
                              </a:lnTo>
                              <a:lnTo>
                                <a:pt x="2614" y="11016"/>
                              </a:lnTo>
                              <a:lnTo>
                                <a:pt x="2663" y="10918"/>
                              </a:lnTo>
                              <a:lnTo>
                                <a:pt x="2760" y="10894"/>
                              </a:lnTo>
                              <a:lnTo>
                                <a:pt x="2858" y="10869"/>
                              </a:lnTo>
                              <a:close/>
                              <a:moveTo>
                                <a:pt x="2028" y="11846"/>
                              </a:moveTo>
                              <a:lnTo>
                                <a:pt x="2101" y="11871"/>
                              </a:lnTo>
                              <a:lnTo>
                                <a:pt x="2174" y="11944"/>
                              </a:lnTo>
                              <a:lnTo>
                                <a:pt x="2223" y="12041"/>
                              </a:lnTo>
                              <a:lnTo>
                                <a:pt x="2223" y="12115"/>
                              </a:lnTo>
                              <a:lnTo>
                                <a:pt x="2174" y="12212"/>
                              </a:lnTo>
                              <a:lnTo>
                                <a:pt x="2125" y="12286"/>
                              </a:lnTo>
                              <a:lnTo>
                                <a:pt x="1881" y="12432"/>
                              </a:lnTo>
                              <a:lnTo>
                                <a:pt x="1661" y="12554"/>
                              </a:lnTo>
                              <a:lnTo>
                                <a:pt x="1539" y="12579"/>
                              </a:lnTo>
                              <a:lnTo>
                                <a:pt x="1490" y="12554"/>
                              </a:lnTo>
                              <a:lnTo>
                                <a:pt x="1417" y="12530"/>
                              </a:lnTo>
                              <a:lnTo>
                                <a:pt x="1368" y="12481"/>
                              </a:lnTo>
                              <a:lnTo>
                                <a:pt x="1319" y="12432"/>
                              </a:lnTo>
                              <a:lnTo>
                                <a:pt x="1295" y="12335"/>
                              </a:lnTo>
                              <a:lnTo>
                                <a:pt x="1319" y="12237"/>
                              </a:lnTo>
                              <a:lnTo>
                                <a:pt x="1368" y="12164"/>
                              </a:lnTo>
                              <a:lnTo>
                                <a:pt x="1442" y="12115"/>
                              </a:lnTo>
                              <a:lnTo>
                                <a:pt x="1637" y="11993"/>
                              </a:lnTo>
                              <a:lnTo>
                                <a:pt x="1832" y="11871"/>
                              </a:lnTo>
                              <a:lnTo>
                                <a:pt x="1930" y="11846"/>
                              </a:lnTo>
                              <a:close/>
                              <a:moveTo>
                                <a:pt x="831" y="12335"/>
                              </a:moveTo>
                              <a:lnTo>
                                <a:pt x="929" y="12383"/>
                              </a:lnTo>
                              <a:lnTo>
                                <a:pt x="1002" y="12432"/>
                              </a:lnTo>
                              <a:lnTo>
                                <a:pt x="1026" y="12530"/>
                              </a:lnTo>
                              <a:lnTo>
                                <a:pt x="1026" y="12628"/>
                              </a:lnTo>
                              <a:lnTo>
                                <a:pt x="1002" y="12701"/>
                              </a:lnTo>
                              <a:lnTo>
                                <a:pt x="929" y="12774"/>
                              </a:lnTo>
                              <a:lnTo>
                                <a:pt x="855" y="12823"/>
                              </a:lnTo>
                              <a:lnTo>
                                <a:pt x="318" y="12896"/>
                              </a:lnTo>
                              <a:lnTo>
                                <a:pt x="294" y="12896"/>
                              </a:lnTo>
                              <a:lnTo>
                                <a:pt x="220" y="12872"/>
                              </a:lnTo>
                              <a:lnTo>
                                <a:pt x="147" y="12823"/>
                              </a:lnTo>
                              <a:lnTo>
                                <a:pt x="74" y="12774"/>
                              </a:lnTo>
                              <a:lnTo>
                                <a:pt x="49" y="12676"/>
                              </a:lnTo>
                              <a:lnTo>
                                <a:pt x="74" y="12579"/>
                              </a:lnTo>
                              <a:lnTo>
                                <a:pt x="123" y="12506"/>
                              </a:lnTo>
                              <a:lnTo>
                                <a:pt x="196" y="12432"/>
                              </a:lnTo>
                              <a:lnTo>
                                <a:pt x="269" y="12408"/>
                              </a:lnTo>
                              <a:lnTo>
                                <a:pt x="733" y="12335"/>
                              </a:lnTo>
                              <a:close/>
                              <a:moveTo>
                                <a:pt x="5691" y="1"/>
                              </a:moveTo>
                              <a:lnTo>
                                <a:pt x="5593" y="50"/>
                              </a:lnTo>
                              <a:lnTo>
                                <a:pt x="1" y="2907"/>
                              </a:lnTo>
                              <a:lnTo>
                                <a:pt x="1" y="16267"/>
                              </a:lnTo>
                              <a:lnTo>
                                <a:pt x="5618" y="13409"/>
                              </a:lnTo>
                              <a:lnTo>
                                <a:pt x="5740" y="13360"/>
                              </a:lnTo>
                              <a:lnTo>
                                <a:pt x="5838" y="13263"/>
                              </a:lnTo>
                              <a:lnTo>
                                <a:pt x="5935" y="13165"/>
                              </a:lnTo>
                              <a:lnTo>
                                <a:pt x="6009" y="13067"/>
                              </a:lnTo>
                              <a:lnTo>
                                <a:pt x="6082" y="12945"/>
                              </a:lnTo>
                              <a:lnTo>
                                <a:pt x="6131" y="12823"/>
                              </a:lnTo>
                              <a:lnTo>
                                <a:pt x="6155" y="12701"/>
                              </a:lnTo>
                              <a:lnTo>
                                <a:pt x="6155" y="12579"/>
                              </a:lnTo>
                              <a:lnTo>
                                <a:pt x="6155" y="343"/>
                              </a:lnTo>
                              <a:lnTo>
                                <a:pt x="6155" y="221"/>
                              </a:lnTo>
                              <a:lnTo>
                                <a:pt x="6106" y="147"/>
                              </a:lnTo>
                              <a:lnTo>
                                <a:pt x="6058" y="74"/>
                              </a:lnTo>
                              <a:lnTo>
                                <a:pt x="5984" y="25"/>
                              </a:lnTo>
                              <a:lnTo>
                                <a:pt x="5911" y="1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/>
                      </p:spPr>
                      <p:txBody>
                        <a:bodyPr lIns="91425" tIns="91425" rIns="91425" bIns="91425" anchor="ctr" anchorCtr="0">
                          <a:noAutofit/>
                        </a:bodyPr>
                        <a:lstStyle/>
                        <a:p>
                          <a:pPr lvl="0">
                            <a:spcBef>
                              <a:spcPts val="0"/>
                            </a:spcBef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53" name="Shape 436"/>
                      <p:cNvSpPr/>
                      <p:nvPr/>
                    </p:nvSpPr>
                    <p:spPr>
                      <a:xfrm>
                        <a:off x="10543193" y="5210765"/>
                        <a:ext cx="298494" cy="37593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2018" h="15924" extrusionOk="0">
                            <a:moveTo>
                              <a:pt x="6278" y="3444"/>
                            </a:moveTo>
                            <a:lnTo>
                              <a:pt x="6522" y="3493"/>
                            </a:lnTo>
                            <a:lnTo>
                              <a:pt x="6766" y="3542"/>
                            </a:lnTo>
                            <a:lnTo>
                              <a:pt x="7010" y="3639"/>
                            </a:lnTo>
                            <a:lnTo>
                              <a:pt x="7230" y="3737"/>
                            </a:lnTo>
                            <a:lnTo>
                              <a:pt x="7450" y="3883"/>
                            </a:lnTo>
                            <a:lnTo>
                              <a:pt x="7645" y="4030"/>
                            </a:lnTo>
                            <a:lnTo>
                              <a:pt x="7816" y="4201"/>
                            </a:lnTo>
                            <a:lnTo>
                              <a:pt x="7987" y="4372"/>
                            </a:lnTo>
                            <a:lnTo>
                              <a:pt x="8134" y="4567"/>
                            </a:lnTo>
                            <a:lnTo>
                              <a:pt x="8280" y="4787"/>
                            </a:lnTo>
                            <a:lnTo>
                              <a:pt x="8378" y="5007"/>
                            </a:lnTo>
                            <a:lnTo>
                              <a:pt x="8476" y="5251"/>
                            </a:lnTo>
                            <a:lnTo>
                              <a:pt x="8525" y="5495"/>
                            </a:lnTo>
                            <a:lnTo>
                              <a:pt x="8573" y="5740"/>
                            </a:lnTo>
                            <a:lnTo>
                              <a:pt x="8573" y="6008"/>
                            </a:lnTo>
                            <a:lnTo>
                              <a:pt x="8573" y="6277"/>
                            </a:lnTo>
                            <a:lnTo>
                              <a:pt x="8525" y="6521"/>
                            </a:lnTo>
                            <a:lnTo>
                              <a:pt x="8476" y="6765"/>
                            </a:lnTo>
                            <a:lnTo>
                              <a:pt x="8378" y="7010"/>
                            </a:lnTo>
                            <a:lnTo>
                              <a:pt x="8280" y="7229"/>
                            </a:lnTo>
                            <a:lnTo>
                              <a:pt x="8134" y="7449"/>
                            </a:lnTo>
                            <a:lnTo>
                              <a:pt x="7987" y="7645"/>
                            </a:lnTo>
                            <a:lnTo>
                              <a:pt x="7816" y="7816"/>
                            </a:lnTo>
                            <a:lnTo>
                              <a:pt x="7645" y="7987"/>
                            </a:lnTo>
                            <a:lnTo>
                              <a:pt x="7450" y="8133"/>
                            </a:lnTo>
                            <a:lnTo>
                              <a:pt x="7230" y="8280"/>
                            </a:lnTo>
                            <a:lnTo>
                              <a:pt x="7010" y="8377"/>
                            </a:lnTo>
                            <a:lnTo>
                              <a:pt x="6766" y="8475"/>
                            </a:lnTo>
                            <a:lnTo>
                              <a:pt x="6522" y="8524"/>
                            </a:lnTo>
                            <a:lnTo>
                              <a:pt x="6278" y="8573"/>
                            </a:lnTo>
                            <a:lnTo>
                              <a:pt x="5740" y="8573"/>
                            </a:lnTo>
                            <a:lnTo>
                              <a:pt x="5496" y="8524"/>
                            </a:lnTo>
                            <a:lnTo>
                              <a:pt x="5252" y="8475"/>
                            </a:lnTo>
                            <a:lnTo>
                              <a:pt x="5008" y="8377"/>
                            </a:lnTo>
                            <a:lnTo>
                              <a:pt x="4788" y="8280"/>
                            </a:lnTo>
                            <a:lnTo>
                              <a:pt x="4568" y="8133"/>
                            </a:lnTo>
                            <a:lnTo>
                              <a:pt x="4373" y="7987"/>
                            </a:lnTo>
                            <a:lnTo>
                              <a:pt x="4202" y="7816"/>
                            </a:lnTo>
                            <a:lnTo>
                              <a:pt x="4031" y="7645"/>
                            </a:lnTo>
                            <a:lnTo>
                              <a:pt x="3884" y="7449"/>
                            </a:lnTo>
                            <a:lnTo>
                              <a:pt x="3738" y="7229"/>
                            </a:lnTo>
                            <a:lnTo>
                              <a:pt x="3640" y="7010"/>
                            </a:lnTo>
                            <a:lnTo>
                              <a:pt x="3542" y="6765"/>
                            </a:lnTo>
                            <a:lnTo>
                              <a:pt x="3493" y="6521"/>
                            </a:lnTo>
                            <a:lnTo>
                              <a:pt x="3445" y="6277"/>
                            </a:lnTo>
                            <a:lnTo>
                              <a:pt x="3445" y="6008"/>
                            </a:lnTo>
                            <a:lnTo>
                              <a:pt x="3445" y="5740"/>
                            </a:lnTo>
                            <a:lnTo>
                              <a:pt x="3493" y="5495"/>
                            </a:lnTo>
                            <a:lnTo>
                              <a:pt x="3542" y="5251"/>
                            </a:lnTo>
                            <a:lnTo>
                              <a:pt x="3640" y="5007"/>
                            </a:lnTo>
                            <a:lnTo>
                              <a:pt x="3738" y="4787"/>
                            </a:lnTo>
                            <a:lnTo>
                              <a:pt x="3884" y="4567"/>
                            </a:lnTo>
                            <a:lnTo>
                              <a:pt x="4031" y="4372"/>
                            </a:lnTo>
                            <a:lnTo>
                              <a:pt x="4202" y="4201"/>
                            </a:lnTo>
                            <a:lnTo>
                              <a:pt x="4373" y="4030"/>
                            </a:lnTo>
                            <a:lnTo>
                              <a:pt x="4568" y="3883"/>
                            </a:lnTo>
                            <a:lnTo>
                              <a:pt x="4788" y="3737"/>
                            </a:lnTo>
                            <a:lnTo>
                              <a:pt x="5008" y="3639"/>
                            </a:lnTo>
                            <a:lnTo>
                              <a:pt x="5252" y="3542"/>
                            </a:lnTo>
                            <a:lnTo>
                              <a:pt x="5496" y="3493"/>
                            </a:lnTo>
                            <a:lnTo>
                              <a:pt x="5740" y="3444"/>
                            </a:lnTo>
                            <a:close/>
                            <a:moveTo>
                              <a:pt x="5691" y="0"/>
                            </a:moveTo>
                            <a:lnTo>
                              <a:pt x="5398" y="25"/>
                            </a:lnTo>
                            <a:lnTo>
                              <a:pt x="5105" y="73"/>
                            </a:lnTo>
                            <a:lnTo>
                              <a:pt x="4788" y="122"/>
                            </a:lnTo>
                            <a:lnTo>
                              <a:pt x="4519" y="196"/>
                            </a:lnTo>
                            <a:lnTo>
                              <a:pt x="4226" y="269"/>
                            </a:lnTo>
                            <a:lnTo>
                              <a:pt x="3664" y="464"/>
                            </a:lnTo>
                            <a:lnTo>
                              <a:pt x="3152" y="733"/>
                            </a:lnTo>
                            <a:lnTo>
                              <a:pt x="2639" y="1026"/>
                            </a:lnTo>
                            <a:lnTo>
                              <a:pt x="2199" y="1368"/>
                            </a:lnTo>
                            <a:lnTo>
                              <a:pt x="1759" y="1759"/>
                            </a:lnTo>
                            <a:lnTo>
                              <a:pt x="1369" y="2198"/>
                            </a:lnTo>
                            <a:lnTo>
                              <a:pt x="1027" y="2638"/>
                            </a:lnTo>
                            <a:lnTo>
                              <a:pt x="734" y="3151"/>
                            </a:lnTo>
                            <a:lnTo>
                              <a:pt x="465" y="3664"/>
                            </a:lnTo>
                            <a:lnTo>
                              <a:pt x="270" y="4225"/>
                            </a:lnTo>
                            <a:lnTo>
                              <a:pt x="196" y="4518"/>
                            </a:lnTo>
                            <a:lnTo>
                              <a:pt x="123" y="4787"/>
                            </a:lnTo>
                            <a:lnTo>
                              <a:pt x="74" y="5105"/>
                            </a:lnTo>
                            <a:lnTo>
                              <a:pt x="25" y="5398"/>
                            </a:lnTo>
                            <a:lnTo>
                              <a:pt x="1" y="5691"/>
                            </a:lnTo>
                            <a:lnTo>
                              <a:pt x="1" y="6008"/>
                            </a:lnTo>
                            <a:lnTo>
                              <a:pt x="25" y="6448"/>
                            </a:lnTo>
                            <a:lnTo>
                              <a:pt x="74" y="6887"/>
                            </a:lnTo>
                            <a:lnTo>
                              <a:pt x="147" y="7352"/>
                            </a:lnTo>
                            <a:lnTo>
                              <a:pt x="270" y="7791"/>
                            </a:lnTo>
                            <a:lnTo>
                              <a:pt x="392" y="8231"/>
                            </a:lnTo>
                            <a:lnTo>
                              <a:pt x="563" y="8670"/>
                            </a:lnTo>
                            <a:lnTo>
                              <a:pt x="734" y="9110"/>
                            </a:lnTo>
                            <a:lnTo>
                              <a:pt x="929" y="9550"/>
                            </a:lnTo>
                            <a:lnTo>
                              <a:pt x="1149" y="9965"/>
                            </a:lnTo>
                            <a:lnTo>
                              <a:pt x="1393" y="10404"/>
                            </a:lnTo>
                            <a:lnTo>
                              <a:pt x="1906" y="11210"/>
                            </a:lnTo>
                            <a:lnTo>
                              <a:pt x="2443" y="11992"/>
                            </a:lnTo>
                            <a:lnTo>
                              <a:pt x="3005" y="12725"/>
                            </a:lnTo>
                            <a:lnTo>
                              <a:pt x="3567" y="13408"/>
                            </a:lnTo>
                            <a:lnTo>
                              <a:pt x="4104" y="14019"/>
                            </a:lnTo>
                            <a:lnTo>
                              <a:pt x="4617" y="14581"/>
                            </a:lnTo>
                            <a:lnTo>
                              <a:pt x="5081" y="15045"/>
                            </a:lnTo>
                            <a:lnTo>
                              <a:pt x="5740" y="15680"/>
                            </a:lnTo>
                            <a:lnTo>
                              <a:pt x="6009" y="15924"/>
                            </a:lnTo>
                            <a:lnTo>
                              <a:pt x="6278" y="15680"/>
                            </a:lnTo>
                            <a:lnTo>
                              <a:pt x="6937" y="15045"/>
                            </a:lnTo>
                            <a:lnTo>
                              <a:pt x="7401" y="14581"/>
                            </a:lnTo>
                            <a:lnTo>
                              <a:pt x="7914" y="14019"/>
                            </a:lnTo>
                            <a:lnTo>
                              <a:pt x="8451" y="13408"/>
                            </a:lnTo>
                            <a:lnTo>
                              <a:pt x="9013" y="12725"/>
                            </a:lnTo>
                            <a:lnTo>
                              <a:pt x="9575" y="11992"/>
                            </a:lnTo>
                            <a:lnTo>
                              <a:pt x="10112" y="11210"/>
                            </a:lnTo>
                            <a:lnTo>
                              <a:pt x="10625" y="10404"/>
                            </a:lnTo>
                            <a:lnTo>
                              <a:pt x="10869" y="9965"/>
                            </a:lnTo>
                            <a:lnTo>
                              <a:pt x="11089" y="9550"/>
                            </a:lnTo>
                            <a:lnTo>
                              <a:pt x="11284" y="9110"/>
                            </a:lnTo>
                            <a:lnTo>
                              <a:pt x="11455" y="8670"/>
                            </a:lnTo>
                            <a:lnTo>
                              <a:pt x="11626" y="8231"/>
                            </a:lnTo>
                            <a:lnTo>
                              <a:pt x="11748" y="7791"/>
                            </a:lnTo>
                            <a:lnTo>
                              <a:pt x="11871" y="7352"/>
                            </a:lnTo>
                            <a:lnTo>
                              <a:pt x="11944" y="6887"/>
                            </a:lnTo>
                            <a:lnTo>
                              <a:pt x="11993" y="6448"/>
                            </a:lnTo>
                            <a:lnTo>
                              <a:pt x="12017" y="6008"/>
                            </a:lnTo>
                            <a:lnTo>
                              <a:pt x="12017" y="5691"/>
                            </a:lnTo>
                            <a:lnTo>
                              <a:pt x="11993" y="5398"/>
                            </a:lnTo>
                            <a:lnTo>
                              <a:pt x="11944" y="5105"/>
                            </a:lnTo>
                            <a:lnTo>
                              <a:pt x="11895" y="4787"/>
                            </a:lnTo>
                            <a:lnTo>
                              <a:pt x="11822" y="4518"/>
                            </a:lnTo>
                            <a:lnTo>
                              <a:pt x="11748" y="4225"/>
                            </a:lnTo>
                            <a:lnTo>
                              <a:pt x="11553" y="3664"/>
                            </a:lnTo>
                            <a:lnTo>
                              <a:pt x="11284" y="3151"/>
                            </a:lnTo>
                            <a:lnTo>
                              <a:pt x="10991" y="2638"/>
                            </a:lnTo>
                            <a:lnTo>
                              <a:pt x="10649" y="2198"/>
                            </a:lnTo>
                            <a:lnTo>
                              <a:pt x="10259" y="1759"/>
                            </a:lnTo>
                            <a:lnTo>
                              <a:pt x="9819" y="1368"/>
                            </a:lnTo>
                            <a:lnTo>
                              <a:pt x="9379" y="1026"/>
                            </a:lnTo>
                            <a:lnTo>
                              <a:pt x="8866" y="733"/>
                            </a:lnTo>
                            <a:lnTo>
                              <a:pt x="8354" y="464"/>
                            </a:lnTo>
                            <a:lnTo>
                              <a:pt x="7792" y="269"/>
                            </a:lnTo>
                            <a:lnTo>
                              <a:pt x="7499" y="196"/>
                            </a:lnTo>
                            <a:lnTo>
                              <a:pt x="7230" y="122"/>
                            </a:lnTo>
                            <a:lnTo>
                              <a:pt x="6913" y="73"/>
                            </a:lnTo>
                            <a:lnTo>
                              <a:pt x="6620" y="25"/>
                            </a:lnTo>
                            <a:lnTo>
                              <a:pt x="6326" y="0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lumMod val="90000"/>
                          <a:alpha val="77000"/>
                        </a:schemeClr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4" name="Shape 471"/>
                    <p:cNvGrpSpPr/>
                    <p:nvPr/>
                  </p:nvGrpSpPr>
                  <p:grpSpPr>
                    <a:xfrm>
                      <a:off x="10625691" y="5754785"/>
                      <a:ext cx="410047" cy="514925"/>
                      <a:chOff x="584925" y="922575"/>
                      <a:chExt cx="415200" cy="502525"/>
                    </a:xfrm>
                    <a:solidFill>
                      <a:schemeClr val="bg1">
                        <a:lumMod val="95000"/>
                      </a:schemeClr>
                    </a:solidFill>
                  </p:grpSpPr>
                  <p:sp>
                    <p:nvSpPr>
                      <p:cNvPr id="66" name="Shape 473"/>
                      <p:cNvSpPr/>
                      <p:nvPr/>
                    </p:nvSpPr>
                    <p:spPr>
                      <a:xfrm>
                        <a:off x="615230" y="932916"/>
                        <a:ext cx="378575" cy="4640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43" h="18562" extrusionOk="0">
                            <a:moveTo>
                              <a:pt x="13140" y="6472"/>
                            </a:moveTo>
                            <a:lnTo>
                              <a:pt x="13238" y="6497"/>
                            </a:lnTo>
                            <a:lnTo>
                              <a:pt x="13311" y="6546"/>
                            </a:lnTo>
                            <a:lnTo>
                              <a:pt x="13360" y="6619"/>
                            </a:lnTo>
                            <a:lnTo>
                              <a:pt x="13384" y="6717"/>
                            </a:lnTo>
                            <a:lnTo>
                              <a:pt x="13360" y="6814"/>
                            </a:lnTo>
                            <a:lnTo>
                              <a:pt x="13311" y="6888"/>
                            </a:lnTo>
                            <a:lnTo>
                              <a:pt x="13238" y="6936"/>
                            </a:lnTo>
                            <a:lnTo>
                              <a:pt x="13140" y="6961"/>
                            </a:lnTo>
                            <a:lnTo>
                              <a:pt x="2003" y="6961"/>
                            </a:lnTo>
                            <a:lnTo>
                              <a:pt x="1905" y="6936"/>
                            </a:lnTo>
                            <a:lnTo>
                              <a:pt x="1832" y="6888"/>
                            </a:lnTo>
                            <a:lnTo>
                              <a:pt x="1783" y="6814"/>
                            </a:lnTo>
                            <a:lnTo>
                              <a:pt x="1759" y="6717"/>
                            </a:lnTo>
                            <a:lnTo>
                              <a:pt x="1783" y="6619"/>
                            </a:lnTo>
                            <a:lnTo>
                              <a:pt x="1832" y="6546"/>
                            </a:lnTo>
                            <a:lnTo>
                              <a:pt x="1905" y="6497"/>
                            </a:lnTo>
                            <a:lnTo>
                              <a:pt x="2003" y="6472"/>
                            </a:lnTo>
                            <a:close/>
                            <a:moveTo>
                              <a:pt x="13238" y="8793"/>
                            </a:moveTo>
                            <a:lnTo>
                              <a:pt x="13311" y="8866"/>
                            </a:lnTo>
                            <a:lnTo>
                              <a:pt x="13360" y="8939"/>
                            </a:lnTo>
                            <a:lnTo>
                              <a:pt x="13384" y="9037"/>
                            </a:lnTo>
                            <a:lnTo>
                              <a:pt x="13360" y="9135"/>
                            </a:lnTo>
                            <a:lnTo>
                              <a:pt x="13311" y="9208"/>
                            </a:lnTo>
                            <a:lnTo>
                              <a:pt x="13238" y="9257"/>
                            </a:lnTo>
                            <a:lnTo>
                              <a:pt x="13140" y="9281"/>
                            </a:lnTo>
                            <a:lnTo>
                              <a:pt x="2003" y="9281"/>
                            </a:lnTo>
                            <a:lnTo>
                              <a:pt x="1905" y="9257"/>
                            </a:lnTo>
                            <a:lnTo>
                              <a:pt x="1832" y="9208"/>
                            </a:lnTo>
                            <a:lnTo>
                              <a:pt x="1783" y="9135"/>
                            </a:lnTo>
                            <a:lnTo>
                              <a:pt x="1759" y="9037"/>
                            </a:lnTo>
                            <a:lnTo>
                              <a:pt x="1783" y="8939"/>
                            </a:lnTo>
                            <a:lnTo>
                              <a:pt x="1832" y="8866"/>
                            </a:lnTo>
                            <a:lnTo>
                              <a:pt x="1905" y="8793"/>
                            </a:lnTo>
                            <a:close/>
                            <a:moveTo>
                              <a:pt x="13140" y="11088"/>
                            </a:moveTo>
                            <a:lnTo>
                              <a:pt x="13238" y="11113"/>
                            </a:lnTo>
                            <a:lnTo>
                              <a:pt x="13311" y="11162"/>
                            </a:lnTo>
                            <a:lnTo>
                              <a:pt x="13360" y="11235"/>
                            </a:lnTo>
                            <a:lnTo>
                              <a:pt x="13384" y="11333"/>
                            </a:lnTo>
                            <a:lnTo>
                              <a:pt x="13360" y="11430"/>
                            </a:lnTo>
                            <a:lnTo>
                              <a:pt x="13311" y="11504"/>
                            </a:lnTo>
                            <a:lnTo>
                              <a:pt x="13238" y="11552"/>
                            </a:lnTo>
                            <a:lnTo>
                              <a:pt x="13140" y="11577"/>
                            </a:lnTo>
                            <a:lnTo>
                              <a:pt x="2003" y="11577"/>
                            </a:lnTo>
                            <a:lnTo>
                              <a:pt x="1905" y="11552"/>
                            </a:lnTo>
                            <a:lnTo>
                              <a:pt x="1832" y="11504"/>
                            </a:lnTo>
                            <a:lnTo>
                              <a:pt x="1783" y="11430"/>
                            </a:lnTo>
                            <a:lnTo>
                              <a:pt x="1759" y="11333"/>
                            </a:lnTo>
                            <a:lnTo>
                              <a:pt x="1783" y="11235"/>
                            </a:lnTo>
                            <a:lnTo>
                              <a:pt x="1832" y="11162"/>
                            </a:lnTo>
                            <a:lnTo>
                              <a:pt x="1905" y="11113"/>
                            </a:lnTo>
                            <a:lnTo>
                              <a:pt x="2003" y="11088"/>
                            </a:lnTo>
                            <a:close/>
                            <a:moveTo>
                              <a:pt x="8255" y="13409"/>
                            </a:moveTo>
                            <a:lnTo>
                              <a:pt x="8353" y="13433"/>
                            </a:lnTo>
                            <a:lnTo>
                              <a:pt x="8426" y="13482"/>
                            </a:lnTo>
                            <a:lnTo>
                              <a:pt x="8475" y="13555"/>
                            </a:lnTo>
                            <a:lnTo>
                              <a:pt x="8500" y="13653"/>
                            </a:lnTo>
                            <a:lnTo>
                              <a:pt x="8475" y="13750"/>
                            </a:lnTo>
                            <a:lnTo>
                              <a:pt x="8426" y="13824"/>
                            </a:lnTo>
                            <a:lnTo>
                              <a:pt x="8353" y="13873"/>
                            </a:lnTo>
                            <a:lnTo>
                              <a:pt x="8255" y="13897"/>
                            </a:lnTo>
                            <a:lnTo>
                              <a:pt x="2003" y="13897"/>
                            </a:lnTo>
                            <a:lnTo>
                              <a:pt x="1905" y="13873"/>
                            </a:lnTo>
                            <a:lnTo>
                              <a:pt x="1832" y="13824"/>
                            </a:lnTo>
                            <a:lnTo>
                              <a:pt x="1783" y="13750"/>
                            </a:lnTo>
                            <a:lnTo>
                              <a:pt x="1759" y="13653"/>
                            </a:lnTo>
                            <a:lnTo>
                              <a:pt x="1783" y="13555"/>
                            </a:lnTo>
                            <a:lnTo>
                              <a:pt x="1832" y="13482"/>
                            </a:lnTo>
                            <a:lnTo>
                              <a:pt x="1905" y="13433"/>
                            </a:lnTo>
                            <a:lnTo>
                              <a:pt x="2003" y="13409"/>
                            </a:lnTo>
                            <a:close/>
                            <a:moveTo>
                              <a:pt x="635" y="0"/>
                            </a:moveTo>
                            <a:lnTo>
                              <a:pt x="489" y="49"/>
                            </a:lnTo>
                            <a:lnTo>
                              <a:pt x="342" y="122"/>
                            </a:lnTo>
                            <a:lnTo>
                              <a:pt x="220" y="220"/>
                            </a:lnTo>
                            <a:lnTo>
                              <a:pt x="123" y="342"/>
                            </a:lnTo>
                            <a:lnTo>
                              <a:pt x="74" y="464"/>
                            </a:lnTo>
                            <a:lnTo>
                              <a:pt x="25" y="611"/>
                            </a:lnTo>
                            <a:lnTo>
                              <a:pt x="0" y="782"/>
                            </a:lnTo>
                            <a:lnTo>
                              <a:pt x="0" y="17780"/>
                            </a:lnTo>
                            <a:lnTo>
                              <a:pt x="25" y="17927"/>
                            </a:lnTo>
                            <a:lnTo>
                              <a:pt x="74" y="18073"/>
                            </a:lnTo>
                            <a:lnTo>
                              <a:pt x="123" y="18195"/>
                            </a:lnTo>
                            <a:lnTo>
                              <a:pt x="220" y="18318"/>
                            </a:lnTo>
                            <a:lnTo>
                              <a:pt x="342" y="18415"/>
                            </a:lnTo>
                            <a:lnTo>
                              <a:pt x="489" y="18489"/>
                            </a:lnTo>
                            <a:lnTo>
                              <a:pt x="635" y="18537"/>
                            </a:lnTo>
                            <a:lnTo>
                              <a:pt x="782" y="18562"/>
                            </a:lnTo>
                            <a:lnTo>
                              <a:pt x="14361" y="18562"/>
                            </a:lnTo>
                            <a:lnTo>
                              <a:pt x="14508" y="18537"/>
                            </a:lnTo>
                            <a:lnTo>
                              <a:pt x="14654" y="18489"/>
                            </a:lnTo>
                            <a:lnTo>
                              <a:pt x="14801" y="18415"/>
                            </a:lnTo>
                            <a:lnTo>
                              <a:pt x="14923" y="18318"/>
                            </a:lnTo>
                            <a:lnTo>
                              <a:pt x="15021" y="18195"/>
                            </a:lnTo>
                            <a:lnTo>
                              <a:pt x="15069" y="18073"/>
                            </a:lnTo>
                            <a:lnTo>
                              <a:pt x="15118" y="17927"/>
                            </a:lnTo>
                            <a:lnTo>
                              <a:pt x="15143" y="17780"/>
                            </a:lnTo>
                            <a:lnTo>
                              <a:pt x="15143" y="3859"/>
                            </a:lnTo>
                            <a:lnTo>
                              <a:pt x="12554" y="3859"/>
                            </a:lnTo>
                            <a:lnTo>
                              <a:pt x="12285" y="3835"/>
                            </a:lnTo>
                            <a:lnTo>
                              <a:pt x="12065" y="3761"/>
                            </a:lnTo>
                            <a:lnTo>
                              <a:pt x="11846" y="3639"/>
                            </a:lnTo>
                            <a:lnTo>
                              <a:pt x="11650" y="3468"/>
                            </a:lnTo>
                            <a:lnTo>
                              <a:pt x="11504" y="3297"/>
                            </a:lnTo>
                            <a:lnTo>
                              <a:pt x="11382" y="3078"/>
                            </a:lnTo>
                            <a:lnTo>
                              <a:pt x="11308" y="2833"/>
                            </a:lnTo>
                            <a:lnTo>
                              <a:pt x="11284" y="2589"/>
                            </a:lnTo>
                            <a:lnTo>
                              <a:pt x="11284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" name="Shape 472"/>
                      <p:cNvSpPr/>
                      <p:nvPr/>
                    </p:nvSpPr>
                    <p:spPr>
                      <a:xfrm>
                        <a:off x="584925" y="961025"/>
                        <a:ext cx="378575" cy="4640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43" h="18563" extrusionOk="0">
                            <a:moveTo>
                              <a:pt x="782" y="1"/>
                            </a:moveTo>
                            <a:lnTo>
                              <a:pt x="635" y="25"/>
                            </a:lnTo>
                            <a:lnTo>
                              <a:pt x="489" y="50"/>
                            </a:lnTo>
                            <a:lnTo>
                              <a:pt x="342" y="123"/>
                            </a:lnTo>
                            <a:lnTo>
                              <a:pt x="220" y="196"/>
                            </a:lnTo>
                            <a:lnTo>
                              <a:pt x="122" y="294"/>
                            </a:lnTo>
                            <a:lnTo>
                              <a:pt x="73" y="416"/>
                            </a:lnTo>
                            <a:lnTo>
                              <a:pt x="24" y="563"/>
                            </a:lnTo>
                            <a:lnTo>
                              <a:pt x="0" y="709"/>
                            </a:lnTo>
                            <a:lnTo>
                              <a:pt x="0" y="17708"/>
                            </a:lnTo>
                            <a:lnTo>
                              <a:pt x="24" y="17879"/>
                            </a:lnTo>
                            <a:lnTo>
                              <a:pt x="73" y="18025"/>
                            </a:lnTo>
                            <a:lnTo>
                              <a:pt x="122" y="18172"/>
                            </a:lnTo>
                            <a:lnTo>
                              <a:pt x="220" y="18294"/>
                            </a:lnTo>
                            <a:lnTo>
                              <a:pt x="342" y="18416"/>
                            </a:lnTo>
                            <a:lnTo>
                              <a:pt x="489" y="18489"/>
                            </a:lnTo>
                            <a:lnTo>
                              <a:pt x="635" y="18538"/>
                            </a:lnTo>
                            <a:lnTo>
                              <a:pt x="782" y="18562"/>
                            </a:lnTo>
                            <a:lnTo>
                              <a:pt x="14361" y="18562"/>
                            </a:lnTo>
                            <a:lnTo>
                              <a:pt x="14507" y="18538"/>
                            </a:lnTo>
                            <a:lnTo>
                              <a:pt x="14654" y="18489"/>
                            </a:lnTo>
                            <a:lnTo>
                              <a:pt x="14800" y="18416"/>
                            </a:lnTo>
                            <a:lnTo>
                              <a:pt x="14923" y="18294"/>
                            </a:lnTo>
                            <a:lnTo>
                              <a:pt x="15020" y="18172"/>
                            </a:lnTo>
                            <a:lnTo>
                              <a:pt x="15069" y="18025"/>
                            </a:lnTo>
                            <a:lnTo>
                              <a:pt x="15118" y="17879"/>
                            </a:lnTo>
                            <a:lnTo>
                              <a:pt x="15142" y="17708"/>
                            </a:lnTo>
                            <a:lnTo>
                              <a:pt x="15142" y="17586"/>
                            </a:lnTo>
                            <a:lnTo>
                              <a:pt x="1759" y="17586"/>
                            </a:lnTo>
                            <a:lnTo>
                              <a:pt x="1612" y="17561"/>
                            </a:lnTo>
                            <a:lnTo>
                              <a:pt x="1465" y="17512"/>
                            </a:lnTo>
                            <a:lnTo>
                              <a:pt x="1319" y="17439"/>
                            </a:lnTo>
                            <a:lnTo>
                              <a:pt x="1197" y="17317"/>
                            </a:lnTo>
                            <a:lnTo>
                              <a:pt x="1099" y="17195"/>
                            </a:lnTo>
                            <a:lnTo>
                              <a:pt x="1050" y="17048"/>
                            </a:lnTo>
                            <a:lnTo>
                              <a:pt x="1001" y="16902"/>
                            </a:lnTo>
                            <a:lnTo>
                              <a:pt x="977" y="16731"/>
                            </a:lnTo>
                            <a:lnTo>
                              <a:pt x="977" y="1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" name="Shape 474"/>
                      <p:cNvSpPr/>
                      <p:nvPr/>
                    </p:nvSpPr>
                    <p:spPr>
                      <a:xfrm>
                        <a:off x="915850" y="922575"/>
                        <a:ext cx="84275" cy="842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3371" h="3371" extrusionOk="0">
                            <a:moveTo>
                              <a:pt x="0" y="0"/>
                            </a:moveTo>
                            <a:lnTo>
                              <a:pt x="0" y="2589"/>
                            </a:lnTo>
                            <a:lnTo>
                              <a:pt x="0" y="2736"/>
                            </a:lnTo>
                            <a:lnTo>
                              <a:pt x="49" y="2882"/>
                            </a:lnTo>
                            <a:lnTo>
                              <a:pt x="122" y="3029"/>
                            </a:lnTo>
                            <a:lnTo>
                              <a:pt x="220" y="3126"/>
                            </a:lnTo>
                            <a:lnTo>
                              <a:pt x="342" y="3224"/>
                            </a:lnTo>
                            <a:lnTo>
                              <a:pt x="464" y="3297"/>
                            </a:lnTo>
                            <a:lnTo>
                              <a:pt x="611" y="3346"/>
                            </a:lnTo>
                            <a:lnTo>
                              <a:pt x="782" y="3371"/>
                            </a:lnTo>
                            <a:lnTo>
                              <a:pt x="3371" y="337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69" name="Flowchart: Preparation 68"/>
                    <p:cNvSpPr/>
                    <p:nvPr/>
                  </p:nvSpPr>
                  <p:spPr>
                    <a:xfrm>
                      <a:off x="9707109" y="4656065"/>
                      <a:ext cx="859657" cy="645991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72" name="Flowchart: Preparation 71"/>
                    <p:cNvSpPr/>
                    <p:nvPr/>
                  </p:nvSpPr>
                  <p:spPr>
                    <a:xfrm>
                      <a:off x="9718447" y="5304604"/>
                      <a:ext cx="840149" cy="684016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grpSp>
                  <p:nvGrpSpPr>
                    <p:cNvPr id="76" name="Shape 679"/>
                    <p:cNvGrpSpPr/>
                    <p:nvPr/>
                  </p:nvGrpSpPr>
                  <p:grpSpPr>
                    <a:xfrm rot="2149307">
                      <a:off x="9924176" y="4727103"/>
                      <a:ext cx="305518" cy="283053"/>
                      <a:chOff x="5241175" y="4959100"/>
                      <a:chExt cx="539775" cy="517775"/>
                    </a:xfrm>
                  </p:grpSpPr>
                  <p:sp>
                    <p:nvSpPr>
                      <p:cNvPr id="79" name="Shape 680"/>
                      <p:cNvSpPr/>
                      <p:nvPr/>
                    </p:nvSpPr>
                    <p:spPr>
                      <a:xfrm>
                        <a:off x="5575150" y="4959100"/>
                        <a:ext cx="161225" cy="1783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449" h="7132" extrusionOk="0">
                            <a:moveTo>
                              <a:pt x="4641" y="0"/>
                            </a:moveTo>
                            <a:lnTo>
                              <a:pt x="4470" y="25"/>
                            </a:lnTo>
                            <a:lnTo>
                              <a:pt x="4299" y="49"/>
                            </a:lnTo>
                            <a:lnTo>
                              <a:pt x="4128" y="98"/>
                            </a:lnTo>
                            <a:lnTo>
                              <a:pt x="3957" y="147"/>
                            </a:lnTo>
                            <a:lnTo>
                              <a:pt x="3786" y="220"/>
                            </a:lnTo>
                            <a:lnTo>
                              <a:pt x="3640" y="318"/>
                            </a:lnTo>
                            <a:lnTo>
                              <a:pt x="3517" y="415"/>
                            </a:lnTo>
                            <a:lnTo>
                              <a:pt x="3395" y="538"/>
                            </a:lnTo>
                            <a:lnTo>
                              <a:pt x="3273" y="660"/>
                            </a:lnTo>
                            <a:lnTo>
                              <a:pt x="3175" y="806"/>
                            </a:lnTo>
                            <a:lnTo>
                              <a:pt x="3078" y="953"/>
                            </a:lnTo>
                            <a:lnTo>
                              <a:pt x="3005" y="1099"/>
                            </a:lnTo>
                            <a:lnTo>
                              <a:pt x="2931" y="1270"/>
                            </a:lnTo>
                            <a:lnTo>
                              <a:pt x="2907" y="1441"/>
                            </a:lnTo>
                            <a:lnTo>
                              <a:pt x="2882" y="1612"/>
                            </a:lnTo>
                            <a:lnTo>
                              <a:pt x="2858" y="1808"/>
                            </a:lnTo>
                            <a:lnTo>
                              <a:pt x="2882" y="2076"/>
                            </a:lnTo>
                            <a:lnTo>
                              <a:pt x="2956" y="2345"/>
                            </a:lnTo>
                            <a:lnTo>
                              <a:pt x="3053" y="2589"/>
                            </a:lnTo>
                            <a:lnTo>
                              <a:pt x="3175" y="2809"/>
                            </a:lnTo>
                            <a:lnTo>
                              <a:pt x="0" y="6546"/>
                            </a:lnTo>
                            <a:lnTo>
                              <a:pt x="367" y="6814"/>
                            </a:lnTo>
                            <a:lnTo>
                              <a:pt x="709" y="7132"/>
                            </a:lnTo>
                            <a:lnTo>
                              <a:pt x="3884" y="3419"/>
                            </a:lnTo>
                            <a:lnTo>
                              <a:pt x="4055" y="3493"/>
                            </a:lnTo>
                            <a:lnTo>
                              <a:pt x="4250" y="3542"/>
                            </a:lnTo>
                            <a:lnTo>
                              <a:pt x="4445" y="3566"/>
                            </a:lnTo>
                            <a:lnTo>
                              <a:pt x="4641" y="3590"/>
                            </a:lnTo>
                            <a:lnTo>
                              <a:pt x="4836" y="3566"/>
                            </a:lnTo>
                            <a:lnTo>
                              <a:pt x="5007" y="3542"/>
                            </a:lnTo>
                            <a:lnTo>
                              <a:pt x="5178" y="3517"/>
                            </a:lnTo>
                            <a:lnTo>
                              <a:pt x="5349" y="3444"/>
                            </a:lnTo>
                            <a:lnTo>
                              <a:pt x="5496" y="3371"/>
                            </a:lnTo>
                            <a:lnTo>
                              <a:pt x="5642" y="3273"/>
                            </a:lnTo>
                            <a:lnTo>
                              <a:pt x="5789" y="3175"/>
                            </a:lnTo>
                            <a:lnTo>
                              <a:pt x="5911" y="3053"/>
                            </a:lnTo>
                            <a:lnTo>
                              <a:pt x="6033" y="2931"/>
                            </a:lnTo>
                            <a:lnTo>
                              <a:pt x="6131" y="2809"/>
                            </a:lnTo>
                            <a:lnTo>
                              <a:pt x="6228" y="2638"/>
                            </a:lnTo>
                            <a:lnTo>
                              <a:pt x="6302" y="2491"/>
                            </a:lnTo>
                            <a:lnTo>
                              <a:pt x="6350" y="2320"/>
                            </a:lnTo>
                            <a:lnTo>
                              <a:pt x="6399" y="2149"/>
                            </a:lnTo>
                            <a:lnTo>
                              <a:pt x="6424" y="1979"/>
                            </a:lnTo>
                            <a:lnTo>
                              <a:pt x="6448" y="1808"/>
                            </a:lnTo>
                            <a:lnTo>
                              <a:pt x="6424" y="1612"/>
                            </a:lnTo>
                            <a:lnTo>
                              <a:pt x="6399" y="1441"/>
                            </a:lnTo>
                            <a:lnTo>
                              <a:pt x="6350" y="1270"/>
                            </a:lnTo>
                            <a:lnTo>
                              <a:pt x="6302" y="1099"/>
                            </a:lnTo>
                            <a:lnTo>
                              <a:pt x="6228" y="953"/>
                            </a:lnTo>
                            <a:lnTo>
                              <a:pt x="6131" y="806"/>
                            </a:lnTo>
                            <a:lnTo>
                              <a:pt x="6033" y="660"/>
                            </a:lnTo>
                            <a:lnTo>
                              <a:pt x="5911" y="538"/>
                            </a:lnTo>
                            <a:lnTo>
                              <a:pt x="5789" y="415"/>
                            </a:lnTo>
                            <a:lnTo>
                              <a:pt x="5642" y="318"/>
                            </a:lnTo>
                            <a:lnTo>
                              <a:pt x="5496" y="220"/>
                            </a:lnTo>
                            <a:lnTo>
                              <a:pt x="5349" y="147"/>
                            </a:lnTo>
                            <a:lnTo>
                              <a:pt x="5178" y="98"/>
                            </a:lnTo>
                            <a:lnTo>
                              <a:pt x="5007" y="49"/>
                            </a:lnTo>
                            <a:lnTo>
                              <a:pt x="4836" y="25"/>
                            </a:lnTo>
                            <a:lnTo>
                              <a:pt x="464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" name="Shape 681"/>
                      <p:cNvSpPr/>
                      <p:nvPr/>
                    </p:nvSpPr>
                    <p:spPr>
                      <a:xfrm>
                        <a:off x="5330925" y="4985350"/>
                        <a:ext cx="128250" cy="1484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5130" h="5936" extrusionOk="0">
                            <a:moveTo>
                              <a:pt x="1563" y="0"/>
                            </a:moveTo>
                            <a:lnTo>
                              <a:pt x="1392" y="25"/>
                            </a:lnTo>
                            <a:lnTo>
                              <a:pt x="1221" y="74"/>
                            </a:lnTo>
                            <a:lnTo>
                              <a:pt x="1075" y="147"/>
                            </a:lnTo>
                            <a:lnTo>
                              <a:pt x="904" y="220"/>
                            </a:lnTo>
                            <a:lnTo>
                              <a:pt x="757" y="318"/>
                            </a:lnTo>
                            <a:lnTo>
                              <a:pt x="635" y="416"/>
                            </a:lnTo>
                            <a:lnTo>
                              <a:pt x="513" y="538"/>
                            </a:lnTo>
                            <a:lnTo>
                              <a:pt x="391" y="660"/>
                            </a:lnTo>
                            <a:lnTo>
                              <a:pt x="293" y="806"/>
                            </a:lnTo>
                            <a:lnTo>
                              <a:pt x="196" y="953"/>
                            </a:lnTo>
                            <a:lnTo>
                              <a:pt x="122" y="1099"/>
                            </a:lnTo>
                            <a:lnTo>
                              <a:pt x="74" y="1270"/>
                            </a:lnTo>
                            <a:lnTo>
                              <a:pt x="25" y="1466"/>
                            </a:lnTo>
                            <a:lnTo>
                              <a:pt x="0" y="1637"/>
                            </a:lnTo>
                            <a:lnTo>
                              <a:pt x="0" y="1808"/>
                            </a:lnTo>
                            <a:lnTo>
                              <a:pt x="0" y="2003"/>
                            </a:lnTo>
                            <a:lnTo>
                              <a:pt x="25" y="2174"/>
                            </a:lnTo>
                            <a:lnTo>
                              <a:pt x="74" y="2345"/>
                            </a:lnTo>
                            <a:lnTo>
                              <a:pt x="147" y="2492"/>
                            </a:lnTo>
                            <a:lnTo>
                              <a:pt x="220" y="2663"/>
                            </a:lnTo>
                            <a:lnTo>
                              <a:pt x="318" y="2785"/>
                            </a:lnTo>
                            <a:lnTo>
                              <a:pt x="415" y="2931"/>
                            </a:lnTo>
                            <a:lnTo>
                              <a:pt x="538" y="3053"/>
                            </a:lnTo>
                            <a:lnTo>
                              <a:pt x="660" y="3175"/>
                            </a:lnTo>
                            <a:lnTo>
                              <a:pt x="806" y="3273"/>
                            </a:lnTo>
                            <a:lnTo>
                              <a:pt x="953" y="3371"/>
                            </a:lnTo>
                            <a:lnTo>
                              <a:pt x="1099" y="3444"/>
                            </a:lnTo>
                            <a:lnTo>
                              <a:pt x="1270" y="3493"/>
                            </a:lnTo>
                            <a:lnTo>
                              <a:pt x="1466" y="3542"/>
                            </a:lnTo>
                            <a:lnTo>
                              <a:pt x="1710" y="3566"/>
                            </a:lnTo>
                            <a:lnTo>
                              <a:pt x="1979" y="3566"/>
                            </a:lnTo>
                            <a:lnTo>
                              <a:pt x="2223" y="3517"/>
                            </a:lnTo>
                            <a:lnTo>
                              <a:pt x="2467" y="3444"/>
                            </a:lnTo>
                            <a:lnTo>
                              <a:pt x="4396" y="5935"/>
                            </a:lnTo>
                            <a:lnTo>
                              <a:pt x="4738" y="5642"/>
                            </a:lnTo>
                            <a:lnTo>
                              <a:pt x="5129" y="5374"/>
                            </a:lnTo>
                            <a:lnTo>
                              <a:pt x="3200" y="2858"/>
                            </a:lnTo>
                            <a:lnTo>
                              <a:pt x="3322" y="2687"/>
                            </a:lnTo>
                            <a:lnTo>
                              <a:pt x="3419" y="2516"/>
                            </a:lnTo>
                            <a:lnTo>
                              <a:pt x="3493" y="2321"/>
                            </a:lnTo>
                            <a:lnTo>
                              <a:pt x="3542" y="2101"/>
                            </a:lnTo>
                            <a:lnTo>
                              <a:pt x="3566" y="1930"/>
                            </a:lnTo>
                            <a:lnTo>
                              <a:pt x="3566" y="1734"/>
                            </a:lnTo>
                            <a:lnTo>
                              <a:pt x="3566" y="1564"/>
                            </a:lnTo>
                            <a:lnTo>
                              <a:pt x="3517" y="1393"/>
                            </a:lnTo>
                            <a:lnTo>
                              <a:pt x="3468" y="1222"/>
                            </a:lnTo>
                            <a:lnTo>
                              <a:pt x="3419" y="1075"/>
                            </a:lnTo>
                            <a:lnTo>
                              <a:pt x="3346" y="904"/>
                            </a:lnTo>
                            <a:lnTo>
                              <a:pt x="3249" y="758"/>
                            </a:lnTo>
                            <a:lnTo>
                              <a:pt x="3151" y="635"/>
                            </a:lnTo>
                            <a:lnTo>
                              <a:pt x="3029" y="513"/>
                            </a:lnTo>
                            <a:lnTo>
                              <a:pt x="2907" y="391"/>
                            </a:lnTo>
                            <a:lnTo>
                              <a:pt x="2760" y="294"/>
                            </a:lnTo>
                            <a:lnTo>
                              <a:pt x="2614" y="196"/>
                            </a:lnTo>
                            <a:lnTo>
                              <a:pt x="2443" y="123"/>
                            </a:lnTo>
                            <a:lnTo>
                              <a:pt x="2272" y="74"/>
                            </a:lnTo>
                            <a:lnTo>
                              <a:pt x="2101" y="25"/>
                            </a:lnTo>
                            <a:lnTo>
                              <a:pt x="193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" name="Shape 682"/>
                      <p:cNvSpPr/>
                      <p:nvPr/>
                    </p:nvSpPr>
                    <p:spPr>
                      <a:xfrm>
                        <a:off x="5241175" y="5241175"/>
                        <a:ext cx="180125" cy="10932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205" h="4373" extrusionOk="0">
                            <a:moveTo>
                              <a:pt x="6839" y="1"/>
                            </a:moveTo>
                            <a:lnTo>
                              <a:pt x="3224" y="1491"/>
                            </a:lnTo>
                            <a:lnTo>
                              <a:pt x="3102" y="1368"/>
                            </a:lnTo>
                            <a:lnTo>
                              <a:pt x="2980" y="1246"/>
                            </a:lnTo>
                            <a:lnTo>
                              <a:pt x="2858" y="1124"/>
                            </a:lnTo>
                            <a:lnTo>
                              <a:pt x="2687" y="1026"/>
                            </a:lnTo>
                            <a:lnTo>
                              <a:pt x="2540" y="953"/>
                            </a:lnTo>
                            <a:lnTo>
                              <a:pt x="2369" y="880"/>
                            </a:lnTo>
                            <a:lnTo>
                              <a:pt x="2198" y="831"/>
                            </a:lnTo>
                            <a:lnTo>
                              <a:pt x="2027" y="807"/>
                            </a:lnTo>
                            <a:lnTo>
                              <a:pt x="1856" y="782"/>
                            </a:lnTo>
                            <a:lnTo>
                              <a:pt x="1685" y="807"/>
                            </a:lnTo>
                            <a:lnTo>
                              <a:pt x="1514" y="807"/>
                            </a:lnTo>
                            <a:lnTo>
                              <a:pt x="1343" y="856"/>
                            </a:lnTo>
                            <a:lnTo>
                              <a:pt x="1172" y="904"/>
                            </a:lnTo>
                            <a:lnTo>
                              <a:pt x="1026" y="978"/>
                            </a:lnTo>
                            <a:lnTo>
                              <a:pt x="879" y="1051"/>
                            </a:lnTo>
                            <a:lnTo>
                              <a:pt x="733" y="1149"/>
                            </a:lnTo>
                            <a:lnTo>
                              <a:pt x="586" y="1271"/>
                            </a:lnTo>
                            <a:lnTo>
                              <a:pt x="464" y="1393"/>
                            </a:lnTo>
                            <a:lnTo>
                              <a:pt x="342" y="1515"/>
                            </a:lnTo>
                            <a:lnTo>
                              <a:pt x="244" y="1686"/>
                            </a:lnTo>
                            <a:lnTo>
                              <a:pt x="171" y="1832"/>
                            </a:lnTo>
                            <a:lnTo>
                              <a:pt x="98" y="2003"/>
                            </a:lnTo>
                            <a:lnTo>
                              <a:pt x="49" y="2174"/>
                            </a:lnTo>
                            <a:lnTo>
                              <a:pt x="25" y="2345"/>
                            </a:lnTo>
                            <a:lnTo>
                              <a:pt x="0" y="2516"/>
                            </a:lnTo>
                            <a:lnTo>
                              <a:pt x="0" y="2687"/>
                            </a:lnTo>
                            <a:lnTo>
                              <a:pt x="25" y="2858"/>
                            </a:lnTo>
                            <a:lnTo>
                              <a:pt x="73" y="3029"/>
                            </a:lnTo>
                            <a:lnTo>
                              <a:pt x="122" y="3200"/>
                            </a:lnTo>
                            <a:lnTo>
                              <a:pt x="195" y="3347"/>
                            </a:lnTo>
                            <a:lnTo>
                              <a:pt x="269" y="3518"/>
                            </a:lnTo>
                            <a:lnTo>
                              <a:pt x="366" y="3640"/>
                            </a:lnTo>
                            <a:lnTo>
                              <a:pt x="464" y="3786"/>
                            </a:lnTo>
                            <a:lnTo>
                              <a:pt x="611" y="3908"/>
                            </a:lnTo>
                            <a:lnTo>
                              <a:pt x="733" y="4031"/>
                            </a:lnTo>
                            <a:lnTo>
                              <a:pt x="904" y="4128"/>
                            </a:lnTo>
                            <a:lnTo>
                              <a:pt x="1050" y="4201"/>
                            </a:lnTo>
                            <a:lnTo>
                              <a:pt x="1221" y="4275"/>
                            </a:lnTo>
                            <a:lnTo>
                              <a:pt x="1392" y="4324"/>
                            </a:lnTo>
                            <a:lnTo>
                              <a:pt x="1563" y="4348"/>
                            </a:lnTo>
                            <a:lnTo>
                              <a:pt x="1734" y="4372"/>
                            </a:lnTo>
                            <a:lnTo>
                              <a:pt x="1905" y="4372"/>
                            </a:lnTo>
                            <a:lnTo>
                              <a:pt x="2076" y="4348"/>
                            </a:lnTo>
                            <a:lnTo>
                              <a:pt x="2247" y="4299"/>
                            </a:lnTo>
                            <a:lnTo>
                              <a:pt x="2418" y="4250"/>
                            </a:lnTo>
                            <a:lnTo>
                              <a:pt x="2565" y="4201"/>
                            </a:lnTo>
                            <a:lnTo>
                              <a:pt x="2711" y="4104"/>
                            </a:lnTo>
                            <a:lnTo>
                              <a:pt x="2858" y="4006"/>
                            </a:lnTo>
                            <a:lnTo>
                              <a:pt x="3004" y="3908"/>
                            </a:lnTo>
                            <a:lnTo>
                              <a:pt x="3126" y="3786"/>
                            </a:lnTo>
                            <a:lnTo>
                              <a:pt x="3248" y="3640"/>
                            </a:lnTo>
                            <a:lnTo>
                              <a:pt x="3346" y="3493"/>
                            </a:lnTo>
                            <a:lnTo>
                              <a:pt x="3468" y="3200"/>
                            </a:lnTo>
                            <a:lnTo>
                              <a:pt x="3541" y="2931"/>
                            </a:lnTo>
                            <a:lnTo>
                              <a:pt x="3590" y="2638"/>
                            </a:lnTo>
                            <a:lnTo>
                              <a:pt x="3566" y="2345"/>
                            </a:lnTo>
                            <a:lnTo>
                              <a:pt x="7205" y="856"/>
                            </a:lnTo>
                            <a:lnTo>
                              <a:pt x="6985" y="440"/>
                            </a:lnTo>
                            <a:lnTo>
                              <a:pt x="6839" y="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" name="Shape 683"/>
                      <p:cNvSpPr/>
                      <p:nvPr/>
                    </p:nvSpPr>
                    <p:spPr>
                      <a:xfrm>
                        <a:off x="5461575" y="5316900"/>
                        <a:ext cx="89175" cy="1599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3567" h="6399" extrusionOk="0">
                            <a:moveTo>
                              <a:pt x="1491" y="0"/>
                            </a:moveTo>
                            <a:lnTo>
                              <a:pt x="1393" y="2858"/>
                            </a:lnTo>
                            <a:lnTo>
                              <a:pt x="1198" y="2907"/>
                            </a:lnTo>
                            <a:lnTo>
                              <a:pt x="1002" y="3004"/>
                            </a:lnTo>
                            <a:lnTo>
                              <a:pt x="807" y="3102"/>
                            </a:lnTo>
                            <a:lnTo>
                              <a:pt x="636" y="3224"/>
                            </a:lnTo>
                            <a:lnTo>
                              <a:pt x="489" y="3346"/>
                            </a:lnTo>
                            <a:lnTo>
                              <a:pt x="392" y="3493"/>
                            </a:lnTo>
                            <a:lnTo>
                              <a:pt x="269" y="3639"/>
                            </a:lnTo>
                            <a:lnTo>
                              <a:pt x="196" y="3786"/>
                            </a:lnTo>
                            <a:lnTo>
                              <a:pt x="123" y="3932"/>
                            </a:lnTo>
                            <a:lnTo>
                              <a:pt x="74" y="4103"/>
                            </a:lnTo>
                            <a:lnTo>
                              <a:pt x="25" y="4274"/>
                            </a:lnTo>
                            <a:lnTo>
                              <a:pt x="1" y="4445"/>
                            </a:lnTo>
                            <a:lnTo>
                              <a:pt x="1" y="4616"/>
                            </a:lnTo>
                            <a:lnTo>
                              <a:pt x="1" y="4787"/>
                            </a:lnTo>
                            <a:lnTo>
                              <a:pt x="25" y="4958"/>
                            </a:lnTo>
                            <a:lnTo>
                              <a:pt x="74" y="5129"/>
                            </a:lnTo>
                            <a:lnTo>
                              <a:pt x="123" y="5276"/>
                            </a:lnTo>
                            <a:lnTo>
                              <a:pt x="196" y="5447"/>
                            </a:lnTo>
                            <a:lnTo>
                              <a:pt x="294" y="5593"/>
                            </a:lnTo>
                            <a:lnTo>
                              <a:pt x="416" y="5740"/>
                            </a:lnTo>
                            <a:lnTo>
                              <a:pt x="538" y="5886"/>
                            </a:lnTo>
                            <a:lnTo>
                              <a:pt x="660" y="6008"/>
                            </a:lnTo>
                            <a:lnTo>
                              <a:pt x="807" y="6106"/>
                            </a:lnTo>
                            <a:lnTo>
                              <a:pt x="953" y="6179"/>
                            </a:lnTo>
                            <a:lnTo>
                              <a:pt x="1124" y="6252"/>
                            </a:lnTo>
                            <a:lnTo>
                              <a:pt x="1271" y="6326"/>
                            </a:lnTo>
                            <a:lnTo>
                              <a:pt x="1442" y="6350"/>
                            </a:lnTo>
                            <a:lnTo>
                              <a:pt x="1613" y="6375"/>
                            </a:lnTo>
                            <a:lnTo>
                              <a:pt x="1784" y="6399"/>
                            </a:lnTo>
                            <a:lnTo>
                              <a:pt x="1955" y="6375"/>
                            </a:lnTo>
                            <a:lnTo>
                              <a:pt x="2126" y="6350"/>
                            </a:lnTo>
                            <a:lnTo>
                              <a:pt x="2297" y="6301"/>
                            </a:lnTo>
                            <a:lnTo>
                              <a:pt x="2468" y="6252"/>
                            </a:lnTo>
                            <a:lnTo>
                              <a:pt x="2614" y="6179"/>
                            </a:lnTo>
                            <a:lnTo>
                              <a:pt x="2785" y="6082"/>
                            </a:lnTo>
                            <a:lnTo>
                              <a:pt x="2932" y="5984"/>
                            </a:lnTo>
                            <a:lnTo>
                              <a:pt x="3054" y="5862"/>
                            </a:lnTo>
                            <a:lnTo>
                              <a:pt x="3176" y="5715"/>
                            </a:lnTo>
                            <a:lnTo>
                              <a:pt x="3273" y="5569"/>
                            </a:lnTo>
                            <a:lnTo>
                              <a:pt x="3371" y="5422"/>
                            </a:lnTo>
                            <a:lnTo>
                              <a:pt x="3444" y="5276"/>
                            </a:lnTo>
                            <a:lnTo>
                              <a:pt x="3493" y="5105"/>
                            </a:lnTo>
                            <a:lnTo>
                              <a:pt x="3542" y="4934"/>
                            </a:lnTo>
                            <a:lnTo>
                              <a:pt x="3567" y="4763"/>
                            </a:lnTo>
                            <a:lnTo>
                              <a:pt x="3567" y="4592"/>
                            </a:lnTo>
                            <a:lnTo>
                              <a:pt x="3567" y="4421"/>
                            </a:lnTo>
                            <a:lnTo>
                              <a:pt x="3542" y="4250"/>
                            </a:lnTo>
                            <a:lnTo>
                              <a:pt x="3493" y="4079"/>
                            </a:lnTo>
                            <a:lnTo>
                              <a:pt x="3420" y="3908"/>
                            </a:lnTo>
                            <a:lnTo>
                              <a:pt x="3347" y="3761"/>
                            </a:lnTo>
                            <a:lnTo>
                              <a:pt x="3273" y="3615"/>
                            </a:lnTo>
                            <a:lnTo>
                              <a:pt x="3151" y="3468"/>
                            </a:lnTo>
                            <a:lnTo>
                              <a:pt x="2980" y="3273"/>
                            </a:lnTo>
                            <a:lnTo>
                              <a:pt x="2761" y="3102"/>
                            </a:lnTo>
                            <a:lnTo>
                              <a:pt x="2541" y="2980"/>
                            </a:lnTo>
                            <a:lnTo>
                              <a:pt x="2321" y="2907"/>
                            </a:lnTo>
                            <a:lnTo>
                              <a:pt x="2419" y="25"/>
                            </a:lnTo>
                            <a:lnTo>
                              <a:pt x="2419" y="25"/>
                            </a:lnTo>
                            <a:lnTo>
                              <a:pt x="2126" y="49"/>
                            </a:lnTo>
                            <a:lnTo>
                              <a:pt x="1808" y="25"/>
                            </a:lnTo>
                            <a:lnTo>
                              <a:pt x="149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" name="Shape 684"/>
                      <p:cNvSpPr/>
                      <p:nvPr/>
                    </p:nvSpPr>
                    <p:spPr>
                      <a:xfrm>
                        <a:off x="5619100" y="5194175"/>
                        <a:ext cx="161850" cy="897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474" h="3591" extrusionOk="0">
                            <a:moveTo>
                              <a:pt x="4592" y="0"/>
                            </a:moveTo>
                            <a:lnTo>
                              <a:pt x="4422" y="25"/>
                            </a:lnTo>
                            <a:lnTo>
                              <a:pt x="4251" y="73"/>
                            </a:lnTo>
                            <a:lnTo>
                              <a:pt x="4080" y="122"/>
                            </a:lnTo>
                            <a:lnTo>
                              <a:pt x="3884" y="196"/>
                            </a:lnTo>
                            <a:lnTo>
                              <a:pt x="3713" y="293"/>
                            </a:lnTo>
                            <a:lnTo>
                              <a:pt x="3567" y="391"/>
                            </a:lnTo>
                            <a:lnTo>
                              <a:pt x="3420" y="513"/>
                            </a:lnTo>
                            <a:lnTo>
                              <a:pt x="3298" y="660"/>
                            </a:lnTo>
                            <a:lnTo>
                              <a:pt x="3200" y="806"/>
                            </a:lnTo>
                            <a:lnTo>
                              <a:pt x="3103" y="953"/>
                            </a:lnTo>
                            <a:lnTo>
                              <a:pt x="3029" y="1124"/>
                            </a:lnTo>
                            <a:lnTo>
                              <a:pt x="99" y="757"/>
                            </a:lnTo>
                            <a:lnTo>
                              <a:pt x="74" y="1221"/>
                            </a:lnTo>
                            <a:lnTo>
                              <a:pt x="1" y="1661"/>
                            </a:lnTo>
                            <a:lnTo>
                              <a:pt x="2907" y="2027"/>
                            </a:lnTo>
                            <a:lnTo>
                              <a:pt x="2932" y="2223"/>
                            </a:lnTo>
                            <a:lnTo>
                              <a:pt x="3005" y="2418"/>
                            </a:lnTo>
                            <a:lnTo>
                              <a:pt x="3078" y="2565"/>
                            </a:lnTo>
                            <a:lnTo>
                              <a:pt x="3152" y="2736"/>
                            </a:lnTo>
                            <a:lnTo>
                              <a:pt x="3249" y="2882"/>
                            </a:lnTo>
                            <a:lnTo>
                              <a:pt x="3371" y="3004"/>
                            </a:lnTo>
                            <a:lnTo>
                              <a:pt x="3493" y="3126"/>
                            </a:lnTo>
                            <a:lnTo>
                              <a:pt x="3616" y="3248"/>
                            </a:lnTo>
                            <a:lnTo>
                              <a:pt x="3762" y="3346"/>
                            </a:lnTo>
                            <a:lnTo>
                              <a:pt x="3909" y="3419"/>
                            </a:lnTo>
                            <a:lnTo>
                              <a:pt x="4080" y="3493"/>
                            </a:lnTo>
                            <a:lnTo>
                              <a:pt x="4251" y="3541"/>
                            </a:lnTo>
                            <a:lnTo>
                              <a:pt x="4422" y="3566"/>
                            </a:lnTo>
                            <a:lnTo>
                              <a:pt x="4592" y="3590"/>
                            </a:lnTo>
                            <a:lnTo>
                              <a:pt x="4763" y="3590"/>
                            </a:lnTo>
                            <a:lnTo>
                              <a:pt x="4934" y="3566"/>
                            </a:lnTo>
                            <a:lnTo>
                              <a:pt x="5105" y="3541"/>
                            </a:lnTo>
                            <a:lnTo>
                              <a:pt x="5276" y="3468"/>
                            </a:lnTo>
                            <a:lnTo>
                              <a:pt x="5447" y="3419"/>
                            </a:lnTo>
                            <a:lnTo>
                              <a:pt x="5618" y="3322"/>
                            </a:lnTo>
                            <a:lnTo>
                              <a:pt x="5765" y="3224"/>
                            </a:lnTo>
                            <a:lnTo>
                              <a:pt x="5887" y="3102"/>
                            </a:lnTo>
                            <a:lnTo>
                              <a:pt x="6009" y="2980"/>
                            </a:lnTo>
                            <a:lnTo>
                              <a:pt x="6131" y="2858"/>
                            </a:lnTo>
                            <a:lnTo>
                              <a:pt x="6204" y="2711"/>
                            </a:lnTo>
                            <a:lnTo>
                              <a:pt x="6302" y="2565"/>
                            </a:lnTo>
                            <a:lnTo>
                              <a:pt x="6351" y="2394"/>
                            </a:lnTo>
                            <a:lnTo>
                              <a:pt x="6400" y="2223"/>
                            </a:lnTo>
                            <a:lnTo>
                              <a:pt x="6449" y="2076"/>
                            </a:lnTo>
                            <a:lnTo>
                              <a:pt x="6473" y="1881"/>
                            </a:lnTo>
                            <a:lnTo>
                              <a:pt x="6473" y="1710"/>
                            </a:lnTo>
                            <a:lnTo>
                              <a:pt x="6449" y="1539"/>
                            </a:lnTo>
                            <a:lnTo>
                              <a:pt x="6424" y="1368"/>
                            </a:lnTo>
                            <a:lnTo>
                              <a:pt x="6351" y="1197"/>
                            </a:lnTo>
                            <a:lnTo>
                              <a:pt x="6278" y="1026"/>
                            </a:lnTo>
                            <a:lnTo>
                              <a:pt x="6204" y="855"/>
                            </a:lnTo>
                            <a:lnTo>
                              <a:pt x="6107" y="708"/>
                            </a:lnTo>
                            <a:lnTo>
                              <a:pt x="5985" y="586"/>
                            </a:lnTo>
                            <a:lnTo>
                              <a:pt x="5862" y="464"/>
                            </a:lnTo>
                            <a:lnTo>
                              <a:pt x="5740" y="342"/>
                            </a:lnTo>
                            <a:lnTo>
                              <a:pt x="5594" y="269"/>
                            </a:lnTo>
                            <a:lnTo>
                              <a:pt x="5447" y="171"/>
                            </a:lnTo>
                            <a:lnTo>
                              <a:pt x="5276" y="122"/>
                            </a:lnTo>
                            <a:lnTo>
                              <a:pt x="5105" y="73"/>
                            </a:lnTo>
                            <a:lnTo>
                              <a:pt x="4934" y="25"/>
                            </a:lnTo>
                            <a:lnTo>
                              <a:pt x="4763" y="25"/>
                            </a:lnTo>
                            <a:lnTo>
                              <a:pt x="459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" name="Shape 685"/>
                      <p:cNvSpPr/>
                      <p:nvPr/>
                    </p:nvSpPr>
                    <p:spPr>
                      <a:xfrm>
                        <a:off x="5420075" y="5116000"/>
                        <a:ext cx="189300" cy="18992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572" h="7597" extrusionOk="0">
                            <a:moveTo>
                              <a:pt x="3786" y="1"/>
                            </a:moveTo>
                            <a:lnTo>
                              <a:pt x="3395" y="25"/>
                            </a:lnTo>
                            <a:lnTo>
                              <a:pt x="3028" y="74"/>
                            </a:lnTo>
                            <a:lnTo>
                              <a:pt x="2662" y="172"/>
                            </a:lnTo>
                            <a:lnTo>
                              <a:pt x="2320" y="294"/>
                            </a:lnTo>
                            <a:lnTo>
                              <a:pt x="1978" y="465"/>
                            </a:lnTo>
                            <a:lnTo>
                              <a:pt x="1661" y="660"/>
                            </a:lnTo>
                            <a:lnTo>
                              <a:pt x="1392" y="880"/>
                            </a:lnTo>
                            <a:lnTo>
                              <a:pt x="1123" y="1124"/>
                            </a:lnTo>
                            <a:lnTo>
                              <a:pt x="879" y="1393"/>
                            </a:lnTo>
                            <a:lnTo>
                              <a:pt x="659" y="1686"/>
                            </a:lnTo>
                            <a:lnTo>
                              <a:pt x="464" y="1979"/>
                            </a:lnTo>
                            <a:lnTo>
                              <a:pt x="293" y="2321"/>
                            </a:lnTo>
                            <a:lnTo>
                              <a:pt x="171" y="2663"/>
                            </a:lnTo>
                            <a:lnTo>
                              <a:pt x="73" y="3029"/>
                            </a:lnTo>
                            <a:lnTo>
                              <a:pt x="24" y="3420"/>
                            </a:lnTo>
                            <a:lnTo>
                              <a:pt x="0" y="3787"/>
                            </a:lnTo>
                            <a:lnTo>
                              <a:pt x="24" y="4177"/>
                            </a:lnTo>
                            <a:lnTo>
                              <a:pt x="73" y="4568"/>
                            </a:lnTo>
                            <a:lnTo>
                              <a:pt x="171" y="4934"/>
                            </a:lnTo>
                            <a:lnTo>
                              <a:pt x="293" y="5276"/>
                            </a:lnTo>
                            <a:lnTo>
                              <a:pt x="464" y="5594"/>
                            </a:lnTo>
                            <a:lnTo>
                              <a:pt x="659" y="5911"/>
                            </a:lnTo>
                            <a:lnTo>
                              <a:pt x="879" y="6204"/>
                            </a:lnTo>
                            <a:lnTo>
                              <a:pt x="1123" y="6473"/>
                            </a:lnTo>
                            <a:lnTo>
                              <a:pt x="1392" y="6717"/>
                            </a:lnTo>
                            <a:lnTo>
                              <a:pt x="1661" y="6937"/>
                            </a:lnTo>
                            <a:lnTo>
                              <a:pt x="1978" y="7133"/>
                            </a:lnTo>
                            <a:lnTo>
                              <a:pt x="2320" y="7279"/>
                            </a:lnTo>
                            <a:lnTo>
                              <a:pt x="2662" y="7426"/>
                            </a:lnTo>
                            <a:lnTo>
                              <a:pt x="3028" y="7499"/>
                            </a:lnTo>
                            <a:lnTo>
                              <a:pt x="3395" y="7572"/>
                            </a:lnTo>
                            <a:lnTo>
                              <a:pt x="3786" y="7597"/>
                            </a:lnTo>
                            <a:lnTo>
                              <a:pt x="4176" y="7572"/>
                            </a:lnTo>
                            <a:lnTo>
                              <a:pt x="4567" y="7499"/>
                            </a:lnTo>
                            <a:lnTo>
                              <a:pt x="4909" y="7426"/>
                            </a:lnTo>
                            <a:lnTo>
                              <a:pt x="5275" y="7279"/>
                            </a:lnTo>
                            <a:lnTo>
                              <a:pt x="5593" y="7133"/>
                            </a:lnTo>
                            <a:lnTo>
                              <a:pt x="5910" y="6937"/>
                            </a:lnTo>
                            <a:lnTo>
                              <a:pt x="6203" y="6717"/>
                            </a:lnTo>
                            <a:lnTo>
                              <a:pt x="6472" y="6473"/>
                            </a:lnTo>
                            <a:lnTo>
                              <a:pt x="6716" y="6204"/>
                            </a:lnTo>
                            <a:lnTo>
                              <a:pt x="6936" y="5911"/>
                            </a:lnTo>
                            <a:lnTo>
                              <a:pt x="7132" y="5594"/>
                            </a:lnTo>
                            <a:lnTo>
                              <a:pt x="7278" y="5276"/>
                            </a:lnTo>
                            <a:lnTo>
                              <a:pt x="7425" y="4934"/>
                            </a:lnTo>
                            <a:lnTo>
                              <a:pt x="7498" y="4568"/>
                            </a:lnTo>
                            <a:lnTo>
                              <a:pt x="7571" y="4177"/>
                            </a:lnTo>
                            <a:lnTo>
                              <a:pt x="7571" y="3787"/>
                            </a:lnTo>
                            <a:lnTo>
                              <a:pt x="7571" y="3420"/>
                            </a:lnTo>
                            <a:lnTo>
                              <a:pt x="7498" y="3029"/>
                            </a:lnTo>
                            <a:lnTo>
                              <a:pt x="7425" y="2663"/>
                            </a:lnTo>
                            <a:lnTo>
                              <a:pt x="7278" y="2321"/>
                            </a:lnTo>
                            <a:lnTo>
                              <a:pt x="7132" y="1979"/>
                            </a:lnTo>
                            <a:lnTo>
                              <a:pt x="6936" y="1686"/>
                            </a:lnTo>
                            <a:lnTo>
                              <a:pt x="6716" y="1393"/>
                            </a:lnTo>
                            <a:lnTo>
                              <a:pt x="6472" y="1124"/>
                            </a:lnTo>
                            <a:lnTo>
                              <a:pt x="6203" y="880"/>
                            </a:lnTo>
                            <a:lnTo>
                              <a:pt x="5910" y="660"/>
                            </a:lnTo>
                            <a:lnTo>
                              <a:pt x="5593" y="465"/>
                            </a:lnTo>
                            <a:lnTo>
                              <a:pt x="5275" y="294"/>
                            </a:lnTo>
                            <a:lnTo>
                              <a:pt x="4909" y="172"/>
                            </a:lnTo>
                            <a:lnTo>
                              <a:pt x="4567" y="74"/>
                            </a:lnTo>
                            <a:lnTo>
                              <a:pt x="4176" y="25"/>
                            </a:lnTo>
                            <a:lnTo>
                              <a:pt x="3786" y="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86" name="Freeform 85"/>
                    <p:cNvSpPr/>
                    <p:nvPr/>
                  </p:nvSpPr>
                  <p:spPr>
                    <a:xfrm>
                      <a:off x="10025199" y="4985077"/>
                      <a:ext cx="297571" cy="260257"/>
                    </a:xfrm>
                    <a:custGeom>
                      <a:avLst/>
                      <a:gdLst>
                        <a:gd name="connsiteX0" fmla="*/ 169590 w 540885"/>
                        <a:gd name="connsiteY0" fmla="*/ 270443 h 504826"/>
                        <a:gd name="connsiteX1" fmla="*/ 181704 w 540885"/>
                        <a:gd name="connsiteY1" fmla="*/ 276500 h 504826"/>
                        <a:gd name="connsiteX2" fmla="*/ 202269 w 540885"/>
                        <a:gd name="connsiteY2" fmla="*/ 290022 h 504826"/>
                        <a:gd name="connsiteX3" fmla="*/ 232412 w 540885"/>
                        <a:gd name="connsiteY3" fmla="*/ 303544 h 504826"/>
                        <a:gd name="connsiteX4" fmla="*/ 270443 w 540885"/>
                        <a:gd name="connsiteY4" fmla="*/ 309601 h 504826"/>
                        <a:gd name="connsiteX5" fmla="*/ 308473 w 540885"/>
                        <a:gd name="connsiteY5" fmla="*/ 303544 h 504826"/>
                        <a:gd name="connsiteX6" fmla="*/ 338617 w 540885"/>
                        <a:gd name="connsiteY6" fmla="*/ 290022 h 504826"/>
                        <a:gd name="connsiteX7" fmla="*/ 359181 w 540885"/>
                        <a:gd name="connsiteY7" fmla="*/ 276500 h 504826"/>
                        <a:gd name="connsiteX8" fmla="*/ 371295 w 540885"/>
                        <a:gd name="connsiteY8" fmla="*/ 270443 h 504826"/>
                        <a:gd name="connsiteX9" fmla="*/ 402705 w 540885"/>
                        <a:gd name="connsiteY9" fmla="*/ 276077 h 504826"/>
                        <a:gd name="connsiteX10" fmla="*/ 426792 w 540885"/>
                        <a:gd name="connsiteY10" fmla="*/ 291149 h 504826"/>
                        <a:gd name="connsiteX11" fmla="*/ 444258 w 540885"/>
                        <a:gd name="connsiteY11" fmla="*/ 313967 h 504826"/>
                        <a:gd name="connsiteX12" fmla="*/ 456371 w 540885"/>
                        <a:gd name="connsiteY12" fmla="*/ 341434 h 504826"/>
                        <a:gd name="connsiteX13" fmla="*/ 463837 w 540885"/>
                        <a:gd name="connsiteY13" fmla="*/ 372000 h 504826"/>
                        <a:gd name="connsiteX14" fmla="*/ 467781 w 540885"/>
                        <a:gd name="connsiteY14" fmla="*/ 402706 h 504826"/>
                        <a:gd name="connsiteX15" fmla="*/ 468767 w 540885"/>
                        <a:gd name="connsiteY15" fmla="*/ 431863 h 504826"/>
                        <a:gd name="connsiteX16" fmla="*/ 448202 w 540885"/>
                        <a:gd name="connsiteY16" fmla="*/ 485247 h 504826"/>
                        <a:gd name="connsiteX17" fmla="*/ 393550 w 540885"/>
                        <a:gd name="connsiteY17" fmla="*/ 504826 h 504826"/>
                        <a:gd name="connsiteX18" fmla="*/ 147335 w 540885"/>
                        <a:gd name="connsiteY18" fmla="*/ 504826 h 504826"/>
                        <a:gd name="connsiteX19" fmla="*/ 92683 w 540885"/>
                        <a:gd name="connsiteY19" fmla="*/ 485247 h 504826"/>
                        <a:gd name="connsiteX20" fmla="*/ 72118 w 540885"/>
                        <a:gd name="connsiteY20" fmla="*/ 431863 h 504826"/>
                        <a:gd name="connsiteX21" fmla="*/ 73104 w 540885"/>
                        <a:gd name="connsiteY21" fmla="*/ 402706 h 504826"/>
                        <a:gd name="connsiteX22" fmla="*/ 77049 w 540885"/>
                        <a:gd name="connsiteY22" fmla="*/ 372000 h 504826"/>
                        <a:gd name="connsiteX23" fmla="*/ 84514 w 540885"/>
                        <a:gd name="connsiteY23" fmla="*/ 341434 h 504826"/>
                        <a:gd name="connsiteX24" fmla="*/ 96628 w 540885"/>
                        <a:gd name="connsiteY24" fmla="*/ 313967 h 504826"/>
                        <a:gd name="connsiteX25" fmla="*/ 114093 w 540885"/>
                        <a:gd name="connsiteY25" fmla="*/ 291149 h 504826"/>
                        <a:gd name="connsiteX26" fmla="*/ 138180 w 540885"/>
                        <a:gd name="connsiteY26" fmla="*/ 276077 h 504826"/>
                        <a:gd name="connsiteX27" fmla="*/ 169590 w 540885"/>
                        <a:gd name="connsiteY27" fmla="*/ 270443 h 504826"/>
                        <a:gd name="connsiteX28" fmla="*/ 505953 w 540885"/>
                        <a:gd name="connsiteY28" fmla="*/ 144237 h 504826"/>
                        <a:gd name="connsiteX29" fmla="*/ 540885 w 540885"/>
                        <a:gd name="connsiteY29" fmla="*/ 243680 h 504826"/>
                        <a:gd name="connsiteX30" fmla="*/ 525109 w 540885"/>
                        <a:gd name="connsiteY30" fmla="*/ 277063 h 504826"/>
                        <a:gd name="connsiteX31" fmla="*/ 486233 w 540885"/>
                        <a:gd name="connsiteY31" fmla="*/ 288472 h 504826"/>
                        <a:gd name="connsiteX32" fmla="*/ 448484 w 540885"/>
                        <a:gd name="connsiteY32" fmla="*/ 288472 h 504826"/>
                        <a:gd name="connsiteX33" fmla="*/ 373830 w 540885"/>
                        <a:gd name="connsiteY33" fmla="*/ 252413 h 504826"/>
                        <a:gd name="connsiteX34" fmla="*/ 396649 w 540885"/>
                        <a:gd name="connsiteY34" fmla="*/ 180296 h 504826"/>
                        <a:gd name="connsiteX35" fmla="*/ 395240 w 540885"/>
                        <a:gd name="connsiteY35" fmla="*/ 161703 h 504826"/>
                        <a:gd name="connsiteX36" fmla="*/ 432708 w 540885"/>
                        <a:gd name="connsiteY36" fmla="*/ 168182 h 504826"/>
                        <a:gd name="connsiteX37" fmla="*/ 466231 w 540885"/>
                        <a:gd name="connsiteY37" fmla="*/ 162125 h 504826"/>
                        <a:gd name="connsiteX38" fmla="*/ 493698 w 540885"/>
                        <a:gd name="connsiteY38" fmla="*/ 150153 h 504826"/>
                        <a:gd name="connsiteX39" fmla="*/ 505953 w 540885"/>
                        <a:gd name="connsiteY39" fmla="*/ 144237 h 504826"/>
                        <a:gd name="connsiteX40" fmla="*/ 34932 w 540885"/>
                        <a:gd name="connsiteY40" fmla="*/ 144237 h 504826"/>
                        <a:gd name="connsiteX41" fmla="*/ 47187 w 540885"/>
                        <a:gd name="connsiteY41" fmla="*/ 150153 h 504826"/>
                        <a:gd name="connsiteX42" fmla="*/ 74653 w 540885"/>
                        <a:gd name="connsiteY42" fmla="*/ 162125 h 504826"/>
                        <a:gd name="connsiteX43" fmla="*/ 108176 w 540885"/>
                        <a:gd name="connsiteY43" fmla="*/ 168182 h 504826"/>
                        <a:gd name="connsiteX44" fmla="*/ 145644 w 540885"/>
                        <a:gd name="connsiteY44" fmla="*/ 161703 h 504826"/>
                        <a:gd name="connsiteX45" fmla="*/ 144235 w 540885"/>
                        <a:gd name="connsiteY45" fmla="*/ 180296 h 504826"/>
                        <a:gd name="connsiteX46" fmla="*/ 167054 w 540885"/>
                        <a:gd name="connsiteY46" fmla="*/ 252413 h 504826"/>
                        <a:gd name="connsiteX47" fmla="*/ 92401 w 540885"/>
                        <a:gd name="connsiteY47" fmla="*/ 288472 h 504826"/>
                        <a:gd name="connsiteX48" fmla="*/ 54652 w 540885"/>
                        <a:gd name="connsiteY48" fmla="*/ 288472 h 504826"/>
                        <a:gd name="connsiteX49" fmla="*/ 15776 w 540885"/>
                        <a:gd name="connsiteY49" fmla="*/ 277063 h 504826"/>
                        <a:gd name="connsiteX50" fmla="*/ 0 w 540885"/>
                        <a:gd name="connsiteY50" fmla="*/ 243680 h 504826"/>
                        <a:gd name="connsiteX51" fmla="*/ 34932 w 540885"/>
                        <a:gd name="connsiteY51" fmla="*/ 144237 h 504826"/>
                        <a:gd name="connsiteX52" fmla="*/ 270442 w 540885"/>
                        <a:gd name="connsiteY52" fmla="*/ 72119 h 504826"/>
                        <a:gd name="connsiteX53" fmla="*/ 346926 w 540885"/>
                        <a:gd name="connsiteY53" fmla="*/ 103811 h 504826"/>
                        <a:gd name="connsiteX54" fmla="*/ 378619 w 540885"/>
                        <a:gd name="connsiteY54" fmla="*/ 180296 h 504826"/>
                        <a:gd name="connsiteX55" fmla="*/ 346926 w 540885"/>
                        <a:gd name="connsiteY55" fmla="*/ 256780 h 504826"/>
                        <a:gd name="connsiteX56" fmla="*/ 270442 w 540885"/>
                        <a:gd name="connsiteY56" fmla="*/ 288472 h 504826"/>
                        <a:gd name="connsiteX57" fmla="*/ 193957 w 540885"/>
                        <a:gd name="connsiteY57" fmla="*/ 256780 h 504826"/>
                        <a:gd name="connsiteX58" fmla="*/ 162265 w 540885"/>
                        <a:gd name="connsiteY58" fmla="*/ 180296 h 504826"/>
                        <a:gd name="connsiteX59" fmla="*/ 193957 w 540885"/>
                        <a:gd name="connsiteY59" fmla="*/ 103811 h 504826"/>
                        <a:gd name="connsiteX60" fmla="*/ 270442 w 540885"/>
                        <a:gd name="connsiteY60" fmla="*/ 72119 h 504826"/>
                        <a:gd name="connsiteX61" fmla="*/ 432707 w 540885"/>
                        <a:gd name="connsiteY61" fmla="*/ 0 h 504826"/>
                        <a:gd name="connsiteX62" fmla="*/ 483697 w 540885"/>
                        <a:gd name="connsiteY62" fmla="*/ 21128 h 504826"/>
                        <a:gd name="connsiteX63" fmla="*/ 504825 w 540885"/>
                        <a:gd name="connsiteY63" fmla="*/ 72118 h 504826"/>
                        <a:gd name="connsiteX64" fmla="*/ 483697 w 540885"/>
                        <a:gd name="connsiteY64" fmla="*/ 123108 h 504826"/>
                        <a:gd name="connsiteX65" fmla="*/ 432707 w 540885"/>
                        <a:gd name="connsiteY65" fmla="*/ 144236 h 504826"/>
                        <a:gd name="connsiteX66" fmla="*/ 381717 w 540885"/>
                        <a:gd name="connsiteY66" fmla="*/ 123108 h 504826"/>
                        <a:gd name="connsiteX67" fmla="*/ 360589 w 540885"/>
                        <a:gd name="connsiteY67" fmla="*/ 72118 h 504826"/>
                        <a:gd name="connsiteX68" fmla="*/ 381717 w 540885"/>
                        <a:gd name="connsiteY68" fmla="*/ 21128 h 504826"/>
                        <a:gd name="connsiteX69" fmla="*/ 432707 w 540885"/>
                        <a:gd name="connsiteY69" fmla="*/ 0 h 504826"/>
                        <a:gd name="connsiteX70" fmla="*/ 108176 w 540885"/>
                        <a:gd name="connsiteY70" fmla="*/ 0 h 504826"/>
                        <a:gd name="connsiteX71" fmla="*/ 159167 w 540885"/>
                        <a:gd name="connsiteY71" fmla="*/ 21128 h 504826"/>
                        <a:gd name="connsiteX72" fmla="*/ 180295 w 540885"/>
                        <a:gd name="connsiteY72" fmla="*/ 72118 h 504826"/>
                        <a:gd name="connsiteX73" fmla="*/ 159167 w 540885"/>
                        <a:gd name="connsiteY73" fmla="*/ 123108 h 504826"/>
                        <a:gd name="connsiteX74" fmla="*/ 108176 w 540885"/>
                        <a:gd name="connsiteY74" fmla="*/ 144236 h 504826"/>
                        <a:gd name="connsiteX75" fmla="*/ 57187 w 540885"/>
                        <a:gd name="connsiteY75" fmla="*/ 123108 h 504826"/>
                        <a:gd name="connsiteX76" fmla="*/ 36059 w 540885"/>
                        <a:gd name="connsiteY76" fmla="*/ 72118 h 504826"/>
                        <a:gd name="connsiteX77" fmla="*/ 57187 w 540885"/>
                        <a:gd name="connsiteY77" fmla="*/ 21128 h 504826"/>
                        <a:gd name="connsiteX78" fmla="*/ 108176 w 540885"/>
                        <a:gd name="connsiteY78" fmla="*/ 0 h 504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</a:cxnLst>
                      <a:rect l="l" t="t" r="r" b="b"/>
                      <a:pathLst>
                        <a:path w="540885" h="504826">
                          <a:moveTo>
                            <a:pt x="169590" y="270443"/>
                          </a:moveTo>
                          <a:cubicBezTo>
                            <a:pt x="171469" y="270443"/>
                            <a:pt x="175506" y="272462"/>
                            <a:pt x="181704" y="276500"/>
                          </a:cubicBezTo>
                          <a:cubicBezTo>
                            <a:pt x="187902" y="280538"/>
                            <a:pt x="194757" y="285045"/>
                            <a:pt x="202269" y="290022"/>
                          </a:cubicBezTo>
                          <a:cubicBezTo>
                            <a:pt x="209781" y="294999"/>
                            <a:pt x="219829" y="299506"/>
                            <a:pt x="232412" y="303544"/>
                          </a:cubicBezTo>
                          <a:cubicBezTo>
                            <a:pt x="244995" y="307582"/>
                            <a:pt x="257673" y="309601"/>
                            <a:pt x="270443" y="309601"/>
                          </a:cubicBezTo>
                          <a:cubicBezTo>
                            <a:pt x="283214" y="309601"/>
                            <a:pt x="295891" y="307582"/>
                            <a:pt x="308473" y="303544"/>
                          </a:cubicBezTo>
                          <a:cubicBezTo>
                            <a:pt x="321057" y="299506"/>
                            <a:pt x="331105" y="294999"/>
                            <a:pt x="338617" y="290022"/>
                          </a:cubicBezTo>
                          <a:cubicBezTo>
                            <a:pt x="346129" y="285045"/>
                            <a:pt x="352983" y="280538"/>
                            <a:pt x="359181" y="276500"/>
                          </a:cubicBezTo>
                          <a:cubicBezTo>
                            <a:pt x="365379" y="272462"/>
                            <a:pt x="369418" y="270443"/>
                            <a:pt x="371295" y="270443"/>
                          </a:cubicBezTo>
                          <a:cubicBezTo>
                            <a:pt x="382751" y="270443"/>
                            <a:pt x="393222" y="272321"/>
                            <a:pt x="402705" y="276077"/>
                          </a:cubicBezTo>
                          <a:cubicBezTo>
                            <a:pt x="412191" y="279833"/>
                            <a:pt x="420218" y="284857"/>
                            <a:pt x="426792" y="291149"/>
                          </a:cubicBezTo>
                          <a:cubicBezTo>
                            <a:pt x="433365" y="297440"/>
                            <a:pt x="439187" y="305046"/>
                            <a:pt x="444258" y="313967"/>
                          </a:cubicBezTo>
                          <a:cubicBezTo>
                            <a:pt x="449329" y="322888"/>
                            <a:pt x="453367" y="332044"/>
                            <a:pt x="456371" y="341434"/>
                          </a:cubicBezTo>
                          <a:cubicBezTo>
                            <a:pt x="459376" y="350824"/>
                            <a:pt x="461865" y="361013"/>
                            <a:pt x="463837" y="372000"/>
                          </a:cubicBezTo>
                          <a:cubicBezTo>
                            <a:pt x="465809" y="382986"/>
                            <a:pt x="467124" y="393222"/>
                            <a:pt x="467781" y="402706"/>
                          </a:cubicBezTo>
                          <a:cubicBezTo>
                            <a:pt x="468438" y="412190"/>
                            <a:pt x="468767" y="421909"/>
                            <a:pt x="468767" y="431863"/>
                          </a:cubicBezTo>
                          <a:cubicBezTo>
                            <a:pt x="468767" y="454400"/>
                            <a:pt x="461912" y="472195"/>
                            <a:pt x="448202" y="485247"/>
                          </a:cubicBezTo>
                          <a:cubicBezTo>
                            <a:pt x="434492" y="498300"/>
                            <a:pt x="416275" y="504826"/>
                            <a:pt x="393550" y="504826"/>
                          </a:cubicBezTo>
                          <a:lnTo>
                            <a:pt x="147335" y="504826"/>
                          </a:lnTo>
                          <a:cubicBezTo>
                            <a:pt x="124611" y="504826"/>
                            <a:pt x="106393" y="498300"/>
                            <a:pt x="92683" y="485247"/>
                          </a:cubicBezTo>
                          <a:cubicBezTo>
                            <a:pt x="78974" y="472195"/>
                            <a:pt x="72118" y="454400"/>
                            <a:pt x="72118" y="431863"/>
                          </a:cubicBezTo>
                          <a:cubicBezTo>
                            <a:pt x="72118" y="421909"/>
                            <a:pt x="72447" y="412190"/>
                            <a:pt x="73104" y="402706"/>
                          </a:cubicBezTo>
                          <a:cubicBezTo>
                            <a:pt x="73761" y="393222"/>
                            <a:pt x="75077" y="382986"/>
                            <a:pt x="77049" y="372000"/>
                          </a:cubicBezTo>
                          <a:cubicBezTo>
                            <a:pt x="79021" y="361013"/>
                            <a:pt x="81510" y="350824"/>
                            <a:pt x="84514" y="341434"/>
                          </a:cubicBezTo>
                          <a:cubicBezTo>
                            <a:pt x="87519" y="332044"/>
                            <a:pt x="91556" y="322888"/>
                            <a:pt x="96628" y="313967"/>
                          </a:cubicBezTo>
                          <a:cubicBezTo>
                            <a:pt x="101698" y="305046"/>
                            <a:pt x="107521" y="297440"/>
                            <a:pt x="114093" y="291149"/>
                          </a:cubicBezTo>
                          <a:cubicBezTo>
                            <a:pt x="120667" y="284857"/>
                            <a:pt x="128696" y="279833"/>
                            <a:pt x="138180" y="276077"/>
                          </a:cubicBezTo>
                          <a:cubicBezTo>
                            <a:pt x="147664" y="272321"/>
                            <a:pt x="158135" y="270443"/>
                            <a:pt x="169590" y="270443"/>
                          </a:cubicBezTo>
                          <a:close/>
                          <a:moveTo>
                            <a:pt x="505953" y="144237"/>
                          </a:moveTo>
                          <a:cubicBezTo>
                            <a:pt x="529241" y="144237"/>
                            <a:pt x="540885" y="177385"/>
                            <a:pt x="540885" y="243680"/>
                          </a:cubicBezTo>
                          <a:cubicBezTo>
                            <a:pt x="540885" y="258329"/>
                            <a:pt x="535626" y="269457"/>
                            <a:pt x="525109" y="277063"/>
                          </a:cubicBezTo>
                          <a:cubicBezTo>
                            <a:pt x="514592" y="284669"/>
                            <a:pt x="501634" y="288472"/>
                            <a:pt x="486233" y="288472"/>
                          </a:cubicBezTo>
                          <a:lnTo>
                            <a:pt x="448484" y="288472"/>
                          </a:lnTo>
                          <a:cubicBezTo>
                            <a:pt x="429140" y="265372"/>
                            <a:pt x="404256" y="253353"/>
                            <a:pt x="373830" y="252413"/>
                          </a:cubicBezTo>
                          <a:cubicBezTo>
                            <a:pt x="389043" y="230440"/>
                            <a:pt x="396649" y="206401"/>
                            <a:pt x="396649" y="180296"/>
                          </a:cubicBezTo>
                          <a:cubicBezTo>
                            <a:pt x="396649" y="174849"/>
                            <a:pt x="396179" y="168652"/>
                            <a:pt x="395240" y="161703"/>
                          </a:cubicBezTo>
                          <a:cubicBezTo>
                            <a:pt x="407636" y="166022"/>
                            <a:pt x="420125" y="168182"/>
                            <a:pt x="432708" y="168182"/>
                          </a:cubicBezTo>
                          <a:cubicBezTo>
                            <a:pt x="443789" y="168182"/>
                            <a:pt x="454964" y="166163"/>
                            <a:pt x="466231" y="162125"/>
                          </a:cubicBezTo>
                          <a:cubicBezTo>
                            <a:pt x="477500" y="158087"/>
                            <a:pt x="486655" y="154097"/>
                            <a:pt x="493698" y="150153"/>
                          </a:cubicBezTo>
                          <a:cubicBezTo>
                            <a:pt x="500742" y="146209"/>
                            <a:pt x="504826" y="144237"/>
                            <a:pt x="505953" y="144237"/>
                          </a:cubicBezTo>
                          <a:close/>
                          <a:moveTo>
                            <a:pt x="34932" y="144237"/>
                          </a:moveTo>
                          <a:cubicBezTo>
                            <a:pt x="36059" y="144237"/>
                            <a:pt x="40144" y="146209"/>
                            <a:pt x="47187" y="150153"/>
                          </a:cubicBezTo>
                          <a:cubicBezTo>
                            <a:pt x="54229" y="154097"/>
                            <a:pt x="63384" y="158087"/>
                            <a:pt x="74653" y="162125"/>
                          </a:cubicBezTo>
                          <a:cubicBezTo>
                            <a:pt x="85921" y="166163"/>
                            <a:pt x="97096" y="168182"/>
                            <a:pt x="108176" y="168182"/>
                          </a:cubicBezTo>
                          <a:cubicBezTo>
                            <a:pt x="120760" y="168182"/>
                            <a:pt x="133249" y="166022"/>
                            <a:pt x="145644" y="161703"/>
                          </a:cubicBezTo>
                          <a:cubicBezTo>
                            <a:pt x="144705" y="168652"/>
                            <a:pt x="144235" y="174849"/>
                            <a:pt x="144235" y="180296"/>
                          </a:cubicBezTo>
                          <a:cubicBezTo>
                            <a:pt x="144235" y="206401"/>
                            <a:pt x="151841" y="230440"/>
                            <a:pt x="167054" y="252413"/>
                          </a:cubicBezTo>
                          <a:cubicBezTo>
                            <a:pt x="136630" y="253353"/>
                            <a:pt x="111745" y="265372"/>
                            <a:pt x="92401" y="288472"/>
                          </a:cubicBezTo>
                          <a:lnTo>
                            <a:pt x="54652" y="288472"/>
                          </a:lnTo>
                          <a:cubicBezTo>
                            <a:pt x="39251" y="288472"/>
                            <a:pt x="26293" y="284669"/>
                            <a:pt x="15776" y="277063"/>
                          </a:cubicBezTo>
                          <a:cubicBezTo>
                            <a:pt x="5259" y="269457"/>
                            <a:pt x="0" y="258329"/>
                            <a:pt x="0" y="243680"/>
                          </a:cubicBezTo>
                          <a:cubicBezTo>
                            <a:pt x="0" y="177385"/>
                            <a:pt x="11644" y="144237"/>
                            <a:pt x="34932" y="144237"/>
                          </a:cubicBezTo>
                          <a:close/>
                          <a:moveTo>
                            <a:pt x="270442" y="72119"/>
                          </a:moveTo>
                          <a:cubicBezTo>
                            <a:pt x="300303" y="72119"/>
                            <a:pt x="325799" y="82683"/>
                            <a:pt x="346926" y="103811"/>
                          </a:cubicBezTo>
                          <a:cubicBezTo>
                            <a:pt x="368054" y="124940"/>
                            <a:pt x="378619" y="150434"/>
                            <a:pt x="378619" y="180296"/>
                          </a:cubicBezTo>
                          <a:cubicBezTo>
                            <a:pt x="378619" y="210157"/>
                            <a:pt x="368054" y="235652"/>
                            <a:pt x="346926" y="256780"/>
                          </a:cubicBezTo>
                          <a:cubicBezTo>
                            <a:pt x="325799" y="277908"/>
                            <a:pt x="300303" y="288472"/>
                            <a:pt x="270442" y="288472"/>
                          </a:cubicBezTo>
                          <a:cubicBezTo>
                            <a:pt x="240580" y="288472"/>
                            <a:pt x="215085" y="277908"/>
                            <a:pt x="193957" y="256780"/>
                          </a:cubicBezTo>
                          <a:cubicBezTo>
                            <a:pt x="172829" y="235652"/>
                            <a:pt x="162265" y="210157"/>
                            <a:pt x="162265" y="180296"/>
                          </a:cubicBezTo>
                          <a:cubicBezTo>
                            <a:pt x="162265" y="150434"/>
                            <a:pt x="172829" y="124940"/>
                            <a:pt x="193957" y="103811"/>
                          </a:cubicBezTo>
                          <a:cubicBezTo>
                            <a:pt x="215085" y="82683"/>
                            <a:pt x="240580" y="72119"/>
                            <a:pt x="270442" y="72119"/>
                          </a:cubicBezTo>
                          <a:close/>
                          <a:moveTo>
                            <a:pt x="432707" y="0"/>
                          </a:moveTo>
                          <a:cubicBezTo>
                            <a:pt x="452615" y="0"/>
                            <a:pt x="469611" y="7043"/>
                            <a:pt x="483697" y="21128"/>
                          </a:cubicBezTo>
                          <a:cubicBezTo>
                            <a:pt x="497783" y="35214"/>
                            <a:pt x="504825" y="52210"/>
                            <a:pt x="504825" y="72118"/>
                          </a:cubicBezTo>
                          <a:cubicBezTo>
                            <a:pt x="504825" y="92025"/>
                            <a:pt x="497783" y="109022"/>
                            <a:pt x="483697" y="123108"/>
                          </a:cubicBezTo>
                          <a:cubicBezTo>
                            <a:pt x="469611" y="137193"/>
                            <a:pt x="452615" y="144236"/>
                            <a:pt x="432707" y="144236"/>
                          </a:cubicBezTo>
                          <a:cubicBezTo>
                            <a:pt x="412800" y="144236"/>
                            <a:pt x="395803" y="137193"/>
                            <a:pt x="381717" y="123108"/>
                          </a:cubicBezTo>
                          <a:cubicBezTo>
                            <a:pt x="367632" y="109022"/>
                            <a:pt x="360589" y="92025"/>
                            <a:pt x="360589" y="72118"/>
                          </a:cubicBezTo>
                          <a:cubicBezTo>
                            <a:pt x="360589" y="52210"/>
                            <a:pt x="367632" y="35214"/>
                            <a:pt x="381717" y="21128"/>
                          </a:cubicBezTo>
                          <a:cubicBezTo>
                            <a:pt x="395803" y="7043"/>
                            <a:pt x="412800" y="0"/>
                            <a:pt x="432707" y="0"/>
                          </a:cubicBezTo>
                          <a:close/>
                          <a:moveTo>
                            <a:pt x="108176" y="0"/>
                          </a:moveTo>
                          <a:cubicBezTo>
                            <a:pt x="128085" y="0"/>
                            <a:pt x="145080" y="7043"/>
                            <a:pt x="159167" y="21128"/>
                          </a:cubicBezTo>
                          <a:cubicBezTo>
                            <a:pt x="173252" y="35214"/>
                            <a:pt x="180295" y="52210"/>
                            <a:pt x="180295" y="72118"/>
                          </a:cubicBezTo>
                          <a:cubicBezTo>
                            <a:pt x="180295" y="92025"/>
                            <a:pt x="173252" y="109022"/>
                            <a:pt x="159167" y="123108"/>
                          </a:cubicBezTo>
                          <a:cubicBezTo>
                            <a:pt x="145080" y="137193"/>
                            <a:pt x="128085" y="144236"/>
                            <a:pt x="108176" y="144236"/>
                          </a:cubicBezTo>
                          <a:cubicBezTo>
                            <a:pt x="88270" y="144236"/>
                            <a:pt x="71272" y="137193"/>
                            <a:pt x="57187" y="123108"/>
                          </a:cubicBezTo>
                          <a:cubicBezTo>
                            <a:pt x="43102" y="109022"/>
                            <a:pt x="36059" y="92025"/>
                            <a:pt x="36059" y="72118"/>
                          </a:cubicBezTo>
                          <a:cubicBezTo>
                            <a:pt x="36059" y="52210"/>
                            <a:pt x="43102" y="35214"/>
                            <a:pt x="57187" y="21128"/>
                          </a:cubicBezTo>
                          <a:cubicBezTo>
                            <a:pt x="71272" y="7043"/>
                            <a:pt x="88270" y="0"/>
                            <a:pt x="108176" y="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013"/>
                    </a:p>
                  </p:txBody>
                </p:sp>
                <p:sp>
                  <p:nvSpPr>
                    <p:cNvPr id="87" name="Flowchart: Preparation 86"/>
                    <p:cNvSpPr/>
                    <p:nvPr/>
                  </p:nvSpPr>
                  <p:spPr>
                    <a:xfrm>
                      <a:off x="9732137" y="5981762"/>
                      <a:ext cx="819404" cy="637729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88" name="Flowchart: Preparation 87"/>
                    <p:cNvSpPr/>
                    <p:nvPr/>
                  </p:nvSpPr>
                  <p:spPr>
                    <a:xfrm>
                      <a:off x="9068361" y="4991818"/>
                      <a:ext cx="814071" cy="653343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89" name="Flowchart: Preparation 88"/>
                    <p:cNvSpPr/>
                    <p:nvPr/>
                  </p:nvSpPr>
                  <p:spPr>
                    <a:xfrm>
                      <a:off x="9070867" y="5657357"/>
                      <a:ext cx="816838" cy="637770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91" name="Flowchart: Preparation 90"/>
                    <p:cNvSpPr/>
                    <p:nvPr/>
                  </p:nvSpPr>
                  <p:spPr>
                    <a:xfrm>
                      <a:off x="8434903" y="5319498"/>
                      <a:ext cx="792874" cy="670452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9252822" y="5075435"/>
                      <a:ext cx="418224" cy="4153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2706" h="432707">
                          <a:moveTo>
                            <a:pt x="216353" y="0"/>
                          </a:moveTo>
                          <a:cubicBezTo>
                            <a:pt x="255605" y="0"/>
                            <a:pt x="291805" y="9672"/>
                            <a:pt x="324953" y="29016"/>
                          </a:cubicBezTo>
                          <a:cubicBezTo>
                            <a:pt x="358101" y="48360"/>
                            <a:pt x="384347" y="74606"/>
                            <a:pt x="403690" y="107754"/>
                          </a:cubicBezTo>
                          <a:cubicBezTo>
                            <a:pt x="423035" y="140902"/>
                            <a:pt x="432706" y="177102"/>
                            <a:pt x="432706" y="216354"/>
                          </a:cubicBezTo>
                          <a:cubicBezTo>
                            <a:pt x="432706" y="255605"/>
                            <a:pt x="423035" y="291805"/>
                            <a:pt x="403690" y="324953"/>
                          </a:cubicBezTo>
                          <a:cubicBezTo>
                            <a:pt x="384347" y="358101"/>
                            <a:pt x="358101" y="384347"/>
                            <a:pt x="324953" y="403691"/>
                          </a:cubicBezTo>
                          <a:cubicBezTo>
                            <a:pt x="291805" y="423035"/>
                            <a:pt x="255605" y="432707"/>
                            <a:pt x="216353" y="432707"/>
                          </a:cubicBezTo>
                          <a:cubicBezTo>
                            <a:pt x="177102" y="432707"/>
                            <a:pt x="140902" y="423035"/>
                            <a:pt x="107754" y="403691"/>
                          </a:cubicBezTo>
                          <a:cubicBezTo>
                            <a:pt x="74606" y="384347"/>
                            <a:pt x="48360" y="358101"/>
                            <a:pt x="29016" y="324953"/>
                          </a:cubicBezTo>
                          <a:cubicBezTo>
                            <a:pt x="9672" y="291805"/>
                            <a:pt x="0" y="255605"/>
                            <a:pt x="0" y="216354"/>
                          </a:cubicBezTo>
                          <a:cubicBezTo>
                            <a:pt x="0" y="177102"/>
                            <a:pt x="9672" y="140902"/>
                            <a:pt x="29016" y="107754"/>
                          </a:cubicBezTo>
                          <a:cubicBezTo>
                            <a:pt x="48360" y="74606"/>
                            <a:pt x="74606" y="48360"/>
                            <a:pt x="107754" y="29016"/>
                          </a:cubicBezTo>
                          <a:cubicBezTo>
                            <a:pt x="140902" y="9672"/>
                            <a:pt x="177102" y="0"/>
                            <a:pt x="216353" y="0"/>
                          </a:cubicBezTo>
                          <a:close/>
                          <a:moveTo>
                            <a:pt x="194520" y="41130"/>
                          </a:moveTo>
                          <a:cubicBezTo>
                            <a:pt x="191985" y="40942"/>
                            <a:pt x="190154" y="41317"/>
                            <a:pt x="189027" y="42256"/>
                          </a:cubicBezTo>
                          <a:cubicBezTo>
                            <a:pt x="188088" y="43571"/>
                            <a:pt x="187572" y="44651"/>
                            <a:pt x="187478" y="45496"/>
                          </a:cubicBezTo>
                          <a:cubicBezTo>
                            <a:pt x="187384" y="46341"/>
                            <a:pt x="187854" y="47093"/>
                            <a:pt x="188886" y="47750"/>
                          </a:cubicBezTo>
                          <a:cubicBezTo>
                            <a:pt x="189920" y="48407"/>
                            <a:pt x="190906" y="48924"/>
                            <a:pt x="191844" y="49299"/>
                          </a:cubicBezTo>
                          <a:cubicBezTo>
                            <a:pt x="192784" y="49675"/>
                            <a:pt x="193864" y="50050"/>
                            <a:pt x="195084" y="50426"/>
                          </a:cubicBezTo>
                          <a:cubicBezTo>
                            <a:pt x="196305" y="50802"/>
                            <a:pt x="197103" y="51083"/>
                            <a:pt x="197478" y="51271"/>
                          </a:cubicBezTo>
                          <a:cubicBezTo>
                            <a:pt x="200108" y="53149"/>
                            <a:pt x="200859" y="54464"/>
                            <a:pt x="199732" y="55215"/>
                          </a:cubicBezTo>
                          <a:cubicBezTo>
                            <a:pt x="199357" y="55403"/>
                            <a:pt x="198559" y="55732"/>
                            <a:pt x="197338" y="56201"/>
                          </a:cubicBezTo>
                          <a:cubicBezTo>
                            <a:pt x="196117" y="56671"/>
                            <a:pt x="195038" y="57093"/>
                            <a:pt x="194098" y="57469"/>
                          </a:cubicBezTo>
                          <a:cubicBezTo>
                            <a:pt x="193159" y="57844"/>
                            <a:pt x="192596" y="58220"/>
                            <a:pt x="192408" y="58596"/>
                          </a:cubicBezTo>
                          <a:cubicBezTo>
                            <a:pt x="191844" y="59347"/>
                            <a:pt x="191844" y="60662"/>
                            <a:pt x="192408" y="62540"/>
                          </a:cubicBezTo>
                          <a:cubicBezTo>
                            <a:pt x="192971" y="64418"/>
                            <a:pt x="192784" y="65732"/>
                            <a:pt x="191844" y="66484"/>
                          </a:cubicBezTo>
                          <a:cubicBezTo>
                            <a:pt x="190906" y="65545"/>
                            <a:pt x="190060" y="63901"/>
                            <a:pt x="189309" y="61554"/>
                          </a:cubicBezTo>
                          <a:cubicBezTo>
                            <a:pt x="188558" y="59206"/>
                            <a:pt x="187901" y="57657"/>
                            <a:pt x="187337" y="56905"/>
                          </a:cubicBezTo>
                          <a:cubicBezTo>
                            <a:pt x="188652" y="58596"/>
                            <a:pt x="186305" y="59159"/>
                            <a:pt x="180294" y="58596"/>
                          </a:cubicBezTo>
                          <a:lnTo>
                            <a:pt x="177477" y="58314"/>
                          </a:lnTo>
                          <a:cubicBezTo>
                            <a:pt x="176726" y="58314"/>
                            <a:pt x="175223" y="58502"/>
                            <a:pt x="172969" y="58877"/>
                          </a:cubicBezTo>
                          <a:cubicBezTo>
                            <a:pt x="170716" y="59253"/>
                            <a:pt x="168791" y="59347"/>
                            <a:pt x="167195" y="59159"/>
                          </a:cubicBezTo>
                          <a:cubicBezTo>
                            <a:pt x="165599" y="58971"/>
                            <a:pt x="164331" y="58220"/>
                            <a:pt x="163392" y="56905"/>
                          </a:cubicBezTo>
                          <a:cubicBezTo>
                            <a:pt x="162641" y="55403"/>
                            <a:pt x="162641" y="53525"/>
                            <a:pt x="163392" y="51271"/>
                          </a:cubicBezTo>
                          <a:cubicBezTo>
                            <a:pt x="163580" y="50520"/>
                            <a:pt x="163955" y="50332"/>
                            <a:pt x="164518" y="50708"/>
                          </a:cubicBezTo>
                          <a:cubicBezTo>
                            <a:pt x="163768" y="50144"/>
                            <a:pt x="162735" y="49252"/>
                            <a:pt x="161420" y="48032"/>
                          </a:cubicBezTo>
                          <a:cubicBezTo>
                            <a:pt x="160106" y="46811"/>
                            <a:pt x="159166" y="46013"/>
                            <a:pt x="158602" y="45637"/>
                          </a:cubicBezTo>
                          <a:cubicBezTo>
                            <a:pt x="149963" y="48454"/>
                            <a:pt x="141137" y="52304"/>
                            <a:pt x="132122" y="57187"/>
                          </a:cubicBezTo>
                          <a:cubicBezTo>
                            <a:pt x="133249" y="57375"/>
                            <a:pt x="134376" y="57281"/>
                            <a:pt x="135503" y="56905"/>
                          </a:cubicBezTo>
                          <a:cubicBezTo>
                            <a:pt x="136441" y="56530"/>
                            <a:pt x="137662" y="55919"/>
                            <a:pt x="139165" y="55074"/>
                          </a:cubicBezTo>
                          <a:cubicBezTo>
                            <a:pt x="140667" y="54229"/>
                            <a:pt x="141606" y="53713"/>
                            <a:pt x="141982" y="53525"/>
                          </a:cubicBezTo>
                          <a:cubicBezTo>
                            <a:pt x="148367" y="50896"/>
                            <a:pt x="152311" y="50238"/>
                            <a:pt x="153813" y="51553"/>
                          </a:cubicBezTo>
                          <a:lnTo>
                            <a:pt x="155222" y="50144"/>
                          </a:lnTo>
                          <a:cubicBezTo>
                            <a:pt x="157852" y="53149"/>
                            <a:pt x="159729" y="55497"/>
                            <a:pt x="160856" y="57187"/>
                          </a:cubicBezTo>
                          <a:cubicBezTo>
                            <a:pt x="159542" y="56436"/>
                            <a:pt x="156725" y="56342"/>
                            <a:pt x="152406" y="56905"/>
                          </a:cubicBezTo>
                          <a:cubicBezTo>
                            <a:pt x="148649" y="58032"/>
                            <a:pt x="146583" y="59159"/>
                            <a:pt x="146208" y="60286"/>
                          </a:cubicBezTo>
                          <a:cubicBezTo>
                            <a:pt x="147522" y="62540"/>
                            <a:pt x="147991" y="64230"/>
                            <a:pt x="147616" y="65357"/>
                          </a:cubicBezTo>
                          <a:cubicBezTo>
                            <a:pt x="146865" y="64793"/>
                            <a:pt x="145785" y="63854"/>
                            <a:pt x="144376" y="62540"/>
                          </a:cubicBezTo>
                          <a:cubicBezTo>
                            <a:pt x="142968" y="61225"/>
                            <a:pt x="141606" y="60192"/>
                            <a:pt x="140292" y="59441"/>
                          </a:cubicBezTo>
                          <a:cubicBezTo>
                            <a:pt x="138977" y="58690"/>
                            <a:pt x="137568" y="58220"/>
                            <a:pt x="136066" y="58032"/>
                          </a:cubicBezTo>
                          <a:cubicBezTo>
                            <a:pt x="133061" y="58032"/>
                            <a:pt x="130995" y="58126"/>
                            <a:pt x="129869" y="58314"/>
                          </a:cubicBezTo>
                          <a:cubicBezTo>
                            <a:pt x="102449" y="73339"/>
                            <a:pt x="80381" y="94185"/>
                            <a:pt x="63667" y="120854"/>
                          </a:cubicBezTo>
                          <a:cubicBezTo>
                            <a:pt x="64981" y="122168"/>
                            <a:pt x="66108" y="122920"/>
                            <a:pt x="67047" y="123107"/>
                          </a:cubicBezTo>
                          <a:cubicBezTo>
                            <a:pt x="67798" y="123295"/>
                            <a:pt x="68268" y="124140"/>
                            <a:pt x="68455" y="125643"/>
                          </a:cubicBezTo>
                          <a:cubicBezTo>
                            <a:pt x="68643" y="127145"/>
                            <a:pt x="68878" y="128178"/>
                            <a:pt x="69160" y="128742"/>
                          </a:cubicBezTo>
                          <a:cubicBezTo>
                            <a:pt x="69441" y="129305"/>
                            <a:pt x="70521" y="129023"/>
                            <a:pt x="72399" y="127896"/>
                          </a:cubicBezTo>
                          <a:cubicBezTo>
                            <a:pt x="74090" y="129399"/>
                            <a:pt x="74371" y="131183"/>
                            <a:pt x="73245" y="133249"/>
                          </a:cubicBezTo>
                          <a:cubicBezTo>
                            <a:pt x="73432" y="133061"/>
                            <a:pt x="77564" y="135597"/>
                            <a:pt x="85640" y="140855"/>
                          </a:cubicBezTo>
                          <a:cubicBezTo>
                            <a:pt x="89208" y="144048"/>
                            <a:pt x="91180" y="146020"/>
                            <a:pt x="91556" y="146771"/>
                          </a:cubicBezTo>
                          <a:cubicBezTo>
                            <a:pt x="92119" y="148837"/>
                            <a:pt x="91180" y="150527"/>
                            <a:pt x="88739" y="151842"/>
                          </a:cubicBezTo>
                          <a:cubicBezTo>
                            <a:pt x="88551" y="151466"/>
                            <a:pt x="87705" y="150621"/>
                            <a:pt x="86203" y="149306"/>
                          </a:cubicBezTo>
                          <a:cubicBezTo>
                            <a:pt x="84701" y="147992"/>
                            <a:pt x="83856" y="147616"/>
                            <a:pt x="83668" y="148180"/>
                          </a:cubicBezTo>
                          <a:cubicBezTo>
                            <a:pt x="83105" y="149119"/>
                            <a:pt x="83151" y="150856"/>
                            <a:pt x="83809" y="153391"/>
                          </a:cubicBezTo>
                          <a:cubicBezTo>
                            <a:pt x="84466" y="155927"/>
                            <a:pt x="85452" y="157100"/>
                            <a:pt x="86767" y="156913"/>
                          </a:cubicBezTo>
                          <a:cubicBezTo>
                            <a:pt x="85452" y="156913"/>
                            <a:pt x="84560" y="158415"/>
                            <a:pt x="84091" y="161420"/>
                          </a:cubicBezTo>
                          <a:cubicBezTo>
                            <a:pt x="83621" y="164425"/>
                            <a:pt x="83387" y="167759"/>
                            <a:pt x="83387" y="171421"/>
                          </a:cubicBezTo>
                          <a:cubicBezTo>
                            <a:pt x="83387" y="175083"/>
                            <a:pt x="83292" y="177290"/>
                            <a:pt x="83105" y="178041"/>
                          </a:cubicBezTo>
                          <a:lnTo>
                            <a:pt x="83668" y="178323"/>
                          </a:lnTo>
                          <a:cubicBezTo>
                            <a:pt x="83105" y="180576"/>
                            <a:pt x="83621" y="183816"/>
                            <a:pt x="85217" y="188042"/>
                          </a:cubicBezTo>
                          <a:cubicBezTo>
                            <a:pt x="86814" y="192267"/>
                            <a:pt x="88832" y="194099"/>
                            <a:pt x="91274" y="193535"/>
                          </a:cubicBezTo>
                          <a:cubicBezTo>
                            <a:pt x="88832" y="194099"/>
                            <a:pt x="90711" y="198136"/>
                            <a:pt x="96908" y="205649"/>
                          </a:cubicBezTo>
                          <a:cubicBezTo>
                            <a:pt x="98035" y="207151"/>
                            <a:pt x="98786" y="207996"/>
                            <a:pt x="99162" y="208184"/>
                          </a:cubicBezTo>
                          <a:cubicBezTo>
                            <a:pt x="99726" y="208560"/>
                            <a:pt x="100852" y="209264"/>
                            <a:pt x="102542" y="210297"/>
                          </a:cubicBezTo>
                          <a:cubicBezTo>
                            <a:pt x="104233" y="211330"/>
                            <a:pt x="105642" y="212269"/>
                            <a:pt x="106768" y="213114"/>
                          </a:cubicBezTo>
                          <a:cubicBezTo>
                            <a:pt x="107895" y="213959"/>
                            <a:pt x="108834" y="214945"/>
                            <a:pt x="109586" y="216072"/>
                          </a:cubicBezTo>
                          <a:cubicBezTo>
                            <a:pt x="110337" y="217011"/>
                            <a:pt x="111276" y="219124"/>
                            <a:pt x="112402" y="222410"/>
                          </a:cubicBezTo>
                          <a:cubicBezTo>
                            <a:pt x="113529" y="225697"/>
                            <a:pt x="114844" y="227904"/>
                            <a:pt x="116346" y="229031"/>
                          </a:cubicBezTo>
                          <a:cubicBezTo>
                            <a:pt x="115971" y="230157"/>
                            <a:pt x="116862" y="232035"/>
                            <a:pt x="119023" y="234665"/>
                          </a:cubicBezTo>
                          <a:cubicBezTo>
                            <a:pt x="121182" y="237294"/>
                            <a:pt x="122168" y="239454"/>
                            <a:pt x="121981" y="241144"/>
                          </a:cubicBezTo>
                          <a:cubicBezTo>
                            <a:pt x="121792" y="241144"/>
                            <a:pt x="121558" y="241238"/>
                            <a:pt x="121276" y="241426"/>
                          </a:cubicBezTo>
                          <a:cubicBezTo>
                            <a:pt x="120995" y="241614"/>
                            <a:pt x="120760" y="241708"/>
                            <a:pt x="120572" y="241708"/>
                          </a:cubicBezTo>
                          <a:cubicBezTo>
                            <a:pt x="121135" y="243022"/>
                            <a:pt x="122591" y="244337"/>
                            <a:pt x="124939" y="245651"/>
                          </a:cubicBezTo>
                          <a:cubicBezTo>
                            <a:pt x="127286" y="246966"/>
                            <a:pt x="128742" y="248187"/>
                            <a:pt x="129305" y="249314"/>
                          </a:cubicBezTo>
                          <a:cubicBezTo>
                            <a:pt x="129492" y="249877"/>
                            <a:pt x="129680" y="250816"/>
                            <a:pt x="129869" y="252131"/>
                          </a:cubicBezTo>
                          <a:cubicBezTo>
                            <a:pt x="130056" y="253445"/>
                            <a:pt x="130338" y="254478"/>
                            <a:pt x="130714" y="255230"/>
                          </a:cubicBezTo>
                          <a:cubicBezTo>
                            <a:pt x="131089" y="255981"/>
                            <a:pt x="131841" y="256169"/>
                            <a:pt x="132967" y="255793"/>
                          </a:cubicBezTo>
                          <a:cubicBezTo>
                            <a:pt x="133343" y="252037"/>
                            <a:pt x="131089" y="246215"/>
                            <a:pt x="126206" y="238327"/>
                          </a:cubicBezTo>
                          <a:cubicBezTo>
                            <a:pt x="123389" y="233632"/>
                            <a:pt x="121792" y="230909"/>
                            <a:pt x="121417" y="230157"/>
                          </a:cubicBezTo>
                          <a:cubicBezTo>
                            <a:pt x="120854" y="229218"/>
                            <a:pt x="120337" y="227763"/>
                            <a:pt x="119868" y="225791"/>
                          </a:cubicBezTo>
                          <a:cubicBezTo>
                            <a:pt x="119398" y="223819"/>
                            <a:pt x="118975" y="222457"/>
                            <a:pt x="118600" y="221706"/>
                          </a:cubicBezTo>
                          <a:cubicBezTo>
                            <a:pt x="118975" y="221706"/>
                            <a:pt x="119539" y="221847"/>
                            <a:pt x="120290" y="222129"/>
                          </a:cubicBezTo>
                          <a:cubicBezTo>
                            <a:pt x="121041" y="222410"/>
                            <a:pt x="121840" y="222739"/>
                            <a:pt x="122685" y="223115"/>
                          </a:cubicBezTo>
                          <a:cubicBezTo>
                            <a:pt x="123530" y="223490"/>
                            <a:pt x="124234" y="223866"/>
                            <a:pt x="124798" y="224241"/>
                          </a:cubicBezTo>
                          <a:cubicBezTo>
                            <a:pt x="125361" y="224617"/>
                            <a:pt x="125548" y="224899"/>
                            <a:pt x="125361" y="225087"/>
                          </a:cubicBezTo>
                          <a:cubicBezTo>
                            <a:pt x="124798" y="226401"/>
                            <a:pt x="124985" y="228045"/>
                            <a:pt x="125925" y="230017"/>
                          </a:cubicBezTo>
                          <a:cubicBezTo>
                            <a:pt x="126863" y="231988"/>
                            <a:pt x="127990" y="233726"/>
                            <a:pt x="129305" y="235228"/>
                          </a:cubicBezTo>
                          <a:cubicBezTo>
                            <a:pt x="130620" y="236731"/>
                            <a:pt x="132216" y="238515"/>
                            <a:pt x="134094" y="240581"/>
                          </a:cubicBezTo>
                          <a:cubicBezTo>
                            <a:pt x="135972" y="242647"/>
                            <a:pt x="137099" y="243867"/>
                            <a:pt x="137475" y="244243"/>
                          </a:cubicBezTo>
                          <a:cubicBezTo>
                            <a:pt x="138602" y="245370"/>
                            <a:pt x="139916" y="247201"/>
                            <a:pt x="141418" y="249736"/>
                          </a:cubicBezTo>
                          <a:cubicBezTo>
                            <a:pt x="142921" y="252272"/>
                            <a:pt x="142921" y="253539"/>
                            <a:pt x="141418" y="253539"/>
                          </a:cubicBezTo>
                          <a:cubicBezTo>
                            <a:pt x="143109" y="253539"/>
                            <a:pt x="144987" y="254478"/>
                            <a:pt x="147053" y="256356"/>
                          </a:cubicBezTo>
                          <a:cubicBezTo>
                            <a:pt x="149119" y="258234"/>
                            <a:pt x="150715" y="260113"/>
                            <a:pt x="151842" y="261991"/>
                          </a:cubicBezTo>
                          <a:cubicBezTo>
                            <a:pt x="152781" y="263493"/>
                            <a:pt x="153532" y="265935"/>
                            <a:pt x="154095" y="269315"/>
                          </a:cubicBezTo>
                          <a:cubicBezTo>
                            <a:pt x="154658" y="272696"/>
                            <a:pt x="155128" y="274949"/>
                            <a:pt x="155504" y="276076"/>
                          </a:cubicBezTo>
                          <a:cubicBezTo>
                            <a:pt x="155880" y="277391"/>
                            <a:pt x="156678" y="278658"/>
                            <a:pt x="157898" y="279879"/>
                          </a:cubicBezTo>
                          <a:cubicBezTo>
                            <a:pt x="159120" y="281100"/>
                            <a:pt x="160293" y="281992"/>
                            <a:pt x="161420" y="282555"/>
                          </a:cubicBezTo>
                          <a:cubicBezTo>
                            <a:pt x="162546" y="283119"/>
                            <a:pt x="164050" y="283870"/>
                            <a:pt x="165927" y="284809"/>
                          </a:cubicBezTo>
                          <a:cubicBezTo>
                            <a:pt x="167805" y="285748"/>
                            <a:pt x="169025" y="286406"/>
                            <a:pt x="169589" y="286781"/>
                          </a:cubicBezTo>
                          <a:cubicBezTo>
                            <a:pt x="170529" y="287157"/>
                            <a:pt x="172265" y="288143"/>
                            <a:pt x="174801" y="289739"/>
                          </a:cubicBezTo>
                          <a:cubicBezTo>
                            <a:pt x="177336" y="291335"/>
                            <a:pt x="179356" y="292415"/>
                            <a:pt x="180857" y="292979"/>
                          </a:cubicBezTo>
                          <a:cubicBezTo>
                            <a:pt x="182736" y="293730"/>
                            <a:pt x="184238" y="294106"/>
                            <a:pt x="185365" y="294106"/>
                          </a:cubicBezTo>
                          <a:cubicBezTo>
                            <a:pt x="186492" y="294106"/>
                            <a:pt x="187854" y="293871"/>
                            <a:pt x="189450" y="293401"/>
                          </a:cubicBezTo>
                          <a:cubicBezTo>
                            <a:pt x="191046" y="292932"/>
                            <a:pt x="192314" y="292603"/>
                            <a:pt x="193253" y="292415"/>
                          </a:cubicBezTo>
                          <a:cubicBezTo>
                            <a:pt x="196070" y="292040"/>
                            <a:pt x="198793" y="293448"/>
                            <a:pt x="201422" y="296641"/>
                          </a:cubicBezTo>
                          <a:cubicBezTo>
                            <a:pt x="204052" y="299834"/>
                            <a:pt x="206024" y="301806"/>
                            <a:pt x="207338" y="302557"/>
                          </a:cubicBezTo>
                          <a:cubicBezTo>
                            <a:pt x="214099" y="306125"/>
                            <a:pt x="219265" y="307158"/>
                            <a:pt x="222832" y="305656"/>
                          </a:cubicBezTo>
                          <a:cubicBezTo>
                            <a:pt x="222457" y="305844"/>
                            <a:pt x="222504" y="306548"/>
                            <a:pt x="222973" y="307769"/>
                          </a:cubicBezTo>
                          <a:cubicBezTo>
                            <a:pt x="223443" y="308989"/>
                            <a:pt x="224195" y="310445"/>
                            <a:pt x="225227" y="312135"/>
                          </a:cubicBezTo>
                          <a:cubicBezTo>
                            <a:pt x="226260" y="313825"/>
                            <a:pt x="227105" y="315187"/>
                            <a:pt x="227762" y="316220"/>
                          </a:cubicBezTo>
                          <a:cubicBezTo>
                            <a:pt x="228420" y="317253"/>
                            <a:pt x="228936" y="318051"/>
                            <a:pt x="229312" y="318614"/>
                          </a:cubicBezTo>
                          <a:cubicBezTo>
                            <a:pt x="230251" y="319741"/>
                            <a:pt x="231941" y="321150"/>
                            <a:pt x="234383" y="322840"/>
                          </a:cubicBezTo>
                          <a:cubicBezTo>
                            <a:pt x="236824" y="324530"/>
                            <a:pt x="238515" y="325939"/>
                            <a:pt x="239453" y="327066"/>
                          </a:cubicBezTo>
                          <a:cubicBezTo>
                            <a:pt x="240580" y="326314"/>
                            <a:pt x="241238" y="325469"/>
                            <a:pt x="241425" y="324530"/>
                          </a:cubicBezTo>
                          <a:cubicBezTo>
                            <a:pt x="240862" y="326033"/>
                            <a:pt x="241520" y="327911"/>
                            <a:pt x="243397" y="330164"/>
                          </a:cubicBezTo>
                          <a:cubicBezTo>
                            <a:pt x="245275" y="332418"/>
                            <a:pt x="246966" y="333357"/>
                            <a:pt x="248468" y="332982"/>
                          </a:cubicBezTo>
                          <a:cubicBezTo>
                            <a:pt x="251098" y="332418"/>
                            <a:pt x="252412" y="329413"/>
                            <a:pt x="252412" y="323967"/>
                          </a:cubicBezTo>
                          <a:cubicBezTo>
                            <a:pt x="246591" y="326784"/>
                            <a:pt x="241988" y="325094"/>
                            <a:pt x="238608" y="318896"/>
                          </a:cubicBezTo>
                          <a:cubicBezTo>
                            <a:pt x="238608" y="318708"/>
                            <a:pt x="238374" y="318192"/>
                            <a:pt x="237904" y="317347"/>
                          </a:cubicBezTo>
                          <a:cubicBezTo>
                            <a:pt x="237435" y="316502"/>
                            <a:pt x="237059" y="315703"/>
                            <a:pt x="236777" y="314952"/>
                          </a:cubicBezTo>
                          <a:cubicBezTo>
                            <a:pt x="236495" y="314201"/>
                            <a:pt x="236261" y="313403"/>
                            <a:pt x="236073" y="312558"/>
                          </a:cubicBezTo>
                          <a:cubicBezTo>
                            <a:pt x="235885" y="311713"/>
                            <a:pt x="235885" y="311008"/>
                            <a:pt x="236073" y="310445"/>
                          </a:cubicBezTo>
                          <a:cubicBezTo>
                            <a:pt x="236261" y="309881"/>
                            <a:pt x="236731" y="309600"/>
                            <a:pt x="237481" y="309600"/>
                          </a:cubicBezTo>
                          <a:cubicBezTo>
                            <a:pt x="239172" y="309600"/>
                            <a:pt x="240111" y="309271"/>
                            <a:pt x="240298" y="308614"/>
                          </a:cubicBezTo>
                          <a:cubicBezTo>
                            <a:pt x="240487" y="307956"/>
                            <a:pt x="240298" y="306783"/>
                            <a:pt x="239735" y="305092"/>
                          </a:cubicBezTo>
                          <a:cubicBezTo>
                            <a:pt x="239172" y="303402"/>
                            <a:pt x="238796" y="302181"/>
                            <a:pt x="238608" y="301430"/>
                          </a:cubicBezTo>
                          <a:cubicBezTo>
                            <a:pt x="238421" y="299928"/>
                            <a:pt x="237388" y="298050"/>
                            <a:pt x="235509" y="295796"/>
                          </a:cubicBezTo>
                          <a:cubicBezTo>
                            <a:pt x="233632" y="293542"/>
                            <a:pt x="232505" y="292134"/>
                            <a:pt x="232129" y="291570"/>
                          </a:cubicBezTo>
                          <a:cubicBezTo>
                            <a:pt x="231190" y="293260"/>
                            <a:pt x="229688" y="294012"/>
                            <a:pt x="227621" y="293824"/>
                          </a:cubicBezTo>
                          <a:cubicBezTo>
                            <a:pt x="225556" y="293636"/>
                            <a:pt x="224054" y="292791"/>
                            <a:pt x="223114" y="291289"/>
                          </a:cubicBezTo>
                          <a:cubicBezTo>
                            <a:pt x="223114" y="291476"/>
                            <a:pt x="222973" y="291993"/>
                            <a:pt x="222691" y="292838"/>
                          </a:cubicBezTo>
                          <a:cubicBezTo>
                            <a:pt x="222410" y="293683"/>
                            <a:pt x="222269" y="294293"/>
                            <a:pt x="222269" y="294669"/>
                          </a:cubicBezTo>
                          <a:cubicBezTo>
                            <a:pt x="219828" y="294669"/>
                            <a:pt x="218420" y="294575"/>
                            <a:pt x="218043" y="294387"/>
                          </a:cubicBezTo>
                          <a:cubicBezTo>
                            <a:pt x="218231" y="293824"/>
                            <a:pt x="218466" y="292181"/>
                            <a:pt x="218747" y="289457"/>
                          </a:cubicBezTo>
                          <a:cubicBezTo>
                            <a:pt x="219029" y="286734"/>
                            <a:pt x="219358" y="284621"/>
                            <a:pt x="219733" y="283119"/>
                          </a:cubicBezTo>
                          <a:cubicBezTo>
                            <a:pt x="219922" y="282368"/>
                            <a:pt x="220438" y="281241"/>
                            <a:pt x="221283" y="279738"/>
                          </a:cubicBezTo>
                          <a:cubicBezTo>
                            <a:pt x="222128" y="278236"/>
                            <a:pt x="222832" y="276874"/>
                            <a:pt x="223396" y="275654"/>
                          </a:cubicBezTo>
                          <a:cubicBezTo>
                            <a:pt x="223959" y="274433"/>
                            <a:pt x="224335" y="273259"/>
                            <a:pt x="224523" y="272132"/>
                          </a:cubicBezTo>
                          <a:cubicBezTo>
                            <a:pt x="224711" y="271005"/>
                            <a:pt x="224288" y="270113"/>
                            <a:pt x="223255" y="269456"/>
                          </a:cubicBezTo>
                          <a:cubicBezTo>
                            <a:pt x="222223" y="268799"/>
                            <a:pt x="220579" y="268564"/>
                            <a:pt x="218325" y="268752"/>
                          </a:cubicBezTo>
                          <a:cubicBezTo>
                            <a:pt x="214758" y="268939"/>
                            <a:pt x="212315" y="270818"/>
                            <a:pt x="211000" y="274386"/>
                          </a:cubicBezTo>
                          <a:cubicBezTo>
                            <a:pt x="210814" y="274949"/>
                            <a:pt x="210532" y="275935"/>
                            <a:pt x="210156" y="277344"/>
                          </a:cubicBezTo>
                          <a:cubicBezTo>
                            <a:pt x="209780" y="278752"/>
                            <a:pt x="209310" y="279832"/>
                            <a:pt x="208747" y="280583"/>
                          </a:cubicBezTo>
                          <a:cubicBezTo>
                            <a:pt x="208184" y="281335"/>
                            <a:pt x="207338" y="281992"/>
                            <a:pt x="206212" y="282555"/>
                          </a:cubicBezTo>
                          <a:cubicBezTo>
                            <a:pt x="204898" y="283119"/>
                            <a:pt x="202644" y="283307"/>
                            <a:pt x="199450" y="283119"/>
                          </a:cubicBezTo>
                          <a:cubicBezTo>
                            <a:pt x="196258" y="282931"/>
                            <a:pt x="194004" y="282462"/>
                            <a:pt x="192689" y="281710"/>
                          </a:cubicBezTo>
                          <a:cubicBezTo>
                            <a:pt x="190249" y="280208"/>
                            <a:pt x="188136" y="277485"/>
                            <a:pt x="186351" y="273541"/>
                          </a:cubicBezTo>
                          <a:cubicBezTo>
                            <a:pt x="184567" y="269597"/>
                            <a:pt x="183675" y="266122"/>
                            <a:pt x="183675" y="263117"/>
                          </a:cubicBezTo>
                          <a:cubicBezTo>
                            <a:pt x="183675" y="261239"/>
                            <a:pt x="183910" y="258751"/>
                            <a:pt x="184379" y="255652"/>
                          </a:cubicBezTo>
                          <a:cubicBezTo>
                            <a:pt x="184849" y="252553"/>
                            <a:pt x="185130" y="250206"/>
                            <a:pt x="185224" y="248609"/>
                          </a:cubicBezTo>
                          <a:cubicBezTo>
                            <a:pt x="185319" y="247013"/>
                            <a:pt x="184801" y="244712"/>
                            <a:pt x="183675" y="241708"/>
                          </a:cubicBezTo>
                          <a:cubicBezTo>
                            <a:pt x="184238" y="241332"/>
                            <a:pt x="185083" y="240440"/>
                            <a:pt x="186210" y="239031"/>
                          </a:cubicBezTo>
                          <a:cubicBezTo>
                            <a:pt x="187337" y="237623"/>
                            <a:pt x="188277" y="236637"/>
                            <a:pt x="189027" y="236073"/>
                          </a:cubicBezTo>
                          <a:cubicBezTo>
                            <a:pt x="189403" y="235886"/>
                            <a:pt x="189826" y="235745"/>
                            <a:pt x="190295" y="235651"/>
                          </a:cubicBezTo>
                          <a:cubicBezTo>
                            <a:pt x="190765" y="235557"/>
                            <a:pt x="191188" y="235557"/>
                            <a:pt x="191562" y="235651"/>
                          </a:cubicBezTo>
                          <a:cubicBezTo>
                            <a:pt x="191939" y="235745"/>
                            <a:pt x="192314" y="235604"/>
                            <a:pt x="192689" y="235228"/>
                          </a:cubicBezTo>
                          <a:cubicBezTo>
                            <a:pt x="193066" y="234853"/>
                            <a:pt x="193347" y="234289"/>
                            <a:pt x="193534" y="233538"/>
                          </a:cubicBezTo>
                          <a:cubicBezTo>
                            <a:pt x="193347" y="233350"/>
                            <a:pt x="192971" y="233068"/>
                            <a:pt x="192408" y="232693"/>
                          </a:cubicBezTo>
                          <a:cubicBezTo>
                            <a:pt x="191844" y="232129"/>
                            <a:pt x="191469" y="231848"/>
                            <a:pt x="191281" y="231848"/>
                          </a:cubicBezTo>
                          <a:cubicBezTo>
                            <a:pt x="192596" y="232411"/>
                            <a:pt x="195272" y="232270"/>
                            <a:pt x="199310" y="231425"/>
                          </a:cubicBezTo>
                          <a:cubicBezTo>
                            <a:pt x="203348" y="230580"/>
                            <a:pt x="205930" y="230721"/>
                            <a:pt x="207056" y="231848"/>
                          </a:cubicBezTo>
                          <a:cubicBezTo>
                            <a:pt x="209874" y="233914"/>
                            <a:pt x="211940" y="233726"/>
                            <a:pt x="213254" y="231284"/>
                          </a:cubicBezTo>
                          <a:cubicBezTo>
                            <a:pt x="213254" y="231096"/>
                            <a:pt x="213020" y="230204"/>
                            <a:pt x="212550" y="228608"/>
                          </a:cubicBezTo>
                          <a:cubicBezTo>
                            <a:pt x="212081" y="227012"/>
                            <a:pt x="212034" y="225744"/>
                            <a:pt x="212409" y="224805"/>
                          </a:cubicBezTo>
                          <a:cubicBezTo>
                            <a:pt x="213349" y="229876"/>
                            <a:pt x="216071" y="230721"/>
                            <a:pt x="220579" y="227340"/>
                          </a:cubicBezTo>
                          <a:cubicBezTo>
                            <a:pt x="221142" y="227904"/>
                            <a:pt x="222598" y="228373"/>
                            <a:pt x="224945" y="228749"/>
                          </a:cubicBezTo>
                          <a:cubicBezTo>
                            <a:pt x="227293" y="229124"/>
                            <a:pt x="228936" y="229594"/>
                            <a:pt x="229875" y="230157"/>
                          </a:cubicBezTo>
                          <a:cubicBezTo>
                            <a:pt x="230439" y="230533"/>
                            <a:pt x="231097" y="231049"/>
                            <a:pt x="231847" y="231707"/>
                          </a:cubicBezTo>
                          <a:cubicBezTo>
                            <a:pt x="232599" y="232364"/>
                            <a:pt x="233115" y="232787"/>
                            <a:pt x="233397" y="232974"/>
                          </a:cubicBezTo>
                          <a:cubicBezTo>
                            <a:pt x="233678" y="233162"/>
                            <a:pt x="234148" y="233115"/>
                            <a:pt x="234805" y="232834"/>
                          </a:cubicBezTo>
                          <a:cubicBezTo>
                            <a:pt x="235463" y="232552"/>
                            <a:pt x="236261" y="231942"/>
                            <a:pt x="237200" y="231003"/>
                          </a:cubicBezTo>
                          <a:cubicBezTo>
                            <a:pt x="239078" y="233632"/>
                            <a:pt x="240205" y="235886"/>
                            <a:pt x="240580" y="237764"/>
                          </a:cubicBezTo>
                          <a:cubicBezTo>
                            <a:pt x="242647" y="245276"/>
                            <a:pt x="244431" y="249407"/>
                            <a:pt x="245932" y="250159"/>
                          </a:cubicBezTo>
                          <a:cubicBezTo>
                            <a:pt x="247247" y="250722"/>
                            <a:pt x="248281" y="250910"/>
                            <a:pt x="249032" y="250722"/>
                          </a:cubicBezTo>
                          <a:cubicBezTo>
                            <a:pt x="249783" y="250534"/>
                            <a:pt x="250205" y="249642"/>
                            <a:pt x="250299" y="248046"/>
                          </a:cubicBezTo>
                          <a:cubicBezTo>
                            <a:pt x="250394" y="246450"/>
                            <a:pt x="250394" y="245135"/>
                            <a:pt x="250299" y="244102"/>
                          </a:cubicBezTo>
                          <a:cubicBezTo>
                            <a:pt x="250205" y="243069"/>
                            <a:pt x="250065" y="241895"/>
                            <a:pt x="249876" y="240581"/>
                          </a:cubicBezTo>
                          <a:lnTo>
                            <a:pt x="249595" y="238327"/>
                          </a:lnTo>
                          <a:cubicBezTo>
                            <a:pt x="249595" y="236637"/>
                            <a:pt x="249595" y="234946"/>
                            <a:pt x="249595" y="233256"/>
                          </a:cubicBezTo>
                          <a:lnTo>
                            <a:pt x="249313" y="231003"/>
                          </a:lnTo>
                          <a:cubicBezTo>
                            <a:pt x="246496" y="230439"/>
                            <a:pt x="244759" y="229312"/>
                            <a:pt x="244102" y="227622"/>
                          </a:cubicBezTo>
                          <a:cubicBezTo>
                            <a:pt x="243445" y="225932"/>
                            <a:pt x="243585" y="224194"/>
                            <a:pt x="244524" y="222410"/>
                          </a:cubicBezTo>
                          <a:cubicBezTo>
                            <a:pt x="245464" y="220626"/>
                            <a:pt x="246872" y="218889"/>
                            <a:pt x="248750" y="217199"/>
                          </a:cubicBezTo>
                          <a:cubicBezTo>
                            <a:pt x="248938" y="217011"/>
                            <a:pt x="249689" y="216682"/>
                            <a:pt x="251004" y="216213"/>
                          </a:cubicBezTo>
                          <a:cubicBezTo>
                            <a:pt x="252319" y="215743"/>
                            <a:pt x="253774" y="215133"/>
                            <a:pt x="255370" y="214382"/>
                          </a:cubicBezTo>
                          <a:cubicBezTo>
                            <a:pt x="256967" y="213630"/>
                            <a:pt x="258141" y="212879"/>
                            <a:pt x="258892" y="212128"/>
                          </a:cubicBezTo>
                          <a:cubicBezTo>
                            <a:pt x="262835" y="208560"/>
                            <a:pt x="264244" y="205273"/>
                            <a:pt x="263117" y="202268"/>
                          </a:cubicBezTo>
                          <a:cubicBezTo>
                            <a:pt x="264432" y="202268"/>
                            <a:pt x="265465" y="201423"/>
                            <a:pt x="266215" y="199733"/>
                          </a:cubicBezTo>
                          <a:cubicBezTo>
                            <a:pt x="266029" y="199733"/>
                            <a:pt x="265559" y="199451"/>
                            <a:pt x="264807" y="198887"/>
                          </a:cubicBezTo>
                          <a:cubicBezTo>
                            <a:pt x="264057" y="198324"/>
                            <a:pt x="263352" y="197855"/>
                            <a:pt x="262694" y="197479"/>
                          </a:cubicBezTo>
                          <a:cubicBezTo>
                            <a:pt x="262037" y="197103"/>
                            <a:pt x="261615" y="196915"/>
                            <a:pt x="261427" y="196915"/>
                          </a:cubicBezTo>
                          <a:cubicBezTo>
                            <a:pt x="263117" y="195976"/>
                            <a:pt x="263305" y="194474"/>
                            <a:pt x="261990" y="192408"/>
                          </a:cubicBezTo>
                          <a:cubicBezTo>
                            <a:pt x="262930" y="191845"/>
                            <a:pt x="263634" y="190812"/>
                            <a:pt x="264103" y="189309"/>
                          </a:cubicBezTo>
                          <a:cubicBezTo>
                            <a:pt x="264573" y="187807"/>
                            <a:pt x="265277" y="186868"/>
                            <a:pt x="266215" y="186492"/>
                          </a:cubicBezTo>
                          <a:cubicBezTo>
                            <a:pt x="267906" y="188746"/>
                            <a:pt x="269878" y="188934"/>
                            <a:pt x="272131" y="187056"/>
                          </a:cubicBezTo>
                          <a:cubicBezTo>
                            <a:pt x="273446" y="185553"/>
                            <a:pt x="273540" y="184051"/>
                            <a:pt x="272413" y="182548"/>
                          </a:cubicBezTo>
                          <a:cubicBezTo>
                            <a:pt x="273353" y="181234"/>
                            <a:pt x="275278" y="180248"/>
                            <a:pt x="278189" y="179590"/>
                          </a:cubicBezTo>
                          <a:cubicBezTo>
                            <a:pt x="281100" y="178933"/>
                            <a:pt x="282837" y="178041"/>
                            <a:pt x="283400" y="176914"/>
                          </a:cubicBezTo>
                          <a:cubicBezTo>
                            <a:pt x="284715" y="177290"/>
                            <a:pt x="285467" y="177102"/>
                            <a:pt x="285654" y="176351"/>
                          </a:cubicBezTo>
                          <a:cubicBezTo>
                            <a:pt x="285842" y="175599"/>
                            <a:pt x="285935" y="174473"/>
                            <a:pt x="285935" y="172970"/>
                          </a:cubicBezTo>
                          <a:cubicBezTo>
                            <a:pt x="285935" y="171468"/>
                            <a:pt x="286217" y="170341"/>
                            <a:pt x="286781" y="169590"/>
                          </a:cubicBezTo>
                          <a:cubicBezTo>
                            <a:pt x="287532" y="168651"/>
                            <a:pt x="288941" y="167805"/>
                            <a:pt x="291006" y="167054"/>
                          </a:cubicBezTo>
                          <a:cubicBezTo>
                            <a:pt x="293073" y="166303"/>
                            <a:pt x="294293" y="165834"/>
                            <a:pt x="294668" y="165646"/>
                          </a:cubicBezTo>
                          <a:lnTo>
                            <a:pt x="299458" y="162547"/>
                          </a:lnTo>
                          <a:cubicBezTo>
                            <a:pt x="300021" y="161796"/>
                            <a:pt x="300021" y="161420"/>
                            <a:pt x="299458" y="161420"/>
                          </a:cubicBezTo>
                          <a:cubicBezTo>
                            <a:pt x="302838" y="161796"/>
                            <a:pt x="305750" y="160763"/>
                            <a:pt x="308191" y="158321"/>
                          </a:cubicBezTo>
                          <a:cubicBezTo>
                            <a:pt x="310069" y="156255"/>
                            <a:pt x="309506" y="154377"/>
                            <a:pt x="306500" y="152687"/>
                          </a:cubicBezTo>
                          <a:cubicBezTo>
                            <a:pt x="307064" y="151560"/>
                            <a:pt x="306782" y="150668"/>
                            <a:pt x="305655" y="150011"/>
                          </a:cubicBezTo>
                          <a:cubicBezTo>
                            <a:pt x="304528" y="149353"/>
                            <a:pt x="303120" y="148837"/>
                            <a:pt x="301430" y="148461"/>
                          </a:cubicBezTo>
                          <a:cubicBezTo>
                            <a:pt x="301993" y="148274"/>
                            <a:pt x="303074" y="148227"/>
                            <a:pt x="304669" y="148320"/>
                          </a:cubicBezTo>
                          <a:cubicBezTo>
                            <a:pt x="306266" y="148414"/>
                            <a:pt x="307252" y="148274"/>
                            <a:pt x="307627" y="147898"/>
                          </a:cubicBezTo>
                          <a:cubicBezTo>
                            <a:pt x="310444" y="146020"/>
                            <a:pt x="309787" y="144517"/>
                            <a:pt x="305655" y="143391"/>
                          </a:cubicBezTo>
                          <a:cubicBezTo>
                            <a:pt x="302463" y="142452"/>
                            <a:pt x="298425" y="143578"/>
                            <a:pt x="293542" y="146771"/>
                          </a:cubicBezTo>
                          <a:cubicBezTo>
                            <a:pt x="293166" y="146959"/>
                            <a:pt x="292274" y="147851"/>
                            <a:pt x="290865" y="149447"/>
                          </a:cubicBezTo>
                          <a:cubicBezTo>
                            <a:pt x="289457" y="151044"/>
                            <a:pt x="288189" y="151936"/>
                            <a:pt x="287062" y="152124"/>
                          </a:cubicBezTo>
                          <a:cubicBezTo>
                            <a:pt x="287439" y="152124"/>
                            <a:pt x="287861" y="151654"/>
                            <a:pt x="288330" y="150715"/>
                          </a:cubicBezTo>
                          <a:cubicBezTo>
                            <a:pt x="288800" y="149776"/>
                            <a:pt x="289270" y="148743"/>
                            <a:pt x="289738" y="147616"/>
                          </a:cubicBezTo>
                          <a:cubicBezTo>
                            <a:pt x="290208" y="146489"/>
                            <a:pt x="290537" y="145832"/>
                            <a:pt x="290724" y="145644"/>
                          </a:cubicBezTo>
                          <a:cubicBezTo>
                            <a:pt x="291851" y="144330"/>
                            <a:pt x="293918" y="142921"/>
                            <a:pt x="296922" y="141419"/>
                          </a:cubicBezTo>
                          <a:cubicBezTo>
                            <a:pt x="299552" y="140292"/>
                            <a:pt x="304435" y="139165"/>
                            <a:pt x="311571" y="138038"/>
                          </a:cubicBezTo>
                          <a:cubicBezTo>
                            <a:pt x="317957" y="136536"/>
                            <a:pt x="322746" y="137569"/>
                            <a:pt x="325939" y="141137"/>
                          </a:cubicBezTo>
                          <a:cubicBezTo>
                            <a:pt x="325563" y="140761"/>
                            <a:pt x="326455" y="139541"/>
                            <a:pt x="328615" y="137475"/>
                          </a:cubicBezTo>
                          <a:cubicBezTo>
                            <a:pt x="330775" y="135409"/>
                            <a:pt x="332136" y="134282"/>
                            <a:pt x="332699" y="134094"/>
                          </a:cubicBezTo>
                          <a:cubicBezTo>
                            <a:pt x="333263" y="133718"/>
                            <a:pt x="334671" y="133296"/>
                            <a:pt x="336925" y="132826"/>
                          </a:cubicBezTo>
                          <a:cubicBezTo>
                            <a:pt x="339178" y="132357"/>
                            <a:pt x="340587" y="131653"/>
                            <a:pt x="341150" y="130714"/>
                          </a:cubicBezTo>
                          <a:lnTo>
                            <a:pt x="341714" y="124516"/>
                          </a:lnTo>
                          <a:cubicBezTo>
                            <a:pt x="339460" y="124704"/>
                            <a:pt x="337818" y="124046"/>
                            <a:pt x="336784" y="122544"/>
                          </a:cubicBezTo>
                          <a:cubicBezTo>
                            <a:pt x="335752" y="121041"/>
                            <a:pt x="335142" y="119070"/>
                            <a:pt x="334953" y="116628"/>
                          </a:cubicBezTo>
                          <a:cubicBezTo>
                            <a:pt x="334953" y="117004"/>
                            <a:pt x="334390" y="117755"/>
                            <a:pt x="333263" y="118882"/>
                          </a:cubicBezTo>
                          <a:cubicBezTo>
                            <a:pt x="333263" y="117567"/>
                            <a:pt x="332840" y="116816"/>
                            <a:pt x="331995" y="116628"/>
                          </a:cubicBezTo>
                          <a:cubicBezTo>
                            <a:pt x="331150" y="116440"/>
                            <a:pt x="330070" y="116534"/>
                            <a:pt x="328755" y="116910"/>
                          </a:cubicBezTo>
                          <a:cubicBezTo>
                            <a:pt x="327441" y="117285"/>
                            <a:pt x="326596" y="117379"/>
                            <a:pt x="326220" y="117191"/>
                          </a:cubicBezTo>
                          <a:cubicBezTo>
                            <a:pt x="324343" y="116628"/>
                            <a:pt x="322934" y="115924"/>
                            <a:pt x="321995" y="115079"/>
                          </a:cubicBezTo>
                          <a:cubicBezTo>
                            <a:pt x="321056" y="114233"/>
                            <a:pt x="320304" y="112684"/>
                            <a:pt x="319741" y="110431"/>
                          </a:cubicBezTo>
                          <a:cubicBezTo>
                            <a:pt x="319177" y="108177"/>
                            <a:pt x="318802" y="106768"/>
                            <a:pt x="318614" y="106205"/>
                          </a:cubicBezTo>
                          <a:cubicBezTo>
                            <a:pt x="318238" y="105266"/>
                            <a:pt x="317346" y="104280"/>
                            <a:pt x="315937" y="103247"/>
                          </a:cubicBezTo>
                          <a:cubicBezTo>
                            <a:pt x="314529" y="102214"/>
                            <a:pt x="313638" y="101228"/>
                            <a:pt x="313261" y="100289"/>
                          </a:cubicBezTo>
                          <a:cubicBezTo>
                            <a:pt x="313074" y="99913"/>
                            <a:pt x="312839" y="99397"/>
                            <a:pt x="312557" y="98740"/>
                          </a:cubicBezTo>
                          <a:cubicBezTo>
                            <a:pt x="312275" y="98082"/>
                            <a:pt x="311994" y="97472"/>
                            <a:pt x="311712" y="96908"/>
                          </a:cubicBezTo>
                          <a:cubicBezTo>
                            <a:pt x="311430" y="96345"/>
                            <a:pt x="311055" y="95828"/>
                            <a:pt x="310585" y="95359"/>
                          </a:cubicBezTo>
                          <a:cubicBezTo>
                            <a:pt x="310116" y="94889"/>
                            <a:pt x="309599" y="94655"/>
                            <a:pt x="309036" y="94655"/>
                          </a:cubicBezTo>
                          <a:cubicBezTo>
                            <a:pt x="308472" y="94655"/>
                            <a:pt x="307815" y="95124"/>
                            <a:pt x="307064" y="96063"/>
                          </a:cubicBezTo>
                          <a:cubicBezTo>
                            <a:pt x="306313" y="97002"/>
                            <a:pt x="305609" y="97941"/>
                            <a:pt x="304951" y="98880"/>
                          </a:cubicBezTo>
                          <a:cubicBezTo>
                            <a:pt x="304294" y="99819"/>
                            <a:pt x="303871" y="100289"/>
                            <a:pt x="303683" y="100289"/>
                          </a:cubicBezTo>
                          <a:cubicBezTo>
                            <a:pt x="303120" y="99913"/>
                            <a:pt x="302556" y="99772"/>
                            <a:pt x="301993" y="99866"/>
                          </a:cubicBezTo>
                          <a:cubicBezTo>
                            <a:pt x="301430" y="99960"/>
                            <a:pt x="301007" y="100054"/>
                            <a:pt x="300725" y="100148"/>
                          </a:cubicBezTo>
                          <a:cubicBezTo>
                            <a:pt x="300444" y="100242"/>
                            <a:pt x="300021" y="100524"/>
                            <a:pt x="299458" y="100993"/>
                          </a:cubicBezTo>
                          <a:cubicBezTo>
                            <a:pt x="298894" y="101463"/>
                            <a:pt x="298425" y="101791"/>
                            <a:pt x="298049" y="101979"/>
                          </a:cubicBezTo>
                          <a:cubicBezTo>
                            <a:pt x="297486" y="102355"/>
                            <a:pt x="296688" y="102637"/>
                            <a:pt x="295654" y="102824"/>
                          </a:cubicBezTo>
                          <a:cubicBezTo>
                            <a:pt x="294622" y="103012"/>
                            <a:pt x="293823" y="103200"/>
                            <a:pt x="293260" y="103388"/>
                          </a:cubicBezTo>
                          <a:cubicBezTo>
                            <a:pt x="296077" y="102449"/>
                            <a:pt x="295983" y="101416"/>
                            <a:pt x="292978" y="100289"/>
                          </a:cubicBezTo>
                          <a:cubicBezTo>
                            <a:pt x="291101" y="99538"/>
                            <a:pt x="289598" y="99256"/>
                            <a:pt x="288471" y="99444"/>
                          </a:cubicBezTo>
                          <a:cubicBezTo>
                            <a:pt x="290161" y="98693"/>
                            <a:pt x="290865" y="97566"/>
                            <a:pt x="290584" y="96063"/>
                          </a:cubicBezTo>
                          <a:cubicBezTo>
                            <a:pt x="290302" y="94561"/>
                            <a:pt x="289504" y="93246"/>
                            <a:pt x="288189" y="92119"/>
                          </a:cubicBezTo>
                          <a:lnTo>
                            <a:pt x="289598" y="92119"/>
                          </a:lnTo>
                          <a:cubicBezTo>
                            <a:pt x="289411" y="91368"/>
                            <a:pt x="288612" y="90570"/>
                            <a:pt x="287203" y="89725"/>
                          </a:cubicBezTo>
                          <a:cubicBezTo>
                            <a:pt x="285795" y="88880"/>
                            <a:pt x="284152" y="88081"/>
                            <a:pt x="282273" y="87330"/>
                          </a:cubicBezTo>
                          <a:cubicBezTo>
                            <a:pt x="280396" y="86579"/>
                            <a:pt x="279175" y="86016"/>
                            <a:pt x="278611" y="85640"/>
                          </a:cubicBezTo>
                          <a:cubicBezTo>
                            <a:pt x="277109" y="84701"/>
                            <a:pt x="273917" y="83809"/>
                            <a:pt x="269033" y="82964"/>
                          </a:cubicBezTo>
                          <a:cubicBezTo>
                            <a:pt x="264151" y="82119"/>
                            <a:pt x="261051" y="82072"/>
                            <a:pt x="259736" y="82823"/>
                          </a:cubicBezTo>
                          <a:cubicBezTo>
                            <a:pt x="258798" y="83950"/>
                            <a:pt x="258375" y="84936"/>
                            <a:pt x="258469" y="85781"/>
                          </a:cubicBezTo>
                          <a:cubicBezTo>
                            <a:pt x="258563" y="86626"/>
                            <a:pt x="258939" y="87941"/>
                            <a:pt x="259596" y="89725"/>
                          </a:cubicBezTo>
                          <a:cubicBezTo>
                            <a:pt x="260254" y="91509"/>
                            <a:pt x="260582" y="92683"/>
                            <a:pt x="260582" y="93246"/>
                          </a:cubicBezTo>
                          <a:cubicBezTo>
                            <a:pt x="260770" y="94373"/>
                            <a:pt x="260254" y="95594"/>
                            <a:pt x="259032" y="96908"/>
                          </a:cubicBezTo>
                          <a:cubicBezTo>
                            <a:pt x="257812" y="98223"/>
                            <a:pt x="257201" y="99350"/>
                            <a:pt x="257201" y="100289"/>
                          </a:cubicBezTo>
                          <a:cubicBezTo>
                            <a:pt x="257201" y="101604"/>
                            <a:pt x="258516" y="103059"/>
                            <a:pt x="261145" y="104655"/>
                          </a:cubicBezTo>
                          <a:cubicBezTo>
                            <a:pt x="263775" y="106252"/>
                            <a:pt x="264714" y="108271"/>
                            <a:pt x="263962" y="110712"/>
                          </a:cubicBezTo>
                          <a:cubicBezTo>
                            <a:pt x="263399" y="112215"/>
                            <a:pt x="261897" y="113717"/>
                            <a:pt x="259455" y="115219"/>
                          </a:cubicBezTo>
                          <a:cubicBezTo>
                            <a:pt x="257014" y="116722"/>
                            <a:pt x="255511" y="117849"/>
                            <a:pt x="254948" y="118600"/>
                          </a:cubicBezTo>
                          <a:cubicBezTo>
                            <a:pt x="254009" y="120102"/>
                            <a:pt x="253868" y="121840"/>
                            <a:pt x="254525" y="123812"/>
                          </a:cubicBezTo>
                          <a:cubicBezTo>
                            <a:pt x="255183" y="125784"/>
                            <a:pt x="256169" y="127333"/>
                            <a:pt x="257483" y="128460"/>
                          </a:cubicBezTo>
                          <a:cubicBezTo>
                            <a:pt x="257859" y="128835"/>
                            <a:pt x="258000" y="129211"/>
                            <a:pt x="257906" y="129587"/>
                          </a:cubicBezTo>
                          <a:cubicBezTo>
                            <a:pt x="257812" y="129962"/>
                            <a:pt x="257483" y="130385"/>
                            <a:pt x="256920" y="130854"/>
                          </a:cubicBezTo>
                          <a:cubicBezTo>
                            <a:pt x="256356" y="131324"/>
                            <a:pt x="255840" y="131700"/>
                            <a:pt x="255370" y="131981"/>
                          </a:cubicBezTo>
                          <a:cubicBezTo>
                            <a:pt x="254901" y="132263"/>
                            <a:pt x="254291" y="132592"/>
                            <a:pt x="253539" y="132967"/>
                          </a:cubicBezTo>
                          <a:lnTo>
                            <a:pt x="252694" y="133531"/>
                          </a:lnTo>
                          <a:cubicBezTo>
                            <a:pt x="250628" y="134470"/>
                            <a:pt x="248703" y="133906"/>
                            <a:pt x="246918" y="131840"/>
                          </a:cubicBezTo>
                          <a:cubicBezTo>
                            <a:pt x="245135" y="129775"/>
                            <a:pt x="243867" y="127333"/>
                            <a:pt x="243116" y="124516"/>
                          </a:cubicBezTo>
                          <a:cubicBezTo>
                            <a:pt x="241801" y="119821"/>
                            <a:pt x="240298" y="117004"/>
                            <a:pt x="238608" y="116065"/>
                          </a:cubicBezTo>
                          <a:cubicBezTo>
                            <a:pt x="234289" y="114562"/>
                            <a:pt x="231565" y="114656"/>
                            <a:pt x="230439" y="116346"/>
                          </a:cubicBezTo>
                          <a:cubicBezTo>
                            <a:pt x="229500" y="113905"/>
                            <a:pt x="225649" y="111463"/>
                            <a:pt x="218888" y="109022"/>
                          </a:cubicBezTo>
                          <a:cubicBezTo>
                            <a:pt x="214194" y="107332"/>
                            <a:pt x="208747" y="106956"/>
                            <a:pt x="202549" y="107895"/>
                          </a:cubicBezTo>
                          <a:cubicBezTo>
                            <a:pt x="203676" y="107707"/>
                            <a:pt x="203676" y="106299"/>
                            <a:pt x="202549" y="103669"/>
                          </a:cubicBezTo>
                          <a:cubicBezTo>
                            <a:pt x="201235" y="100852"/>
                            <a:pt x="199450" y="99725"/>
                            <a:pt x="197196" y="100289"/>
                          </a:cubicBezTo>
                          <a:cubicBezTo>
                            <a:pt x="197760" y="99162"/>
                            <a:pt x="198137" y="97519"/>
                            <a:pt x="198324" y="95359"/>
                          </a:cubicBezTo>
                          <a:cubicBezTo>
                            <a:pt x="198511" y="93199"/>
                            <a:pt x="198605" y="91931"/>
                            <a:pt x="198605" y="91556"/>
                          </a:cubicBezTo>
                          <a:cubicBezTo>
                            <a:pt x="199168" y="89114"/>
                            <a:pt x="200296" y="86955"/>
                            <a:pt x="201986" y="85077"/>
                          </a:cubicBezTo>
                          <a:cubicBezTo>
                            <a:pt x="202174" y="84889"/>
                            <a:pt x="202831" y="84091"/>
                            <a:pt x="203958" y="82682"/>
                          </a:cubicBezTo>
                          <a:cubicBezTo>
                            <a:pt x="205084" y="81273"/>
                            <a:pt x="205977" y="80006"/>
                            <a:pt x="206634" y="78879"/>
                          </a:cubicBezTo>
                          <a:cubicBezTo>
                            <a:pt x="207292" y="77752"/>
                            <a:pt x="207338" y="77189"/>
                            <a:pt x="206775" y="77189"/>
                          </a:cubicBezTo>
                          <a:cubicBezTo>
                            <a:pt x="213349" y="77940"/>
                            <a:pt x="218043" y="76907"/>
                            <a:pt x="220860" y="74090"/>
                          </a:cubicBezTo>
                          <a:cubicBezTo>
                            <a:pt x="221800" y="73151"/>
                            <a:pt x="222880" y="71554"/>
                            <a:pt x="224100" y="69301"/>
                          </a:cubicBezTo>
                          <a:cubicBezTo>
                            <a:pt x="225321" y="67047"/>
                            <a:pt x="226307" y="65451"/>
                            <a:pt x="227058" y="64512"/>
                          </a:cubicBezTo>
                          <a:cubicBezTo>
                            <a:pt x="228748" y="63385"/>
                            <a:pt x="230063" y="62868"/>
                            <a:pt x="231002" y="62962"/>
                          </a:cubicBezTo>
                          <a:cubicBezTo>
                            <a:pt x="231941" y="63056"/>
                            <a:pt x="233303" y="63573"/>
                            <a:pt x="235087" y="64512"/>
                          </a:cubicBezTo>
                          <a:cubicBezTo>
                            <a:pt x="236871" y="65451"/>
                            <a:pt x="238233" y="65920"/>
                            <a:pt x="239172" y="65920"/>
                          </a:cubicBezTo>
                          <a:cubicBezTo>
                            <a:pt x="241801" y="66108"/>
                            <a:pt x="243256" y="65075"/>
                            <a:pt x="243538" y="62821"/>
                          </a:cubicBezTo>
                          <a:cubicBezTo>
                            <a:pt x="243820" y="60568"/>
                            <a:pt x="243116" y="58690"/>
                            <a:pt x="241425" y="57187"/>
                          </a:cubicBezTo>
                          <a:cubicBezTo>
                            <a:pt x="243679" y="57375"/>
                            <a:pt x="243960" y="55779"/>
                            <a:pt x="242270" y="52398"/>
                          </a:cubicBezTo>
                          <a:cubicBezTo>
                            <a:pt x="241332" y="51083"/>
                            <a:pt x="240580" y="50238"/>
                            <a:pt x="240017" y="49863"/>
                          </a:cubicBezTo>
                          <a:cubicBezTo>
                            <a:pt x="237763" y="49111"/>
                            <a:pt x="235228" y="49581"/>
                            <a:pt x="232411" y="51271"/>
                          </a:cubicBezTo>
                          <a:cubicBezTo>
                            <a:pt x="230908" y="52022"/>
                            <a:pt x="231097" y="52774"/>
                            <a:pt x="232974" y="53525"/>
                          </a:cubicBezTo>
                          <a:cubicBezTo>
                            <a:pt x="232787" y="53337"/>
                            <a:pt x="231894" y="54323"/>
                            <a:pt x="230298" y="56483"/>
                          </a:cubicBezTo>
                          <a:cubicBezTo>
                            <a:pt x="228702" y="58643"/>
                            <a:pt x="227153" y="60286"/>
                            <a:pt x="225649" y="61413"/>
                          </a:cubicBezTo>
                          <a:cubicBezTo>
                            <a:pt x="224147" y="62540"/>
                            <a:pt x="222645" y="62070"/>
                            <a:pt x="221142" y="60004"/>
                          </a:cubicBezTo>
                          <a:cubicBezTo>
                            <a:pt x="220955" y="59816"/>
                            <a:pt x="220438" y="58549"/>
                            <a:pt x="219593" y="56201"/>
                          </a:cubicBezTo>
                          <a:cubicBezTo>
                            <a:pt x="218747" y="53854"/>
                            <a:pt x="217856" y="52586"/>
                            <a:pt x="216916" y="52398"/>
                          </a:cubicBezTo>
                          <a:cubicBezTo>
                            <a:pt x="215415" y="52398"/>
                            <a:pt x="213912" y="53807"/>
                            <a:pt x="212409" y="56624"/>
                          </a:cubicBezTo>
                          <a:cubicBezTo>
                            <a:pt x="212972" y="55121"/>
                            <a:pt x="211940" y="53713"/>
                            <a:pt x="209310" y="52398"/>
                          </a:cubicBezTo>
                          <a:cubicBezTo>
                            <a:pt x="206681" y="51083"/>
                            <a:pt x="204427" y="50332"/>
                            <a:pt x="202549" y="50144"/>
                          </a:cubicBezTo>
                          <a:cubicBezTo>
                            <a:pt x="206118" y="47891"/>
                            <a:pt x="205366" y="45355"/>
                            <a:pt x="200296" y="42538"/>
                          </a:cubicBezTo>
                          <a:cubicBezTo>
                            <a:pt x="198982" y="41787"/>
                            <a:pt x="197056" y="41317"/>
                            <a:pt x="194520" y="41130"/>
                          </a:cubicBezTo>
                          <a:close/>
                          <a:moveTo>
                            <a:pt x="279879" y="312558"/>
                          </a:moveTo>
                          <a:cubicBezTo>
                            <a:pt x="278470" y="312839"/>
                            <a:pt x="277343" y="313262"/>
                            <a:pt x="276498" y="313825"/>
                          </a:cubicBezTo>
                          <a:cubicBezTo>
                            <a:pt x="275653" y="314389"/>
                            <a:pt x="274574" y="315187"/>
                            <a:pt x="273259" y="316220"/>
                          </a:cubicBezTo>
                          <a:cubicBezTo>
                            <a:pt x="271945" y="317253"/>
                            <a:pt x="271099" y="317863"/>
                            <a:pt x="270723" y="318051"/>
                          </a:cubicBezTo>
                          <a:cubicBezTo>
                            <a:pt x="270348" y="318239"/>
                            <a:pt x="269550" y="318755"/>
                            <a:pt x="268329" y="319600"/>
                          </a:cubicBezTo>
                          <a:cubicBezTo>
                            <a:pt x="267108" y="320445"/>
                            <a:pt x="266310" y="321150"/>
                            <a:pt x="265934" y="321713"/>
                          </a:cubicBezTo>
                          <a:cubicBezTo>
                            <a:pt x="265371" y="322465"/>
                            <a:pt x="264807" y="323591"/>
                            <a:pt x="264244" y="325094"/>
                          </a:cubicBezTo>
                          <a:cubicBezTo>
                            <a:pt x="263680" y="326596"/>
                            <a:pt x="263212" y="327629"/>
                            <a:pt x="262835" y="328193"/>
                          </a:cubicBezTo>
                          <a:cubicBezTo>
                            <a:pt x="262460" y="327441"/>
                            <a:pt x="261380" y="326831"/>
                            <a:pt x="259596" y="326362"/>
                          </a:cubicBezTo>
                          <a:cubicBezTo>
                            <a:pt x="257812" y="325892"/>
                            <a:pt x="256920" y="325376"/>
                            <a:pt x="256920" y="324812"/>
                          </a:cubicBezTo>
                          <a:cubicBezTo>
                            <a:pt x="257296" y="326690"/>
                            <a:pt x="257671" y="329977"/>
                            <a:pt x="258046" y="334672"/>
                          </a:cubicBezTo>
                          <a:cubicBezTo>
                            <a:pt x="258422" y="339367"/>
                            <a:pt x="258892" y="342935"/>
                            <a:pt x="259455" y="345377"/>
                          </a:cubicBezTo>
                          <a:cubicBezTo>
                            <a:pt x="260770" y="351199"/>
                            <a:pt x="259643" y="355706"/>
                            <a:pt x="256074" y="358899"/>
                          </a:cubicBezTo>
                          <a:cubicBezTo>
                            <a:pt x="251004" y="363594"/>
                            <a:pt x="248281" y="367350"/>
                            <a:pt x="247904" y="370167"/>
                          </a:cubicBezTo>
                          <a:cubicBezTo>
                            <a:pt x="247154" y="374299"/>
                            <a:pt x="248281" y="376741"/>
                            <a:pt x="251285" y="377492"/>
                          </a:cubicBezTo>
                          <a:cubicBezTo>
                            <a:pt x="251285" y="378807"/>
                            <a:pt x="250534" y="380732"/>
                            <a:pt x="249032" y="383267"/>
                          </a:cubicBezTo>
                          <a:cubicBezTo>
                            <a:pt x="247529" y="385802"/>
                            <a:pt x="246872" y="387821"/>
                            <a:pt x="247060" y="389324"/>
                          </a:cubicBezTo>
                          <a:cubicBezTo>
                            <a:pt x="247060" y="390451"/>
                            <a:pt x="247247" y="391953"/>
                            <a:pt x="247623" y="393831"/>
                          </a:cubicBezTo>
                          <a:cubicBezTo>
                            <a:pt x="286312" y="387070"/>
                            <a:pt x="319272" y="369322"/>
                            <a:pt x="346503" y="340588"/>
                          </a:cubicBezTo>
                          <a:cubicBezTo>
                            <a:pt x="345940" y="340024"/>
                            <a:pt x="344767" y="339602"/>
                            <a:pt x="342982" y="339320"/>
                          </a:cubicBezTo>
                          <a:cubicBezTo>
                            <a:pt x="341198" y="339038"/>
                            <a:pt x="340024" y="338710"/>
                            <a:pt x="339460" y="338334"/>
                          </a:cubicBezTo>
                          <a:cubicBezTo>
                            <a:pt x="336080" y="337019"/>
                            <a:pt x="333826" y="336268"/>
                            <a:pt x="332699" y="336080"/>
                          </a:cubicBezTo>
                          <a:cubicBezTo>
                            <a:pt x="332888" y="334766"/>
                            <a:pt x="332653" y="333545"/>
                            <a:pt x="331995" y="332418"/>
                          </a:cubicBezTo>
                          <a:cubicBezTo>
                            <a:pt x="331338" y="331291"/>
                            <a:pt x="330587" y="330446"/>
                            <a:pt x="329741" y="329883"/>
                          </a:cubicBezTo>
                          <a:cubicBezTo>
                            <a:pt x="328897" y="329319"/>
                            <a:pt x="327723" y="328568"/>
                            <a:pt x="326220" y="327629"/>
                          </a:cubicBezTo>
                          <a:cubicBezTo>
                            <a:pt x="324718" y="326690"/>
                            <a:pt x="323685" y="326033"/>
                            <a:pt x="323121" y="325657"/>
                          </a:cubicBezTo>
                          <a:cubicBezTo>
                            <a:pt x="322746" y="325281"/>
                            <a:pt x="322089" y="324718"/>
                            <a:pt x="321149" y="323967"/>
                          </a:cubicBezTo>
                          <a:cubicBezTo>
                            <a:pt x="320210" y="323216"/>
                            <a:pt x="319554" y="322699"/>
                            <a:pt x="319177" y="322418"/>
                          </a:cubicBezTo>
                          <a:cubicBezTo>
                            <a:pt x="318802" y="322136"/>
                            <a:pt x="318098" y="321713"/>
                            <a:pt x="317065" y="321150"/>
                          </a:cubicBezTo>
                          <a:cubicBezTo>
                            <a:pt x="316032" y="320586"/>
                            <a:pt x="315233" y="320399"/>
                            <a:pt x="314670" y="320586"/>
                          </a:cubicBezTo>
                          <a:cubicBezTo>
                            <a:pt x="314107" y="320774"/>
                            <a:pt x="313168" y="320868"/>
                            <a:pt x="311853" y="320868"/>
                          </a:cubicBezTo>
                          <a:lnTo>
                            <a:pt x="311008" y="321150"/>
                          </a:lnTo>
                          <a:cubicBezTo>
                            <a:pt x="310444" y="321338"/>
                            <a:pt x="309928" y="321572"/>
                            <a:pt x="309458" y="321854"/>
                          </a:cubicBezTo>
                          <a:cubicBezTo>
                            <a:pt x="308990" y="322136"/>
                            <a:pt x="308472" y="322418"/>
                            <a:pt x="307909" y="322699"/>
                          </a:cubicBezTo>
                          <a:cubicBezTo>
                            <a:pt x="307346" y="322981"/>
                            <a:pt x="306970" y="323263"/>
                            <a:pt x="306782" y="323544"/>
                          </a:cubicBezTo>
                          <a:cubicBezTo>
                            <a:pt x="306595" y="323826"/>
                            <a:pt x="306595" y="324061"/>
                            <a:pt x="306782" y="324249"/>
                          </a:cubicBezTo>
                          <a:cubicBezTo>
                            <a:pt x="302838" y="321056"/>
                            <a:pt x="299458" y="318990"/>
                            <a:pt x="296640" y="318051"/>
                          </a:cubicBezTo>
                          <a:cubicBezTo>
                            <a:pt x="295702" y="317863"/>
                            <a:pt x="294668" y="317347"/>
                            <a:pt x="293542" y="316502"/>
                          </a:cubicBezTo>
                          <a:cubicBezTo>
                            <a:pt x="292415" y="315657"/>
                            <a:pt x="291429" y="314999"/>
                            <a:pt x="290584" y="314530"/>
                          </a:cubicBezTo>
                          <a:cubicBezTo>
                            <a:pt x="289738" y="314060"/>
                            <a:pt x="288800" y="313919"/>
                            <a:pt x="287767" y="314107"/>
                          </a:cubicBezTo>
                          <a:cubicBezTo>
                            <a:pt x="286735" y="314295"/>
                            <a:pt x="285654" y="314952"/>
                            <a:pt x="284527" y="316079"/>
                          </a:cubicBezTo>
                          <a:cubicBezTo>
                            <a:pt x="283588" y="317018"/>
                            <a:pt x="283025" y="318427"/>
                            <a:pt x="282837" y="320305"/>
                          </a:cubicBezTo>
                          <a:cubicBezTo>
                            <a:pt x="282649" y="322183"/>
                            <a:pt x="282462" y="323404"/>
                            <a:pt x="282273" y="323967"/>
                          </a:cubicBezTo>
                          <a:cubicBezTo>
                            <a:pt x="280959" y="323028"/>
                            <a:pt x="280959" y="321384"/>
                            <a:pt x="282273" y="319037"/>
                          </a:cubicBezTo>
                          <a:cubicBezTo>
                            <a:pt x="283588" y="316689"/>
                            <a:pt x="283777" y="314952"/>
                            <a:pt x="282837" y="313825"/>
                          </a:cubicBezTo>
                          <a:cubicBezTo>
                            <a:pt x="282273" y="312699"/>
                            <a:pt x="281287" y="312276"/>
                            <a:pt x="279879" y="312558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13"/>
                    </a:p>
                  </p:txBody>
                </p:sp>
                <p:grpSp>
                  <p:nvGrpSpPr>
                    <p:cNvPr id="94" name="Shape 422"/>
                    <p:cNvGrpSpPr/>
                    <p:nvPr/>
                  </p:nvGrpSpPr>
                  <p:grpSpPr>
                    <a:xfrm>
                      <a:off x="8652852" y="5439751"/>
                      <a:ext cx="364548" cy="439207"/>
                      <a:chOff x="584925" y="238125"/>
                      <a:chExt cx="415200" cy="525100"/>
                    </a:xfrm>
                  </p:grpSpPr>
                  <p:sp>
                    <p:nvSpPr>
                      <p:cNvPr id="95" name="Shape 423"/>
                      <p:cNvSpPr/>
                      <p:nvPr/>
                    </p:nvSpPr>
                    <p:spPr>
                      <a:xfrm>
                        <a:off x="621550" y="299175"/>
                        <a:ext cx="378575" cy="4640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43" h="18562" extrusionOk="0">
                            <a:moveTo>
                              <a:pt x="14166" y="0"/>
                            </a:moveTo>
                            <a:lnTo>
                              <a:pt x="14166" y="16755"/>
                            </a:lnTo>
                            <a:lnTo>
                              <a:pt x="14141" y="16926"/>
                            </a:lnTo>
                            <a:lnTo>
                              <a:pt x="14093" y="17072"/>
                            </a:lnTo>
                            <a:lnTo>
                              <a:pt x="14044" y="17194"/>
                            </a:lnTo>
                            <a:lnTo>
                              <a:pt x="13946" y="17341"/>
                            </a:lnTo>
                            <a:lnTo>
                              <a:pt x="13824" y="17438"/>
                            </a:lnTo>
                            <a:lnTo>
                              <a:pt x="13677" y="17512"/>
                            </a:lnTo>
                            <a:lnTo>
                              <a:pt x="13531" y="17561"/>
                            </a:lnTo>
                            <a:lnTo>
                              <a:pt x="13384" y="17585"/>
                            </a:lnTo>
                            <a:lnTo>
                              <a:pt x="0" y="17585"/>
                            </a:lnTo>
                            <a:lnTo>
                              <a:pt x="0" y="17731"/>
                            </a:lnTo>
                            <a:lnTo>
                              <a:pt x="25" y="17902"/>
                            </a:lnTo>
                            <a:lnTo>
                              <a:pt x="74" y="18049"/>
                            </a:lnTo>
                            <a:lnTo>
                              <a:pt x="123" y="18171"/>
                            </a:lnTo>
                            <a:lnTo>
                              <a:pt x="220" y="18318"/>
                            </a:lnTo>
                            <a:lnTo>
                              <a:pt x="342" y="18415"/>
                            </a:lnTo>
                            <a:lnTo>
                              <a:pt x="489" y="18489"/>
                            </a:lnTo>
                            <a:lnTo>
                              <a:pt x="635" y="18537"/>
                            </a:lnTo>
                            <a:lnTo>
                              <a:pt x="782" y="18562"/>
                            </a:lnTo>
                            <a:lnTo>
                              <a:pt x="14361" y="18562"/>
                            </a:lnTo>
                            <a:lnTo>
                              <a:pt x="14508" y="18537"/>
                            </a:lnTo>
                            <a:lnTo>
                              <a:pt x="14654" y="18489"/>
                            </a:lnTo>
                            <a:lnTo>
                              <a:pt x="14801" y="18415"/>
                            </a:lnTo>
                            <a:lnTo>
                              <a:pt x="14923" y="18318"/>
                            </a:lnTo>
                            <a:lnTo>
                              <a:pt x="15021" y="18171"/>
                            </a:lnTo>
                            <a:lnTo>
                              <a:pt x="15069" y="18049"/>
                            </a:lnTo>
                            <a:lnTo>
                              <a:pt x="15118" y="17902"/>
                            </a:lnTo>
                            <a:lnTo>
                              <a:pt x="15143" y="17731"/>
                            </a:lnTo>
                            <a:lnTo>
                              <a:pt x="15143" y="733"/>
                            </a:lnTo>
                            <a:lnTo>
                              <a:pt x="15118" y="586"/>
                            </a:lnTo>
                            <a:lnTo>
                              <a:pt x="15069" y="440"/>
                            </a:lnTo>
                            <a:lnTo>
                              <a:pt x="15021" y="318"/>
                            </a:lnTo>
                            <a:lnTo>
                              <a:pt x="14923" y="196"/>
                            </a:lnTo>
                            <a:lnTo>
                              <a:pt x="14801" y="122"/>
                            </a:lnTo>
                            <a:lnTo>
                              <a:pt x="14654" y="49"/>
                            </a:lnTo>
                            <a:lnTo>
                              <a:pt x="14508" y="25"/>
                            </a:lnTo>
                            <a:lnTo>
                              <a:pt x="1436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7" name="Shape 424"/>
                      <p:cNvSpPr/>
                      <p:nvPr/>
                    </p:nvSpPr>
                    <p:spPr>
                      <a:xfrm>
                        <a:off x="633750" y="238125"/>
                        <a:ext cx="29350" cy="635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74" h="2540" extrusionOk="0">
                            <a:moveTo>
                              <a:pt x="392" y="0"/>
                            </a:moveTo>
                            <a:lnTo>
                              <a:pt x="294" y="49"/>
                            </a:lnTo>
                            <a:lnTo>
                              <a:pt x="221" y="73"/>
                            </a:lnTo>
                            <a:lnTo>
                              <a:pt x="147" y="147"/>
                            </a:lnTo>
                            <a:lnTo>
                              <a:pt x="74" y="220"/>
                            </a:lnTo>
                            <a:lnTo>
                              <a:pt x="50" y="293"/>
                            </a:lnTo>
                            <a:lnTo>
                              <a:pt x="1" y="391"/>
                            </a:lnTo>
                            <a:lnTo>
                              <a:pt x="1" y="488"/>
                            </a:lnTo>
                            <a:lnTo>
                              <a:pt x="1" y="2052"/>
                            </a:lnTo>
                            <a:lnTo>
                              <a:pt x="1" y="2149"/>
                            </a:lnTo>
                            <a:lnTo>
                              <a:pt x="50" y="2247"/>
                            </a:lnTo>
                            <a:lnTo>
                              <a:pt x="74" y="2320"/>
                            </a:lnTo>
                            <a:lnTo>
                              <a:pt x="147" y="2393"/>
                            </a:lnTo>
                            <a:lnTo>
                              <a:pt x="221" y="2467"/>
                            </a:lnTo>
                            <a:lnTo>
                              <a:pt x="294" y="2491"/>
                            </a:lnTo>
                            <a:lnTo>
                              <a:pt x="392" y="2540"/>
                            </a:lnTo>
                            <a:lnTo>
                              <a:pt x="782" y="2540"/>
                            </a:lnTo>
                            <a:lnTo>
                              <a:pt x="880" y="2491"/>
                            </a:lnTo>
                            <a:lnTo>
                              <a:pt x="953" y="2467"/>
                            </a:lnTo>
                            <a:lnTo>
                              <a:pt x="1027" y="2393"/>
                            </a:lnTo>
                            <a:lnTo>
                              <a:pt x="1100" y="2320"/>
                            </a:lnTo>
                            <a:lnTo>
                              <a:pt x="1124" y="2247"/>
                            </a:lnTo>
                            <a:lnTo>
                              <a:pt x="1173" y="2149"/>
                            </a:lnTo>
                            <a:lnTo>
                              <a:pt x="1173" y="2052"/>
                            </a:lnTo>
                            <a:lnTo>
                              <a:pt x="1173" y="488"/>
                            </a:lnTo>
                            <a:lnTo>
                              <a:pt x="1173" y="391"/>
                            </a:lnTo>
                            <a:lnTo>
                              <a:pt x="1124" y="293"/>
                            </a:lnTo>
                            <a:lnTo>
                              <a:pt x="1100" y="220"/>
                            </a:lnTo>
                            <a:lnTo>
                              <a:pt x="1027" y="147"/>
                            </a:lnTo>
                            <a:lnTo>
                              <a:pt x="953" y="73"/>
                            </a:lnTo>
                            <a:lnTo>
                              <a:pt x="880" y="49"/>
                            </a:lnTo>
                            <a:lnTo>
                              <a:pt x="78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9" name="Shape 425"/>
                      <p:cNvSpPr/>
                      <p:nvPr/>
                    </p:nvSpPr>
                    <p:spPr>
                      <a:xfrm>
                        <a:off x="716800" y="238125"/>
                        <a:ext cx="29325" cy="635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73" h="2540" extrusionOk="0">
                            <a:moveTo>
                              <a:pt x="391" y="0"/>
                            </a:moveTo>
                            <a:lnTo>
                              <a:pt x="294" y="49"/>
                            </a:lnTo>
                            <a:lnTo>
                              <a:pt x="220" y="73"/>
                            </a:lnTo>
                            <a:lnTo>
                              <a:pt x="147" y="147"/>
                            </a:lnTo>
                            <a:lnTo>
                              <a:pt x="74" y="220"/>
                            </a:lnTo>
                            <a:lnTo>
                              <a:pt x="49" y="293"/>
                            </a:lnTo>
                            <a:lnTo>
                              <a:pt x="0" y="391"/>
                            </a:lnTo>
                            <a:lnTo>
                              <a:pt x="0" y="488"/>
                            </a:lnTo>
                            <a:lnTo>
                              <a:pt x="0" y="2052"/>
                            </a:lnTo>
                            <a:lnTo>
                              <a:pt x="0" y="2149"/>
                            </a:lnTo>
                            <a:lnTo>
                              <a:pt x="49" y="2247"/>
                            </a:lnTo>
                            <a:lnTo>
                              <a:pt x="74" y="2320"/>
                            </a:lnTo>
                            <a:lnTo>
                              <a:pt x="147" y="2393"/>
                            </a:lnTo>
                            <a:lnTo>
                              <a:pt x="220" y="2467"/>
                            </a:lnTo>
                            <a:lnTo>
                              <a:pt x="294" y="2491"/>
                            </a:lnTo>
                            <a:lnTo>
                              <a:pt x="391" y="2540"/>
                            </a:lnTo>
                            <a:lnTo>
                              <a:pt x="782" y="2540"/>
                            </a:lnTo>
                            <a:lnTo>
                              <a:pt x="880" y="2491"/>
                            </a:lnTo>
                            <a:lnTo>
                              <a:pt x="953" y="2467"/>
                            </a:lnTo>
                            <a:lnTo>
                              <a:pt x="1026" y="2393"/>
                            </a:lnTo>
                            <a:lnTo>
                              <a:pt x="1099" y="2320"/>
                            </a:lnTo>
                            <a:lnTo>
                              <a:pt x="1124" y="2247"/>
                            </a:lnTo>
                            <a:lnTo>
                              <a:pt x="1173" y="2149"/>
                            </a:lnTo>
                            <a:lnTo>
                              <a:pt x="1173" y="2052"/>
                            </a:lnTo>
                            <a:lnTo>
                              <a:pt x="1173" y="488"/>
                            </a:lnTo>
                            <a:lnTo>
                              <a:pt x="1173" y="391"/>
                            </a:lnTo>
                            <a:lnTo>
                              <a:pt x="1124" y="293"/>
                            </a:lnTo>
                            <a:lnTo>
                              <a:pt x="1099" y="220"/>
                            </a:lnTo>
                            <a:lnTo>
                              <a:pt x="1026" y="147"/>
                            </a:lnTo>
                            <a:lnTo>
                              <a:pt x="953" y="73"/>
                            </a:lnTo>
                            <a:lnTo>
                              <a:pt x="880" y="49"/>
                            </a:lnTo>
                            <a:lnTo>
                              <a:pt x="78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" name="Shape 426"/>
                      <p:cNvSpPr/>
                      <p:nvPr/>
                    </p:nvSpPr>
                    <p:spPr>
                      <a:xfrm>
                        <a:off x="799825" y="238125"/>
                        <a:ext cx="29350" cy="635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74" h="2540" extrusionOk="0">
                            <a:moveTo>
                              <a:pt x="392" y="0"/>
                            </a:moveTo>
                            <a:lnTo>
                              <a:pt x="294" y="49"/>
                            </a:lnTo>
                            <a:lnTo>
                              <a:pt x="221" y="73"/>
                            </a:lnTo>
                            <a:lnTo>
                              <a:pt x="148" y="147"/>
                            </a:lnTo>
                            <a:lnTo>
                              <a:pt x="74" y="220"/>
                            </a:lnTo>
                            <a:lnTo>
                              <a:pt x="50" y="293"/>
                            </a:lnTo>
                            <a:lnTo>
                              <a:pt x="1" y="391"/>
                            </a:lnTo>
                            <a:lnTo>
                              <a:pt x="1" y="488"/>
                            </a:lnTo>
                            <a:lnTo>
                              <a:pt x="1" y="2052"/>
                            </a:lnTo>
                            <a:lnTo>
                              <a:pt x="1" y="2149"/>
                            </a:lnTo>
                            <a:lnTo>
                              <a:pt x="50" y="2247"/>
                            </a:lnTo>
                            <a:lnTo>
                              <a:pt x="74" y="2320"/>
                            </a:lnTo>
                            <a:lnTo>
                              <a:pt x="148" y="2393"/>
                            </a:lnTo>
                            <a:lnTo>
                              <a:pt x="221" y="2467"/>
                            </a:lnTo>
                            <a:lnTo>
                              <a:pt x="294" y="2491"/>
                            </a:lnTo>
                            <a:lnTo>
                              <a:pt x="392" y="2540"/>
                            </a:lnTo>
                            <a:lnTo>
                              <a:pt x="783" y="2540"/>
                            </a:lnTo>
                            <a:lnTo>
                              <a:pt x="880" y="2491"/>
                            </a:lnTo>
                            <a:lnTo>
                              <a:pt x="953" y="2467"/>
                            </a:lnTo>
                            <a:lnTo>
                              <a:pt x="1027" y="2393"/>
                            </a:lnTo>
                            <a:lnTo>
                              <a:pt x="1100" y="2320"/>
                            </a:lnTo>
                            <a:lnTo>
                              <a:pt x="1124" y="2247"/>
                            </a:lnTo>
                            <a:lnTo>
                              <a:pt x="1173" y="2149"/>
                            </a:lnTo>
                            <a:lnTo>
                              <a:pt x="1173" y="2052"/>
                            </a:lnTo>
                            <a:lnTo>
                              <a:pt x="1173" y="488"/>
                            </a:lnTo>
                            <a:lnTo>
                              <a:pt x="1173" y="391"/>
                            </a:lnTo>
                            <a:lnTo>
                              <a:pt x="1124" y="293"/>
                            </a:lnTo>
                            <a:lnTo>
                              <a:pt x="1100" y="220"/>
                            </a:lnTo>
                            <a:lnTo>
                              <a:pt x="1027" y="147"/>
                            </a:lnTo>
                            <a:lnTo>
                              <a:pt x="953" y="73"/>
                            </a:lnTo>
                            <a:lnTo>
                              <a:pt x="880" y="49"/>
                            </a:lnTo>
                            <a:lnTo>
                              <a:pt x="783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" name="Shape 427"/>
                      <p:cNvSpPr/>
                      <p:nvPr/>
                    </p:nvSpPr>
                    <p:spPr>
                      <a:xfrm>
                        <a:off x="882875" y="238125"/>
                        <a:ext cx="29325" cy="635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73" h="2540" extrusionOk="0">
                            <a:moveTo>
                              <a:pt x="391" y="0"/>
                            </a:moveTo>
                            <a:lnTo>
                              <a:pt x="294" y="49"/>
                            </a:lnTo>
                            <a:lnTo>
                              <a:pt x="220" y="73"/>
                            </a:lnTo>
                            <a:lnTo>
                              <a:pt x="147" y="147"/>
                            </a:lnTo>
                            <a:lnTo>
                              <a:pt x="74" y="220"/>
                            </a:lnTo>
                            <a:lnTo>
                              <a:pt x="49" y="293"/>
                            </a:lnTo>
                            <a:lnTo>
                              <a:pt x="1" y="391"/>
                            </a:lnTo>
                            <a:lnTo>
                              <a:pt x="1" y="488"/>
                            </a:lnTo>
                            <a:lnTo>
                              <a:pt x="1" y="2052"/>
                            </a:lnTo>
                            <a:lnTo>
                              <a:pt x="1" y="2149"/>
                            </a:lnTo>
                            <a:lnTo>
                              <a:pt x="49" y="2247"/>
                            </a:lnTo>
                            <a:lnTo>
                              <a:pt x="74" y="2320"/>
                            </a:lnTo>
                            <a:lnTo>
                              <a:pt x="147" y="2393"/>
                            </a:lnTo>
                            <a:lnTo>
                              <a:pt x="220" y="2467"/>
                            </a:lnTo>
                            <a:lnTo>
                              <a:pt x="294" y="2491"/>
                            </a:lnTo>
                            <a:lnTo>
                              <a:pt x="391" y="2540"/>
                            </a:lnTo>
                            <a:lnTo>
                              <a:pt x="782" y="2540"/>
                            </a:lnTo>
                            <a:lnTo>
                              <a:pt x="880" y="2491"/>
                            </a:lnTo>
                            <a:lnTo>
                              <a:pt x="953" y="2467"/>
                            </a:lnTo>
                            <a:lnTo>
                              <a:pt x="1026" y="2393"/>
                            </a:lnTo>
                            <a:lnTo>
                              <a:pt x="1100" y="2320"/>
                            </a:lnTo>
                            <a:lnTo>
                              <a:pt x="1124" y="2247"/>
                            </a:lnTo>
                            <a:lnTo>
                              <a:pt x="1173" y="2149"/>
                            </a:lnTo>
                            <a:lnTo>
                              <a:pt x="1173" y="2052"/>
                            </a:lnTo>
                            <a:lnTo>
                              <a:pt x="1173" y="488"/>
                            </a:lnTo>
                            <a:lnTo>
                              <a:pt x="1173" y="391"/>
                            </a:lnTo>
                            <a:lnTo>
                              <a:pt x="1124" y="293"/>
                            </a:lnTo>
                            <a:lnTo>
                              <a:pt x="1100" y="220"/>
                            </a:lnTo>
                            <a:lnTo>
                              <a:pt x="1026" y="147"/>
                            </a:lnTo>
                            <a:lnTo>
                              <a:pt x="953" y="73"/>
                            </a:lnTo>
                            <a:lnTo>
                              <a:pt x="880" y="49"/>
                            </a:lnTo>
                            <a:lnTo>
                              <a:pt x="78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2" name="Shape 428"/>
                      <p:cNvSpPr/>
                      <p:nvPr/>
                    </p:nvSpPr>
                    <p:spPr>
                      <a:xfrm>
                        <a:off x="584925" y="261325"/>
                        <a:ext cx="378575" cy="4640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43" h="18562" extrusionOk="0">
                            <a:moveTo>
                              <a:pt x="2540" y="171"/>
                            </a:moveTo>
                            <a:lnTo>
                              <a:pt x="2711" y="195"/>
                            </a:lnTo>
                            <a:lnTo>
                              <a:pt x="2882" y="244"/>
                            </a:lnTo>
                            <a:lnTo>
                              <a:pt x="3053" y="318"/>
                            </a:lnTo>
                            <a:lnTo>
                              <a:pt x="3175" y="440"/>
                            </a:lnTo>
                            <a:lnTo>
                              <a:pt x="3297" y="562"/>
                            </a:lnTo>
                            <a:lnTo>
                              <a:pt x="3370" y="733"/>
                            </a:lnTo>
                            <a:lnTo>
                              <a:pt x="3419" y="904"/>
                            </a:lnTo>
                            <a:lnTo>
                              <a:pt x="3444" y="1075"/>
                            </a:lnTo>
                            <a:lnTo>
                              <a:pt x="3419" y="1246"/>
                            </a:lnTo>
                            <a:lnTo>
                              <a:pt x="3370" y="1417"/>
                            </a:lnTo>
                            <a:lnTo>
                              <a:pt x="3297" y="1588"/>
                            </a:lnTo>
                            <a:lnTo>
                              <a:pt x="3175" y="1710"/>
                            </a:lnTo>
                            <a:lnTo>
                              <a:pt x="3053" y="1832"/>
                            </a:lnTo>
                            <a:lnTo>
                              <a:pt x="2882" y="1905"/>
                            </a:lnTo>
                            <a:lnTo>
                              <a:pt x="2711" y="1954"/>
                            </a:lnTo>
                            <a:lnTo>
                              <a:pt x="2540" y="1978"/>
                            </a:lnTo>
                            <a:lnTo>
                              <a:pt x="2369" y="1954"/>
                            </a:lnTo>
                            <a:lnTo>
                              <a:pt x="2198" y="1905"/>
                            </a:lnTo>
                            <a:lnTo>
                              <a:pt x="2027" y="1832"/>
                            </a:lnTo>
                            <a:lnTo>
                              <a:pt x="1905" y="1710"/>
                            </a:lnTo>
                            <a:lnTo>
                              <a:pt x="1783" y="1588"/>
                            </a:lnTo>
                            <a:lnTo>
                              <a:pt x="1710" y="1417"/>
                            </a:lnTo>
                            <a:lnTo>
                              <a:pt x="1661" y="1246"/>
                            </a:lnTo>
                            <a:lnTo>
                              <a:pt x="1636" y="1075"/>
                            </a:lnTo>
                            <a:lnTo>
                              <a:pt x="1661" y="904"/>
                            </a:lnTo>
                            <a:lnTo>
                              <a:pt x="1710" y="733"/>
                            </a:lnTo>
                            <a:lnTo>
                              <a:pt x="1783" y="562"/>
                            </a:lnTo>
                            <a:lnTo>
                              <a:pt x="1905" y="440"/>
                            </a:lnTo>
                            <a:lnTo>
                              <a:pt x="2027" y="318"/>
                            </a:lnTo>
                            <a:lnTo>
                              <a:pt x="2198" y="244"/>
                            </a:lnTo>
                            <a:lnTo>
                              <a:pt x="2369" y="195"/>
                            </a:lnTo>
                            <a:lnTo>
                              <a:pt x="2540" y="171"/>
                            </a:lnTo>
                            <a:close/>
                            <a:moveTo>
                              <a:pt x="5862" y="171"/>
                            </a:moveTo>
                            <a:lnTo>
                              <a:pt x="6033" y="195"/>
                            </a:lnTo>
                            <a:lnTo>
                              <a:pt x="6204" y="244"/>
                            </a:lnTo>
                            <a:lnTo>
                              <a:pt x="6374" y="318"/>
                            </a:lnTo>
                            <a:lnTo>
                              <a:pt x="6497" y="440"/>
                            </a:lnTo>
                            <a:lnTo>
                              <a:pt x="6619" y="562"/>
                            </a:lnTo>
                            <a:lnTo>
                              <a:pt x="6692" y="733"/>
                            </a:lnTo>
                            <a:lnTo>
                              <a:pt x="6741" y="904"/>
                            </a:lnTo>
                            <a:lnTo>
                              <a:pt x="6765" y="1075"/>
                            </a:lnTo>
                            <a:lnTo>
                              <a:pt x="6741" y="1246"/>
                            </a:lnTo>
                            <a:lnTo>
                              <a:pt x="6692" y="1417"/>
                            </a:lnTo>
                            <a:lnTo>
                              <a:pt x="6619" y="1588"/>
                            </a:lnTo>
                            <a:lnTo>
                              <a:pt x="6497" y="1710"/>
                            </a:lnTo>
                            <a:lnTo>
                              <a:pt x="6374" y="1832"/>
                            </a:lnTo>
                            <a:lnTo>
                              <a:pt x="6204" y="1905"/>
                            </a:lnTo>
                            <a:lnTo>
                              <a:pt x="6033" y="1954"/>
                            </a:lnTo>
                            <a:lnTo>
                              <a:pt x="5862" y="1978"/>
                            </a:lnTo>
                            <a:lnTo>
                              <a:pt x="5691" y="1954"/>
                            </a:lnTo>
                            <a:lnTo>
                              <a:pt x="5520" y="1905"/>
                            </a:lnTo>
                            <a:lnTo>
                              <a:pt x="5349" y="1832"/>
                            </a:lnTo>
                            <a:lnTo>
                              <a:pt x="5227" y="1710"/>
                            </a:lnTo>
                            <a:lnTo>
                              <a:pt x="5104" y="1588"/>
                            </a:lnTo>
                            <a:lnTo>
                              <a:pt x="5031" y="1417"/>
                            </a:lnTo>
                            <a:lnTo>
                              <a:pt x="4982" y="1246"/>
                            </a:lnTo>
                            <a:lnTo>
                              <a:pt x="4958" y="1075"/>
                            </a:lnTo>
                            <a:lnTo>
                              <a:pt x="4982" y="904"/>
                            </a:lnTo>
                            <a:lnTo>
                              <a:pt x="5031" y="733"/>
                            </a:lnTo>
                            <a:lnTo>
                              <a:pt x="5104" y="562"/>
                            </a:lnTo>
                            <a:lnTo>
                              <a:pt x="5227" y="440"/>
                            </a:lnTo>
                            <a:lnTo>
                              <a:pt x="5349" y="318"/>
                            </a:lnTo>
                            <a:lnTo>
                              <a:pt x="5520" y="244"/>
                            </a:lnTo>
                            <a:lnTo>
                              <a:pt x="5691" y="195"/>
                            </a:lnTo>
                            <a:lnTo>
                              <a:pt x="5862" y="171"/>
                            </a:lnTo>
                            <a:close/>
                            <a:moveTo>
                              <a:pt x="9183" y="171"/>
                            </a:moveTo>
                            <a:lnTo>
                              <a:pt x="9354" y="195"/>
                            </a:lnTo>
                            <a:lnTo>
                              <a:pt x="9525" y="244"/>
                            </a:lnTo>
                            <a:lnTo>
                              <a:pt x="9696" y="318"/>
                            </a:lnTo>
                            <a:lnTo>
                              <a:pt x="9818" y="440"/>
                            </a:lnTo>
                            <a:lnTo>
                              <a:pt x="9940" y="562"/>
                            </a:lnTo>
                            <a:lnTo>
                              <a:pt x="10014" y="733"/>
                            </a:lnTo>
                            <a:lnTo>
                              <a:pt x="10062" y="904"/>
                            </a:lnTo>
                            <a:lnTo>
                              <a:pt x="10087" y="1075"/>
                            </a:lnTo>
                            <a:lnTo>
                              <a:pt x="10062" y="1246"/>
                            </a:lnTo>
                            <a:lnTo>
                              <a:pt x="10014" y="1417"/>
                            </a:lnTo>
                            <a:lnTo>
                              <a:pt x="9940" y="1588"/>
                            </a:lnTo>
                            <a:lnTo>
                              <a:pt x="9818" y="1710"/>
                            </a:lnTo>
                            <a:lnTo>
                              <a:pt x="9696" y="1832"/>
                            </a:lnTo>
                            <a:lnTo>
                              <a:pt x="9525" y="1905"/>
                            </a:lnTo>
                            <a:lnTo>
                              <a:pt x="9354" y="1954"/>
                            </a:lnTo>
                            <a:lnTo>
                              <a:pt x="9183" y="1978"/>
                            </a:lnTo>
                            <a:lnTo>
                              <a:pt x="9012" y="1954"/>
                            </a:lnTo>
                            <a:lnTo>
                              <a:pt x="8841" y="1905"/>
                            </a:lnTo>
                            <a:lnTo>
                              <a:pt x="8670" y="1832"/>
                            </a:lnTo>
                            <a:lnTo>
                              <a:pt x="8548" y="1710"/>
                            </a:lnTo>
                            <a:lnTo>
                              <a:pt x="8426" y="1588"/>
                            </a:lnTo>
                            <a:lnTo>
                              <a:pt x="8353" y="1417"/>
                            </a:lnTo>
                            <a:lnTo>
                              <a:pt x="8304" y="1246"/>
                            </a:lnTo>
                            <a:lnTo>
                              <a:pt x="8279" y="1075"/>
                            </a:lnTo>
                            <a:lnTo>
                              <a:pt x="8304" y="904"/>
                            </a:lnTo>
                            <a:lnTo>
                              <a:pt x="8353" y="733"/>
                            </a:lnTo>
                            <a:lnTo>
                              <a:pt x="8426" y="562"/>
                            </a:lnTo>
                            <a:lnTo>
                              <a:pt x="8548" y="440"/>
                            </a:lnTo>
                            <a:lnTo>
                              <a:pt x="8670" y="318"/>
                            </a:lnTo>
                            <a:lnTo>
                              <a:pt x="8841" y="244"/>
                            </a:lnTo>
                            <a:lnTo>
                              <a:pt x="9012" y="195"/>
                            </a:lnTo>
                            <a:lnTo>
                              <a:pt x="9183" y="171"/>
                            </a:lnTo>
                            <a:close/>
                            <a:moveTo>
                              <a:pt x="12505" y="171"/>
                            </a:moveTo>
                            <a:lnTo>
                              <a:pt x="12676" y="195"/>
                            </a:lnTo>
                            <a:lnTo>
                              <a:pt x="12847" y="244"/>
                            </a:lnTo>
                            <a:lnTo>
                              <a:pt x="13018" y="318"/>
                            </a:lnTo>
                            <a:lnTo>
                              <a:pt x="13140" y="440"/>
                            </a:lnTo>
                            <a:lnTo>
                              <a:pt x="13262" y="562"/>
                            </a:lnTo>
                            <a:lnTo>
                              <a:pt x="13335" y="733"/>
                            </a:lnTo>
                            <a:lnTo>
                              <a:pt x="13384" y="904"/>
                            </a:lnTo>
                            <a:lnTo>
                              <a:pt x="13408" y="1075"/>
                            </a:lnTo>
                            <a:lnTo>
                              <a:pt x="13384" y="1246"/>
                            </a:lnTo>
                            <a:lnTo>
                              <a:pt x="13335" y="1417"/>
                            </a:lnTo>
                            <a:lnTo>
                              <a:pt x="13262" y="1588"/>
                            </a:lnTo>
                            <a:lnTo>
                              <a:pt x="13140" y="1710"/>
                            </a:lnTo>
                            <a:lnTo>
                              <a:pt x="13018" y="1832"/>
                            </a:lnTo>
                            <a:lnTo>
                              <a:pt x="12847" y="1905"/>
                            </a:lnTo>
                            <a:lnTo>
                              <a:pt x="12676" y="1954"/>
                            </a:lnTo>
                            <a:lnTo>
                              <a:pt x="12505" y="1978"/>
                            </a:lnTo>
                            <a:lnTo>
                              <a:pt x="12334" y="1954"/>
                            </a:lnTo>
                            <a:lnTo>
                              <a:pt x="12163" y="1905"/>
                            </a:lnTo>
                            <a:lnTo>
                              <a:pt x="11992" y="1832"/>
                            </a:lnTo>
                            <a:lnTo>
                              <a:pt x="11870" y="1710"/>
                            </a:lnTo>
                            <a:lnTo>
                              <a:pt x="11748" y="1588"/>
                            </a:lnTo>
                            <a:lnTo>
                              <a:pt x="11674" y="1417"/>
                            </a:lnTo>
                            <a:lnTo>
                              <a:pt x="11625" y="1246"/>
                            </a:lnTo>
                            <a:lnTo>
                              <a:pt x="11601" y="1075"/>
                            </a:lnTo>
                            <a:lnTo>
                              <a:pt x="11625" y="904"/>
                            </a:lnTo>
                            <a:lnTo>
                              <a:pt x="11674" y="733"/>
                            </a:lnTo>
                            <a:lnTo>
                              <a:pt x="11748" y="562"/>
                            </a:lnTo>
                            <a:lnTo>
                              <a:pt x="11870" y="440"/>
                            </a:lnTo>
                            <a:lnTo>
                              <a:pt x="11992" y="318"/>
                            </a:lnTo>
                            <a:lnTo>
                              <a:pt x="12163" y="244"/>
                            </a:lnTo>
                            <a:lnTo>
                              <a:pt x="12334" y="195"/>
                            </a:lnTo>
                            <a:lnTo>
                              <a:pt x="12505" y="171"/>
                            </a:lnTo>
                            <a:close/>
                            <a:moveTo>
                              <a:pt x="13091" y="5520"/>
                            </a:moveTo>
                            <a:lnTo>
                              <a:pt x="13189" y="5544"/>
                            </a:lnTo>
                            <a:lnTo>
                              <a:pt x="13262" y="5593"/>
                            </a:lnTo>
                            <a:lnTo>
                              <a:pt x="13311" y="5666"/>
                            </a:lnTo>
                            <a:lnTo>
                              <a:pt x="13335" y="5764"/>
                            </a:lnTo>
                            <a:lnTo>
                              <a:pt x="13311" y="5862"/>
                            </a:lnTo>
                            <a:lnTo>
                              <a:pt x="13262" y="5935"/>
                            </a:lnTo>
                            <a:lnTo>
                              <a:pt x="13189" y="5984"/>
                            </a:lnTo>
                            <a:lnTo>
                              <a:pt x="13091" y="6008"/>
                            </a:lnTo>
                            <a:lnTo>
                              <a:pt x="1954" y="6008"/>
                            </a:lnTo>
                            <a:lnTo>
                              <a:pt x="1856" y="5984"/>
                            </a:lnTo>
                            <a:lnTo>
                              <a:pt x="1783" y="5935"/>
                            </a:lnTo>
                            <a:lnTo>
                              <a:pt x="1734" y="5862"/>
                            </a:lnTo>
                            <a:lnTo>
                              <a:pt x="1710" y="5764"/>
                            </a:lnTo>
                            <a:lnTo>
                              <a:pt x="1734" y="5666"/>
                            </a:lnTo>
                            <a:lnTo>
                              <a:pt x="1783" y="5593"/>
                            </a:lnTo>
                            <a:lnTo>
                              <a:pt x="1856" y="5544"/>
                            </a:lnTo>
                            <a:lnTo>
                              <a:pt x="1954" y="5520"/>
                            </a:lnTo>
                            <a:close/>
                            <a:moveTo>
                              <a:pt x="13189" y="7840"/>
                            </a:moveTo>
                            <a:lnTo>
                              <a:pt x="13262" y="7913"/>
                            </a:lnTo>
                            <a:lnTo>
                              <a:pt x="13311" y="7986"/>
                            </a:lnTo>
                            <a:lnTo>
                              <a:pt x="13335" y="8084"/>
                            </a:lnTo>
                            <a:lnTo>
                              <a:pt x="13311" y="8182"/>
                            </a:lnTo>
                            <a:lnTo>
                              <a:pt x="13262" y="8255"/>
                            </a:lnTo>
                            <a:lnTo>
                              <a:pt x="13189" y="8304"/>
                            </a:lnTo>
                            <a:lnTo>
                              <a:pt x="13091" y="8328"/>
                            </a:lnTo>
                            <a:lnTo>
                              <a:pt x="1954" y="8328"/>
                            </a:lnTo>
                            <a:lnTo>
                              <a:pt x="1856" y="8304"/>
                            </a:lnTo>
                            <a:lnTo>
                              <a:pt x="1783" y="8255"/>
                            </a:lnTo>
                            <a:lnTo>
                              <a:pt x="1734" y="8182"/>
                            </a:lnTo>
                            <a:lnTo>
                              <a:pt x="1710" y="8084"/>
                            </a:lnTo>
                            <a:lnTo>
                              <a:pt x="1734" y="7986"/>
                            </a:lnTo>
                            <a:lnTo>
                              <a:pt x="1783" y="7913"/>
                            </a:lnTo>
                            <a:lnTo>
                              <a:pt x="1856" y="7840"/>
                            </a:lnTo>
                            <a:close/>
                            <a:moveTo>
                              <a:pt x="13091" y="10136"/>
                            </a:moveTo>
                            <a:lnTo>
                              <a:pt x="13189" y="10160"/>
                            </a:lnTo>
                            <a:lnTo>
                              <a:pt x="13262" y="10209"/>
                            </a:lnTo>
                            <a:lnTo>
                              <a:pt x="13311" y="10282"/>
                            </a:lnTo>
                            <a:lnTo>
                              <a:pt x="13335" y="10380"/>
                            </a:lnTo>
                            <a:lnTo>
                              <a:pt x="13311" y="10478"/>
                            </a:lnTo>
                            <a:lnTo>
                              <a:pt x="13262" y="10551"/>
                            </a:lnTo>
                            <a:lnTo>
                              <a:pt x="13189" y="10600"/>
                            </a:lnTo>
                            <a:lnTo>
                              <a:pt x="13091" y="10624"/>
                            </a:lnTo>
                            <a:lnTo>
                              <a:pt x="1954" y="10624"/>
                            </a:lnTo>
                            <a:lnTo>
                              <a:pt x="1856" y="10600"/>
                            </a:lnTo>
                            <a:lnTo>
                              <a:pt x="1783" y="10551"/>
                            </a:lnTo>
                            <a:lnTo>
                              <a:pt x="1734" y="10478"/>
                            </a:lnTo>
                            <a:lnTo>
                              <a:pt x="1710" y="10380"/>
                            </a:lnTo>
                            <a:lnTo>
                              <a:pt x="1734" y="10282"/>
                            </a:lnTo>
                            <a:lnTo>
                              <a:pt x="1783" y="10209"/>
                            </a:lnTo>
                            <a:lnTo>
                              <a:pt x="1856" y="10160"/>
                            </a:lnTo>
                            <a:lnTo>
                              <a:pt x="1954" y="10136"/>
                            </a:lnTo>
                            <a:close/>
                            <a:moveTo>
                              <a:pt x="8206" y="12456"/>
                            </a:moveTo>
                            <a:lnTo>
                              <a:pt x="8304" y="12480"/>
                            </a:lnTo>
                            <a:lnTo>
                              <a:pt x="8377" y="12529"/>
                            </a:lnTo>
                            <a:lnTo>
                              <a:pt x="8426" y="12602"/>
                            </a:lnTo>
                            <a:lnTo>
                              <a:pt x="8450" y="12700"/>
                            </a:lnTo>
                            <a:lnTo>
                              <a:pt x="8426" y="12798"/>
                            </a:lnTo>
                            <a:lnTo>
                              <a:pt x="8377" y="12871"/>
                            </a:lnTo>
                            <a:lnTo>
                              <a:pt x="8304" y="12920"/>
                            </a:lnTo>
                            <a:lnTo>
                              <a:pt x="8206" y="12944"/>
                            </a:lnTo>
                            <a:lnTo>
                              <a:pt x="1954" y="12944"/>
                            </a:lnTo>
                            <a:lnTo>
                              <a:pt x="1856" y="12920"/>
                            </a:lnTo>
                            <a:lnTo>
                              <a:pt x="1783" y="12871"/>
                            </a:lnTo>
                            <a:lnTo>
                              <a:pt x="1734" y="12798"/>
                            </a:lnTo>
                            <a:lnTo>
                              <a:pt x="1710" y="12700"/>
                            </a:lnTo>
                            <a:lnTo>
                              <a:pt x="1734" y="12602"/>
                            </a:lnTo>
                            <a:lnTo>
                              <a:pt x="1783" y="12529"/>
                            </a:lnTo>
                            <a:lnTo>
                              <a:pt x="1856" y="12480"/>
                            </a:lnTo>
                            <a:lnTo>
                              <a:pt x="1954" y="12456"/>
                            </a:lnTo>
                            <a:close/>
                            <a:moveTo>
                              <a:pt x="782" y="0"/>
                            </a:moveTo>
                            <a:lnTo>
                              <a:pt x="635" y="25"/>
                            </a:lnTo>
                            <a:lnTo>
                              <a:pt x="489" y="73"/>
                            </a:lnTo>
                            <a:lnTo>
                              <a:pt x="342" y="122"/>
                            </a:lnTo>
                            <a:lnTo>
                              <a:pt x="220" y="220"/>
                            </a:lnTo>
                            <a:lnTo>
                              <a:pt x="122" y="342"/>
                            </a:lnTo>
                            <a:lnTo>
                              <a:pt x="73" y="489"/>
                            </a:lnTo>
                            <a:lnTo>
                              <a:pt x="24" y="635"/>
                            </a:lnTo>
                            <a:lnTo>
                              <a:pt x="0" y="782"/>
                            </a:lnTo>
                            <a:lnTo>
                              <a:pt x="0" y="17780"/>
                            </a:lnTo>
                            <a:lnTo>
                              <a:pt x="24" y="17927"/>
                            </a:lnTo>
                            <a:lnTo>
                              <a:pt x="73" y="18073"/>
                            </a:lnTo>
                            <a:lnTo>
                              <a:pt x="122" y="18220"/>
                            </a:lnTo>
                            <a:lnTo>
                              <a:pt x="220" y="18342"/>
                            </a:lnTo>
                            <a:lnTo>
                              <a:pt x="342" y="18440"/>
                            </a:lnTo>
                            <a:lnTo>
                              <a:pt x="489" y="18488"/>
                            </a:lnTo>
                            <a:lnTo>
                              <a:pt x="635" y="18537"/>
                            </a:lnTo>
                            <a:lnTo>
                              <a:pt x="782" y="18562"/>
                            </a:lnTo>
                            <a:lnTo>
                              <a:pt x="14361" y="18562"/>
                            </a:lnTo>
                            <a:lnTo>
                              <a:pt x="14507" y="18537"/>
                            </a:lnTo>
                            <a:lnTo>
                              <a:pt x="14654" y="18488"/>
                            </a:lnTo>
                            <a:lnTo>
                              <a:pt x="14800" y="18440"/>
                            </a:lnTo>
                            <a:lnTo>
                              <a:pt x="14923" y="18342"/>
                            </a:lnTo>
                            <a:lnTo>
                              <a:pt x="15020" y="18220"/>
                            </a:lnTo>
                            <a:lnTo>
                              <a:pt x="15069" y="18073"/>
                            </a:lnTo>
                            <a:lnTo>
                              <a:pt x="15118" y="17927"/>
                            </a:lnTo>
                            <a:lnTo>
                              <a:pt x="15142" y="17780"/>
                            </a:lnTo>
                            <a:lnTo>
                              <a:pt x="15142" y="782"/>
                            </a:lnTo>
                            <a:lnTo>
                              <a:pt x="15118" y="635"/>
                            </a:lnTo>
                            <a:lnTo>
                              <a:pt x="15069" y="489"/>
                            </a:lnTo>
                            <a:lnTo>
                              <a:pt x="15020" y="342"/>
                            </a:lnTo>
                            <a:lnTo>
                              <a:pt x="14923" y="220"/>
                            </a:lnTo>
                            <a:lnTo>
                              <a:pt x="14800" y="122"/>
                            </a:lnTo>
                            <a:lnTo>
                              <a:pt x="14654" y="73"/>
                            </a:lnTo>
                            <a:lnTo>
                              <a:pt x="14507" y="25"/>
                            </a:lnTo>
                            <a:lnTo>
                              <a:pt x="1436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07" name="Shape 525"/>
                    <p:cNvGrpSpPr/>
                    <p:nvPr/>
                  </p:nvGrpSpPr>
                  <p:grpSpPr>
                    <a:xfrm>
                      <a:off x="9936104" y="6083266"/>
                      <a:ext cx="455274" cy="427416"/>
                      <a:chOff x="5970800" y="1619250"/>
                      <a:chExt cx="428650" cy="456725"/>
                    </a:xfrm>
                  </p:grpSpPr>
                  <p:sp>
                    <p:nvSpPr>
                      <p:cNvPr id="108" name="Shape 526"/>
                      <p:cNvSpPr/>
                      <p:nvPr/>
                    </p:nvSpPr>
                    <p:spPr>
                      <a:xfrm>
                        <a:off x="5970800" y="1674200"/>
                        <a:ext cx="377975" cy="3779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19" h="15118" extrusionOk="0">
                            <a:moveTo>
                              <a:pt x="7181" y="0"/>
                            </a:moveTo>
                            <a:lnTo>
                              <a:pt x="6790" y="49"/>
                            </a:lnTo>
                            <a:lnTo>
                              <a:pt x="6424" y="98"/>
                            </a:lnTo>
                            <a:lnTo>
                              <a:pt x="6058" y="147"/>
                            </a:lnTo>
                            <a:lnTo>
                              <a:pt x="5691" y="244"/>
                            </a:lnTo>
                            <a:lnTo>
                              <a:pt x="5325" y="342"/>
                            </a:lnTo>
                            <a:lnTo>
                              <a:pt x="4983" y="464"/>
                            </a:lnTo>
                            <a:lnTo>
                              <a:pt x="4641" y="586"/>
                            </a:lnTo>
                            <a:lnTo>
                              <a:pt x="4299" y="733"/>
                            </a:lnTo>
                            <a:lnTo>
                              <a:pt x="3982" y="904"/>
                            </a:lnTo>
                            <a:lnTo>
                              <a:pt x="3664" y="1099"/>
                            </a:lnTo>
                            <a:lnTo>
                              <a:pt x="3347" y="1295"/>
                            </a:lnTo>
                            <a:lnTo>
                              <a:pt x="3053" y="1490"/>
                            </a:lnTo>
                            <a:lnTo>
                              <a:pt x="2760" y="1734"/>
                            </a:lnTo>
                            <a:lnTo>
                              <a:pt x="2492" y="1954"/>
                            </a:lnTo>
                            <a:lnTo>
                              <a:pt x="2223" y="2223"/>
                            </a:lnTo>
                            <a:lnTo>
                              <a:pt x="1979" y="2467"/>
                            </a:lnTo>
                            <a:lnTo>
                              <a:pt x="1735" y="2760"/>
                            </a:lnTo>
                            <a:lnTo>
                              <a:pt x="1515" y="3029"/>
                            </a:lnTo>
                            <a:lnTo>
                              <a:pt x="1295" y="3322"/>
                            </a:lnTo>
                            <a:lnTo>
                              <a:pt x="1100" y="3639"/>
                            </a:lnTo>
                            <a:lnTo>
                              <a:pt x="929" y="3957"/>
                            </a:lnTo>
                            <a:lnTo>
                              <a:pt x="758" y="4274"/>
                            </a:lnTo>
                            <a:lnTo>
                              <a:pt x="611" y="4616"/>
                            </a:lnTo>
                            <a:lnTo>
                              <a:pt x="465" y="4958"/>
                            </a:lnTo>
                            <a:lnTo>
                              <a:pt x="343" y="5300"/>
                            </a:lnTo>
                            <a:lnTo>
                              <a:pt x="245" y="5666"/>
                            </a:lnTo>
                            <a:lnTo>
                              <a:pt x="172" y="6033"/>
                            </a:lnTo>
                            <a:lnTo>
                              <a:pt x="98" y="6399"/>
                            </a:lnTo>
                            <a:lnTo>
                              <a:pt x="49" y="6790"/>
                            </a:lnTo>
                            <a:lnTo>
                              <a:pt x="25" y="7156"/>
                            </a:lnTo>
                            <a:lnTo>
                              <a:pt x="1" y="7547"/>
                            </a:lnTo>
                            <a:lnTo>
                              <a:pt x="25" y="7938"/>
                            </a:lnTo>
                            <a:lnTo>
                              <a:pt x="49" y="8328"/>
                            </a:lnTo>
                            <a:lnTo>
                              <a:pt x="98" y="8695"/>
                            </a:lnTo>
                            <a:lnTo>
                              <a:pt x="172" y="9085"/>
                            </a:lnTo>
                            <a:lnTo>
                              <a:pt x="245" y="9452"/>
                            </a:lnTo>
                            <a:lnTo>
                              <a:pt x="343" y="9794"/>
                            </a:lnTo>
                            <a:lnTo>
                              <a:pt x="465" y="10160"/>
                            </a:lnTo>
                            <a:lnTo>
                              <a:pt x="611" y="10502"/>
                            </a:lnTo>
                            <a:lnTo>
                              <a:pt x="758" y="10820"/>
                            </a:lnTo>
                            <a:lnTo>
                              <a:pt x="929" y="11161"/>
                            </a:lnTo>
                            <a:lnTo>
                              <a:pt x="1100" y="11479"/>
                            </a:lnTo>
                            <a:lnTo>
                              <a:pt x="1295" y="11772"/>
                            </a:lnTo>
                            <a:lnTo>
                              <a:pt x="1515" y="12065"/>
                            </a:lnTo>
                            <a:lnTo>
                              <a:pt x="1735" y="12358"/>
                            </a:lnTo>
                            <a:lnTo>
                              <a:pt x="1979" y="12627"/>
                            </a:lnTo>
                            <a:lnTo>
                              <a:pt x="2223" y="12895"/>
                            </a:lnTo>
                            <a:lnTo>
                              <a:pt x="2492" y="13140"/>
                            </a:lnTo>
                            <a:lnTo>
                              <a:pt x="2760" y="13384"/>
                            </a:lnTo>
                            <a:lnTo>
                              <a:pt x="3053" y="13604"/>
                            </a:lnTo>
                            <a:lnTo>
                              <a:pt x="3347" y="13824"/>
                            </a:lnTo>
                            <a:lnTo>
                              <a:pt x="3664" y="14019"/>
                            </a:lnTo>
                            <a:lnTo>
                              <a:pt x="3982" y="14190"/>
                            </a:lnTo>
                            <a:lnTo>
                              <a:pt x="4299" y="14361"/>
                            </a:lnTo>
                            <a:lnTo>
                              <a:pt x="4641" y="14507"/>
                            </a:lnTo>
                            <a:lnTo>
                              <a:pt x="4983" y="14654"/>
                            </a:lnTo>
                            <a:lnTo>
                              <a:pt x="5325" y="14776"/>
                            </a:lnTo>
                            <a:lnTo>
                              <a:pt x="5691" y="14874"/>
                            </a:lnTo>
                            <a:lnTo>
                              <a:pt x="6058" y="14947"/>
                            </a:lnTo>
                            <a:lnTo>
                              <a:pt x="6424" y="15020"/>
                            </a:lnTo>
                            <a:lnTo>
                              <a:pt x="6790" y="15069"/>
                            </a:lnTo>
                            <a:lnTo>
                              <a:pt x="7181" y="15094"/>
                            </a:lnTo>
                            <a:lnTo>
                              <a:pt x="7572" y="15118"/>
                            </a:lnTo>
                            <a:lnTo>
                              <a:pt x="7963" y="15094"/>
                            </a:lnTo>
                            <a:lnTo>
                              <a:pt x="8329" y="15069"/>
                            </a:lnTo>
                            <a:lnTo>
                              <a:pt x="8720" y="15020"/>
                            </a:lnTo>
                            <a:lnTo>
                              <a:pt x="9086" y="14947"/>
                            </a:lnTo>
                            <a:lnTo>
                              <a:pt x="9452" y="14874"/>
                            </a:lnTo>
                            <a:lnTo>
                              <a:pt x="9819" y="14776"/>
                            </a:lnTo>
                            <a:lnTo>
                              <a:pt x="10161" y="14654"/>
                            </a:lnTo>
                            <a:lnTo>
                              <a:pt x="10503" y="14507"/>
                            </a:lnTo>
                            <a:lnTo>
                              <a:pt x="10844" y="14361"/>
                            </a:lnTo>
                            <a:lnTo>
                              <a:pt x="11162" y="14190"/>
                            </a:lnTo>
                            <a:lnTo>
                              <a:pt x="11479" y="14019"/>
                            </a:lnTo>
                            <a:lnTo>
                              <a:pt x="11797" y="13824"/>
                            </a:lnTo>
                            <a:lnTo>
                              <a:pt x="12090" y="13604"/>
                            </a:lnTo>
                            <a:lnTo>
                              <a:pt x="12383" y="13384"/>
                            </a:lnTo>
                            <a:lnTo>
                              <a:pt x="12652" y="13140"/>
                            </a:lnTo>
                            <a:lnTo>
                              <a:pt x="12920" y="12895"/>
                            </a:lnTo>
                            <a:lnTo>
                              <a:pt x="13165" y="12627"/>
                            </a:lnTo>
                            <a:lnTo>
                              <a:pt x="13409" y="12358"/>
                            </a:lnTo>
                            <a:lnTo>
                              <a:pt x="13629" y="12065"/>
                            </a:lnTo>
                            <a:lnTo>
                              <a:pt x="13824" y="11772"/>
                            </a:lnTo>
                            <a:lnTo>
                              <a:pt x="14019" y="11479"/>
                            </a:lnTo>
                            <a:lnTo>
                              <a:pt x="14215" y="11161"/>
                            </a:lnTo>
                            <a:lnTo>
                              <a:pt x="14386" y="10820"/>
                            </a:lnTo>
                            <a:lnTo>
                              <a:pt x="14532" y="10502"/>
                            </a:lnTo>
                            <a:lnTo>
                              <a:pt x="14654" y="10160"/>
                            </a:lnTo>
                            <a:lnTo>
                              <a:pt x="14777" y="9794"/>
                            </a:lnTo>
                            <a:lnTo>
                              <a:pt x="14899" y="9452"/>
                            </a:lnTo>
                            <a:lnTo>
                              <a:pt x="14972" y="9085"/>
                            </a:lnTo>
                            <a:lnTo>
                              <a:pt x="15045" y="8695"/>
                            </a:lnTo>
                            <a:lnTo>
                              <a:pt x="15094" y="8328"/>
                            </a:lnTo>
                            <a:lnTo>
                              <a:pt x="15118" y="7938"/>
                            </a:lnTo>
                            <a:lnTo>
                              <a:pt x="15118" y="7547"/>
                            </a:lnTo>
                            <a:lnTo>
                              <a:pt x="15094" y="6936"/>
                            </a:lnTo>
                            <a:lnTo>
                              <a:pt x="15021" y="6326"/>
                            </a:lnTo>
                            <a:lnTo>
                              <a:pt x="14899" y="5740"/>
                            </a:lnTo>
                            <a:lnTo>
                              <a:pt x="14728" y="5178"/>
                            </a:lnTo>
                            <a:lnTo>
                              <a:pt x="14532" y="4616"/>
                            </a:lnTo>
                            <a:lnTo>
                              <a:pt x="14288" y="4079"/>
                            </a:lnTo>
                            <a:lnTo>
                              <a:pt x="13995" y="3590"/>
                            </a:lnTo>
                            <a:lnTo>
                              <a:pt x="13653" y="3102"/>
                            </a:lnTo>
                            <a:lnTo>
                              <a:pt x="13458" y="3053"/>
                            </a:lnTo>
                            <a:lnTo>
                              <a:pt x="12163" y="4347"/>
                            </a:lnTo>
                            <a:lnTo>
                              <a:pt x="12383" y="4689"/>
                            </a:lnTo>
                            <a:lnTo>
                              <a:pt x="12578" y="5056"/>
                            </a:lnTo>
                            <a:lnTo>
                              <a:pt x="12749" y="5446"/>
                            </a:lnTo>
                            <a:lnTo>
                              <a:pt x="12896" y="5837"/>
                            </a:lnTo>
                            <a:lnTo>
                              <a:pt x="13018" y="6252"/>
                            </a:lnTo>
                            <a:lnTo>
                              <a:pt x="13091" y="6668"/>
                            </a:lnTo>
                            <a:lnTo>
                              <a:pt x="13165" y="7107"/>
                            </a:lnTo>
                            <a:lnTo>
                              <a:pt x="13165" y="7547"/>
                            </a:lnTo>
                            <a:lnTo>
                              <a:pt x="13140" y="8133"/>
                            </a:lnTo>
                            <a:lnTo>
                              <a:pt x="13067" y="8695"/>
                            </a:lnTo>
                            <a:lnTo>
                              <a:pt x="12920" y="9208"/>
                            </a:lnTo>
                            <a:lnTo>
                              <a:pt x="12725" y="9745"/>
                            </a:lnTo>
                            <a:lnTo>
                              <a:pt x="12505" y="10233"/>
                            </a:lnTo>
                            <a:lnTo>
                              <a:pt x="12212" y="10673"/>
                            </a:lnTo>
                            <a:lnTo>
                              <a:pt x="11895" y="11113"/>
                            </a:lnTo>
                            <a:lnTo>
                              <a:pt x="11528" y="11503"/>
                            </a:lnTo>
                            <a:lnTo>
                              <a:pt x="11138" y="11870"/>
                            </a:lnTo>
                            <a:lnTo>
                              <a:pt x="10698" y="12187"/>
                            </a:lnTo>
                            <a:lnTo>
                              <a:pt x="10234" y="12480"/>
                            </a:lnTo>
                            <a:lnTo>
                              <a:pt x="9745" y="12725"/>
                            </a:lnTo>
                            <a:lnTo>
                              <a:pt x="9233" y="12895"/>
                            </a:lnTo>
                            <a:lnTo>
                              <a:pt x="8695" y="13042"/>
                            </a:lnTo>
                            <a:lnTo>
                              <a:pt x="8133" y="13140"/>
                            </a:lnTo>
                            <a:lnTo>
                              <a:pt x="7572" y="13164"/>
                            </a:lnTo>
                            <a:lnTo>
                              <a:pt x="6986" y="13140"/>
                            </a:lnTo>
                            <a:lnTo>
                              <a:pt x="6448" y="13042"/>
                            </a:lnTo>
                            <a:lnTo>
                              <a:pt x="5911" y="12895"/>
                            </a:lnTo>
                            <a:lnTo>
                              <a:pt x="5398" y="12725"/>
                            </a:lnTo>
                            <a:lnTo>
                              <a:pt x="4910" y="12480"/>
                            </a:lnTo>
                            <a:lnTo>
                              <a:pt x="4446" y="12187"/>
                            </a:lnTo>
                            <a:lnTo>
                              <a:pt x="4006" y="11870"/>
                            </a:lnTo>
                            <a:lnTo>
                              <a:pt x="3615" y="11503"/>
                            </a:lnTo>
                            <a:lnTo>
                              <a:pt x="3249" y="11113"/>
                            </a:lnTo>
                            <a:lnTo>
                              <a:pt x="2931" y="10673"/>
                            </a:lnTo>
                            <a:lnTo>
                              <a:pt x="2638" y="10233"/>
                            </a:lnTo>
                            <a:lnTo>
                              <a:pt x="2418" y="9745"/>
                            </a:lnTo>
                            <a:lnTo>
                              <a:pt x="2223" y="9208"/>
                            </a:lnTo>
                            <a:lnTo>
                              <a:pt x="2077" y="8695"/>
                            </a:lnTo>
                            <a:lnTo>
                              <a:pt x="2003" y="8133"/>
                            </a:lnTo>
                            <a:lnTo>
                              <a:pt x="1954" y="7547"/>
                            </a:lnTo>
                            <a:lnTo>
                              <a:pt x="2003" y="6985"/>
                            </a:lnTo>
                            <a:lnTo>
                              <a:pt x="2077" y="6423"/>
                            </a:lnTo>
                            <a:lnTo>
                              <a:pt x="2223" y="5886"/>
                            </a:lnTo>
                            <a:lnTo>
                              <a:pt x="2418" y="5373"/>
                            </a:lnTo>
                            <a:lnTo>
                              <a:pt x="2638" y="4885"/>
                            </a:lnTo>
                            <a:lnTo>
                              <a:pt x="2931" y="4421"/>
                            </a:lnTo>
                            <a:lnTo>
                              <a:pt x="3249" y="4005"/>
                            </a:lnTo>
                            <a:lnTo>
                              <a:pt x="3615" y="3590"/>
                            </a:lnTo>
                            <a:lnTo>
                              <a:pt x="4006" y="3224"/>
                            </a:lnTo>
                            <a:lnTo>
                              <a:pt x="4446" y="2906"/>
                            </a:lnTo>
                            <a:lnTo>
                              <a:pt x="4910" y="2638"/>
                            </a:lnTo>
                            <a:lnTo>
                              <a:pt x="5398" y="2394"/>
                            </a:lnTo>
                            <a:lnTo>
                              <a:pt x="5911" y="2198"/>
                            </a:lnTo>
                            <a:lnTo>
                              <a:pt x="6448" y="2076"/>
                            </a:lnTo>
                            <a:lnTo>
                              <a:pt x="6986" y="1978"/>
                            </a:lnTo>
                            <a:lnTo>
                              <a:pt x="7572" y="1954"/>
                            </a:lnTo>
                            <a:lnTo>
                              <a:pt x="8011" y="1978"/>
                            </a:lnTo>
                            <a:lnTo>
                              <a:pt x="8451" y="2027"/>
                            </a:lnTo>
                            <a:lnTo>
                              <a:pt x="8866" y="2100"/>
                            </a:lnTo>
                            <a:lnTo>
                              <a:pt x="9281" y="2223"/>
                            </a:lnTo>
                            <a:lnTo>
                              <a:pt x="9672" y="2369"/>
                            </a:lnTo>
                            <a:lnTo>
                              <a:pt x="10063" y="2540"/>
                            </a:lnTo>
                            <a:lnTo>
                              <a:pt x="10429" y="2735"/>
                            </a:lnTo>
                            <a:lnTo>
                              <a:pt x="10771" y="2955"/>
                            </a:lnTo>
                            <a:lnTo>
                              <a:pt x="11943" y="1807"/>
                            </a:lnTo>
                            <a:lnTo>
                              <a:pt x="11846" y="1343"/>
                            </a:lnTo>
                            <a:lnTo>
                              <a:pt x="11382" y="1026"/>
                            </a:lnTo>
                            <a:lnTo>
                              <a:pt x="10893" y="782"/>
                            </a:lnTo>
                            <a:lnTo>
                              <a:pt x="10380" y="537"/>
                            </a:lnTo>
                            <a:lnTo>
                              <a:pt x="9843" y="342"/>
                            </a:lnTo>
                            <a:lnTo>
                              <a:pt x="9306" y="195"/>
                            </a:lnTo>
                            <a:lnTo>
                              <a:pt x="8744" y="98"/>
                            </a:lnTo>
                            <a:lnTo>
                              <a:pt x="8158" y="25"/>
                            </a:lnTo>
                            <a:lnTo>
                              <a:pt x="757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" name="Shape 527"/>
                      <p:cNvSpPr/>
                      <p:nvPr/>
                    </p:nvSpPr>
                    <p:spPr>
                      <a:xfrm>
                        <a:off x="6068500" y="1771875"/>
                        <a:ext cx="182575" cy="1826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303" h="7304" extrusionOk="0">
                            <a:moveTo>
                              <a:pt x="3664" y="1"/>
                            </a:moveTo>
                            <a:lnTo>
                              <a:pt x="3297" y="25"/>
                            </a:lnTo>
                            <a:lnTo>
                              <a:pt x="2931" y="74"/>
                            </a:lnTo>
                            <a:lnTo>
                              <a:pt x="2565" y="147"/>
                            </a:lnTo>
                            <a:lnTo>
                              <a:pt x="2247" y="294"/>
                            </a:lnTo>
                            <a:lnTo>
                              <a:pt x="1930" y="440"/>
                            </a:lnTo>
                            <a:lnTo>
                              <a:pt x="1612" y="611"/>
                            </a:lnTo>
                            <a:lnTo>
                              <a:pt x="1344" y="831"/>
                            </a:lnTo>
                            <a:lnTo>
                              <a:pt x="1075" y="1075"/>
                            </a:lnTo>
                            <a:lnTo>
                              <a:pt x="831" y="1320"/>
                            </a:lnTo>
                            <a:lnTo>
                              <a:pt x="635" y="1613"/>
                            </a:lnTo>
                            <a:lnTo>
                              <a:pt x="440" y="1906"/>
                            </a:lnTo>
                            <a:lnTo>
                              <a:pt x="293" y="2223"/>
                            </a:lnTo>
                            <a:lnTo>
                              <a:pt x="171" y="2565"/>
                            </a:lnTo>
                            <a:lnTo>
                              <a:pt x="74" y="2907"/>
                            </a:lnTo>
                            <a:lnTo>
                              <a:pt x="25" y="3273"/>
                            </a:lnTo>
                            <a:lnTo>
                              <a:pt x="0" y="3640"/>
                            </a:lnTo>
                            <a:lnTo>
                              <a:pt x="25" y="4031"/>
                            </a:lnTo>
                            <a:lnTo>
                              <a:pt x="74" y="4373"/>
                            </a:lnTo>
                            <a:lnTo>
                              <a:pt x="171" y="4739"/>
                            </a:lnTo>
                            <a:lnTo>
                              <a:pt x="293" y="5081"/>
                            </a:lnTo>
                            <a:lnTo>
                              <a:pt x="440" y="5398"/>
                            </a:lnTo>
                            <a:lnTo>
                              <a:pt x="635" y="5691"/>
                            </a:lnTo>
                            <a:lnTo>
                              <a:pt x="831" y="5960"/>
                            </a:lnTo>
                            <a:lnTo>
                              <a:pt x="1075" y="6229"/>
                            </a:lnTo>
                            <a:lnTo>
                              <a:pt x="1344" y="6473"/>
                            </a:lnTo>
                            <a:lnTo>
                              <a:pt x="1612" y="6668"/>
                            </a:lnTo>
                            <a:lnTo>
                              <a:pt x="1930" y="6864"/>
                            </a:lnTo>
                            <a:lnTo>
                              <a:pt x="2247" y="7010"/>
                            </a:lnTo>
                            <a:lnTo>
                              <a:pt x="2565" y="7132"/>
                            </a:lnTo>
                            <a:lnTo>
                              <a:pt x="2931" y="7230"/>
                            </a:lnTo>
                            <a:lnTo>
                              <a:pt x="3297" y="7279"/>
                            </a:lnTo>
                            <a:lnTo>
                              <a:pt x="3664" y="7303"/>
                            </a:lnTo>
                            <a:lnTo>
                              <a:pt x="4030" y="7279"/>
                            </a:lnTo>
                            <a:lnTo>
                              <a:pt x="4396" y="7230"/>
                            </a:lnTo>
                            <a:lnTo>
                              <a:pt x="4738" y="7132"/>
                            </a:lnTo>
                            <a:lnTo>
                              <a:pt x="5080" y="7010"/>
                            </a:lnTo>
                            <a:lnTo>
                              <a:pt x="5398" y="6864"/>
                            </a:lnTo>
                            <a:lnTo>
                              <a:pt x="5691" y="6668"/>
                            </a:lnTo>
                            <a:lnTo>
                              <a:pt x="5984" y="6473"/>
                            </a:lnTo>
                            <a:lnTo>
                              <a:pt x="6253" y="6229"/>
                            </a:lnTo>
                            <a:lnTo>
                              <a:pt x="6472" y="5960"/>
                            </a:lnTo>
                            <a:lnTo>
                              <a:pt x="6692" y="5691"/>
                            </a:lnTo>
                            <a:lnTo>
                              <a:pt x="6863" y="5398"/>
                            </a:lnTo>
                            <a:lnTo>
                              <a:pt x="7034" y="5081"/>
                            </a:lnTo>
                            <a:lnTo>
                              <a:pt x="7156" y="4739"/>
                            </a:lnTo>
                            <a:lnTo>
                              <a:pt x="7230" y="4373"/>
                            </a:lnTo>
                            <a:lnTo>
                              <a:pt x="7303" y="4031"/>
                            </a:lnTo>
                            <a:lnTo>
                              <a:pt x="7303" y="3640"/>
                            </a:lnTo>
                            <a:lnTo>
                              <a:pt x="7303" y="3396"/>
                            </a:lnTo>
                            <a:lnTo>
                              <a:pt x="7278" y="3176"/>
                            </a:lnTo>
                            <a:lnTo>
                              <a:pt x="7254" y="2932"/>
                            </a:lnTo>
                            <a:lnTo>
                              <a:pt x="7181" y="2712"/>
                            </a:lnTo>
                            <a:lnTo>
                              <a:pt x="7132" y="2492"/>
                            </a:lnTo>
                            <a:lnTo>
                              <a:pt x="7034" y="2272"/>
                            </a:lnTo>
                            <a:lnTo>
                              <a:pt x="6839" y="1857"/>
                            </a:lnTo>
                            <a:lnTo>
                              <a:pt x="5325" y="3347"/>
                            </a:lnTo>
                            <a:lnTo>
                              <a:pt x="5349" y="3640"/>
                            </a:lnTo>
                            <a:lnTo>
                              <a:pt x="5349" y="3811"/>
                            </a:lnTo>
                            <a:lnTo>
                              <a:pt x="5325" y="3982"/>
                            </a:lnTo>
                            <a:lnTo>
                              <a:pt x="5276" y="4153"/>
                            </a:lnTo>
                            <a:lnTo>
                              <a:pt x="5227" y="4299"/>
                            </a:lnTo>
                            <a:lnTo>
                              <a:pt x="5154" y="4446"/>
                            </a:lnTo>
                            <a:lnTo>
                              <a:pt x="5080" y="4592"/>
                            </a:lnTo>
                            <a:lnTo>
                              <a:pt x="4983" y="4739"/>
                            </a:lnTo>
                            <a:lnTo>
                              <a:pt x="4860" y="4861"/>
                            </a:lnTo>
                            <a:lnTo>
                              <a:pt x="4738" y="4959"/>
                            </a:lnTo>
                            <a:lnTo>
                              <a:pt x="4616" y="5056"/>
                            </a:lnTo>
                            <a:lnTo>
                              <a:pt x="4470" y="5154"/>
                            </a:lnTo>
                            <a:lnTo>
                              <a:pt x="4323" y="5203"/>
                            </a:lnTo>
                            <a:lnTo>
                              <a:pt x="4177" y="5276"/>
                            </a:lnTo>
                            <a:lnTo>
                              <a:pt x="4006" y="5301"/>
                            </a:lnTo>
                            <a:lnTo>
                              <a:pt x="3835" y="5349"/>
                            </a:lnTo>
                            <a:lnTo>
                              <a:pt x="3493" y="5349"/>
                            </a:lnTo>
                            <a:lnTo>
                              <a:pt x="3322" y="5301"/>
                            </a:lnTo>
                            <a:lnTo>
                              <a:pt x="3151" y="5276"/>
                            </a:lnTo>
                            <a:lnTo>
                              <a:pt x="3004" y="5203"/>
                            </a:lnTo>
                            <a:lnTo>
                              <a:pt x="2858" y="5154"/>
                            </a:lnTo>
                            <a:lnTo>
                              <a:pt x="2711" y="5056"/>
                            </a:lnTo>
                            <a:lnTo>
                              <a:pt x="2589" y="4959"/>
                            </a:lnTo>
                            <a:lnTo>
                              <a:pt x="2467" y="4861"/>
                            </a:lnTo>
                            <a:lnTo>
                              <a:pt x="2345" y="4739"/>
                            </a:lnTo>
                            <a:lnTo>
                              <a:pt x="2247" y="4592"/>
                            </a:lnTo>
                            <a:lnTo>
                              <a:pt x="2174" y="4446"/>
                            </a:lnTo>
                            <a:lnTo>
                              <a:pt x="2101" y="4299"/>
                            </a:lnTo>
                            <a:lnTo>
                              <a:pt x="2027" y="4153"/>
                            </a:lnTo>
                            <a:lnTo>
                              <a:pt x="2003" y="3982"/>
                            </a:lnTo>
                            <a:lnTo>
                              <a:pt x="1979" y="3811"/>
                            </a:lnTo>
                            <a:lnTo>
                              <a:pt x="1954" y="3640"/>
                            </a:lnTo>
                            <a:lnTo>
                              <a:pt x="1979" y="3469"/>
                            </a:lnTo>
                            <a:lnTo>
                              <a:pt x="2003" y="3298"/>
                            </a:lnTo>
                            <a:lnTo>
                              <a:pt x="2027" y="3151"/>
                            </a:lnTo>
                            <a:lnTo>
                              <a:pt x="2101" y="2980"/>
                            </a:lnTo>
                            <a:lnTo>
                              <a:pt x="2174" y="2834"/>
                            </a:lnTo>
                            <a:lnTo>
                              <a:pt x="2247" y="2687"/>
                            </a:lnTo>
                            <a:lnTo>
                              <a:pt x="2345" y="2565"/>
                            </a:lnTo>
                            <a:lnTo>
                              <a:pt x="2467" y="2443"/>
                            </a:lnTo>
                            <a:lnTo>
                              <a:pt x="2589" y="2345"/>
                            </a:lnTo>
                            <a:lnTo>
                              <a:pt x="2711" y="2248"/>
                            </a:lnTo>
                            <a:lnTo>
                              <a:pt x="2858" y="2150"/>
                            </a:lnTo>
                            <a:lnTo>
                              <a:pt x="3004" y="2077"/>
                            </a:lnTo>
                            <a:lnTo>
                              <a:pt x="3151" y="2028"/>
                            </a:lnTo>
                            <a:lnTo>
                              <a:pt x="3322" y="1979"/>
                            </a:lnTo>
                            <a:lnTo>
                              <a:pt x="3493" y="1955"/>
                            </a:lnTo>
                            <a:lnTo>
                              <a:pt x="3664" y="1955"/>
                            </a:lnTo>
                            <a:lnTo>
                              <a:pt x="3957" y="1979"/>
                            </a:lnTo>
                            <a:lnTo>
                              <a:pt x="5447" y="465"/>
                            </a:lnTo>
                            <a:lnTo>
                              <a:pt x="5056" y="269"/>
                            </a:lnTo>
                            <a:lnTo>
                              <a:pt x="4836" y="196"/>
                            </a:lnTo>
                            <a:lnTo>
                              <a:pt x="4616" y="123"/>
                            </a:lnTo>
                            <a:lnTo>
                              <a:pt x="4372" y="74"/>
                            </a:lnTo>
                            <a:lnTo>
                              <a:pt x="4152" y="25"/>
                            </a:lnTo>
                            <a:lnTo>
                              <a:pt x="3908" y="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" name="Shape 528"/>
                      <p:cNvSpPr/>
                      <p:nvPr/>
                    </p:nvSpPr>
                    <p:spPr>
                      <a:xfrm>
                        <a:off x="5981175" y="2005125"/>
                        <a:ext cx="75125" cy="708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3005" h="2834" extrusionOk="0">
                            <a:moveTo>
                              <a:pt x="1466" y="0"/>
                            </a:moveTo>
                            <a:lnTo>
                              <a:pt x="294" y="1173"/>
                            </a:lnTo>
                            <a:lnTo>
                              <a:pt x="172" y="1319"/>
                            </a:lnTo>
                            <a:lnTo>
                              <a:pt x="74" y="1490"/>
                            </a:lnTo>
                            <a:lnTo>
                              <a:pt x="25" y="1661"/>
                            </a:lnTo>
                            <a:lnTo>
                              <a:pt x="1" y="1857"/>
                            </a:lnTo>
                            <a:lnTo>
                              <a:pt x="25" y="2052"/>
                            </a:lnTo>
                            <a:lnTo>
                              <a:pt x="74" y="2223"/>
                            </a:lnTo>
                            <a:lnTo>
                              <a:pt x="172" y="2394"/>
                            </a:lnTo>
                            <a:lnTo>
                              <a:pt x="294" y="2540"/>
                            </a:lnTo>
                            <a:lnTo>
                              <a:pt x="440" y="2663"/>
                            </a:lnTo>
                            <a:lnTo>
                              <a:pt x="611" y="2760"/>
                            </a:lnTo>
                            <a:lnTo>
                              <a:pt x="807" y="2809"/>
                            </a:lnTo>
                            <a:lnTo>
                              <a:pt x="978" y="2833"/>
                            </a:lnTo>
                            <a:lnTo>
                              <a:pt x="1173" y="2809"/>
                            </a:lnTo>
                            <a:lnTo>
                              <a:pt x="1344" y="2760"/>
                            </a:lnTo>
                            <a:lnTo>
                              <a:pt x="1515" y="2663"/>
                            </a:lnTo>
                            <a:lnTo>
                              <a:pt x="1686" y="2540"/>
                            </a:lnTo>
                            <a:lnTo>
                              <a:pt x="2858" y="1368"/>
                            </a:lnTo>
                            <a:lnTo>
                              <a:pt x="3005" y="1197"/>
                            </a:lnTo>
                            <a:lnTo>
                              <a:pt x="2590" y="928"/>
                            </a:lnTo>
                            <a:lnTo>
                              <a:pt x="2199" y="635"/>
                            </a:lnTo>
                            <a:lnTo>
                              <a:pt x="1808" y="342"/>
                            </a:lnTo>
                            <a:lnTo>
                              <a:pt x="146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1" name="Shape 529"/>
                      <p:cNvSpPr/>
                      <p:nvPr/>
                    </p:nvSpPr>
                    <p:spPr>
                      <a:xfrm>
                        <a:off x="6263875" y="2005125"/>
                        <a:ext cx="74525" cy="708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981" h="2834" extrusionOk="0">
                            <a:moveTo>
                              <a:pt x="1539" y="0"/>
                            </a:moveTo>
                            <a:lnTo>
                              <a:pt x="1173" y="342"/>
                            </a:lnTo>
                            <a:lnTo>
                              <a:pt x="807" y="635"/>
                            </a:lnTo>
                            <a:lnTo>
                              <a:pt x="416" y="928"/>
                            </a:lnTo>
                            <a:lnTo>
                              <a:pt x="1" y="1197"/>
                            </a:lnTo>
                            <a:lnTo>
                              <a:pt x="123" y="1368"/>
                            </a:lnTo>
                            <a:lnTo>
                              <a:pt x="1319" y="2540"/>
                            </a:lnTo>
                            <a:lnTo>
                              <a:pt x="1466" y="2663"/>
                            </a:lnTo>
                            <a:lnTo>
                              <a:pt x="1637" y="2760"/>
                            </a:lnTo>
                            <a:lnTo>
                              <a:pt x="1832" y="2809"/>
                            </a:lnTo>
                            <a:lnTo>
                              <a:pt x="2003" y="2833"/>
                            </a:lnTo>
                            <a:lnTo>
                              <a:pt x="2199" y="2809"/>
                            </a:lnTo>
                            <a:lnTo>
                              <a:pt x="2370" y="2760"/>
                            </a:lnTo>
                            <a:lnTo>
                              <a:pt x="2541" y="2663"/>
                            </a:lnTo>
                            <a:lnTo>
                              <a:pt x="2712" y="2540"/>
                            </a:lnTo>
                            <a:lnTo>
                              <a:pt x="2834" y="2394"/>
                            </a:lnTo>
                            <a:lnTo>
                              <a:pt x="2931" y="2223"/>
                            </a:lnTo>
                            <a:lnTo>
                              <a:pt x="2980" y="2052"/>
                            </a:lnTo>
                            <a:lnTo>
                              <a:pt x="2980" y="1857"/>
                            </a:lnTo>
                            <a:lnTo>
                              <a:pt x="2980" y="1661"/>
                            </a:lnTo>
                            <a:lnTo>
                              <a:pt x="2931" y="1490"/>
                            </a:lnTo>
                            <a:lnTo>
                              <a:pt x="2834" y="1319"/>
                            </a:lnTo>
                            <a:lnTo>
                              <a:pt x="2712" y="1173"/>
                            </a:lnTo>
                            <a:lnTo>
                              <a:pt x="1539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2" name="Shape 530"/>
                      <p:cNvSpPr/>
                      <p:nvPr/>
                    </p:nvSpPr>
                    <p:spPr>
                      <a:xfrm>
                        <a:off x="6147875" y="1619250"/>
                        <a:ext cx="251575" cy="2558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0063" h="10234" extrusionOk="0">
                            <a:moveTo>
                              <a:pt x="7352" y="0"/>
                            </a:moveTo>
                            <a:lnTo>
                              <a:pt x="7254" y="24"/>
                            </a:lnTo>
                            <a:lnTo>
                              <a:pt x="7181" y="73"/>
                            </a:lnTo>
                            <a:lnTo>
                              <a:pt x="7083" y="147"/>
                            </a:lnTo>
                            <a:lnTo>
                              <a:pt x="5447" y="1758"/>
                            </a:lnTo>
                            <a:lnTo>
                              <a:pt x="5373" y="1856"/>
                            </a:lnTo>
                            <a:lnTo>
                              <a:pt x="5300" y="1978"/>
                            </a:lnTo>
                            <a:lnTo>
                              <a:pt x="5227" y="2125"/>
                            </a:lnTo>
                            <a:lnTo>
                              <a:pt x="5178" y="2247"/>
                            </a:lnTo>
                            <a:lnTo>
                              <a:pt x="5154" y="2393"/>
                            </a:lnTo>
                            <a:lnTo>
                              <a:pt x="5129" y="2540"/>
                            </a:lnTo>
                            <a:lnTo>
                              <a:pt x="5129" y="2687"/>
                            </a:lnTo>
                            <a:lnTo>
                              <a:pt x="5129" y="2809"/>
                            </a:lnTo>
                            <a:lnTo>
                              <a:pt x="5349" y="3981"/>
                            </a:lnTo>
                            <a:lnTo>
                              <a:pt x="5398" y="4152"/>
                            </a:lnTo>
                            <a:lnTo>
                              <a:pt x="147" y="9403"/>
                            </a:lnTo>
                            <a:lnTo>
                              <a:pt x="74" y="9476"/>
                            </a:lnTo>
                            <a:lnTo>
                              <a:pt x="25" y="9574"/>
                            </a:lnTo>
                            <a:lnTo>
                              <a:pt x="0" y="9672"/>
                            </a:lnTo>
                            <a:lnTo>
                              <a:pt x="0" y="9745"/>
                            </a:lnTo>
                            <a:lnTo>
                              <a:pt x="0" y="9843"/>
                            </a:lnTo>
                            <a:lnTo>
                              <a:pt x="25" y="9940"/>
                            </a:lnTo>
                            <a:lnTo>
                              <a:pt x="74" y="10013"/>
                            </a:lnTo>
                            <a:lnTo>
                              <a:pt x="147" y="10087"/>
                            </a:lnTo>
                            <a:lnTo>
                              <a:pt x="220" y="10160"/>
                            </a:lnTo>
                            <a:lnTo>
                              <a:pt x="293" y="10209"/>
                            </a:lnTo>
                            <a:lnTo>
                              <a:pt x="391" y="10233"/>
                            </a:lnTo>
                            <a:lnTo>
                              <a:pt x="586" y="10233"/>
                            </a:lnTo>
                            <a:lnTo>
                              <a:pt x="660" y="10209"/>
                            </a:lnTo>
                            <a:lnTo>
                              <a:pt x="757" y="10160"/>
                            </a:lnTo>
                            <a:lnTo>
                              <a:pt x="831" y="10087"/>
                            </a:lnTo>
                            <a:lnTo>
                              <a:pt x="6204" y="4738"/>
                            </a:lnTo>
                            <a:lnTo>
                              <a:pt x="7254" y="4909"/>
                            </a:lnTo>
                            <a:lnTo>
                              <a:pt x="7376" y="4933"/>
                            </a:lnTo>
                            <a:lnTo>
                              <a:pt x="7523" y="4933"/>
                            </a:lnTo>
                            <a:lnTo>
                              <a:pt x="7645" y="4909"/>
                            </a:lnTo>
                            <a:lnTo>
                              <a:pt x="7791" y="4860"/>
                            </a:lnTo>
                            <a:lnTo>
                              <a:pt x="7938" y="4811"/>
                            </a:lnTo>
                            <a:lnTo>
                              <a:pt x="8060" y="4763"/>
                            </a:lnTo>
                            <a:lnTo>
                              <a:pt x="8182" y="4689"/>
                            </a:lnTo>
                            <a:lnTo>
                              <a:pt x="8280" y="4592"/>
                            </a:lnTo>
                            <a:lnTo>
                              <a:pt x="9916" y="2955"/>
                            </a:lnTo>
                            <a:lnTo>
                              <a:pt x="9989" y="2882"/>
                            </a:lnTo>
                            <a:lnTo>
                              <a:pt x="10038" y="2784"/>
                            </a:lnTo>
                            <a:lnTo>
                              <a:pt x="10063" y="2711"/>
                            </a:lnTo>
                            <a:lnTo>
                              <a:pt x="10038" y="2613"/>
                            </a:lnTo>
                            <a:lnTo>
                              <a:pt x="10014" y="2564"/>
                            </a:lnTo>
                            <a:lnTo>
                              <a:pt x="9940" y="2491"/>
                            </a:lnTo>
                            <a:lnTo>
                              <a:pt x="9843" y="2442"/>
                            </a:lnTo>
                            <a:lnTo>
                              <a:pt x="9745" y="2418"/>
                            </a:lnTo>
                            <a:lnTo>
                              <a:pt x="8695" y="2223"/>
                            </a:lnTo>
                            <a:lnTo>
                              <a:pt x="9721" y="1197"/>
                            </a:lnTo>
                            <a:lnTo>
                              <a:pt x="9794" y="1123"/>
                            </a:lnTo>
                            <a:lnTo>
                              <a:pt x="9843" y="1026"/>
                            </a:lnTo>
                            <a:lnTo>
                              <a:pt x="9867" y="953"/>
                            </a:lnTo>
                            <a:lnTo>
                              <a:pt x="9867" y="855"/>
                            </a:lnTo>
                            <a:lnTo>
                              <a:pt x="9867" y="757"/>
                            </a:lnTo>
                            <a:lnTo>
                              <a:pt x="9843" y="659"/>
                            </a:lnTo>
                            <a:lnTo>
                              <a:pt x="9794" y="586"/>
                            </a:lnTo>
                            <a:lnTo>
                              <a:pt x="9721" y="513"/>
                            </a:lnTo>
                            <a:lnTo>
                              <a:pt x="9647" y="440"/>
                            </a:lnTo>
                            <a:lnTo>
                              <a:pt x="9574" y="391"/>
                            </a:lnTo>
                            <a:lnTo>
                              <a:pt x="9476" y="366"/>
                            </a:lnTo>
                            <a:lnTo>
                              <a:pt x="9281" y="366"/>
                            </a:lnTo>
                            <a:lnTo>
                              <a:pt x="9208" y="391"/>
                            </a:lnTo>
                            <a:lnTo>
                              <a:pt x="9110" y="440"/>
                            </a:lnTo>
                            <a:lnTo>
                              <a:pt x="9037" y="513"/>
                            </a:lnTo>
                            <a:lnTo>
                              <a:pt x="7889" y="1661"/>
                            </a:lnTo>
                            <a:lnTo>
                              <a:pt x="7840" y="1490"/>
                            </a:lnTo>
                            <a:lnTo>
                              <a:pt x="7620" y="318"/>
                            </a:lnTo>
                            <a:lnTo>
                              <a:pt x="7596" y="195"/>
                            </a:lnTo>
                            <a:lnTo>
                              <a:pt x="7547" y="98"/>
                            </a:lnTo>
                            <a:lnTo>
                              <a:pt x="7498" y="49"/>
                            </a:lnTo>
                            <a:lnTo>
                              <a:pt x="742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9250693" y="5822094"/>
                      <a:ext cx="490751" cy="382418"/>
                    </a:xfrm>
                    <a:custGeom>
                      <a:avLst/>
                      <a:gdLst>
                        <a:gd name="connsiteX0" fmla="*/ 322160 w 496139"/>
                        <a:gd name="connsiteY0" fmla="*/ 151560 h 505095"/>
                        <a:gd name="connsiteX1" fmla="*/ 365261 w 496139"/>
                        <a:gd name="connsiteY1" fmla="*/ 168181 h 505095"/>
                        <a:gd name="connsiteX2" fmla="*/ 383008 w 496139"/>
                        <a:gd name="connsiteY2" fmla="*/ 208466 h 505095"/>
                        <a:gd name="connsiteX3" fmla="*/ 365261 w 496139"/>
                        <a:gd name="connsiteY3" fmla="*/ 248610 h 505095"/>
                        <a:gd name="connsiteX4" fmla="*/ 322160 w 496139"/>
                        <a:gd name="connsiteY4" fmla="*/ 265371 h 505095"/>
                        <a:gd name="connsiteX5" fmla="*/ 279199 w 496139"/>
                        <a:gd name="connsiteY5" fmla="*/ 248610 h 505095"/>
                        <a:gd name="connsiteX6" fmla="*/ 261310 w 496139"/>
                        <a:gd name="connsiteY6" fmla="*/ 208466 h 505095"/>
                        <a:gd name="connsiteX7" fmla="*/ 279199 w 496139"/>
                        <a:gd name="connsiteY7" fmla="*/ 168181 h 505095"/>
                        <a:gd name="connsiteX8" fmla="*/ 322160 w 496139"/>
                        <a:gd name="connsiteY8" fmla="*/ 151560 h 505095"/>
                        <a:gd name="connsiteX9" fmla="*/ 180742 w 496139"/>
                        <a:gd name="connsiteY9" fmla="*/ 151560 h 505095"/>
                        <a:gd name="connsiteX10" fmla="*/ 223703 w 496139"/>
                        <a:gd name="connsiteY10" fmla="*/ 168181 h 505095"/>
                        <a:gd name="connsiteX11" fmla="*/ 241591 w 496139"/>
                        <a:gd name="connsiteY11" fmla="*/ 208466 h 505095"/>
                        <a:gd name="connsiteX12" fmla="*/ 223703 w 496139"/>
                        <a:gd name="connsiteY12" fmla="*/ 248610 h 505095"/>
                        <a:gd name="connsiteX13" fmla="*/ 180742 w 496139"/>
                        <a:gd name="connsiteY13" fmla="*/ 265371 h 505095"/>
                        <a:gd name="connsiteX14" fmla="*/ 137781 w 496139"/>
                        <a:gd name="connsiteY14" fmla="*/ 248610 h 505095"/>
                        <a:gd name="connsiteX15" fmla="*/ 119892 w 496139"/>
                        <a:gd name="connsiteY15" fmla="*/ 208466 h 505095"/>
                        <a:gd name="connsiteX16" fmla="*/ 137781 w 496139"/>
                        <a:gd name="connsiteY16" fmla="*/ 168181 h 505095"/>
                        <a:gd name="connsiteX17" fmla="*/ 180742 w 496139"/>
                        <a:gd name="connsiteY17" fmla="*/ 151560 h 505095"/>
                        <a:gd name="connsiteX18" fmla="*/ 92848 w 496139"/>
                        <a:gd name="connsiteY18" fmla="*/ 26199 h 505095"/>
                        <a:gd name="connsiteX19" fmla="*/ 61155 w 496139"/>
                        <a:gd name="connsiteY19" fmla="*/ 35777 h 505095"/>
                        <a:gd name="connsiteX20" fmla="*/ 52844 w 496139"/>
                        <a:gd name="connsiteY20" fmla="*/ 71273 h 505095"/>
                        <a:gd name="connsiteX21" fmla="*/ 52844 w 496139"/>
                        <a:gd name="connsiteY21" fmla="*/ 260864 h 505095"/>
                        <a:gd name="connsiteX22" fmla="*/ 77776 w 496139"/>
                        <a:gd name="connsiteY22" fmla="*/ 272132 h 505095"/>
                        <a:gd name="connsiteX23" fmla="*/ 100594 w 496139"/>
                        <a:gd name="connsiteY23" fmla="*/ 280020 h 505095"/>
                        <a:gd name="connsiteX24" fmla="*/ 123413 w 496139"/>
                        <a:gd name="connsiteY24" fmla="*/ 285232 h 505095"/>
                        <a:gd name="connsiteX25" fmla="*/ 143414 w 496139"/>
                        <a:gd name="connsiteY25" fmla="*/ 288331 h 505095"/>
                        <a:gd name="connsiteX26" fmla="*/ 163134 w 496139"/>
                        <a:gd name="connsiteY26" fmla="*/ 289457 h 505095"/>
                        <a:gd name="connsiteX27" fmla="*/ 179614 w 496139"/>
                        <a:gd name="connsiteY27" fmla="*/ 289598 h 505095"/>
                        <a:gd name="connsiteX28" fmla="*/ 195531 w 496139"/>
                        <a:gd name="connsiteY28" fmla="*/ 289035 h 505095"/>
                        <a:gd name="connsiteX29" fmla="*/ 208067 w 496139"/>
                        <a:gd name="connsiteY29" fmla="*/ 288471 h 505095"/>
                        <a:gd name="connsiteX30" fmla="*/ 234830 w 496139"/>
                        <a:gd name="connsiteY30" fmla="*/ 296078 h 505095"/>
                        <a:gd name="connsiteX31" fmla="*/ 237646 w 496139"/>
                        <a:gd name="connsiteY31" fmla="*/ 298613 h 505095"/>
                        <a:gd name="connsiteX32" fmla="*/ 254831 w 496139"/>
                        <a:gd name="connsiteY32" fmla="*/ 312980 h 505095"/>
                        <a:gd name="connsiteX33" fmla="*/ 288073 w 496139"/>
                        <a:gd name="connsiteY33" fmla="*/ 288471 h 505095"/>
                        <a:gd name="connsiteX34" fmla="*/ 298355 w 496139"/>
                        <a:gd name="connsiteY34" fmla="*/ 288894 h 505095"/>
                        <a:gd name="connsiteX35" fmla="*/ 310469 w 496139"/>
                        <a:gd name="connsiteY35" fmla="*/ 289457 h 505095"/>
                        <a:gd name="connsiteX36" fmla="*/ 323286 w 496139"/>
                        <a:gd name="connsiteY36" fmla="*/ 289739 h 505095"/>
                        <a:gd name="connsiteX37" fmla="*/ 338217 w 496139"/>
                        <a:gd name="connsiteY37" fmla="*/ 289457 h 505095"/>
                        <a:gd name="connsiteX38" fmla="*/ 353570 w 496139"/>
                        <a:gd name="connsiteY38" fmla="*/ 288190 h 505095"/>
                        <a:gd name="connsiteX39" fmla="*/ 370754 w 496139"/>
                        <a:gd name="connsiteY39" fmla="*/ 285795 h 505095"/>
                        <a:gd name="connsiteX40" fmla="*/ 388220 w 496139"/>
                        <a:gd name="connsiteY40" fmla="*/ 281992 h 505095"/>
                        <a:gd name="connsiteX41" fmla="*/ 407095 w 496139"/>
                        <a:gd name="connsiteY41" fmla="*/ 276499 h 505095"/>
                        <a:gd name="connsiteX42" fmla="*/ 426110 w 496139"/>
                        <a:gd name="connsiteY42" fmla="*/ 268893 h 505095"/>
                        <a:gd name="connsiteX43" fmla="*/ 446394 w 496139"/>
                        <a:gd name="connsiteY43" fmla="*/ 259173 h 505095"/>
                        <a:gd name="connsiteX44" fmla="*/ 446394 w 496139"/>
                        <a:gd name="connsiteY44" fmla="*/ 71273 h 505095"/>
                        <a:gd name="connsiteX45" fmla="*/ 437378 w 496139"/>
                        <a:gd name="connsiteY45" fmla="*/ 36481 h 505095"/>
                        <a:gd name="connsiteX46" fmla="*/ 406109 w 496139"/>
                        <a:gd name="connsiteY46" fmla="*/ 26199 h 505095"/>
                        <a:gd name="connsiteX47" fmla="*/ 71156 w 496139"/>
                        <a:gd name="connsiteY47" fmla="*/ 0 h 505095"/>
                        <a:gd name="connsiteX48" fmla="*/ 425266 w 496139"/>
                        <a:gd name="connsiteY48" fmla="*/ 0 h 505095"/>
                        <a:gd name="connsiteX49" fmla="*/ 457380 w 496139"/>
                        <a:gd name="connsiteY49" fmla="*/ 14367 h 505095"/>
                        <a:gd name="connsiteX50" fmla="*/ 470621 w 496139"/>
                        <a:gd name="connsiteY50" fmla="*/ 49018 h 505095"/>
                        <a:gd name="connsiteX51" fmla="*/ 470621 w 496139"/>
                        <a:gd name="connsiteY51" fmla="*/ 244525 h 505095"/>
                        <a:gd name="connsiteX52" fmla="*/ 476536 w 496139"/>
                        <a:gd name="connsiteY52" fmla="*/ 240299 h 505095"/>
                        <a:gd name="connsiteX53" fmla="*/ 493439 w 496139"/>
                        <a:gd name="connsiteY53" fmla="*/ 240017 h 505095"/>
                        <a:gd name="connsiteX54" fmla="*/ 492312 w 496139"/>
                        <a:gd name="connsiteY54" fmla="*/ 257765 h 505095"/>
                        <a:gd name="connsiteX55" fmla="*/ 387516 w 496139"/>
                        <a:gd name="connsiteY55" fmla="*/ 328756 h 505095"/>
                        <a:gd name="connsiteX56" fmla="*/ 381036 w 496139"/>
                        <a:gd name="connsiteY56" fmla="*/ 459751 h 505095"/>
                        <a:gd name="connsiteX57" fmla="*/ 329484 w 496139"/>
                        <a:gd name="connsiteY57" fmla="*/ 501444 h 505095"/>
                        <a:gd name="connsiteX58" fmla="*/ 278213 w 496139"/>
                        <a:gd name="connsiteY58" fmla="*/ 497219 h 505095"/>
                        <a:gd name="connsiteX59" fmla="*/ 255113 w 496139"/>
                        <a:gd name="connsiteY59" fmla="*/ 451018 h 505095"/>
                        <a:gd name="connsiteX60" fmla="*/ 254831 w 496139"/>
                        <a:gd name="connsiteY60" fmla="*/ 359181 h 505095"/>
                        <a:gd name="connsiteX61" fmla="*/ 254831 w 496139"/>
                        <a:gd name="connsiteY61" fmla="*/ 358899 h 505095"/>
                        <a:gd name="connsiteX62" fmla="*/ 247929 w 496139"/>
                        <a:gd name="connsiteY62" fmla="*/ 357209 h 505095"/>
                        <a:gd name="connsiteX63" fmla="*/ 241309 w 496139"/>
                        <a:gd name="connsiteY63" fmla="*/ 355800 h 505095"/>
                        <a:gd name="connsiteX64" fmla="*/ 241027 w 496139"/>
                        <a:gd name="connsiteY64" fmla="*/ 451018 h 505095"/>
                        <a:gd name="connsiteX65" fmla="*/ 217645 w 496139"/>
                        <a:gd name="connsiteY65" fmla="*/ 497219 h 505095"/>
                        <a:gd name="connsiteX66" fmla="*/ 166092 w 496139"/>
                        <a:gd name="connsiteY66" fmla="*/ 501444 h 505095"/>
                        <a:gd name="connsiteX67" fmla="*/ 114821 w 496139"/>
                        <a:gd name="connsiteY67" fmla="*/ 459188 h 505095"/>
                        <a:gd name="connsiteX68" fmla="*/ 108623 w 496139"/>
                        <a:gd name="connsiteY68" fmla="*/ 328756 h 505095"/>
                        <a:gd name="connsiteX69" fmla="*/ 3827 w 496139"/>
                        <a:gd name="connsiteY69" fmla="*/ 257765 h 505095"/>
                        <a:gd name="connsiteX70" fmla="*/ 2700 w 496139"/>
                        <a:gd name="connsiteY70" fmla="*/ 240017 h 505095"/>
                        <a:gd name="connsiteX71" fmla="*/ 19603 w 496139"/>
                        <a:gd name="connsiteY71" fmla="*/ 240299 h 505095"/>
                        <a:gd name="connsiteX72" fmla="*/ 22701 w 496139"/>
                        <a:gd name="connsiteY72" fmla="*/ 242271 h 505095"/>
                        <a:gd name="connsiteX73" fmla="*/ 25801 w 496139"/>
                        <a:gd name="connsiteY73" fmla="*/ 244525 h 505095"/>
                        <a:gd name="connsiteX74" fmla="*/ 25801 w 496139"/>
                        <a:gd name="connsiteY74" fmla="*/ 49018 h 505095"/>
                        <a:gd name="connsiteX75" fmla="*/ 39040 w 496139"/>
                        <a:gd name="connsiteY75" fmla="*/ 14367 h 505095"/>
                        <a:gd name="connsiteX76" fmla="*/ 71156 w 496139"/>
                        <a:gd name="connsiteY76" fmla="*/ 0 h 50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</a:cxnLst>
                      <a:rect l="l" t="t" r="r" b="b"/>
                      <a:pathLst>
                        <a:path w="496139" h="505095">
                          <a:moveTo>
                            <a:pt x="322160" y="151560"/>
                          </a:moveTo>
                          <a:cubicBezTo>
                            <a:pt x="339062" y="151560"/>
                            <a:pt x="353429" y="157101"/>
                            <a:pt x="365261" y="168181"/>
                          </a:cubicBezTo>
                          <a:cubicBezTo>
                            <a:pt x="377093" y="179262"/>
                            <a:pt x="383008" y="192690"/>
                            <a:pt x="383008" y="208466"/>
                          </a:cubicBezTo>
                          <a:cubicBezTo>
                            <a:pt x="383008" y="224054"/>
                            <a:pt x="377093" y="237435"/>
                            <a:pt x="365261" y="248610"/>
                          </a:cubicBezTo>
                          <a:cubicBezTo>
                            <a:pt x="353429" y="259784"/>
                            <a:pt x="339062" y="265371"/>
                            <a:pt x="322160" y="265371"/>
                          </a:cubicBezTo>
                          <a:cubicBezTo>
                            <a:pt x="305445" y="265371"/>
                            <a:pt x="291124" y="259784"/>
                            <a:pt x="279199" y="248610"/>
                          </a:cubicBezTo>
                          <a:cubicBezTo>
                            <a:pt x="267273" y="237435"/>
                            <a:pt x="261310" y="224054"/>
                            <a:pt x="261310" y="208466"/>
                          </a:cubicBezTo>
                          <a:cubicBezTo>
                            <a:pt x="261310" y="192690"/>
                            <a:pt x="267273" y="179262"/>
                            <a:pt x="279199" y="168181"/>
                          </a:cubicBezTo>
                          <a:cubicBezTo>
                            <a:pt x="291124" y="157101"/>
                            <a:pt x="305445" y="151560"/>
                            <a:pt x="322160" y="151560"/>
                          </a:cubicBezTo>
                          <a:close/>
                          <a:moveTo>
                            <a:pt x="180742" y="151560"/>
                          </a:moveTo>
                          <a:cubicBezTo>
                            <a:pt x="197456" y="151560"/>
                            <a:pt x="211777" y="157101"/>
                            <a:pt x="223703" y="168181"/>
                          </a:cubicBezTo>
                          <a:cubicBezTo>
                            <a:pt x="235628" y="179262"/>
                            <a:pt x="241591" y="192690"/>
                            <a:pt x="241591" y="208466"/>
                          </a:cubicBezTo>
                          <a:cubicBezTo>
                            <a:pt x="241591" y="224054"/>
                            <a:pt x="235628" y="237435"/>
                            <a:pt x="223703" y="248610"/>
                          </a:cubicBezTo>
                          <a:cubicBezTo>
                            <a:pt x="211777" y="259784"/>
                            <a:pt x="197456" y="265371"/>
                            <a:pt x="180742" y="265371"/>
                          </a:cubicBezTo>
                          <a:cubicBezTo>
                            <a:pt x="164027" y="265371"/>
                            <a:pt x="149707" y="259784"/>
                            <a:pt x="137781" y="248610"/>
                          </a:cubicBezTo>
                          <a:cubicBezTo>
                            <a:pt x="125855" y="237435"/>
                            <a:pt x="119892" y="224054"/>
                            <a:pt x="119892" y="208466"/>
                          </a:cubicBezTo>
                          <a:cubicBezTo>
                            <a:pt x="119892" y="192690"/>
                            <a:pt x="125855" y="179262"/>
                            <a:pt x="137781" y="168181"/>
                          </a:cubicBezTo>
                          <a:cubicBezTo>
                            <a:pt x="149707" y="157101"/>
                            <a:pt x="164027" y="151560"/>
                            <a:pt x="180742" y="151560"/>
                          </a:cubicBezTo>
                          <a:close/>
                          <a:moveTo>
                            <a:pt x="92848" y="26199"/>
                          </a:moveTo>
                          <a:cubicBezTo>
                            <a:pt x="77259" y="26199"/>
                            <a:pt x="66695" y="29392"/>
                            <a:pt x="61155" y="35777"/>
                          </a:cubicBezTo>
                          <a:cubicBezTo>
                            <a:pt x="55614" y="42163"/>
                            <a:pt x="52844" y="53994"/>
                            <a:pt x="52844" y="71273"/>
                          </a:cubicBezTo>
                          <a:lnTo>
                            <a:pt x="52844" y="260864"/>
                          </a:lnTo>
                          <a:cubicBezTo>
                            <a:pt x="60920" y="265183"/>
                            <a:pt x="69230" y="268939"/>
                            <a:pt x="77776" y="272132"/>
                          </a:cubicBezTo>
                          <a:cubicBezTo>
                            <a:pt x="86321" y="275325"/>
                            <a:pt x="93927" y="277954"/>
                            <a:pt x="100594" y="280020"/>
                          </a:cubicBezTo>
                          <a:cubicBezTo>
                            <a:pt x="107261" y="282086"/>
                            <a:pt x="114868" y="283823"/>
                            <a:pt x="123413" y="285232"/>
                          </a:cubicBezTo>
                          <a:cubicBezTo>
                            <a:pt x="131958" y="286640"/>
                            <a:pt x="138625" y="287673"/>
                            <a:pt x="143414" y="288331"/>
                          </a:cubicBezTo>
                          <a:cubicBezTo>
                            <a:pt x="148204" y="288988"/>
                            <a:pt x="154776" y="289363"/>
                            <a:pt x="163134" y="289457"/>
                          </a:cubicBezTo>
                          <a:cubicBezTo>
                            <a:pt x="171491" y="289551"/>
                            <a:pt x="176985" y="289598"/>
                            <a:pt x="179614" y="289598"/>
                          </a:cubicBezTo>
                          <a:cubicBezTo>
                            <a:pt x="182243" y="289598"/>
                            <a:pt x="187549" y="289411"/>
                            <a:pt x="195531" y="289035"/>
                          </a:cubicBezTo>
                          <a:cubicBezTo>
                            <a:pt x="203512" y="288659"/>
                            <a:pt x="207691" y="288471"/>
                            <a:pt x="208067" y="288471"/>
                          </a:cubicBezTo>
                          <a:cubicBezTo>
                            <a:pt x="220837" y="288284"/>
                            <a:pt x="229758" y="290819"/>
                            <a:pt x="234830" y="296078"/>
                          </a:cubicBezTo>
                          <a:cubicBezTo>
                            <a:pt x="235956" y="297205"/>
                            <a:pt x="236895" y="298050"/>
                            <a:pt x="237646" y="298613"/>
                          </a:cubicBezTo>
                          <a:cubicBezTo>
                            <a:pt x="242529" y="303308"/>
                            <a:pt x="248257" y="308097"/>
                            <a:pt x="254831" y="312980"/>
                          </a:cubicBezTo>
                          <a:cubicBezTo>
                            <a:pt x="256145" y="295890"/>
                            <a:pt x="267226" y="287720"/>
                            <a:pt x="288073" y="288471"/>
                          </a:cubicBezTo>
                          <a:cubicBezTo>
                            <a:pt x="289011" y="288471"/>
                            <a:pt x="292439" y="288612"/>
                            <a:pt x="298355" y="288894"/>
                          </a:cubicBezTo>
                          <a:cubicBezTo>
                            <a:pt x="304271" y="289176"/>
                            <a:pt x="308308" y="289363"/>
                            <a:pt x="310469" y="289457"/>
                          </a:cubicBezTo>
                          <a:cubicBezTo>
                            <a:pt x="312628" y="289551"/>
                            <a:pt x="316901" y="289645"/>
                            <a:pt x="323286" y="289739"/>
                          </a:cubicBezTo>
                          <a:cubicBezTo>
                            <a:pt x="329672" y="289833"/>
                            <a:pt x="334649" y="289739"/>
                            <a:pt x="338217" y="289457"/>
                          </a:cubicBezTo>
                          <a:cubicBezTo>
                            <a:pt x="341785" y="289176"/>
                            <a:pt x="346903" y="288753"/>
                            <a:pt x="353570" y="288190"/>
                          </a:cubicBezTo>
                          <a:cubicBezTo>
                            <a:pt x="360237" y="287626"/>
                            <a:pt x="365966" y="286828"/>
                            <a:pt x="370754" y="285795"/>
                          </a:cubicBezTo>
                          <a:cubicBezTo>
                            <a:pt x="375544" y="284762"/>
                            <a:pt x="381365" y="283495"/>
                            <a:pt x="388220" y="281992"/>
                          </a:cubicBezTo>
                          <a:cubicBezTo>
                            <a:pt x="395075" y="280490"/>
                            <a:pt x="401367" y="278659"/>
                            <a:pt x="407095" y="276499"/>
                          </a:cubicBezTo>
                          <a:cubicBezTo>
                            <a:pt x="412822" y="274339"/>
                            <a:pt x="419161" y="271803"/>
                            <a:pt x="426110" y="268893"/>
                          </a:cubicBezTo>
                          <a:cubicBezTo>
                            <a:pt x="433059" y="265981"/>
                            <a:pt x="439820" y="262742"/>
                            <a:pt x="446394" y="259173"/>
                          </a:cubicBezTo>
                          <a:lnTo>
                            <a:pt x="446394" y="71273"/>
                          </a:lnTo>
                          <a:cubicBezTo>
                            <a:pt x="446394" y="54934"/>
                            <a:pt x="443388" y="43337"/>
                            <a:pt x="437378" y="36481"/>
                          </a:cubicBezTo>
                          <a:cubicBezTo>
                            <a:pt x="431369" y="29626"/>
                            <a:pt x="420946" y="26199"/>
                            <a:pt x="406109" y="26199"/>
                          </a:cubicBezTo>
                          <a:close/>
                          <a:moveTo>
                            <a:pt x="71156" y="0"/>
                          </a:moveTo>
                          <a:lnTo>
                            <a:pt x="425266" y="0"/>
                          </a:lnTo>
                          <a:cubicBezTo>
                            <a:pt x="437848" y="0"/>
                            <a:pt x="448553" y="4789"/>
                            <a:pt x="457380" y="14367"/>
                          </a:cubicBezTo>
                          <a:cubicBezTo>
                            <a:pt x="466207" y="23945"/>
                            <a:pt x="470621" y="35495"/>
                            <a:pt x="470621" y="49018"/>
                          </a:cubicBezTo>
                          <a:lnTo>
                            <a:pt x="470621" y="244525"/>
                          </a:lnTo>
                          <a:lnTo>
                            <a:pt x="476536" y="240299"/>
                          </a:lnTo>
                          <a:cubicBezTo>
                            <a:pt x="483862" y="235228"/>
                            <a:pt x="489495" y="235134"/>
                            <a:pt x="493439" y="240017"/>
                          </a:cubicBezTo>
                          <a:cubicBezTo>
                            <a:pt x="497383" y="244900"/>
                            <a:pt x="497008" y="250816"/>
                            <a:pt x="492312" y="257765"/>
                          </a:cubicBezTo>
                          <a:cubicBezTo>
                            <a:pt x="469587" y="285748"/>
                            <a:pt x="434656" y="309412"/>
                            <a:pt x="387516" y="328756"/>
                          </a:cubicBezTo>
                          <a:cubicBezTo>
                            <a:pt x="403292" y="382281"/>
                            <a:pt x="401132" y="425946"/>
                            <a:pt x="381036" y="459751"/>
                          </a:cubicBezTo>
                          <a:cubicBezTo>
                            <a:pt x="368642" y="480974"/>
                            <a:pt x="351457" y="494871"/>
                            <a:pt x="329484" y="501444"/>
                          </a:cubicBezTo>
                          <a:cubicBezTo>
                            <a:pt x="309952" y="507454"/>
                            <a:pt x="292862" y="506046"/>
                            <a:pt x="278213" y="497219"/>
                          </a:cubicBezTo>
                          <a:cubicBezTo>
                            <a:pt x="262061" y="487641"/>
                            <a:pt x="254361" y="472240"/>
                            <a:pt x="255113" y="451018"/>
                          </a:cubicBezTo>
                          <a:lnTo>
                            <a:pt x="254831" y="359181"/>
                          </a:lnTo>
                          <a:lnTo>
                            <a:pt x="254831" y="358899"/>
                          </a:lnTo>
                          <a:cubicBezTo>
                            <a:pt x="253328" y="358523"/>
                            <a:pt x="251027" y="357960"/>
                            <a:pt x="247929" y="357209"/>
                          </a:cubicBezTo>
                          <a:cubicBezTo>
                            <a:pt x="244830" y="356458"/>
                            <a:pt x="242623" y="355988"/>
                            <a:pt x="241309" y="355800"/>
                          </a:cubicBezTo>
                          <a:lnTo>
                            <a:pt x="241027" y="451018"/>
                          </a:lnTo>
                          <a:cubicBezTo>
                            <a:pt x="241778" y="472428"/>
                            <a:pt x="233984" y="487828"/>
                            <a:pt x="217645" y="497219"/>
                          </a:cubicBezTo>
                          <a:cubicBezTo>
                            <a:pt x="202808" y="506046"/>
                            <a:pt x="185623" y="507454"/>
                            <a:pt x="166092" y="501444"/>
                          </a:cubicBezTo>
                          <a:cubicBezTo>
                            <a:pt x="144119" y="494683"/>
                            <a:pt x="127028" y="480598"/>
                            <a:pt x="114821" y="459188"/>
                          </a:cubicBezTo>
                          <a:cubicBezTo>
                            <a:pt x="95101" y="425383"/>
                            <a:pt x="93035" y="381905"/>
                            <a:pt x="108623" y="328756"/>
                          </a:cubicBezTo>
                          <a:cubicBezTo>
                            <a:pt x="61483" y="309412"/>
                            <a:pt x="26551" y="285748"/>
                            <a:pt x="3827" y="257765"/>
                          </a:cubicBezTo>
                          <a:cubicBezTo>
                            <a:pt x="-869" y="250816"/>
                            <a:pt x="-1244" y="244900"/>
                            <a:pt x="2700" y="240017"/>
                          </a:cubicBezTo>
                          <a:cubicBezTo>
                            <a:pt x="6644" y="235134"/>
                            <a:pt x="12278" y="235228"/>
                            <a:pt x="19603" y="240299"/>
                          </a:cubicBezTo>
                          <a:cubicBezTo>
                            <a:pt x="20166" y="240675"/>
                            <a:pt x="21199" y="241332"/>
                            <a:pt x="22701" y="242271"/>
                          </a:cubicBezTo>
                          <a:cubicBezTo>
                            <a:pt x="24204" y="243210"/>
                            <a:pt x="25237" y="243961"/>
                            <a:pt x="25801" y="244525"/>
                          </a:cubicBezTo>
                          <a:lnTo>
                            <a:pt x="25801" y="49018"/>
                          </a:lnTo>
                          <a:cubicBezTo>
                            <a:pt x="25801" y="35495"/>
                            <a:pt x="30214" y="23945"/>
                            <a:pt x="39040" y="14367"/>
                          </a:cubicBezTo>
                          <a:cubicBezTo>
                            <a:pt x="47867" y="4789"/>
                            <a:pt x="58572" y="0"/>
                            <a:pt x="7115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013"/>
                    </a:p>
                  </p:txBody>
                </p:sp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9445334" y="5383955"/>
                      <a:ext cx="304247" cy="182549"/>
                    </a:xfrm>
                    <a:custGeom>
                      <a:avLst/>
                      <a:gdLst>
                        <a:gd name="connsiteX0" fmla="*/ 108176 w 540883"/>
                        <a:gd name="connsiteY0" fmla="*/ 281 h 324530"/>
                        <a:gd name="connsiteX1" fmla="*/ 121980 w 540883"/>
                        <a:gd name="connsiteY1" fmla="*/ 6479 h 324530"/>
                        <a:gd name="connsiteX2" fmla="*/ 212128 w 540883"/>
                        <a:gd name="connsiteY2" fmla="*/ 114656 h 324530"/>
                        <a:gd name="connsiteX3" fmla="*/ 216353 w 540883"/>
                        <a:gd name="connsiteY3" fmla="*/ 126206 h 324530"/>
                        <a:gd name="connsiteX4" fmla="*/ 211001 w 540883"/>
                        <a:gd name="connsiteY4" fmla="*/ 138883 h 324530"/>
                        <a:gd name="connsiteX5" fmla="*/ 198324 w 540883"/>
                        <a:gd name="connsiteY5" fmla="*/ 144235 h 324530"/>
                        <a:gd name="connsiteX6" fmla="*/ 144235 w 540883"/>
                        <a:gd name="connsiteY6" fmla="*/ 144235 h 324530"/>
                        <a:gd name="connsiteX7" fmla="*/ 144235 w 540883"/>
                        <a:gd name="connsiteY7" fmla="*/ 252412 h 324530"/>
                        <a:gd name="connsiteX8" fmla="*/ 306500 w 540883"/>
                        <a:gd name="connsiteY8" fmla="*/ 252412 h 324530"/>
                        <a:gd name="connsiteX9" fmla="*/ 313543 w 540883"/>
                        <a:gd name="connsiteY9" fmla="*/ 255511 h 324530"/>
                        <a:gd name="connsiteX10" fmla="*/ 358616 w 540883"/>
                        <a:gd name="connsiteY10" fmla="*/ 309600 h 324530"/>
                        <a:gd name="connsiteX11" fmla="*/ 360588 w 540883"/>
                        <a:gd name="connsiteY11" fmla="*/ 315516 h 324530"/>
                        <a:gd name="connsiteX12" fmla="*/ 357913 w 540883"/>
                        <a:gd name="connsiteY12" fmla="*/ 321854 h 324530"/>
                        <a:gd name="connsiteX13" fmla="*/ 351574 w 540883"/>
                        <a:gd name="connsiteY13" fmla="*/ 324530 h 324530"/>
                        <a:gd name="connsiteX14" fmla="*/ 81132 w 540883"/>
                        <a:gd name="connsiteY14" fmla="*/ 324530 h 324530"/>
                        <a:gd name="connsiteX15" fmla="*/ 77329 w 540883"/>
                        <a:gd name="connsiteY15" fmla="*/ 323967 h 324530"/>
                        <a:gd name="connsiteX16" fmla="*/ 74793 w 540883"/>
                        <a:gd name="connsiteY16" fmla="*/ 321995 h 324530"/>
                        <a:gd name="connsiteX17" fmla="*/ 73244 w 540883"/>
                        <a:gd name="connsiteY17" fmla="*/ 319741 h 324530"/>
                        <a:gd name="connsiteX18" fmla="*/ 72399 w 540883"/>
                        <a:gd name="connsiteY18" fmla="*/ 316502 h 324530"/>
                        <a:gd name="connsiteX19" fmla="*/ 72117 w 540883"/>
                        <a:gd name="connsiteY19" fmla="*/ 313262 h 324530"/>
                        <a:gd name="connsiteX20" fmla="*/ 72117 w 540883"/>
                        <a:gd name="connsiteY20" fmla="*/ 309600 h 324530"/>
                        <a:gd name="connsiteX21" fmla="*/ 72117 w 540883"/>
                        <a:gd name="connsiteY21" fmla="*/ 306501 h 324530"/>
                        <a:gd name="connsiteX22" fmla="*/ 72117 w 540883"/>
                        <a:gd name="connsiteY22" fmla="*/ 261427 h 324530"/>
                        <a:gd name="connsiteX23" fmla="*/ 72117 w 540883"/>
                        <a:gd name="connsiteY23" fmla="*/ 144235 h 324530"/>
                        <a:gd name="connsiteX24" fmla="*/ 18029 w 540883"/>
                        <a:gd name="connsiteY24" fmla="*/ 144235 h 324530"/>
                        <a:gd name="connsiteX25" fmla="*/ 5352 w 540883"/>
                        <a:gd name="connsiteY25" fmla="*/ 138883 h 324530"/>
                        <a:gd name="connsiteX26" fmla="*/ 0 w 540883"/>
                        <a:gd name="connsiteY26" fmla="*/ 126206 h 324530"/>
                        <a:gd name="connsiteX27" fmla="*/ 4225 w 540883"/>
                        <a:gd name="connsiteY27" fmla="*/ 114656 h 324530"/>
                        <a:gd name="connsiteX28" fmla="*/ 94372 w 540883"/>
                        <a:gd name="connsiteY28" fmla="*/ 6479 h 324530"/>
                        <a:gd name="connsiteX29" fmla="*/ 108176 w 540883"/>
                        <a:gd name="connsiteY29" fmla="*/ 281 h 324530"/>
                        <a:gd name="connsiteX30" fmla="*/ 189309 w 540883"/>
                        <a:gd name="connsiteY30" fmla="*/ 0 h 324530"/>
                        <a:gd name="connsiteX31" fmla="*/ 459751 w 540883"/>
                        <a:gd name="connsiteY31" fmla="*/ 0 h 324530"/>
                        <a:gd name="connsiteX32" fmla="*/ 463554 w 540883"/>
                        <a:gd name="connsiteY32" fmla="*/ 563 h 324530"/>
                        <a:gd name="connsiteX33" fmla="*/ 466089 w 540883"/>
                        <a:gd name="connsiteY33" fmla="*/ 2535 h 324530"/>
                        <a:gd name="connsiteX34" fmla="*/ 467639 w 540883"/>
                        <a:gd name="connsiteY34" fmla="*/ 4789 h 324530"/>
                        <a:gd name="connsiteX35" fmla="*/ 468484 w 540883"/>
                        <a:gd name="connsiteY35" fmla="*/ 8028 h 324530"/>
                        <a:gd name="connsiteX36" fmla="*/ 468765 w 540883"/>
                        <a:gd name="connsiteY36" fmla="*/ 11268 h 324530"/>
                        <a:gd name="connsiteX37" fmla="*/ 468765 w 540883"/>
                        <a:gd name="connsiteY37" fmla="*/ 14930 h 324530"/>
                        <a:gd name="connsiteX38" fmla="*/ 468765 w 540883"/>
                        <a:gd name="connsiteY38" fmla="*/ 18029 h 324530"/>
                        <a:gd name="connsiteX39" fmla="*/ 468765 w 540883"/>
                        <a:gd name="connsiteY39" fmla="*/ 63103 h 324530"/>
                        <a:gd name="connsiteX40" fmla="*/ 468765 w 540883"/>
                        <a:gd name="connsiteY40" fmla="*/ 180294 h 324530"/>
                        <a:gd name="connsiteX41" fmla="*/ 522854 w 540883"/>
                        <a:gd name="connsiteY41" fmla="*/ 180294 h 324530"/>
                        <a:gd name="connsiteX42" fmla="*/ 535531 w 540883"/>
                        <a:gd name="connsiteY42" fmla="*/ 185647 h 324530"/>
                        <a:gd name="connsiteX43" fmla="*/ 540883 w 540883"/>
                        <a:gd name="connsiteY43" fmla="*/ 198324 h 324530"/>
                        <a:gd name="connsiteX44" fmla="*/ 536658 w 540883"/>
                        <a:gd name="connsiteY44" fmla="*/ 209874 h 324530"/>
                        <a:gd name="connsiteX45" fmla="*/ 446510 w 540883"/>
                        <a:gd name="connsiteY45" fmla="*/ 318051 h 324530"/>
                        <a:gd name="connsiteX46" fmla="*/ 432706 w 540883"/>
                        <a:gd name="connsiteY46" fmla="*/ 324530 h 324530"/>
                        <a:gd name="connsiteX47" fmla="*/ 418902 w 540883"/>
                        <a:gd name="connsiteY47" fmla="*/ 318051 h 324530"/>
                        <a:gd name="connsiteX48" fmla="*/ 328755 w 540883"/>
                        <a:gd name="connsiteY48" fmla="*/ 209874 h 324530"/>
                        <a:gd name="connsiteX49" fmla="*/ 324530 w 540883"/>
                        <a:gd name="connsiteY49" fmla="*/ 198324 h 324530"/>
                        <a:gd name="connsiteX50" fmla="*/ 329882 w 540883"/>
                        <a:gd name="connsiteY50" fmla="*/ 185647 h 324530"/>
                        <a:gd name="connsiteX51" fmla="*/ 342559 w 540883"/>
                        <a:gd name="connsiteY51" fmla="*/ 180294 h 324530"/>
                        <a:gd name="connsiteX52" fmla="*/ 396648 w 540883"/>
                        <a:gd name="connsiteY52" fmla="*/ 180294 h 324530"/>
                        <a:gd name="connsiteX53" fmla="*/ 396648 w 540883"/>
                        <a:gd name="connsiteY53" fmla="*/ 72118 h 324530"/>
                        <a:gd name="connsiteX54" fmla="*/ 234382 w 540883"/>
                        <a:gd name="connsiteY54" fmla="*/ 72118 h 324530"/>
                        <a:gd name="connsiteX55" fmla="*/ 227339 w 540883"/>
                        <a:gd name="connsiteY55" fmla="*/ 68737 h 324530"/>
                        <a:gd name="connsiteX56" fmla="*/ 182265 w 540883"/>
                        <a:gd name="connsiteY56" fmla="*/ 14649 h 324530"/>
                        <a:gd name="connsiteX57" fmla="*/ 180293 w 540883"/>
                        <a:gd name="connsiteY57" fmla="*/ 9014 h 324530"/>
                        <a:gd name="connsiteX58" fmla="*/ 182970 w 540883"/>
                        <a:gd name="connsiteY58" fmla="*/ 2676 h 324530"/>
                        <a:gd name="connsiteX59" fmla="*/ 189309 w 540883"/>
                        <a:gd name="connsiteY59" fmla="*/ 0 h 324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</a:cxnLst>
                      <a:rect l="l" t="t" r="r" b="b"/>
                      <a:pathLst>
                        <a:path w="540883" h="324530">
                          <a:moveTo>
                            <a:pt x="108176" y="281"/>
                          </a:moveTo>
                          <a:cubicBezTo>
                            <a:pt x="113810" y="281"/>
                            <a:pt x="118412" y="2347"/>
                            <a:pt x="121980" y="6479"/>
                          </a:cubicBezTo>
                          <a:lnTo>
                            <a:pt x="212128" y="114656"/>
                          </a:lnTo>
                          <a:cubicBezTo>
                            <a:pt x="214945" y="117849"/>
                            <a:pt x="216353" y="121699"/>
                            <a:pt x="216353" y="126206"/>
                          </a:cubicBezTo>
                          <a:cubicBezTo>
                            <a:pt x="216353" y="131089"/>
                            <a:pt x="214569" y="135315"/>
                            <a:pt x="211001" y="138883"/>
                          </a:cubicBezTo>
                          <a:cubicBezTo>
                            <a:pt x="207432" y="142451"/>
                            <a:pt x="203207" y="144235"/>
                            <a:pt x="198324" y="144235"/>
                          </a:cubicBezTo>
                          <a:lnTo>
                            <a:pt x="144235" y="144235"/>
                          </a:lnTo>
                          <a:lnTo>
                            <a:pt x="144235" y="252412"/>
                          </a:lnTo>
                          <a:lnTo>
                            <a:pt x="306500" y="252412"/>
                          </a:lnTo>
                          <a:cubicBezTo>
                            <a:pt x="309505" y="252412"/>
                            <a:pt x="311853" y="253445"/>
                            <a:pt x="313543" y="255511"/>
                          </a:cubicBezTo>
                          <a:lnTo>
                            <a:pt x="358616" y="309600"/>
                          </a:lnTo>
                          <a:cubicBezTo>
                            <a:pt x="359931" y="311666"/>
                            <a:pt x="360588" y="313637"/>
                            <a:pt x="360588" y="315516"/>
                          </a:cubicBezTo>
                          <a:cubicBezTo>
                            <a:pt x="360588" y="317957"/>
                            <a:pt x="359698" y="320070"/>
                            <a:pt x="357913" y="321854"/>
                          </a:cubicBezTo>
                          <a:cubicBezTo>
                            <a:pt x="356128" y="323638"/>
                            <a:pt x="354015" y="324530"/>
                            <a:pt x="351574" y="324530"/>
                          </a:cubicBezTo>
                          <a:lnTo>
                            <a:pt x="81132" y="324530"/>
                          </a:lnTo>
                          <a:cubicBezTo>
                            <a:pt x="79630" y="324530"/>
                            <a:pt x="78362" y="324342"/>
                            <a:pt x="77329" y="323967"/>
                          </a:cubicBezTo>
                          <a:cubicBezTo>
                            <a:pt x="76296" y="323591"/>
                            <a:pt x="75451" y="322934"/>
                            <a:pt x="74793" y="321995"/>
                          </a:cubicBezTo>
                          <a:cubicBezTo>
                            <a:pt x="74136" y="321056"/>
                            <a:pt x="73621" y="320305"/>
                            <a:pt x="73244" y="319741"/>
                          </a:cubicBezTo>
                          <a:cubicBezTo>
                            <a:pt x="72869" y="319178"/>
                            <a:pt x="72587" y="318098"/>
                            <a:pt x="72399" y="316502"/>
                          </a:cubicBezTo>
                          <a:cubicBezTo>
                            <a:pt x="72212" y="314905"/>
                            <a:pt x="72117" y="313825"/>
                            <a:pt x="72117" y="313262"/>
                          </a:cubicBezTo>
                          <a:cubicBezTo>
                            <a:pt x="72117" y="312698"/>
                            <a:pt x="72117" y="311478"/>
                            <a:pt x="72117" y="309600"/>
                          </a:cubicBezTo>
                          <a:cubicBezTo>
                            <a:pt x="72117" y="307722"/>
                            <a:pt x="72117" y="306688"/>
                            <a:pt x="72117" y="306501"/>
                          </a:cubicBezTo>
                          <a:lnTo>
                            <a:pt x="72117" y="261427"/>
                          </a:lnTo>
                          <a:lnTo>
                            <a:pt x="72117" y="144235"/>
                          </a:lnTo>
                          <a:lnTo>
                            <a:pt x="18029" y="144235"/>
                          </a:lnTo>
                          <a:cubicBezTo>
                            <a:pt x="13147" y="144235"/>
                            <a:pt x="8920" y="142451"/>
                            <a:pt x="5352" y="138883"/>
                          </a:cubicBezTo>
                          <a:cubicBezTo>
                            <a:pt x="1785" y="135315"/>
                            <a:pt x="0" y="131089"/>
                            <a:pt x="0" y="126206"/>
                          </a:cubicBezTo>
                          <a:cubicBezTo>
                            <a:pt x="0" y="121699"/>
                            <a:pt x="1408" y="117849"/>
                            <a:pt x="4225" y="114656"/>
                          </a:cubicBezTo>
                          <a:lnTo>
                            <a:pt x="94372" y="6479"/>
                          </a:lnTo>
                          <a:cubicBezTo>
                            <a:pt x="97941" y="2347"/>
                            <a:pt x="102542" y="281"/>
                            <a:pt x="108176" y="281"/>
                          </a:cubicBezTo>
                          <a:close/>
                          <a:moveTo>
                            <a:pt x="189309" y="0"/>
                          </a:moveTo>
                          <a:lnTo>
                            <a:pt x="459751" y="0"/>
                          </a:lnTo>
                          <a:cubicBezTo>
                            <a:pt x="461254" y="0"/>
                            <a:pt x="462522" y="188"/>
                            <a:pt x="463554" y="563"/>
                          </a:cubicBezTo>
                          <a:cubicBezTo>
                            <a:pt x="464587" y="939"/>
                            <a:pt x="465432" y="1596"/>
                            <a:pt x="466089" y="2535"/>
                          </a:cubicBezTo>
                          <a:cubicBezTo>
                            <a:pt x="466747" y="3474"/>
                            <a:pt x="467263" y="4225"/>
                            <a:pt x="467639" y="4789"/>
                          </a:cubicBezTo>
                          <a:cubicBezTo>
                            <a:pt x="468015" y="5352"/>
                            <a:pt x="468297" y="6432"/>
                            <a:pt x="468484" y="8028"/>
                          </a:cubicBezTo>
                          <a:cubicBezTo>
                            <a:pt x="468672" y="9625"/>
                            <a:pt x="468765" y="10705"/>
                            <a:pt x="468765" y="11268"/>
                          </a:cubicBezTo>
                          <a:cubicBezTo>
                            <a:pt x="468765" y="11832"/>
                            <a:pt x="468765" y="13053"/>
                            <a:pt x="468765" y="14930"/>
                          </a:cubicBezTo>
                          <a:cubicBezTo>
                            <a:pt x="468765" y="16808"/>
                            <a:pt x="468765" y="17841"/>
                            <a:pt x="468765" y="18029"/>
                          </a:cubicBezTo>
                          <a:lnTo>
                            <a:pt x="468765" y="63103"/>
                          </a:lnTo>
                          <a:lnTo>
                            <a:pt x="468765" y="180294"/>
                          </a:lnTo>
                          <a:lnTo>
                            <a:pt x="522854" y="180294"/>
                          </a:lnTo>
                          <a:cubicBezTo>
                            <a:pt x="527737" y="180294"/>
                            <a:pt x="531963" y="182079"/>
                            <a:pt x="535531" y="185647"/>
                          </a:cubicBezTo>
                          <a:cubicBezTo>
                            <a:pt x="539099" y="189215"/>
                            <a:pt x="540883" y="193441"/>
                            <a:pt x="540883" y="198324"/>
                          </a:cubicBezTo>
                          <a:cubicBezTo>
                            <a:pt x="540883" y="202831"/>
                            <a:pt x="539475" y="206681"/>
                            <a:pt x="536658" y="209874"/>
                          </a:cubicBezTo>
                          <a:lnTo>
                            <a:pt x="446510" y="318051"/>
                          </a:lnTo>
                          <a:cubicBezTo>
                            <a:pt x="442754" y="322370"/>
                            <a:pt x="438153" y="324530"/>
                            <a:pt x="432706" y="324530"/>
                          </a:cubicBezTo>
                          <a:cubicBezTo>
                            <a:pt x="427261" y="324530"/>
                            <a:pt x="422660" y="322370"/>
                            <a:pt x="418902" y="318051"/>
                          </a:cubicBezTo>
                          <a:lnTo>
                            <a:pt x="328755" y="209874"/>
                          </a:lnTo>
                          <a:cubicBezTo>
                            <a:pt x="325938" y="206681"/>
                            <a:pt x="324530" y="202831"/>
                            <a:pt x="324530" y="198324"/>
                          </a:cubicBezTo>
                          <a:cubicBezTo>
                            <a:pt x="324530" y="193441"/>
                            <a:pt x="326315" y="189215"/>
                            <a:pt x="329882" y="185647"/>
                          </a:cubicBezTo>
                          <a:cubicBezTo>
                            <a:pt x="333450" y="182079"/>
                            <a:pt x="337677" y="180294"/>
                            <a:pt x="342559" y="180294"/>
                          </a:cubicBezTo>
                          <a:lnTo>
                            <a:pt x="396648" y="180294"/>
                          </a:lnTo>
                          <a:lnTo>
                            <a:pt x="396648" y="72118"/>
                          </a:lnTo>
                          <a:lnTo>
                            <a:pt x="234382" y="72118"/>
                          </a:lnTo>
                          <a:cubicBezTo>
                            <a:pt x="231379" y="72118"/>
                            <a:pt x="229030" y="70991"/>
                            <a:pt x="227339" y="68737"/>
                          </a:cubicBezTo>
                          <a:lnTo>
                            <a:pt x="182265" y="14649"/>
                          </a:lnTo>
                          <a:cubicBezTo>
                            <a:pt x="180952" y="12958"/>
                            <a:pt x="180293" y="11081"/>
                            <a:pt x="180293" y="9014"/>
                          </a:cubicBezTo>
                          <a:cubicBezTo>
                            <a:pt x="180293" y="6573"/>
                            <a:pt x="181186" y="4460"/>
                            <a:pt x="182970" y="2676"/>
                          </a:cubicBezTo>
                          <a:cubicBezTo>
                            <a:pt x="184755" y="892"/>
                            <a:pt x="186867" y="0"/>
                            <a:pt x="189309" y="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013"/>
                    </a:p>
                  </p:txBody>
                </p:sp>
              </p:grpSp>
            </p:grpSp>
          </p:grpSp>
        </p:grpSp>
        <p:grpSp>
          <p:nvGrpSpPr>
            <p:cNvPr id="139" name="Shape 555"/>
            <p:cNvGrpSpPr/>
            <p:nvPr/>
          </p:nvGrpSpPr>
          <p:grpSpPr>
            <a:xfrm>
              <a:off x="10358966" y="5229673"/>
              <a:ext cx="353710" cy="342410"/>
              <a:chOff x="5975075" y="2327500"/>
              <a:chExt cx="420100" cy="388350"/>
            </a:xfrm>
            <a:solidFill>
              <a:schemeClr val="bg2">
                <a:lumMod val="75000"/>
              </a:schemeClr>
            </a:solidFill>
          </p:grpSpPr>
          <p:sp>
            <p:nvSpPr>
              <p:cNvPr id="140" name="Shape 556"/>
              <p:cNvSpPr/>
              <p:nvPr/>
            </p:nvSpPr>
            <p:spPr>
              <a:xfrm>
                <a:off x="5975075" y="2474650"/>
                <a:ext cx="98325" cy="220450"/>
              </a:xfrm>
              <a:custGeom>
                <a:avLst/>
                <a:gdLst/>
                <a:ahLst/>
                <a:cxnLst/>
                <a:rect l="0" t="0" r="0" b="0"/>
                <a:pathLst>
                  <a:path w="3933" h="8818" extrusionOk="0">
                    <a:moveTo>
                      <a:pt x="2418" y="1002"/>
                    </a:moveTo>
                    <a:lnTo>
                      <a:pt x="2565" y="1027"/>
                    </a:lnTo>
                    <a:lnTo>
                      <a:pt x="2687" y="1075"/>
                    </a:lnTo>
                    <a:lnTo>
                      <a:pt x="2809" y="1124"/>
                    </a:lnTo>
                    <a:lnTo>
                      <a:pt x="2907" y="1222"/>
                    </a:lnTo>
                    <a:lnTo>
                      <a:pt x="3005" y="1320"/>
                    </a:lnTo>
                    <a:lnTo>
                      <a:pt x="3078" y="1442"/>
                    </a:lnTo>
                    <a:lnTo>
                      <a:pt x="3102" y="1564"/>
                    </a:lnTo>
                    <a:lnTo>
                      <a:pt x="3127" y="1710"/>
                    </a:lnTo>
                    <a:lnTo>
                      <a:pt x="3102" y="1857"/>
                    </a:lnTo>
                    <a:lnTo>
                      <a:pt x="3078" y="1979"/>
                    </a:lnTo>
                    <a:lnTo>
                      <a:pt x="3005" y="2101"/>
                    </a:lnTo>
                    <a:lnTo>
                      <a:pt x="2907" y="2223"/>
                    </a:lnTo>
                    <a:lnTo>
                      <a:pt x="2809" y="2297"/>
                    </a:lnTo>
                    <a:lnTo>
                      <a:pt x="2687" y="2370"/>
                    </a:lnTo>
                    <a:lnTo>
                      <a:pt x="2565" y="2394"/>
                    </a:lnTo>
                    <a:lnTo>
                      <a:pt x="2418" y="2419"/>
                    </a:lnTo>
                    <a:lnTo>
                      <a:pt x="2272" y="2394"/>
                    </a:lnTo>
                    <a:lnTo>
                      <a:pt x="2150" y="2370"/>
                    </a:lnTo>
                    <a:lnTo>
                      <a:pt x="2028" y="2297"/>
                    </a:lnTo>
                    <a:lnTo>
                      <a:pt x="1930" y="2223"/>
                    </a:lnTo>
                    <a:lnTo>
                      <a:pt x="1832" y="2101"/>
                    </a:lnTo>
                    <a:lnTo>
                      <a:pt x="1759" y="1979"/>
                    </a:lnTo>
                    <a:lnTo>
                      <a:pt x="1735" y="1857"/>
                    </a:lnTo>
                    <a:lnTo>
                      <a:pt x="1710" y="1710"/>
                    </a:lnTo>
                    <a:lnTo>
                      <a:pt x="1735" y="1564"/>
                    </a:lnTo>
                    <a:lnTo>
                      <a:pt x="1759" y="1442"/>
                    </a:lnTo>
                    <a:lnTo>
                      <a:pt x="1832" y="1320"/>
                    </a:lnTo>
                    <a:lnTo>
                      <a:pt x="1930" y="1222"/>
                    </a:lnTo>
                    <a:lnTo>
                      <a:pt x="2028" y="1124"/>
                    </a:lnTo>
                    <a:lnTo>
                      <a:pt x="2150" y="1075"/>
                    </a:lnTo>
                    <a:lnTo>
                      <a:pt x="2272" y="1027"/>
                    </a:lnTo>
                    <a:lnTo>
                      <a:pt x="2418" y="1002"/>
                    </a:lnTo>
                    <a:close/>
                    <a:moveTo>
                      <a:pt x="1" y="1"/>
                    </a:moveTo>
                    <a:lnTo>
                      <a:pt x="1" y="8817"/>
                    </a:lnTo>
                    <a:lnTo>
                      <a:pt x="3933" y="8817"/>
                    </a:lnTo>
                    <a:lnTo>
                      <a:pt x="393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1" name="Shape 557"/>
              <p:cNvSpPr/>
              <p:nvPr/>
            </p:nvSpPr>
            <p:spPr>
              <a:xfrm>
                <a:off x="6088025" y="2327500"/>
                <a:ext cx="307150" cy="388350"/>
              </a:xfrm>
              <a:custGeom>
                <a:avLst/>
                <a:gdLst/>
                <a:ahLst/>
                <a:cxnLst/>
                <a:rect l="0" t="0" r="0" b="0"/>
                <a:pathLst>
                  <a:path w="12286" h="15534" extrusionOk="0">
                    <a:moveTo>
                      <a:pt x="6326" y="1"/>
                    </a:moveTo>
                    <a:lnTo>
                      <a:pt x="5960" y="25"/>
                    </a:lnTo>
                    <a:lnTo>
                      <a:pt x="5716" y="74"/>
                    </a:lnTo>
                    <a:lnTo>
                      <a:pt x="5520" y="147"/>
                    </a:lnTo>
                    <a:lnTo>
                      <a:pt x="5374" y="221"/>
                    </a:lnTo>
                    <a:lnTo>
                      <a:pt x="4983" y="1466"/>
                    </a:lnTo>
                    <a:lnTo>
                      <a:pt x="4788" y="2028"/>
                    </a:lnTo>
                    <a:lnTo>
                      <a:pt x="4592" y="2541"/>
                    </a:lnTo>
                    <a:lnTo>
                      <a:pt x="4397" y="3005"/>
                    </a:lnTo>
                    <a:lnTo>
                      <a:pt x="4202" y="3396"/>
                    </a:lnTo>
                    <a:lnTo>
                      <a:pt x="4031" y="3689"/>
                    </a:lnTo>
                    <a:lnTo>
                      <a:pt x="3884" y="3933"/>
                    </a:lnTo>
                    <a:lnTo>
                      <a:pt x="3664" y="4153"/>
                    </a:lnTo>
                    <a:lnTo>
                      <a:pt x="3322" y="4495"/>
                    </a:lnTo>
                    <a:lnTo>
                      <a:pt x="2516" y="5252"/>
                    </a:lnTo>
                    <a:lnTo>
                      <a:pt x="1442" y="6229"/>
                    </a:lnTo>
                    <a:lnTo>
                      <a:pt x="1" y="6229"/>
                    </a:lnTo>
                    <a:lnTo>
                      <a:pt x="1" y="13433"/>
                    </a:lnTo>
                    <a:lnTo>
                      <a:pt x="1515" y="13433"/>
                    </a:lnTo>
                    <a:lnTo>
                      <a:pt x="2004" y="13678"/>
                    </a:lnTo>
                    <a:lnTo>
                      <a:pt x="2687" y="13971"/>
                    </a:lnTo>
                    <a:lnTo>
                      <a:pt x="3567" y="14313"/>
                    </a:lnTo>
                    <a:lnTo>
                      <a:pt x="4544" y="14679"/>
                    </a:lnTo>
                    <a:lnTo>
                      <a:pt x="5594" y="14997"/>
                    </a:lnTo>
                    <a:lnTo>
                      <a:pt x="6131" y="15143"/>
                    </a:lnTo>
                    <a:lnTo>
                      <a:pt x="6668" y="15265"/>
                    </a:lnTo>
                    <a:lnTo>
                      <a:pt x="7181" y="15387"/>
                    </a:lnTo>
                    <a:lnTo>
                      <a:pt x="7694" y="15461"/>
                    </a:lnTo>
                    <a:lnTo>
                      <a:pt x="8158" y="15509"/>
                    </a:lnTo>
                    <a:lnTo>
                      <a:pt x="8622" y="15534"/>
                    </a:lnTo>
                    <a:lnTo>
                      <a:pt x="9404" y="15534"/>
                    </a:lnTo>
                    <a:lnTo>
                      <a:pt x="9819" y="15509"/>
                    </a:lnTo>
                    <a:lnTo>
                      <a:pt x="10210" y="15461"/>
                    </a:lnTo>
                    <a:lnTo>
                      <a:pt x="10552" y="15363"/>
                    </a:lnTo>
                    <a:lnTo>
                      <a:pt x="10723" y="15314"/>
                    </a:lnTo>
                    <a:lnTo>
                      <a:pt x="10845" y="15265"/>
                    </a:lnTo>
                    <a:lnTo>
                      <a:pt x="10967" y="15192"/>
                    </a:lnTo>
                    <a:lnTo>
                      <a:pt x="11064" y="15094"/>
                    </a:lnTo>
                    <a:lnTo>
                      <a:pt x="11113" y="14997"/>
                    </a:lnTo>
                    <a:lnTo>
                      <a:pt x="11162" y="14874"/>
                    </a:lnTo>
                    <a:lnTo>
                      <a:pt x="11235" y="14166"/>
                    </a:lnTo>
                    <a:lnTo>
                      <a:pt x="11211" y="13995"/>
                    </a:lnTo>
                    <a:lnTo>
                      <a:pt x="11162" y="13849"/>
                    </a:lnTo>
                    <a:lnTo>
                      <a:pt x="11064" y="13702"/>
                    </a:lnTo>
                    <a:lnTo>
                      <a:pt x="10918" y="13580"/>
                    </a:lnTo>
                    <a:lnTo>
                      <a:pt x="11040" y="13556"/>
                    </a:lnTo>
                    <a:lnTo>
                      <a:pt x="11162" y="13507"/>
                    </a:lnTo>
                    <a:lnTo>
                      <a:pt x="11284" y="13458"/>
                    </a:lnTo>
                    <a:lnTo>
                      <a:pt x="11382" y="13360"/>
                    </a:lnTo>
                    <a:lnTo>
                      <a:pt x="11455" y="13263"/>
                    </a:lnTo>
                    <a:lnTo>
                      <a:pt x="11528" y="13140"/>
                    </a:lnTo>
                    <a:lnTo>
                      <a:pt x="11577" y="12994"/>
                    </a:lnTo>
                    <a:lnTo>
                      <a:pt x="11602" y="12872"/>
                    </a:lnTo>
                    <a:lnTo>
                      <a:pt x="11675" y="11993"/>
                    </a:lnTo>
                    <a:lnTo>
                      <a:pt x="11675" y="11870"/>
                    </a:lnTo>
                    <a:lnTo>
                      <a:pt x="11675" y="11773"/>
                    </a:lnTo>
                    <a:lnTo>
                      <a:pt x="11651" y="11651"/>
                    </a:lnTo>
                    <a:lnTo>
                      <a:pt x="11602" y="11553"/>
                    </a:lnTo>
                    <a:lnTo>
                      <a:pt x="11480" y="11382"/>
                    </a:lnTo>
                    <a:lnTo>
                      <a:pt x="11406" y="11309"/>
                    </a:lnTo>
                    <a:lnTo>
                      <a:pt x="11333" y="11235"/>
                    </a:lnTo>
                    <a:lnTo>
                      <a:pt x="11455" y="11211"/>
                    </a:lnTo>
                    <a:lnTo>
                      <a:pt x="11553" y="11162"/>
                    </a:lnTo>
                    <a:lnTo>
                      <a:pt x="11651" y="11089"/>
                    </a:lnTo>
                    <a:lnTo>
                      <a:pt x="11748" y="10991"/>
                    </a:lnTo>
                    <a:lnTo>
                      <a:pt x="11822" y="10893"/>
                    </a:lnTo>
                    <a:lnTo>
                      <a:pt x="11870" y="10796"/>
                    </a:lnTo>
                    <a:lnTo>
                      <a:pt x="11919" y="10674"/>
                    </a:lnTo>
                    <a:lnTo>
                      <a:pt x="11944" y="10527"/>
                    </a:lnTo>
                    <a:lnTo>
                      <a:pt x="12017" y="9672"/>
                    </a:lnTo>
                    <a:lnTo>
                      <a:pt x="12017" y="9550"/>
                    </a:lnTo>
                    <a:lnTo>
                      <a:pt x="12017" y="9428"/>
                    </a:lnTo>
                    <a:lnTo>
                      <a:pt x="11993" y="9306"/>
                    </a:lnTo>
                    <a:lnTo>
                      <a:pt x="11944" y="9208"/>
                    </a:lnTo>
                    <a:lnTo>
                      <a:pt x="11895" y="9111"/>
                    </a:lnTo>
                    <a:lnTo>
                      <a:pt x="11822" y="9037"/>
                    </a:lnTo>
                    <a:lnTo>
                      <a:pt x="11748" y="8964"/>
                    </a:lnTo>
                    <a:lnTo>
                      <a:pt x="11651" y="8891"/>
                    </a:lnTo>
                    <a:lnTo>
                      <a:pt x="11748" y="8866"/>
                    </a:lnTo>
                    <a:lnTo>
                      <a:pt x="11846" y="8793"/>
                    </a:lnTo>
                    <a:lnTo>
                      <a:pt x="11944" y="8720"/>
                    </a:lnTo>
                    <a:lnTo>
                      <a:pt x="12017" y="8647"/>
                    </a:lnTo>
                    <a:lnTo>
                      <a:pt x="12090" y="8549"/>
                    </a:lnTo>
                    <a:lnTo>
                      <a:pt x="12139" y="8451"/>
                    </a:lnTo>
                    <a:lnTo>
                      <a:pt x="12163" y="8329"/>
                    </a:lnTo>
                    <a:lnTo>
                      <a:pt x="12188" y="8207"/>
                    </a:lnTo>
                    <a:lnTo>
                      <a:pt x="12286" y="7328"/>
                    </a:lnTo>
                    <a:lnTo>
                      <a:pt x="12261" y="7206"/>
                    </a:lnTo>
                    <a:lnTo>
                      <a:pt x="12237" y="7083"/>
                    </a:lnTo>
                    <a:lnTo>
                      <a:pt x="12188" y="6986"/>
                    </a:lnTo>
                    <a:lnTo>
                      <a:pt x="12139" y="6888"/>
                    </a:lnTo>
                    <a:lnTo>
                      <a:pt x="12066" y="6790"/>
                    </a:lnTo>
                    <a:lnTo>
                      <a:pt x="11968" y="6717"/>
                    </a:lnTo>
                    <a:lnTo>
                      <a:pt x="11748" y="6571"/>
                    </a:lnTo>
                    <a:lnTo>
                      <a:pt x="11504" y="6448"/>
                    </a:lnTo>
                    <a:lnTo>
                      <a:pt x="11211" y="6351"/>
                    </a:lnTo>
                    <a:lnTo>
                      <a:pt x="10893" y="6278"/>
                    </a:lnTo>
                    <a:lnTo>
                      <a:pt x="10576" y="6229"/>
                    </a:lnTo>
                    <a:lnTo>
                      <a:pt x="9892" y="6131"/>
                    </a:lnTo>
                    <a:lnTo>
                      <a:pt x="8842" y="6033"/>
                    </a:lnTo>
                    <a:lnTo>
                      <a:pt x="7596" y="5960"/>
                    </a:lnTo>
                    <a:lnTo>
                      <a:pt x="6326" y="5887"/>
                    </a:lnTo>
                    <a:lnTo>
                      <a:pt x="6497" y="5594"/>
                    </a:lnTo>
                    <a:lnTo>
                      <a:pt x="6644" y="5252"/>
                    </a:lnTo>
                    <a:lnTo>
                      <a:pt x="6790" y="4885"/>
                    </a:lnTo>
                    <a:lnTo>
                      <a:pt x="6888" y="4495"/>
                    </a:lnTo>
                    <a:lnTo>
                      <a:pt x="6986" y="4104"/>
                    </a:lnTo>
                    <a:lnTo>
                      <a:pt x="7083" y="3689"/>
                    </a:lnTo>
                    <a:lnTo>
                      <a:pt x="7181" y="2883"/>
                    </a:lnTo>
                    <a:lnTo>
                      <a:pt x="7254" y="2150"/>
                    </a:lnTo>
                    <a:lnTo>
                      <a:pt x="7303" y="1539"/>
                    </a:lnTo>
                    <a:lnTo>
                      <a:pt x="7303" y="978"/>
                    </a:lnTo>
                    <a:lnTo>
                      <a:pt x="7303" y="807"/>
                    </a:lnTo>
                    <a:lnTo>
                      <a:pt x="7230" y="611"/>
                    </a:lnTo>
                    <a:lnTo>
                      <a:pt x="7157" y="465"/>
                    </a:lnTo>
                    <a:lnTo>
                      <a:pt x="7035" y="318"/>
                    </a:lnTo>
                    <a:lnTo>
                      <a:pt x="6888" y="172"/>
                    </a:lnTo>
                    <a:lnTo>
                      <a:pt x="6717" y="98"/>
                    </a:lnTo>
                    <a:lnTo>
                      <a:pt x="6522" y="25"/>
                    </a:lnTo>
                    <a:lnTo>
                      <a:pt x="63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7514569" y="1248275"/>
            <a:ext cx="1418083" cy="1669361"/>
          </a:xfrm>
          <a:prstGeom prst="roundRect">
            <a:avLst>
              <a:gd name="adj" fmla="val 669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02" y="0"/>
            <a:ext cx="10884938" cy="61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3224984" y="0"/>
            <a:ext cx="7631796" cy="1066638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elay 44"/>
          <p:cNvSpPr/>
          <p:nvPr/>
        </p:nvSpPr>
        <p:spPr>
          <a:xfrm rot="16200000">
            <a:off x="4518247" y="-721790"/>
            <a:ext cx="3155499" cy="12192004"/>
          </a:xfrm>
          <a:prstGeom prst="flowChartDelay">
            <a:avLst/>
          </a:prstGeom>
          <a:gradFill flip="none" rotWithShape="1">
            <a:gsLst>
              <a:gs pos="0">
                <a:srgbClr val="1F4E79"/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1F4E79"/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700226" y="2401797"/>
            <a:ext cx="296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Asia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AFD8"/>
              </a:clrFrom>
              <a:clrTo>
                <a:srgbClr val="00AF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2485" r="2750" b="19868"/>
          <a:stretch/>
        </p:blipFill>
        <p:spPr>
          <a:xfrm>
            <a:off x="-1329963" y="984982"/>
            <a:ext cx="5733693" cy="45379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flipH="1">
            <a:off x="922462" y="2295922"/>
            <a:ext cx="11136188" cy="4581128"/>
            <a:chOff x="3756025" y="2001838"/>
            <a:chExt cx="4295775" cy="3330576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756025" y="2001838"/>
              <a:ext cx="4295775" cy="3330575"/>
            </a:xfrm>
            <a:custGeom>
              <a:avLst/>
              <a:gdLst>
                <a:gd name="T0" fmla="*/ 3459 w 8118"/>
                <a:gd name="T1" fmla="*/ 6224 h 6296"/>
                <a:gd name="T2" fmla="*/ 4254 w 8118"/>
                <a:gd name="T3" fmla="*/ 5751 h 6296"/>
                <a:gd name="T4" fmla="*/ 4863 w 8118"/>
                <a:gd name="T5" fmla="*/ 5229 h 6296"/>
                <a:gd name="T6" fmla="*/ 5206 w 8118"/>
                <a:gd name="T7" fmla="*/ 4744 h 6296"/>
                <a:gd name="T8" fmla="*/ 5288 w 8118"/>
                <a:gd name="T9" fmla="*/ 4488 h 6296"/>
                <a:gd name="T10" fmla="*/ 5287 w 8118"/>
                <a:gd name="T11" fmla="*/ 4243 h 6296"/>
                <a:gd name="T12" fmla="*/ 5192 w 8118"/>
                <a:gd name="T13" fmla="*/ 4016 h 6296"/>
                <a:gd name="T14" fmla="*/ 4996 w 8118"/>
                <a:gd name="T15" fmla="*/ 3810 h 6296"/>
                <a:gd name="T16" fmla="*/ 4789 w 8118"/>
                <a:gd name="T17" fmla="*/ 3677 h 6296"/>
                <a:gd name="T18" fmla="*/ 4050 w 8118"/>
                <a:gd name="T19" fmla="*/ 3356 h 6296"/>
                <a:gd name="T20" fmla="*/ 2882 w 8118"/>
                <a:gd name="T21" fmla="*/ 3013 h 6296"/>
                <a:gd name="T22" fmla="*/ 1377 w 8118"/>
                <a:gd name="T23" fmla="*/ 2619 h 6296"/>
                <a:gd name="T24" fmla="*/ 747 w 8118"/>
                <a:gd name="T25" fmla="*/ 2387 h 6296"/>
                <a:gd name="T26" fmla="*/ 475 w 8118"/>
                <a:gd name="T27" fmla="*/ 2216 h 6296"/>
                <a:gd name="T28" fmla="*/ 356 w 8118"/>
                <a:gd name="T29" fmla="*/ 2023 h 6296"/>
                <a:gd name="T30" fmla="*/ 396 w 8118"/>
                <a:gd name="T31" fmla="*/ 1840 h 6296"/>
                <a:gd name="T32" fmla="*/ 516 w 8118"/>
                <a:gd name="T33" fmla="*/ 1693 h 6296"/>
                <a:gd name="T34" fmla="*/ 866 w 8118"/>
                <a:gd name="T35" fmla="*/ 1474 h 6296"/>
                <a:gd name="T36" fmla="*/ 1594 w 8118"/>
                <a:gd name="T37" fmla="*/ 1209 h 6296"/>
                <a:gd name="T38" fmla="*/ 2453 w 8118"/>
                <a:gd name="T39" fmla="*/ 910 h 6296"/>
                <a:gd name="T40" fmla="*/ 2644 w 8118"/>
                <a:gd name="T41" fmla="*/ 779 h 6296"/>
                <a:gd name="T42" fmla="*/ 2703 w 8118"/>
                <a:gd name="T43" fmla="*/ 649 h 6296"/>
                <a:gd name="T44" fmla="*/ 2661 w 8118"/>
                <a:gd name="T45" fmla="*/ 525 h 6296"/>
                <a:gd name="T46" fmla="*/ 2470 w 8118"/>
                <a:gd name="T47" fmla="*/ 377 h 6296"/>
                <a:gd name="T48" fmla="*/ 2062 w 8118"/>
                <a:gd name="T49" fmla="*/ 249 h 6296"/>
                <a:gd name="T50" fmla="*/ 1014 w 8118"/>
                <a:gd name="T51" fmla="*/ 123 h 6296"/>
                <a:gd name="T52" fmla="*/ 0 w 8118"/>
                <a:gd name="T53" fmla="*/ 95 h 6296"/>
                <a:gd name="T54" fmla="*/ 598 w 8118"/>
                <a:gd name="T55" fmla="*/ 5 h 6296"/>
                <a:gd name="T56" fmla="*/ 1918 w 8118"/>
                <a:gd name="T57" fmla="*/ 93 h 6296"/>
                <a:gd name="T58" fmla="*/ 2563 w 8118"/>
                <a:gd name="T59" fmla="*/ 221 h 6296"/>
                <a:gd name="T60" fmla="*/ 2929 w 8118"/>
                <a:gd name="T61" fmla="*/ 391 h 6296"/>
                <a:gd name="T62" fmla="*/ 3026 w 8118"/>
                <a:gd name="T63" fmla="*/ 502 h 6296"/>
                <a:gd name="T64" fmla="*/ 3059 w 8118"/>
                <a:gd name="T65" fmla="*/ 640 h 6296"/>
                <a:gd name="T66" fmla="*/ 2994 w 8118"/>
                <a:gd name="T67" fmla="*/ 767 h 6296"/>
                <a:gd name="T68" fmla="*/ 2689 w 8118"/>
                <a:gd name="T69" fmla="*/ 979 h 6296"/>
                <a:gd name="T70" fmla="*/ 1936 w 8118"/>
                <a:gd name="T71" fmla="*/ 1306 h 6296"/>
                <a:gd name="T72" fmla="*/ 1429 w 8118"/>
                <a:gd name="T73" fmla="*/ 1589 h 6296"/>
                <a:gd name="T74" fmla="*/ 1303 w 8118"/>
                <a:gd name="T75" fmla="*/ 1729 h 6296"/>
                <a:gd name="T76" fmla="*/ 1292 w 8118"/>
                <a:gd name="T77" fmla="*/ 1867 h 6296"/>
                <a:gd name="T78" fmla="*/ 1463 w 8118"/>
                <a:gd name="T79" fmla="*/ 2026 h 6296"/>
                <a:gd name="T80" fmla="*/ 1872 w 8118"/>
                <a:gd name="T81" fmla="*/ 2201 h 6296"/>
                <a:gd name="T82" fmla="*/ 2962 w 8118"/>
                <a:gd name="T83" fmla="*/ 2495 h 6296"/>
                <a:gd name="T84" fmla="*/ 5216 w 8118"/>
                <a:gd name="T85" fmla="*/ 3022 h 6296"/>
                <a:gd name="T86" fmla="*/ 6311 w 8118"/>
                <a:gd name="T87" fmla="*/ 3368 h 6296"/>
                <a:gd name="T88" fmla="*/ 6705 w 8118"/>
                <a:gd name="T89" fmla="*/ 3545 h 6296"/>
                <a:gd name="T90" fmla="*/ 7424 w 8118"/>
                <a:gd name="T91" fmla="*/ 3998 h 6296"/>
                <a:gd name="T92" fmla="*/ 7873 w 8118"/>
                <a:gd name="T93" fmla="*/ 4492 h 6296"/>
                <a:gd name="T94" fmla="*/ 8086 w 8118"/>
                <a:gd name="T95" fmla="*/ 5022 h 6296"/>
                <a:gd name="T96" fmla="*/ 8104 w 8118"/>
                <a:gd name="T97" fmla="*/ 5589 h 6296"/>
                <a:gd name="T98" fmla="*/ 7960 w 8118"/>
                <a:gd name="T99" fmla="*/ 6193 h 6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18" h="6296">
                  <a:moveTo>
                    <a:pt x="7922" y="6296"/>
                  </a:moveTo>
                  <a:lnTo>
                    <a:pt x="3312" y="6296"/>
                  </a:lnTo>
                  <a:lnTo>
                    <a:pt x="3459" y="6224"/>
                  </a:lnTo>
                  <a:lnTo>
                    <a:pt x="3740" y="6075"/>
                  </a:lnTo>
                  <a:lnTo>
                    <a:pt x="4007" y="5916"/>
                  </a:lnTo>
                  <a:lnTo>
                    <a:pt x="4254" y="5751"/>
                  </a:lnTo>
                  <a:lnTo>
                    <a:pt x="4480" y="5581"/>
                  </a:lnTo>
                  <a:lnTo>
                    <a:pt x="4685" y="5407"/>
                  </a:lnTo>
                  <a:lnTo>
                    <a:pt x="4863" y="5229"/>
                  </a:lnTo>
                  <a:lnTo>
                    <a:pt x="5016" y="5052"/>
                  </a:lnTo>
                  <a:lnTo>
                    <a:pt x="5137" y="4875"/>
                  </a:lnTo>
                  <a:lnTo>
                    <a:pt x="5206" y="4744"/>
                  </a:lnTo>
                  <a:lnTo>
                    <a:pt x="5242" y="4658"/>
                  </a:lnTo>
                  <a:lnTo>
                    <a:pt x="5270" y="4571"/>
                  </a:lnTo>
                  <a:lnTo>
                    <a:pt x="5288" y="4488"/>
                  </a:lnTo>
                  <a:lnTo>
                    <a:pt x="5297" y="4404"/>
                  </a:lnTo>
                  <a:lnTo>
                    <a:pt x="5297" y="4322"/>
                  </a:lnTo>
                  <a:lnTo>
                    <a:pt x="5287" y="4243"/>
                  </a:lnTo>
                  <a:lnTo>
                    <a:pt x="5265" y="4165"/>
                  </a:lnTo>
                  <a:lnTo>
                    <a:pt x="5234" y="4089"/>
                  </a:lnTo>
                  <a:lnTo>
                    <a:pt x="5192" y="4016"/>
                  </a:lnTo>
                  <a:lnTo>
                    <a:pt x="5138" y="3944"/>
                  </a:lnTo>
                  <a:lnTo>
                    <a:pt x="5074" y="3876"/>
                  </a:lnTo>
                  <a:lnTo>
                    <a:pt x="4996" y="3810"/>
                  </a:lnTo>
                  <a:lnTo>
                    <a:pt x="4908" y="3746"/>
                  </a:lnTo>
                  <a:lnTo>
                    <a:pt x="4858" y="3717"/>
                  </a:lnTo>
                  <a:lnTo>
                    <a:pt x="4789" y="3677"/>
                  </a:lnTo>
                  <a:lnTo>
                    <a:pt x="4640" y="3599"/>
                  </a:lnTo>
                  <a:lnTo>
                    <a:pt x="4401" y="3490"/>
                  </a:lnTo>
                  <a:lnTo>
                    <a:pt x="4050" y="3356"/>
                  </a:lnTo>
                  <a:lnTo>
                    <a:pt x="3674" y="3234"/>
                  </a:lnTo>
                  <a:lnTo>
                    <a:pt x="3282" y="3120"/>
                  </a:lnTo>
                  <a:lnTo>
                    <a:pt x="2882" y="3013"/>
                  </a:lnTo>
                  <a:lnTo>
                    <a:pt x="2284" y="2862"/>
                  </a:lnTo>
                  <a:lnTo>
                    <a:pt x="1722" y="2717"/>
                  </a:lnTo>
                  <a:lnTo>
                    <a:pt x="1377" y="2619"/>
                  </a:lnTo>
                  <a:lnTo>
                    <a:pt x="1069" y="2519"/>
                  </a:lnTo>
                  <a:lnTo>
                    <a:pt x="867" y="2442"/>
                  </a:lnTo>
                  <a:lnTo>
                    <a:pt x="747" y="2387"/>
                  </a:lnTo>
                  <a:lnTo>
                    <a:pt x="641" y="2332"/>
                  </a:lnTo>
                  <a:lnTo>
                    <a:pt x="550" y="2275"/>
                  </a:lnTo>
                  <a:lnTo>
                    <a:pt x="475" y="2216"/>
                  </a:lnTo>
                  <a:lnTo>
                    <a:pt x="416" y="2154"/>
                  </a:lnTo>
                  <a:lnTo>
                    <a:pt x="377" y="2090"/>
                  </a:lnTo>
                  <a:lnTo>
                    <a:pt x="356" y="2023"/>
                  </a:lnTo>
                  <a:lnTo>
                    <a:pt x="356" y="1952"/>
                  </a:lnTo>
                  <a:lnTo>
                    <a:pt x="376" y="1879"/>
                  </a:lnTo>
                  <a:lnTo>
                    <a:pt x="396" y="1840"/>
                  </a:lnTo>
                  <a:lnTo>
                    <a:pt x="415" y="1810"/>
                  </a:lnTo>
                  <a:lnTo>
                    <a:pt x="461" y="1751"/>
                  </a:lnTo>
                  <a:lnTo>
                    <a:pt x="516" y="1693"/>
                  </a:lnTo>
                  <a:lnTo>
                    <a:pt x="580" y="1640"/>
                  </a:lnTo>
                  <a:lnTo>
                    <a:pt x="691" y="1565"/>
                  </a:lnTo>
                  <a:lnTo>
                    <a:pt x="866" y="1474"/>
                  </a:lnTo>
                  <a:lnTo>
                    <a:pt x="1060" y="1391"/>
                  </a:lnTo>
                  <a:lnTo>
                    <a:pt x="1269" y="1314"/>
                  </a:lnTo>
                  <a:lnTo>
                    <a:pt x="1594" y="1209"/>
                  </a:lnTo>
                  <a:lnTo>
                    <a:pt x="2019" y="1078"/>
                  </a:lnTo>
                  <a:lnTo>
                    <a:pt x="2297" y="979"/>
                  </a:lnTo>
                  <a:lnTo>
                    <a:pt x="2453" y="910"/>
                  </a:lnTo>
                  <a:lnTo>
                    <a:pt x="2548" y="855"/>
                  </a:lnTo>
                  <a:lnTo>
                    <a:pt x="2601" y="817"/>
                  </a:lnTo>
                  <a:lnTo>
                    <a:pt x="2644" y="779"/>
                  </a:lnTo>
                  <a:lnTo>
                    <a:pt x="2676" y="737"/>
                  </a:lnTo>
                  <a:lnTo>
                    <a:pt x="2696" y="694"/>
                  </a:lnTo>
                  <a:lnTo>
                    <a:pt x="2703" y="649"/>
                  </a:lnTo>
                  <a:lnTo>
                    <a:pt x="2697" y="601"/>
                  </a:lnTo>
                  <a:lnTo>
                    <a:pt x="2677" y="551"/>
                  </a:lnTo>
                  <a:lnTo>
                    <a:pt x="2661" y="525"/>
                  </a:lnTo>
                  <a:lnTo>
                    <a:pt x="2637" y="492"/>
                  </a:lnTo>
                  <a:lnTo>
                    <a:pt x="2565" y="432"/>
                  </a:lnTo>
                  <a:lnTo>
                    <a:pt x="2470" y="377"/>
                  </a:lnTo>
                  <a:lnTo>
                    <a:pt x="2353" y="329"/>
                  </a:lnTo>
                  <a:lnTo>
                    <a:pt x="2216" y="286"/>
                  </a:lnTo>
                  <a:lnTo>
                    <a:pt x="2062" y="249"/>
                  </a:lnTo>
                  <a:lnTo>
                    <a:pt x="1806" y="203"/>
                  </a:lnTo>
                  <a:lnTo>
                    <a:pt x="1423" y="155"/>
                  </a:lnTo>
                  <a:lnTo>
                    <a:pt x="1014" y="123"/>
                  </a:lnTo>
                  <a:lnTo>
                    <a:pt x="598" y="105"/>
                  </a:lnTo>
                  <a:lnTo>
                    <a:pt x="192" y="96"/>
                  </a:lnTo>
                  <a:lnTo>
                    <a:pt x="0" y="95"/>
                  </a:lnTo>
                  <a:lnTo>
                    <a:pt x="0" y="1"/>
                  </a:lnTo>
                  <a:lnTo>
                    <a:pt x="186" y="0"/>
                  </a:lnTo>
                  <a:lnTo>
                    <a:pt x="598" y="5"/>
                  </a:lnTo>
                  <a:lnTo>
                    <a:pt x="1038" y="20"/>
                  </a:lnTo>
                  <a:lnTo>
                    <a:pt x="1486" y="48"/>
                  </a:lnTo>
                  <a:lnTo>
                    <a:pt x="1918" y="93"/>
                  </a:lnTo>
                  <a:lnTo>
                    <a:pt x="2215" y="141"/>
                  </a:lnTo>
                  <a:lnTo>
                    <a:pt x="2398" y="178"/>
                  </a:lnTo>
                  <a:lnTo>
                    <a:pt x="2563" y="221"/>
                  </a:lnTo>
                  <a:lnTo>
                    <a:pt x="2709" y="272"/>
                  </a:lnTo>
                  <a:lnTo>
                    <a:pt x="2831" y="328"/>
                  </a:lnTo>
                  <a:lnTo>
                    <a:pt x="2929" y="391"/>
                  </a:lnTo>
                  <a:lnTo>
                    <a:pt x="2967" y="427"/>
                  </a:lnTo>
                  <a:lnTo>
                    <a:pt x="2990" y="453"/>
                  </a:lnTo>
                  <a:lnTo>
                    <a:pt x="3026" y="502"/>
                  </a:lnTo>
                  <a:lnTo>
                    <a:pt x="3049" y="550"/>
                  </a:lnTo>
                  <a:lnTo>
                    <a:pt x="3060" y="596"/>
                  </a:lnTo>
                  <a:lnTo>
                    <a:pt x="3059" y="640"/>
                  </a:lnTo>
                  <a:lnTo>
                    <a:pt x="3047" y="684"/>
                  </a:lnTo>
                  <a:lnTo>
                    <a:pt x="3026" y="727"/>
                  </a:lnTo>
                  <a:lnTo>
                    <a:pt x="2994" y="767"/>
                  </a:lnTo>
                  <a:lnTo>
                    <a:pt x="2932" y="828"/>
                  </a:lnTo>
                  <a:lnTo>
                    <a:pt x="2823" y="904"/>
                  </a:lnTo>
                  <a:lnTo>
                    <a:pt x="2689" y="979"/>
                  </a:lnTo>
                  <a:lnTo>
                    <a:pt x="2535" y="1052"/>
                  </a:lnTo>
                  <a:lnTo>
                    <a:pt x="2284" y="1160"/>
                  </a:lnTo>
                  <a:lnTo>
                    <a:pt x="1936" y="1306"/>
                  </a:lnTo>
                  <a:lnTo>
                    <a:pt x="1694" y="1422"/>
                  </a:lnTo>
                  <a:lnTo>
                    <a:pt x="1550" y="1503"/>
                  </a:lnTo>
                  <a:lnTo>
                    <a:pt x="1429" y="1589"/>
                  </a:lnTo>
                  <a:lnTo>
                    <a:pt x="1357" y="1657"/>
                  </a:lnTo>
                  <a:lnTo>
                    <a:pt x="1319" y="1704"/>
                  </a:lnTo>
                  <a:lnTo>
                    <a:pt x="1303" y="1729"/>
                  </a:lnTo>
                  <a:lnTo>
                    <a:pt x="1287" y="1758"/>
                  </a:lnTo>
                  <a:lnTo>
                    <a:pt x="1277" y="1814"/>
                  </a:lnTo>
                  <a:lnTo>
                    <a:pt x="1292" y="1867"/>
                  </a:lnTo>
                  <a:lnTo>
                    <a:pt x="1328" y="1922"/>
                  </a:lnTo>
                  <a:lnTo>
                    <a:pt x="1385" y="1974"/>
                  </a:lnTo>
                  <a:lnTo>
                    <a:pt x="1463" y="2026"/>
                  </a:lnTo>
                  <a:lnTo>
                    <a:pt x="1558" y="2076"/>
                  </a:lnTo>
                  <a:lnTo>
                    <a:pt x="1673" y="2126"/>
                  </a:lnTo>
                  <a:lnTo>
                    <a:pt x="1872" y="2201"/>
                  </a:lnTo>
                  <a:lnTo>
                    <a:pt x="2190" y="2299"/>
                  </a:lnTo>
                  <a:lnTo>
                    <a:pt x="2558" y="2397"/>
                  </a:lnTo>
                  <a:lnTo>
                    <a:pt x="2962" y="2495"/>
                  </a:lnTo>
                  <a:lnTo>
                    <a:pt x="3618" y="2643"/>
                  </a:lnTo>
                  <a:lnTo>
                    <a:pt x="4539" y="2854"/>
                  </a:lnTo>
                  <a:lnTo>
                    <a:pt x="5216" y="3022"/>
                  </a:lnTo>
                  <a:lnTo>
                    <a:pt x="5644" y="3142"/>
                  </a:lnTo>
                  <a:lnTo>
                    <a:pt x="6041" y="3268"/>
                  </a:lnTo>
                  <a:lnTo>
                    <a:pt x="6311" y="3368"/>
                  </a:lnTo>
                  <a:lnTo>
                    <a:pt x="6478" y="3437"/>
                  </a:lnTo>
                  <a:lnTo>
                    <a:pt x="6556" y="3473"/>
                  </a:lnTo>
                  <a:lnTo>
                    <a:pt x="6705" y="3545"/>
                  </a:lnTo>
                  <a:lnTo>
                    <a:pt x="6978" y="3692"/>
                  </a:lnTo>
                  <a:lnTo>
                    <a:pt x="7217" y="3843"/>
                  </a:lnTo>
                  <a:lnTo>
                    <a:pt x="7424" y="3998"/>
                  </a:lnTo>
                  <a:lnTo>
                    <a:pt x="7603" y="4158"/>
                  </a:lnTo>
                  <a:lnTo>
                    <a:pt x="7751" y="4322"/>
                  </a:lnTo>
                  <a:lnTo>
                    <a:pt x="7873" y="4492"/>
                  </a:lnTo>
                  <a:lnTo>
                    <a:pt x="7968" y="4665"/>
                  </a:lnTo>
                  <a:lnTo>
                    <a:pt x="8039" y="4842"/>
                  </a:lnTo>
                  <a:lnTo>
                    <a:pt x="8086" y="5022"/>
                  </a:lnTo>
                  <a:lnTo>
                    <a:pt x="8112" y="5208"/>
                  </a:lnTo>
                  <a:lnTo>
                    <a:pt x="8118" y="5396"/>
                  </a:lnTo>
                  <a:lnTo>
                    <a:pt x="8104" y="5589"/>
                  </a:lnTo>
                  <a:lnTo>
                    <a:pt x="8072" y="5787"/>
                  </a:lnTo>
                  <a:lnTo>
                    <a:pt x="8023" y="5987"/>
                  </a:lnTo>
                  <a:lnTo>
                    <a:pt x="7960" y="6193"/>
                  </a:lnTo>
                  <a:lnTo>
                    <a:pt x="7922" y="6296"/>
                  </a:lnTo>
                  <a:lnTo>
                    <a:pt x="7922" y="6296"/>
                  </a:lnTo>
                  <a:close/>
                </a:path>
              </a:pathLst>
            </a:custGeom>
            <a:solidFill>
              <a:srgbClr val="666666">
                <a:alpha val="6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756025" y="2046288"/>
              <a:ext cx="2897188" cy="3286125"/>
            </a:xfrm>
            <a:custGeom>
              <a:avLst/>
              <a:gdLst>
                <a:gd name="T0" fmla="*/ 3641 w 5475"/>
                <a:gd name="T1" fmla="*/ 6137 h 6210"/>
                <a:gd name="T2" fmla="*/ 4407 w 5475"/>
                <a:gd name="T3" fmla="*/ 5659 h 6210"/>
                <a:gd name="T4" fmla="*/ 4989 w 5475"/>
                <a:gd name="T5" fmla="*/ 5136 h 6210"/>
                <a:gd name="T6" fmla="*/ 5310 w 5475"/>
                <a:gd name="T7" fmla="*/ 4651 h 6210"/>
                <a:gd name="T8" fmla="*/ 5380 w 5475"/>
                <a:gd name="T9" fmla="*/ 4395 h 6210"/>
                <a:gd name="T10" fmla="*/ 5370 w 5475"/>
                <a:gd name="T11" fmla="*/ 4151 h 6210"/>
                <a:gd name="T12" fmla="*/ 5268 w 5475"/>
                <a:gd name="T13" fmla="*/ 3924 h 6210"/>
                <a:gd name="T14" fmla="*/ 5069 w 5475"/>
                <a:gd name="T15" fmla="*/ 3718 h 6210"/>
                <a:gd name="T16" fmla="*/ 4861 w 5475"/>
                <a:gd name="T17" fmla="*/ 3584 h 6210"/>
                <a:gd name="T18" fmla="*/ 4119 w 5475"/>
                <a:gd name="T19" fmla="*/ 3263 h 6210"/>
                <a:gd name="T20" fmla="*/ 2945 w 5475"/>
                <a:gd name="T21" fmla="*/ 2919 h 6210"/>
                <a:gd name="T22" fmla="*/ 1432 w 5475"/>
                <a:gd name="T23" fmla="*/ 2523 h 6210"/>
                <a:gd name="T24" fmla="*/ 796 w 5475"/>
                <a:gd name="T25" fmla="*/ 2292 h 6210"/>
                <a:gd name="T26" fmla="*/ 521 w 5475"/>
                <a:gd name="T27" fmla="*/ 2121 h 6210"/>
                <a:gd name="T28" fmla="*/ 400 w 5475"/>
                <a:gd name="T29" fmla="*/ 1929 h 6210"/>
                <a:gd name="T30" fmla="*/ 439 w 5475"/>
                <a:gd name="T31" fmla="*/ 1749 h 6210"/>
                <a:gd name="T32" fmla="*/ 559 w 5475"/>
                <a:gd name="T33" fmla="*/ 1604 h 6210"/>
                <a:gd name="T34" fmla="*/ 904 w 5475"/>
                <a:gd name="T35" fmla="*/ 1385 h 6210"/>
                <a:gd name="T36" fmla="*/ 1627 w 5475"/>
                <a:gd name="T37" fmla="*/ 1120 h 6210"/>
                <a:gd name="T38" fmla="*/ 2476 w 5475"/>
                <a:gd name="T39" fmla="*/ 819 h 6210"/>
                <a:gd name="T40" fmla="*/ 2663 w 5475"/>
                <a:gd name="T41" fmla="*/ 688 h 6210"/>
                <a:gd name="T42" fmla="*/ 2719 w 5475"/>
                <a:gd name="T43" fmla="*/ 557 h 6210"/>
                <a:gd name="T44" fmla="*/ 2676 w 5475"/>
                <a:gd name="T45" fmla="*/ 435 h 6210"/>
                <a:gd name="T46" fmla="*/ 2481 w 5475"/>
                <a:gd name="T47" fmla="*/ 286 h 6210"/>
                <a:gd name="T48" fmla="*/ 2070 w 5475"/>
                <a:gd name="T49" fmla="*/ 158 h 6210"/>
                <a:gd name="T50" fmla="*/ 1015 w 5475"/>
                <a:gd name="T51" fmla="*/ 33 h 6210"/>
                <a:gd name="T52" fmla="*/ 0 w 5475"/>
                <a:gd name="T53" fmla="*/ 4 h 6210"/>
                <a:gd name="T54" fmla="*/ 598 w 5475"/>
                <a:gd name="T55" fmla="*/ 9 h 6210"/>
                <a:gd name="T56" fmla="*/ 1817 w 5475"/>
                <a:gd name="T57" fmla="*/ 105 h 6210"/>
                <a:gd name="T58" fmla="*/ 2373 w 5475"/>
                <a:gd name="T59" fmla="*/ 233 h 6210"/>
                <a:gd name="T60" fmla="*/ 2664 w 5475"/>
                <a:gd name="T61" fmla="*/ 396 h 6210"/>
                <a:gd name="T62" fmla="*/ 2729 w 5475"/>
                <a:gd name="T63" fmla="*/ 505 h 6210"/>
                <a:gd name="T64" fmla="*/ 2712 w 5475"/>
                <a:gd name="T65" fmla="*/ 642 h 6210"/>
                <a:gd name="T66" fmla="*/ 2591 w 5475"/>
                <a:gd name="T67" fmla="*/ 760 h 6210"/>
                <a:gd name="T68" fmla="*/ 2075 w 5475"/>
                <a:gd name="T69" fmla="*/ 985 h 6210"/>
                <a:gd name="T70" fmla="*/ 1135 w 5475"/>
                <a:gd name="T71" fmla="*/ 1300 h 6210"/>
                <a:gd name="T72" fmla="*/ 664 w 5475"/>
                <a:gd name="T73" fmla="*/ 1548 h 6210"/>
                <a:gd name="T74" fmla="*/ 501 w 5475"/>
                <a:gd name="T75" fmla="*/ 1713 h 6210"/>
                <a:gd name="T76" fmla="*/ 444 w 5475"/>
                <a:gd name="T77" fmla="*/ 1853 h 6210"/>
                <a:gd name="T78" fmla="*/ 508 w 5475"/>
                <a:gd name="T79" fmla="*/ 2052 h 6210"/>
                <a:gd name="T80" fmla="*/ 737 w 5475"/>
                <a:gd name="T81" fmla="*/ 2228 h 6210"/>
                <a:gd name="T82" fmla="*/ 1485 w 5475"/>
                <a:gd name="T83" fmla="*/ 2513 h 6210"/>
                <a:gd name="T84" fmla="*/ 3008 w 5475"/>
                <a:gd name="T85" fmla="*/ 2910 h 6210"/>
                <a:gd name="T86" fmla="*/ 4188 w 5475"/>
                <a:gd name="T87" fmla="*/ 3256 h 6210"/>
                <a:gd name="T88" fmla="*/ 4931 w 5475"/>
                <a:gd name="T89" fmla="*/ 3578 h 6210"/>
                <a:gd name="T90" fmla="*/ 5141 w 5475"/>
                <a:gd name="T91" fmla="*/ 3712 h 6210"/>
                <a:gd name="T92" fmla="*/ 5346 w 5475"/>
                <a:gd name="T93" fmla="*/ 3918 h 6210"/>
                <a:gd name="T94" fmla="*/ 5454 w 5475"/>
                <a:gd name="T95" fmla="*/ 4146 h 6210"/>
                <a:gd name="T96" fmla="*/ 5473 w 5475"/>
                <a:gd name="T97" fmla="*/ 4389 h 6210"/>
                <a:gd name="T98" fmla="*/ 5412 w 5475"/>
                <a:gd name="T99" fmla="*/ 4645 h 6210"/>
                <a:gd name="T100" fmla="*/ 5115 w 5475"/>
                <a:gd name="T101" fmla="*/ 5129 h 6210"/>
                <a:gd name="T102" fmla="*/ 4561 w 5475"/>
                <a:gd name="T103" fmla="*/ 5653 h 6210"/>
                <a:gd name="T104" fmla="*/ 3825 w 5475"/>
                <a:gd name="T105" fmla="*/ 6137 h 6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5" h="6210">
                  <a:moveTo>
                    <a:pt x="3688" y="6210"/>
                  </a:moveTo>
                  <a:lnTo>
                    <a:pt x="3500" y="6210"/>
                  </a:lnTo>
                  <a:lnTo>
                    <a:pt x="3641" y="6137"/>
                  </a:lnTo>
                  <a:lnTo>
                    <a:pt x="3913" y="5986"/>
                  </a:lnTo>
                  <a:lnTo>
                    <a:pt x="4169" y="5826"/>
                  </a:lnTo>
                  <a:lnTo>
                    <a:pt x="4407" y="5659"/>
                  </a:lnTo>
                  <a:lnTo>
                    <a:pt x="4624" y="5488"/>
                  </a:lnTo>
                  <a:lnTo>
                    <a:pt x="4819" y="5313"/>
                  </a:lnTo>
                  <a:lnTo>
                    <a:pt x="4989" y="5136"/>
                  </a:lnTo>
                  <a:lnTo>
                    <a:pt x="5133" y="4959"/>
                  </a:lnTo>
                  <a:lnTo>
                    <a:pt x="5245" y="4782"/>
                  </a:lnTo>
                  <a:lnTo>
                    <a:pt x="5310" y="4651"/>
                  </a:lnTo>
                  <a:lnTo>
                    <a:pt x="5342" y="4565"/>
                  </a:lnTo>
                  <a:lnTo>
                    <a:pt x="5366" y="4480"/>
                  </a:lnTo>
                  <a:lnTo>
                    <a:pt x="5380" y="4395"/>
                  </a:lnTo>
                  <a:lnTo>
                    <a:pt x="5386" y="4313"/>
                  </a:lnTo>
                  <a:lnTo>
                    <a:pt x="5383" y="4231"/>
                  </a:lnTo>
                  <a:lnTo>
                    <a:pt x="5370" y="4151"/>
                  </a:lnTo>
                  <a:lnTo>
                    <a:pt x="5346" y="4074"/>
                  </a:lnTo>
                  <a:lnTo>
                    <a:pt x="5313" y="3997"/>
                  </a:lnTo>
                  <a:lnTo>
                    <a:pt x="5268" y="3924"/>
                  </a:lnTo>
                  <a:lnTo>
                    <a:pt x="5213" y="3852"/>
                  </a:lnTo>
                  <a:lnTo>
                    <a:pt x="5147" y="3784"/>
                  </a:lnTo>
                  <a:lnTo>
                    <a:pt x="5069" y="3718"/>
                  </a:lnTo>
                  <a:lnTo>
                    <a:pt x="4980" y="3655"/>
                  </a:lnTo>
                  <a:lnTo>
                    <a:pt x="4930" y="3624"/>
                  </a:lnTo>
                  <a:lnTo>
                    <a:pt x="4861" y="3584"/>
                  </a:lnTo>
                  <a:lnTo>
                    <a:pt x="4711" y="3508"/>
                  </a:lnTo>
                  <a:lnTo>
                    <a:pt x="4470" y="3398"/>
                  </a:lnTo>
                  <a:lnTo>
                    <a:pt x="4119" y="3263"/>
                  </a:lnTo>
                  <a:lnTo>
                    <a:pt x="3742" y="3140"/>
                  </a:lnTo>
                  <a:lnTo>
                    <a:pt x="3347" y="3025"/>
                  </a:lnTo>
                  <a:lnTo>
                    <a:pt x="2945" y="2919"/>
                  </a:lnTo>
                  <a:lnTo>
                    <a:pt x="2345" y="2766"/>
                  </a:lnTo>
                  <a:lnTo>
                    <a:pt x="1779" y="2621"/>
                  </a:lnTo>
                  <a:lnTo>
                    <a:pt x="1432" y="2523"/>
                  </a:lnTo>
                  <a:lnTo>
                    <a:pt x="1120" y="2423"/>
                  </a:lnTo>
                  <a:lnTo>
                    <a:pt x="917" y="2346"/>
                  </a:lnTo>
                  <a:lnTo>
                    <a:pt x="796" y="2292"/>
                  </a:lnTo>
                  <a:lnTo>
                    <a:pt x="690" y="2238"/>
                  </a:lnTo>
                  <a:lnTo>
                    <a:pt x="598" y="2180"/>
                  </a:lnTo>
                  <a:lnTo>
                    <a:pt x="521" y="2121"/>
                  </a:lnTo>
                  <a:lnTo>
                    <a:pt x="462" y="2060"/>
                  </a:lnTo>
                  <a:lnTo>
                    <a:pt x="422" y="1996"/>
                  </a:lnTo>
                  <a:lnTo>
                    <a:pt x="400" y="1929"/>
                  </a:lnTo>
                  <a:lnTo>
                    <a:pt x="399" y="1860"/>
                  </a:lnTo>
                  <a:lnTo>
                    <a:pt x="421" y="1787"/>
                  </a:lnTo>
                  <a:lnTo>
                    <a:pt x="439" y="1749"/>
                  </a:lnTo>
                  <a:lnTo>
                    <a:pt x="458" y="1718"/>
                  </a:lnTo>
                  <a:lnTo>
                    <a:pt x="503" y="1659"/>
                  </a:lnTo>
                  <a:lnTo>
                    <a:pt x="559" y="1604"/>
                  </a:lnTo>
                  <a:lnTo>
                    <a:pt x="622" y="1551"/>
                  </a:lnTo>
                  <a:lnTo>
                    <a:pt x="733" y="1476"/>
                  </a:lnTo>
                  <a:lnTo>
                    <a:pt x="904" y="1385"/>
                  </a:lnTo>
                  <a:lnTo>
                    <a:pt x="1097" y="1303"/>
                  </a:lnTo>
                  <a:lnTo>
                    <a:pt x="1305" y="1227"/>
                  </a:lnTo>
                  <a:lnTo>
                    <a:pt x="1627" y="1120"/>
                  </a:lnTo>
                  <a:lnTo>
                    <a:pt x="2048" y="989"/>
                  </a:lnTo>
                  <a:lnTo>
                    <a:pt x="2322" y="888"/>
                  </a:lnTo>
                  <a:lnTo>
                    <a:pt x="2476" y="819"/>
                  </a:lnTo>
                  <a:lnTo>
                    <a:pt x="2569" y="765"/>
                  </a:lnTo>
                  <a:lnTo>
                    <a:pt x="2621" y="727"/>
                  </a:lnTo>
                  <a:lnTo>
                    <a:pt x="2663" y="688"/>
                  </a:lnTo>
                  <a:lnTo>
                    <a:pt x="2695" y="646"/>
                  </a:lnTo>
                  <a:lnTo>
                    <a:pt x="2713" y="603"/>
                  </a:lnTo>
                  <a:lnTo>
                    <a:pt x="2719" y="557"/>
                  </a:lnTo>
                  <a:lnTo>
                    <a:pt x="2713" y="510"/>
                  </a:lnTo>
                  <a:lnTo>
                    <a:pt x="2692" y="461"/>
                  </a:lnTo>
                  <a:lnTo>
                    <a:pt x="2676" y="435"/>
                  </a:lnTo>
                  <a:lnTo>
                    <a:pt x="2650" y="402"/>
                  </a:lnTo>
                  <a:lnTo>
                    <a:pt x="2578" y="341"/>
                  </a:lnTo>
                  <a:lnTo>
                    <a:pt x="2481" y="286"/>
                  </a:lnTo>
                  <a:lnTo>
                    <a:pt x="2363" y="238"/>
                  </a:lnTo>
                  <a:lnTo>
                    <a:pt x="2225" y="196"/>
                  </a:lnTo>
                  <a:lnTo>
                    <a:pt x="2070" y="158"/>
                  </a:lnTo>
                  <a:lnTo>
                    <a:pt x="1812" y="111"/>
                  </a:lnTo>
                  <a:lnTo>
                    <a:pt x="1427" y="63"/>
                  </a:lnTo>
                  <a:lnTo>
                    <a:pt x="1015" y="33"/>
                  </a:lnTo>
                  <a:lnTo>
                    <a:pt x="598" y="14"/>
                  </a:lnTo>
                  <a:lnTo>
                    <a:pt x="19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2" y="1"/>
                  </a:lnTo>
                  <a:lnTo>
                    <a:pt x="598" y="9"/>
                  </a:lnTo>
                  <a:lnTo>
                    <a:pt x="1017" y="27"/>
                  </a:lnTo>
                  <a:lnTo>
                    <a:pt x="1430" y="59"/>
                  </a:lnTo>
                  <a:lnTo>
                    <a:pt x="1817" y="105"/>
                  </a:lnTo>
                  <a:lnTo>
                    <a:pt x="2078" y="153"/>
                  </a:lnTo>
                  <a:lnTo>
                    <a:pt x="2234" y="190"/>
                  </a:lnTo>
                  <a:lnTo>
                    <a:pt x="2373" y="233"/>
                  </a:lnTo>
                  <a:lnTo>
                    <a:pt x="2493" y="281"/>
                  </a:lnTo>
                  <a:lnTo>
                    <a:pt x="2591" y="335"/>
                  </a:lnTo>
                  <a:lnTo>
                    <a:pt x="2664" y="396"/>
                  </a:lnTo>
                  <a:lnTo>
                    <a:pt x="2690" y="429"/>
                  </a:lnTo>
                  <a:lnTo>
                    <a:pt x="2707" y="456"/>
                  </a:lnTo>
                  <a:lnTo>
                    <a:pt x="2729" y="505"/>
                  </a:lnTo>
                  <a:lnTo>
                    <a:pt x="2736" y="553"/>
                  </a:lnTo>
                  <a:lnTo>
                    <a:pt x="2731" y="599"/>
                  </a:lnTo>
                  <a:lnTo>
                    <a:pt x="2712" y="642"/>
                  </a:lnTo>
                  <a:lnTo>
                    <a:pt x="2682" y="682"/>
                  </a:lnTo>
                  <a:lnTo>
                    <a:pt x="2641" y="723"/>
                  </a:lnTo>
                  <a:lnTo>
                    <a:pt x="2591" y="760"/>
                  </a:lnTo>
                  <a:lnTo>
                    <a:pt x="2499" y="816"/>
                  </a:lnTo>
                  <a:lnTo>
                    <a:pt x="2347" y="885"/>
                  </a:lnTo>
                  <a:lnTo>
                    <a:pt x="2075" y="985"/>
                  </a:lnTo>
                  <a:lnTo>
                    <a:pt x="1661" y="1117"/>
                  </a:lnTo>
                  <a:lnTo>
                    <a:pt x="1339" y="1224"/>
                  </a:lnTo>
                  <a:lnTo>
                    <a:pt x="1135" y="1300"/>
                  </a:lnTo>
                  <a:lnTo>
                    <a:pt x="943" y="1382"/>
                  </a:lnTo>
                  <a:lnTo>
                    <a:pt x="773" y="1473"/>
                  </a:lnTo>
                  <a:lnTo>
                    <a:pt x="664" y="1548"/>
                  </a:lnTo>
                  <a:lnTo>
                    <a:pt x="601" y="1600"/>
                  </a:lnTo>
                  <a:lnTo>
                    <a:pt x="546" y="1654"/>
                  </a:lnTo>
                  <a:lnTo>
                    <a:pt x="501" y="1713"/>
                  </a:lnTo>
                  <a:lnTo>
                    <a:pt x="482" y="1744"/>
                  </a:lnTo>
                  <a:lnTo>
                    <a:pt x="464" y="1781"/>
                  </a:lnTo>
                  <a:lnTo>
                    <a:pt x="444" y="1853"/>
                  </a:lnTo>
                  <a:lnTo>
                    <a:pt x="445" y="1922"/>
                  </a:lnTo>
                  <a:lnTo>
                    <a:pt x="467" y="1989"/>
                  </a:lnTo>
                  <a:lnTo>
                    <a:pt x="508" y="2052"/>
                  </a:lnTo>
                  <a:lnTo>
                    <a:pt x="567" y="2112"/>
                  </a:lnTo>
                  <a:lnTo>
                    <a:pt x="645" y="2171"/>
                  </a:lnTo>
                  <a:lnTo>
                    <a:pt x="737" y="2228"/>
                  </a:lnTo>
                  <a:lnTo>
                    <a:pt x="903" y="2310"/>
                  </a:lnTo>
                  <a:lnTo>
                    <a:pt x="1172" y="2413"/>
                  </a:lnTo>
                  <a:lnTo>
                    <a:pt x="1485" y="2513"/>
                  </a:lnTo>
                  <a:lnTo>
                    <a:pt x="1835" y="2611"/>
                  </a:lnTo>
                  <a:lnTo>
                    <a:pt x="2404" y="2757"/>
                  </a:lnTo>
                  <a:lnTo>
                    <a:pt x="3008" y="2910"/>
                  </a:lnTo>
                  <a:lnTo>
                    <a:pt x="3412" y="3017"/>
                  </a:lnTo>
                  <a:lnTo>
                    <a:pt x="3808" y="3132"/>
                  </a:lnTo>
                  <a:lnTo>
                    <a:pt x="4188" y="3256"/>
                  </a:lnTo>
                  <a:lnTo>
                    <a:pt x="4541" y="3391"/>
                  </a:lnTo>
                  <a:lnTo>
                    <a:pt x="4783" y="3500"/>
                  </a:lnTo>
                  <a:lnTo>
                    <a:pt x="4931" y="3578"/>
                  </a:lnTo>
                  <a:lnTo>
                    <a:pt x="5002" y="3619"/>
                  </a:lnTo>
                  <a:lnTo>
                    <a:pt x="5051" y="3649"/>
                  </a:lnTo>
                  <a:lnTo>
                    <a:pt x="5141" y="3712"/>
                  </a:lnTo>
                  <a:lnTo>
                    <a:pt x="5221" y="3778"/>
                  </a:lnTo>
                  <a:lnTo>
                    <a:pt x="5288" y="3847"/>
                  </a:lnTo>
                  <a:lnTo>
                    <a:pt x="5346" y="3918"/>
                  </a:lnTo>
                  <a:lnTo>
                    <a:pt x="5392" y="3991"/>
                  </a:lnTo>
                  <a:lnTo>
                    <a:pt x="5428" y="4068"/>
                  </a:lnTo>
                  <a:lnTo>
                    <a:pt x="5454" y="4146"/>
                  </a:lnTo>
                  <a:lnTo>
                    <a:pt x="5470" y="4225"/>
                  </a:lnTo>
                  <a:lnTo>
                    <a:pt x="5475" y="4307"/>
                  </a:lnTo>
                  <a:lnTo>
                    <a:pt x="5473" y="4389"/>
                  </a:lnTo>
                  <a:lnTo>
                    <a:pt x="5461" y="4474"/>
                  </a:lnTo>
                  <a:lnTo>
                    <a:pt x="5441" y="4559"/>
                  </a:lnTo>
                  <a:lnTo>
                    <a:pt x="5412" y="4645"/>
                  </a:lnTo>
                  <a:lnTo>
                    <a:pt x="5355" y="4776"/>
                  </a:lnTo>
                  <a:lnTo>
                    <a:pt x="5249" y="4952"/>
                  </a:lnTo>
                  <a:lnTo>
                    <a:pt x="5115" y="5129"/>
                  </a:lnTo>
                  <a:lnTo>
                    <a:pt x="4954" y="5306"/>
                  </a:lnTo>
                  <a:lnTo>
                    <a:pt x="4768" y="5482"/>
                  </a:lnTo>
                  <a:lnTo>
                    <a:pt x="4561" y="5653"/>
                  </a:lnTo>
                  <a:lnTo>
                    <a:pt x="4333" y="5820"/>
                  </a:lnTo>
                  <a:lnTo>
                    <a:pt x="4087" y="5981"/>
                  </a:lnTo>
                  <a:lnTo>
                    <a:pt x="3825" y="6137"/>
                  </a:lnTo>
                  <a:lnTo>
                    <a:pt x="3688" y="6210"/>
                  </a:lnTo>
                  <a:lnTo>
                    <a:pt x="3688" y="62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756025" y="2025651"/>
              <a:ext cx="3509963" cy="3306763"/>
            </a:xfrm>
            <a:custGeom>
              <a:avLst/>
              <a:gdLst>
                <a:gd name="T0" fmla="*/ 5635 w 6632"/>
                <a:gd name="T1" fmla="*/ 6165 h 6250"/>
                <a:gd name="T2" fmla="*/ 6122 w 6632"/>
                <a:gd name="T3" fmla="*/ 5649 h 6250"/>
                <a:gd name="T4" fmla="*/ 6430 w 6632"/>
                <a:gd name="T5" fmla="*/ 5132 h 6250"/>
                <a:gd name="T6" fmla="*/ 6525 w 6632"/>
                <a:gd name="T7" fmla="*/ 4671 h 6250"/>
                <a:gd name="T8" fmla="*/ 6494 w 6632"/>
                <a:gd name="T9" fmla="*/ 4430 h 6250"/>
                <a:gd name="T10" fmla="*/ 6396 w 6632"/>
                <a:gd name="T11" fmla="*/ 4200 h 6250"/>
                <a:gd name="T12" fmla="*/ 6229 w 6632"/>
                <a:gd name="T13" fmla="*/ 3981 h 6250"/>
                <a:gd name="T14" fmla="*/ 5941 w 6632"/>
                <a:gd name="T15" fmla="*/ 3745 h 6250"/>
                <a:gd name="T16" fmla="*/ 5612 w 6632"/>
                <a:gd name="T17" fmla="*/ 3562 h 6250"/>
                <a:gd name="T18" fmla="*/ 4577 w 6632"/>
                <a:gd name="T19" fmla="*/ 3175 h 6250"/>
                <a:gd name="T20" fmla="*/ 3039 w 6632"/>
                <a:gd name="T21" fmla="*/ 2766 h 6250"/>
                <a:gd name="T22" fmla="*/ 1658 w 6632"/>
                <a:gd name="T23" fmla="*/ 2396 h 6250"/>
                <a:gd name="T24" fmla="*/ 1051 w 6632"/>
                <a:gd name="T25" fmla="*/ 2148 h 6250"/>
                <a:gd name="T26" fmla="*/ 835 w 6632"/>
                <a:gd name="T27" fmla="*/ 1971 h 6250"/>
                <a:gd name="T28" fmla="*/ 811 w 6632"/>
                <a:gd name="T29" fmla="*/ 1775 h 6250"/>
                <a:gd name="T30" fmla="*/ 887 w 6632"/>
                <a:gd name="T31" fmla="*/ 1660 h 6250"/>
                <a:gd name="T32" fmla="*/ 1259 w 6632"/>
                <a:gd name="T33" fmla="*/ 1402 h 6250"/>
                <a:gd name="T34" fmla="*/ 1921 w 6632"/>
                <a:gd name="T35" fmla="*/ 1139 h 6250"/>
                <a:gd name="T36" fmla="*/ 2680 w 6632"/>
                <a:gd name="T37" fmla="*/ 825 h 6250"/>
                <a:gd name="T38" fmla="*/ 2836 w 6632"/>
                <a:gd name="T39" fmla="*/ 686 h 6250"/>
                <a:gd name="T40" fmla="*/ 2867 w 6632"/>
                <a:gd name="T41" fmla="*/ 555 h 6250"/>
                <a:gd name="T42" fmla="*/ 2807 w 6632"/>
                <a:gd name="T43" fmla="*/ 432 h 6250"/>
                <a:gd name="T44" fmla="*/ 2585 w 6632"/>
                <a:gd name="T45" fmla="*/ 280 h 6250"/>
                <a:gd name="T46" fmla="*/ 2139 w 6632"/>
                <a:gd name="T47" fmla="*/ 151 h 6250"/>
                <a:gd name="T48" fmla="*/ 1030 w 6632"/>
                <a:gd name="T49" fmla="*/ 28 h 6250"/>
                <a:gd name="T50" fmla="*/ 0 w 6632"/>
                <a:gd name="T51" fmla="*/ 4 h 6250"/>
                <a:gd name="T52" fmla="*/ 601 w 6632"/>
                <a:gd name="T53" fmla="*/ 7 h 6250"/>
                <a:gd name="T54" fmla="*/ 1868 w 6632"/>
                <a:gd name="T55" fmla="*/ 99 h 6250"/>
                <a:gd name="T56" fmla="*/ 2466 w 6632"/>
                <a:gd name="T57" fmla="*/ 227 h 6250"/>
                <a:gd name="T58" fmla="*/ 2790 w 6632"/>
                <a:gd name="T59" fmla="*/ 394 h 6250"/>
                <a:gd name="T60" fmla="*/ 2870 w 6632"/>
                <a:gd name="T61" fmla="*/ 504 h 6250"/>
                <a:gd name="T62" fmla="*/ 2876 w 6632"/>
                <a:gd name="T63" fmla="*/ 640 h 6250"/>
                <a:gd name="T64" fmla="*/ 2781 w 6632"/>
                <a:gd name="T65" fmla="*/ 763 h 6250"/>
                <a:gd name="T66" fmla="*/ 2330 w 6632"/>
                <a:gd name="T67" fmla="*/ 997 h 6250"/>
                <a:gd name="T68" fmla="*/ 1473 w 6632"/>
                <a:gd name="T69" fmla="*/ 1319 h 6250"/>
                <a:gd name="T70" fmla="*/ 1008 w 6632"/>
                <a:gd name="T71" fmla="*/ 1579 h 6250"/>
                <a:gd name="T72" fmla="*/ 871 w 6632"/>
                <a:gd name="T73" fmla="*/ 1736 h 6250"/>
                <a:gd name="T74" fmla="*/ 848 w 6632"/>
                <a:gd name="T75" fmla="*/ 1900 h 6250"/>
                <a:gd name="T76" fmla="*/ 1007 w 6632"/>
                <a:gd name="T77" fmla="*/ 2082 h 6250"/>
                <a:gd name="T78" fmla="*/ 1401 w 6632"/>
                <a:gd name="T79" fmla="*/ 2279 h 6250"/>
                <a:gd name="T80" fmla="*/ 2461 w 6632"/>
                <a:gd name="T81" fmla="*/ 2597 h 6250"/>
                <a:gd name="T82" fmla="*/ 4212 w 6632"/>
                <a:gd name="T83" fmla="*/ 3042 h 6250"/>
                <a:gd name="T84" fmla="*/ 5429 w 6632"/>
                <a:gd name="T85" fmla="*/ 3441 h 6250"/>
                <a:gd name="T86" fmla="*/ 5909 w 6632"/>
                <a:gd name="T87" fmla="*/ 3676 h 6250"/>
                <a:gd name="T88" fmla="*/ 6305 w 6632"/>
                <a:gd name="T89" fmla="*/ 3975 h 6250"/>
                <a:gd name="T90" fmla="*/ 6479 w 6632"/>
                <a:gd name="T91" fmla="*/ 4194 h 6250"/>
                <a:gd name="T92" fmla="*/ 6587 w 6632"/>
                <a:gd name="T93" fmla="*/ 4423 h 6250"/>
                <a:gd name="T94" fmla="*/ 6632 w 6632"/>
                <a:gd name="T95" fmla="*/ 4786 h 6250"/>
                <a:gd name="T96" fmla="*/ 6491 w 6632"/>
                <a:gd name="T97" fmla="*/ 5294 h 6250"/>
                <a:gd name="T98" fmla="*/ 6151 w 6632"/>
                <a:gd name="T99" fmla="*/ 5816 h 6250"/>
                <a:gd name="T100" fmla="*/ 5739 w 6632"/>
                <a:gd name="T101" fmla="*/ 6250 h 6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32" h="6250">
                  <a:moveTo>
                    <a:pt x="5739" y="6250"/>
                  </a:moveTo>
                  <a:lnTo>
                    <a:pt x="5539" y="6250"/>
                  </a:lnTo>
                  <a:lnTo>
                    <a:pt x="5635" y="6165"/>
                  </a:lnTo>
                  <a:lnTo>
                    <a:pt x="5815" y="5994"/>
                  </a:lnTo>
                  <a:lnTo>
                    <a:pt x="5978" y="5821"/>
                  </a:lnTo>
                  <a:lnTo>
                    <a:pt x="6122" y="5649"/>
                  </a:lnTo>
                  <a:lnTo>
                    <a:pt x="6246" y="5476"/>
                  </a:lnTo>
                  <a:lnTo>
                    <a:pt x="6350" y="5303"/>
                  </a:lnTo>
                  <a:lnTo>
                    <a:pt x="6430" y="5132"/>
                  </a:lnTo>
                  <a:lnTo>
                    <a:pt x="6486" y="4962"/>
                  </a:lnTo>
                  <a:lnTo>
                    <a:pt x="6520" y="4795"/>
                  </a:lnTo>
                  <a:lnTo>
                    <a:pt x="6525" y="4671"/>
                  </a:lnTo>
                  <a:lnTo>
                    <a:pt x="6521" y="4590"/>
                  </a:lnTo>
                  <a:lnTo>
                    <a:pt x="6511" y="4510"/>
                  </a:lnTo>
                  <a:lnTo>
                    <a:pt x="6494" y="4430"/>
                  </a:lnTo>
                  <a:lnTo>
                    <a:pt x="6468" y="4353"/>
                  </a:lnTo>
                  <a:lnTo>
                    <a:pt x="6436" y="4275"/>
                  </a:lnTo>
                  <a:lnTo>
                    <a:pt x="6396" y="4200"/>
                  </a:lnTo>
                  <a:lnTo>
                    <a:pt x="6348" y="4125"/>
                  </a:lnTo>
                  <a:lnTo>
                    <a:pt x="6292" y="4053"/>
                  </a:lnTo>
                  <a:lnTo>
                    <a:pt x="6229" y="3981"/>
                  </a:lnTo>
                  <a:lnTo>
                    <a:pt x="6157" y="3912"/>
                  </a:lnTo>
                  <a:lnTo>
                    <a:pt x="6076" y="3844"/>
                  </a:lnTo>
                  <a:lnTo>
                    <a:pt x="5941" y="3745"/>
                  </a:lnTo>
                  <a:lnTo>
                    <a:pt x="5837" y="3682"/>
                  </a:lnTo>
                  <a:lnTo>
                    <a:pt x="5766" y="3641"/>
                  </a:lnTo>
                  <a:lnTo>
                    <a:pt x="5612" y="3562"/>
                  </a:lnTo>
                  <a:lnTo>
                    <a:pt x="5360" y="3448"/>
                  </a:lnTo>
                  <a:lnTo>
                    <a:pt x="4984" y="3306"/>
                  </a:lnTo>
                  <a:lnTo>
                    <a:pt x="4577" y="3175"/>
                  </a:lnTo>
                  <a:lnTo>
                    <a:pt x="4148" y="3051"/>
                  </a:lnTo>
                  <a:lnTo>
                    <a:pt x="3706" y="2933"/>
                  </a:lnTo>
                  <a:lnTo>
                    <a:pt x="3039" y="2766"/>
                  </a:lnTo>
                  <a:lnTo>
                    <a:pt x="2405" y="2606"/>
                  </a:lnTo>
                  <a:lnTo>
                    <a:pt x="2012" y="2501"/>
                  </a:lnTo>
                  <a:lnTo>
                    <a:pt x="1658" y="2396"/>
                  </a:lnTo>
                  <a:lnTo>
                    <a:pt x="1351" y="2288"/>
                  </a:lnTo>
                  <a:lnTo>
                    <a:pt x="1161" y="2206"/>
                  </a:lnTo>
                  <a:lnTo>
                    <a:pt x="1051" y="2148"/>
                  </a:lnTo>
                  <a:lnTo>
                    <a:pt x="961" y="2090"/>
                  </a:lnTo>
                  <a:lnTo>
                    <a:pt x="889" y="2031"/>
                  </a:lnTo>
                  <a:lnTo>
                    <a:pt x="835" y="1971"/>
                  </a:lnTo>
                  <a:lnTo>
                    <a:pt x="804" y="1908"/>
                  </a:lnTo>
                  <a:lnTo>
                    <a:pt x="795" y="1843"/>
                  </a:lnTo>
                  <a:lnTo>
                    <a:pt x="811" y="1775"/>
                  </a:lnTo>
                  <a:lnTo>
                    <a:pt x="828" y="1741"/>
                  </a:lnTo>
                  <a:lnTo>
                    <a:pt x="845" y="1713"/>
                  </a:lnTo>
                  <a:lnTo>
                    <a:pt x="887" y="1660"/>
                  </a:lnTo>
                  <a:lnTo>
                    <a:pt x="966" y="1584"/>
                  </a:lnTo>
                  <a:lnTo>
                    <a:pt x="1099" y="1489"/>
                  </a:lnTo>
                  <a:lnTo>
                    <a:pt x="1259" y="1402"/>
                  </a:lnTo>
                  <a:lnTo>
                    <a:pt x="1436" y="1321"/>
                  </a:lnTo>
                  <a:lnTo>
                    <a:pt x="1626" y="1245"/>
                  </a:lnTo>
                  <a:lnTo>
                    <a:pt x="1921" y="1139"/>
                  </a:lnTo>
                  <a:lnTo>
                    <a:pt x="2301" y="1002"/>
                  </a:lnTo>
                  <a:lnTo>
                    <a:pt x="2546" y="897"/>
                  </a:lnTo>
                  <a:lnTo>
                    <a:pt x="2680" y="825"/>
                  </a:lnTo>
                  <a:lnTo>
                    <a:pt x="2761" y="767"/>
                  </a:lnTo>
                  <a:lnTo>
                    <a:pt x="2803" y="728"/>
                  </a:lnTo>
                  <a:lnTo>
                    <a:pt x="2836" y="686"/>
                  </a:lnTo>
                  <a:lnTo>
                    <a:pt x="2857" y="645"/>
                  </a:lnTo>
                  <a:lnTo>
                    <a:pt x="2869" y="602"/>
                  </a:lnTo>
                  <a:lnTo>
                    <a:pt x="2867" y="555"/>
                  </a:lnTo>
                  <a:lnTo>
                    <a:pt x="2854" y="508"/>
                  </a:lnTo>
                  <a:lnTo>
                    <a:pt x="2826" y="458"/>
                  </a:lnTo>
                  <a:lnTo>
                    <a:pt x="2807" y="432"/>
                  </a:lnTo>
                  <a:lnTo>
                    <a:pt x="2777" y="398"/>
                  </a:lnTo>
                  <a:lnTo>
                    <a:pt x="2693" y="337"/>
                  </a:lnTo>
                  <a:lnTo>
                    <a:pt x="2585" y="280"/>
                  </a:lnTo>
                  <a:lnTo>
                    <a:pt x="2455" y="231"/>
                  </a:lnTo>
                  <a:lnTo>
                    <a:pt x="2304" y="188"/>
                  </a:lnTo>
                  <a:lnTo>
                    <a:pt x="2139" y="151"/>
                  </a:lnTo>
                  <a:lnTo>
                    <a:pt x="1862" y="105"/>
                  </a:lnTo>
                  <a:lnTo>
                    <a:pt x="1457" y="59"/>
                  </a:lnTo>
                  <a:lnTo>
                    <a:pt x="1030" y="28"/>
                  </a:lnTo>
                  <a:lnTo>
                    <a:pt x="601" y="11"/>
                  </a:lnTo>
                  <a:lnTo>
                    <a:pt x="19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601" y="7"/>
                  </a:lnTo>
                  <a:lnTo>
                    <a:pt x="1030" y="23"/>
                  </a:lnTo>
                  <a:lnTo>
                    <a:pt x="1460" y="53"/>
                  </a:lnTo>
                  <a:lnTo>
                    <a:pt x="1868" y="99"/>
                  </a:lnTo>
                  <a:lnTo>
                    <a:pt x="2146" y="146"/>
                  </a:lnTo>
                  <a:lnTo>
                    <a:pt x="2314" y="184"/>
                  </a:lnTo>
                  <a:lnTo>
                    <a:pt x="2466" y="227"/>
                  </a:lnTo>
                  <a:lnTo>
                    <a:pt x="2597" y="276"/>
                  </a:lnTo>
                  <a:lnTo>
                    <a:pt x="2706" y="331"/>
                  </a:lnTo>
                  <a:lnTo>
                    <a:pt x="2790" y="394"/>
                  </a:lnTo>
                  <a:lnTo>
                    <a:pt x="2821" y="427"/>
                  </a:lnTo>
                  <a:lnTo>
                    <a:pt x="2841" y="453"/>
                  </a:lnTo>
                  <a:lnTo>
                    <a:pt x="2870" y="504"/>
                  </a:lnTo>
                  <a:lnTo>
                    <a:pt x="2885" y="551"/>
                  </a:lnTo>
                  <a:lnTo>
                    <a:pt x="2886" y="596"/>
                  </a:lnTo>
                  <a:lnTo>
                    <a:pt x="2876" y="640"/>
                  </a:lnTo>
                  <a:lnTo>
                    <a:pt x="2854" y="682"/>
                  </a:lnTo>
                  <a:lnTo>
                    <a:pt x="2823" y="724"/>
                  </a:lnTo>
                  <a:lnTo>
                    <a:pt x="2781" y="763"/>
                  </a:lnTo>
                  <a:lnTo>
                    <a:pt x="2703" y="820"/>
                  </a:lnTo>
                  <a:lnTo>
                    <a:pt x="2571" y="894"/>
                  </a:lnTo>
                  <a:lnTo>
                    <a:pt x="2330" y="997"/>
                  </a:lnTo>
                  <a:lnTo>
                    <a:pt x="1954" y="1136"/>
                  </a:lnTo>
                  <a:lnTo>
                    <a:pt x="1662" y="1244"/>
                  </a:lnTo>
                  <a:lnTo>
                    <a:pt x="1473" y="1319"/>
                  </a:lnTo>
                  <a:lnTo>
                    <a:pt x="1298" y="1399"/>
                  </a:lnTo>
                  <a:lnTo>
                    <a:pt x="1141" y="1486"/>
                  </a:lnTo>
                  <a:lnTo>
                    <a:pt x="1008" y="1579"/>
                  </a:lnTo>
                  <a:lnTo>
                    <a:pt x="930" y="1656"/>
                  </a:lnTo>
                  <a:lnTo>
                    <a:pt x="889" y="1709"/>
                  </a:lnTo>
                  <a:lnTo>
                    <a:pt x="871" y="1736"/>
                  </a:lnTo>
                  <a:lnTo>
                    <a:pt x="854" y="1769"/>
                  </a:lnTo>
                  <a:lnTo>
                    <a:pt x="840" y="1837"/>
                  </a:lnTo>
                  <a:lnTo>
                    <a:pt x="848" y="1900"/>
                  </a:lnTo>
                  <a:lnTo>
                    <a:pt x="880" y="1962"/>
                  </a:lnTo>
                  <a:lnTo>
                    <a:pt x="933" y="2023"/>
                  </a:lnTo>
                  <a:lnTo>
                    <a:pt x="1007" y="2082"/>
                  </a:lnTo>
                  <a:lnTo>
                    <a:pt x="1099" y="2139"/>
                  </a:lnTo>
                  <a:lnTo>
                    <a:pt x="1208" y="2196"/>
                  </a:lnTo>
                  <a:lnTo>
                    <a:pt x="1401" y="2279"/>
                  </a:lnTo>
                  <a:lnTo>
                    <a:pt x="1709" y="2386"/>
                  </a:lnTo>
                  <a:lnTo>
                    <a:pt x="2067" y="2491"/>
                  </a:lnTo>
                  <a:lnTo>
                    <a:pt x="2461" y="2597"/>
                  </a:lnTo>
                  <a:lnTo>
                    <a:pt x="3099" y="2757"/>
                  </a:lnTo>
                  <a:lnTo>
                    <a:pt x="3767" y="2924"/>
                  </a:lnTo>
                  <a:lnTo>
                    <a:pt x="4212" y="3042"/>
                  </a:lnTo>
                  <a:lnTo>
                    <a:pt x="4645" y="3166"/>
                  </a:lnTo>
                  <a:lnTo>
                    <a:pt x="5054" y="3299"/>
                  </a:lnTo>
                  <a:lnTo>
                    <a:pt x="5429" y="3441"/>
                  </a:lnTo>
                  <a:lnTo>
                    <a:pt x="5683" y="3555"/>
                  </a:lnTo>
                  <a:lnTo>
                    <a:pt x="5837" y="3635"/>
                  </a:lnTo>
                  <a:lnTo>
                    <a:pt x="5909" y="3676"/>
                  </a:lnTo>
                  <a:lnTo>
                    <a:pt x="6013" y="3739"/>
                  </a:lnTo>
                  <a:lnTo>
                    <a:pt x="6193" y="3872"/>
                  </a:lnTo>
                  <a:lnTo>
                    <a:pt x="6305" y="3975"/>
                  </a:lnTo>
                  <a:lnTo>
                    <a:pt x="6371" y="4047"/>
                  </a:lnTo>
                  <a:lnTo>
                    <a:pt x="6429" y="4119"/>
                  </a:lnTo>
                  <a:lnTo>
                    <a:pt x="6479" y="4194"/>
                  </a:lnTo>
                  <a:lnTo>
                    <a:pt x="6522" y="4269"/>
                  </a:lnTo>
                  <a:lnTo>
                    <a:pt x="6558" y="4345"/>
                  </a:lnTo>
                  <a:lnTo>
                    <a:pt x="6587" y="4423"/>
                  </a:lnTo>
                  <a:lnTo>
                    <a:pt x="6609" y="4502"/>
                  </a:lnTo>
                  <a:lnTo>
                    <a:pt x="6629" y="4622"/>
                  </a:lnTo>
                  <a:lnTo>
                    <a:pt x="6632" y="4786"/>
                  </a:lnTo>
                  <a:lnTo>
                    <a:pt x="6609" y="4953"/>
                  </a:lnTo>
                  <a:lnTo>
                    <a:pt x="6561" y="5123"/>
                  </a:lnTo>
                  <a:lnTo>
                    <a:pt x="6491" y="5294"/>
                  </a:lnTo>
                  <a:lnTo>
                    <a:pt x="6399" y="5467"/>
                  </a:lnTo>
                  <a:lnTo>
                    <a:pt x="6285" y="5641"/>
                  </a:lnTo>
                  <a:lnTo>
                    <a:pt x="6151" y="5816"/>
                  </a:lnTo>
                  <a:lnTo>
                    <a:pt x="6000" y="5990"/>
                  </a:lnTo>
                  <a:lnTo>
                    <a:pt x="5830" y="6164"/>
                  </a:lnTo>
                  <a:lnTo>
                    <a:pt x="5739" y="6250"/>
                  </a:lnTo>
                  <a:lnTo>
                    <a:pt x="5739" y="62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756025" y="2003426"/>
              <a:ext cx="4195763" cy="3328988"/>
            </a:xfrm>
            <a:custGeom>
              <a:avLst/>
              <a:gdLst>
                <a:gd name="T0" fmla="*/ 7817 w 7930"/>
                <a:gd name="T1" fmla="*/ 5993 h 6292"/>
                <a:gd name="T2" fmla="*/ 7928 w 7930"/>
                <a:gd name="T3" fmla="*/ 5427 h 6292"/>
                <a:gd name="T4" fmla="*/ 7873 w 7930"/>
                <a:gd name="T5" fmla="*/ 4903 h 6292"/>
                <a:gd name="T6" fmla="*/ 7644 w 7930"/>
                <a:gd name="T7" fmla="*/ 4421 h 6292"/>
                <a:gd name="T8" fmla="*/ 7232 w 7930"/>
                <a:gd name="T9" fmla="*/ 3978 h 6292"/>
                <a:gd name="T10" fmla="*/ 6744 w 7930"/>
                <a:gd name="T11" fmla="*/ 3641 h 6292"/>
                <a:gd name="T12" fmla="*/ 6338 w 7930"/>
                <a:gd name="T13" fmla="*/ 3440 h 6292"/>
                <a:gd name="T14" fmla="*/ 5416 w 7930"/>
                <a:gd name="T15" fmla="*/ 3120 h 6292"/>
                <a:gd name="T16" fmla="*/ 3750 w 7930"/>
                <a:gd name="T17" fmla="*/ 2701 h 6292"/>
                <a:gd name="T18" fmla="*/ 1885 w 7930"/>
                <a:gd name="T19" fmla="*/ 2232 h 6292"/>
                <a:gd name="T20" fmla="*/ 1440 w 7930"/>
                <a:gd name="T21" fmla="*/ 2046 h 6292"/>
                <a:gd name="T22" fmla="*/ 1251 w 7930"/>
                <a:gd name="T23" fmla="*/ 1879 h 6292"/>
                <a:gd name="T24" fmla="*/ 1260 w 7930"/>
                <a:gd name="T25" fmla="*/ 1731 h 6292"/>
                <a:gd name="T26" fmla="*/ 1385 w 7930"/>
                <a:gd name="T27" fmla="*/ 1588 h 6292"/>
                <a:gd name="T28" fmla="*/ 1895 w 7930"/>
                <a:gd name="T29" fmla="*/ 1302 h 6292"/>
                <a:gd name="T30" fmla="*/ 2659 w 7930"/>
                <a:gd name="T31" fmla="*/ 976 h 6292"/>
                <a:gd name="T32" fmla="*/ 2972 w 7930"/>
                <a:gd name="T33" fmla="*/ 767 h 6292"/>
                <a:gd name="T34" fmla="*/ 3040 w 7930"/>
                <a:gd name="T35" fmla="*/ 641 h 6292"/>
                <a:gd name="T36" fmla="*/ 3010 w 7930"/>
                <a:gd name="T37" fmla="*/ 502 h 6292"/>
                <a:gd name="T38" fmla="*/ 2915 w 7930"/>
                <a:gd name="T39" fmla="*/ 393 h 6292"/>
                <a:gd name="T40" fmla="*/ 2553 w 7930"/>
                <a:gd name="T41" fmla="*/ 223 h 6292"/>
                <a:gd name="T42" fmla="*/ 1914 w 7930"/>
                <a:gd name="T43" fmla="*/ 95 h 6292"/>
                <a:gd name="T44" fmla="*/ 598 w 7930"/>
                <a:gd name="T45" fmla="*/ 6 h 6292"/>
                <a:gd name="T46" fmla="*/ 0 w 7930"/>
                <a:gd name="T47" fmla="*/ 6 h 6292"/>
                <a:gd name="T48" fmla="*/ 1037 w 7930"/>
                <a:gd name="T49" fmla="*/ 26 h 6292"/>
                <a:gd name="T50" fmla="*/ 2202 w 7930"/>
                <a:gd name="T51" fmla="*/ 147 h 6292"/>
                <a:gd name="T52" fmla="*/ 2686 w 7930"/>
                <a:gd name="T53" fmla="*/ 278 h 6292"/>
                <a:gd name="T54" fmla="*/ 2938 w 7930"/>
                <a:gd name="T55" fmla="*/ 432 h 6292"/>
                <a:gd name="T56" fmla="*/ 3016 w 7930"/>
                <a:gd name="T57" fmla="*/ 556 h 6292"/>
                <a:gd name="T58" fmla="*/ 3008 w 7930"/>
                <a:gd name="T59" fmla="*/ 688 h 6292"/>
                <a:gd name="T60" fmla="*/ 2886 w 7930"/>
                <a:gd name="T61" fmla="*/ 831 h 6292"/>
                <a:gd name="T62" fmla="*/ 2474 w 7930"/>
                <a:gd name="T63" fmla="*/ 1051 h 6292"/>
                <a:gd name="T64" fmla="*/ 1612 w 7930"/>
                <a:gd name="T65" fmla="*/ 1421 h 6292"/>
                <a:gd name="T66" fmla="*/ 1270 w 7930"/>
                <a:gd name="T67" fmla="*/ 1662 h 6292"/>
                <a:gd name="T68" fmla="*/ 1201 w 7930"/>
                <a:gd name="T69" fmla="*/ 1767 h 6292"/>
                <a:gd name="T70" fmla="*/ 1247 w 7930"/>
                <a:gd name="T71" fmla="*/ 1944 h 6292"/>
                <a:gd name="T72" fmla="*/ 1498 w 7930"/>
                <a:gd name="T73" fmla="*/ 2108 h 6292"/>
                <a:gd name="T74" fmla="*/ 2176 w 7930"/>
                <a:gd name="T75" fmla="*/ 2344 h 6292"/>
                <a:gd name="T76" fmla="*/ 4413 w 7930"/>
                <a:gd name="T77" fmla="*/ 2881 h 6292"/>
                <a:gd name="T78" fmla="*/ 5782 w 7930"/>
                <a:gd name="T79" fmla="*/ 3263 h 6292"/>
                <a:gd name="T80" fmla="*/ 6442 w 7930"/>
                <a:gd name="T81" fmla="*/ 3525 h 6292"/>
                <a:gd name="T82" fmla="*/ 6782 w 7930"/>
                <a:gd name="T83" fmla="*/ 3712 h 6292"/>
                <a:gd name="T84" fmla="*/ 7307 w 7930"/>
                <a:gd name="T85" fmla="*/ 4128 h 6292"/>
                <a:gd name="T86" fmla="*/ 7636 w 7930"/>
                <a:gd name="T87" fmla="*/ 4585 h 6292"/>
                <a:gd name="T88" fmla="*/ 7777 w 7930"/>
                <a:gd name="T89" fmla="*/ 5083 h 6292"/>
                <a:gd name="T90" fmla="*/ 7742 w 7930"/>
                <a:gd name="T91" fmla="*/ 5619 h 6292"/>
                <a:gd name="T92" fmla="*/ 7542 w 7930"/>
                <a:gd name="T93" fmla="*/ 6193 h 6292"/>
                <a:gd name="T94" fmla="*/ 7699 w 7930"/>
                <a:gd name="T95" fmla="*/ 6292 h 6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30" h="6292">
                  <a:moveTo>
                    <a:pt x="7699" y="6292"/>
                  </a:moveTo>
                  <a:lnTo>
                    <a:pt x="7744" y="6190"/>
                  </a:lnTo>
                  <a:lnTo>
                    <a:pt x="7817" y="5993"/>
                  </a:lnTo>
                  <a:lnTo>
                    <a:pt x="7872" y="5799"/>
                  </a:lnTo>
                  <a:lnTo>
                    <a:pt x="7909" y="5610"/>
                  </a:lnTo>
                  <a:lnTo>
                    <a:pt x="7928" y="5427"/>
                  </a:lnTo>
                  <a:lnTo>
                    <a:pt x="7930" y="5247"/>
                  </a:lnTo>
                  <a:lnTo>
                    <a:pt x="7911" y="5073"/>
                  </a:lnTo>
                  <a:lnTo>
                    <a:pt x="7873" y="4903"/>
                  </a:lnTo>
                  <a:lnTo>
                    <a:pt x="7817" y="4737"/>
                  </a:lnTo>
                  <a:lnTo>
                    <a:pt x="7741" y="4576"/>
                  </a:lnTo>
                  <a:lnTo>
                    <a:pt x="7644" y="4421"/>
                  </a:lnTo>
                  <a:lnTo>
                    <a:pt x="7528" y="4269"/>
                  </a:lnTo>
                  <a:lnTo>
                    <a:pt x="7391" y="4121"/>
                  </a:lnTo>
                  <a:lnTo>
                    <a:pt x="7232" y="3978"/>
                  </a:lnTo>
                  <a:lnTo>
                    <a:pt x="7054" y="3840"/>
                  </a:lnTo>
                  <a:lnTo>
                    <a:pt x="6854" y="3706"/>
                  </a:lnTo>
                  <a:lnTo>
                    <a:pt x="6744" y="3641"/>
                  </a:lnTo>
                  <a:lnTo>
                    <a:pt x="6672" y="3598"/>
                  </a:lnTo>
                  <a:lnTo>
                    <a:pt x="6512" y="3518"/>
                  </a:lnTo>
                  <a:lnTo>
                    <a:pt x="6338" y="3440"/>
                  </a:lnTo>
                  <a:lnTo>
                    <a:pt x="6151" y="3365"/>
                  </a:lnTo>
                  <a:lnTo>
                    <a:pt x="5851" y="3256"/>
                  </a:lnTo>
                  <a:lnTo>
                    <a:pt x="5416" y="3120"/>
                  </a:lnTo>
                  <a:lnTo>
                    <a:pt x="4954" y="2992"/>
                  </a:lnTo>
                  <a:lnTo>
                    <a:pt x="4476" y="2873"/>
                  </a:lnTo>
                  <a:lnTo>
                    <a:pt x="3750" y="2701"/>
                  </a:lnTo>
                  <a:lnTo>
                    <a:pt x="2830" y="2490"/>
                  </a:lnTo>
                  <a:lnTo>
                    <a:pt x="2228" y="2334"/>
                  </a:lnTo>
                  <a:lnTo>
                    <a:pt x="1885" y="2232"/>
                  </a:lnTo>
                  <a:lnTo>
                    <a:pt x="1669" y="2153"/>
                  </a:lnTo>
                  <a:lnTo>
                    <a:pt x="1545" y="2099"/>
                  </a:lnTo>
                  <a:lnTo>
                    <a:pt x="1440" y="2046"/>
                  </a:lnTo>
                  <a:lnTo>
                    <a:pt x="1355" y="1991"/>
                  </a:lnTo>
                  <a:lnTo>
                    <a:pt x="1292" y="1935"/>
                  </a:lnTo>
                  <a:lnTo>
                    <a:pt x="1251" y="1879"/>
                  </a:lnTo>
                  <a:lnTo>
                    <a:pt x="1234" y="1820"/>
                  </a:lnTo>
                  <a:lnTo>
                    <a:pt x="1244" y="1761"/>
                  </a:lnTo>
                  <a:lnTo>
                    <a:pt x="1260" y="1731"/>
                  </a:lnTo>
                  <a:lnTo>
                    <a:pt x="1275" y="1705"/>
                  </a:lnTo>
                  <a:lnTo>
                    <a:pt x="1313" y="1657"/>
                  </a:lnTo>
                  <a:lnTo>
                    <a:pt x="1385" y="1588"/>
                  </a:lnTo>
                  <a:lnTo>
                    <a:pt x="1506" y="1500"/>
                  </a:lnTo>
                  <a:lnTo>
                    <a:pt x="1650" y="1418"/>
                  </a:lnTo>
                  <a:lnTo>
                    <a:pt x="1895" y="1302"/>
                  </a:lnTo>
                  <a:lnTo>
                    <a:pt x="2248" y="1156"/>
                  </a:lnTo>
                  <a:lnTo>
                    <a:pt x="2503" y="1048"/>
                  </a:lnTo>
                  <a:lnTo>
                    <a:pt x="2659" y="976"/>
                  </a:lnTo>
                  <a:lnTo>
                    <a:pt x="2795" y="903"/>
                  </a:lnTo>
                  <a:lnTo>
                    <a:pt x="2908" y="826"/>
                  </a:lnTo>
                  <a:lnTo>
                    <a:pt x="2972" y="767"/>
                  </a:lnTo>
                  <a:lnTo>
                    <a:pt x="3004" y="727"/>
                  </a:lnTo>
                  <a:lnTo>
                    <a:pt x="3027" y="684"/>
                  </a:lnTo>
                  <a:lnTo>
                    <a:pt x="3040" y="641"/>
                  </a:lnTo>
                  <a:lnTo>
                    <a:pt x="3042" y="596"/>
                  </a:lnTo>
                  <a:lnTo>
                    <a:pt x="3033" y="550"/>
                  </a:lnTo>
                  <a:lnTo>
                    <a:pt x="3010" y="502"/>
                  </a:lnTo>
                  <a:lnTo>
                    <a:pt x="2975" y="453"/>
                  </a:lnTo>
                  <a:lnTo>
                    <a:pt x="2952" y="428"/>
                  </a:lnTo>
                  <a:lnTo>
                    <a:pt x="2915" y="393"/>
                  </a:lnTo>
                  <a:lnTo>
                    <a:pt x="2820" y="330"/>
                  </a:lnTo>
                  <a:lnTo>
                    <a:pt x="2697" y="272"/>
                  </a:lnTo>
                  <a:lnTo>
                    <a:pt x="2553" y="223"/>
                  </a:lnTo>
                  <a:lnTo>
                    <a:pt x="2389" y="178"/>
                  </a:lnTo>
                  <a:lnTo>
                    <a:pt x="2209" y="141"/>
                  </a:lnTo>
                  <a:lnTo>
                    <a:pt x="1914" y="95"/>
                  </a:lnTo>
                  <a:lnTo>
                    <a:pt x="1483" y="49"/>
                  </a:lnTo>
                  <a:lnTo>
                    <a:pt x="1038" y="21"/>
                  </a:lnTo>
                  <a:lnTo>
                    <a:pt x="598" y="6"/>
                  </a:lnTo>
                  <a:lnTo>
                    <a:pt x="186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186" y="6"/>
                  </a:lnTo>
                  <a:lnTo>
                    <a:pt x="598" y="10"/>
                  </a:lnTo>
                  <a:lnTo>
                    <a:pt x="1037" y="26"/>
                  </a:lnTo>
                  <a:lnTo>
                    <a:pt x="1482" y="55"/>
                  </a:lnTo>
                  <a:lnTo>
                    <a:pt x="1908" y="99"/>
                  </a:lnTo>
                  <a:lnTo>
                    <a:pt x="2202" y="147"/>
                  </a:lnTo>
                  <a:lnTo>
                    <a:pt x="2382" y="184"/>
                  </a:lnTo>
                  <a:lnTo>
                    <a:pt x="2543" y="227"/>
                  </a:lnTo>
                  <a:lnTo>
                    <a:pt x="2686" y="278"/>
                  </a:lnTo>
                  <a:lnTo>
                    <a:pt x="2807" y="334"/>
                  </a:lnTo>
                  <a:lnTo>
                    <a:pt x="2902" y="397"/>
                  </a:lnTo>
                  <a:lnTo>
                    <a:pt x="2938" y="432"/>
                  </a:lnTo>
                  <a:lnTo>
                    <a:pt x="2961" y="458"/>
                  </a:lnTo>
                  <a:lnTo>
                    <a:pt x="2994" y="507"/>
                  </a:lnTo>
                  <a:lnTo>
                    <a:pt x="3016" y="556"/>
                  </a:lnTo>
                  <a:lnTo>
                    <a:pt x="3024" y="602"/>
                  </a:lnTo>
                  <a:lnTo>
                    <a:pt x="3021" y="645"/>
                  </a:lnTo>
                  <a:lnTo>
                    <a:pt x="3008" y="688"/>
                  </a:lnTo>
                  <a:lnTo>
                    <a:pt x="2984" y="731"/>
                  </a:lnTo>
                  <a:lnTo>
                    <a:pt x="2951" y="772"/>
                  </a:lnTo>
                  <a:lnTo>
                    <a:pt x="2886" y="831"/>
                  </a:lnTo>
                  <a:lnTo>
                    <a:pt x="2771" y="907"/>
                  </a:lnTo>
                  <a:lnTo>
                    <a:pt x="2631" y="980"/>
                  </a:lnTo>
                  <a:lnTo>
                    <a:pt x="2474" y="1051"/>
                  </a:lnTo>
                  <a:lnTo>
                    <a:pt x="2215" y="1159"/>
                  </a:lnTo>
                  <a:lnTo>
                    <a:pt x="1858" y="1304"/>
                  </a:lnTo>
                  <a:lnTo>
                    <a:pt x="1612" y="1421"/>
                  </a:lnTo>
                  <a:lnTo>
                    <a:pt x="1466" y="1503"/>
                  </a:lnTo>
                  <a:lnTo>
                    <a:pt x="1344" y="1591"/>
                  </a:lnTo>
                  <a:lnTo>
                    <a:pt x="1270" y="1662"/>
                  </a:lnTo>
                  <a:lnTo>
                    <a:pt x="1233" y="1711"/>
                  </a:lnTo>
                  <a:lnTo>
                    <a:pt x="1217" y="1735"/>
                  </a:lnTo>
                  <a:lnTo>
                    <a:pt x="1201" y="1767"/>
                  </a:lnTo>
                  <a:lnTo>
                    <a:pt x="1191" y="1827"/>
                  </a:lnTo>
                  <a:lnTo>
                    <a:pt x="1207" y="1886"/>
                  </a:lnTo>
                  <a:lnTo>
                    <a:pt x="1247" y="1944"/>
                  </a:lnTo>
                  <a:lnTo>
                    <a:pt x="1309" y="2000"/>
                  </a:lnTo>
                  <a:lnTo>
                    <a:pt x="1394" y="2055"/>
                  </a:lnTo>
                  <a:lnTo>
                    <a:pt x="1498" y="2108"/>
                  </a:lnTo>
                  <a:lnTo>
                    <a:pt x="1622" y="2161"/>
                  </a:lnTo>
                  <a:lnTo>
                    <a:pt x="1835" y="2240"/>
                  </a:lnTo>
                  <a:lnTo>
                    <a:pt x="2176" y="2344"/>
                  </a:lnTo>
                  <a:lnTo>
                    <a:pt x="2775" y="2500"/>
                  </a:lnTo>
                  <a:lnTo>
                    <a:pt x="3691" y="2711"/>
                  </a:lnTo>
                  <a:lnTo>
                    <a:pt x="4413" y="2881"/>
                  </a:lnTo>
                  <a:lnTo>
                    <a:pt x="4889" y="3001"/>
                  </a:lnTo>
                  <a:lnTo>
                    <a:pt x="5349" y="3127"/>
                  </a:lnTo>
                  <a:lnTo>
                    <a:pt x="5782" y="3263"/>
                  </a:lnTo>
                  <a:lnTo>
                    <a:pt x="6082" y="3371"/>
                  </a:lnTo>
                  <a:lnTo>
                    <a:pt x="6268" y="3447"/>
                  </a:lnTo>
                  <a:lnTo>
                    <a:pt x="6442" y="3525"/>
                  </a:lnTo>
                  <a:lnTo>
                    <a:pt x="6600" y="3605"/>
                  </a:lnTo>
                  <a:lnTo>
                    <a:pt x="6674" y="3647"/>
                  </a:lnTo>
                  <a:lnTo>
                    <a:pt x="6782" y="3712"/>
                  </a:lnTo>
                  <a:lnTo>
                    <a:pt x="6979" y="3846"/>
                  </a:lnTo>
                  <a:lnTo>
                    <a:pt x="7155" y="3984"/>
                  </a:lnTo>
                  <a:lnTo>
                    <a:pt x="7307" y="4128"/>
                  </a:lnTo>
                  <a:lnTo>
                    <a:pt x="7438" y="4275"/>
                  </a:lnTo>
                  <a:lnTo>
                    <a:pt x="7546" y="4428"/>
                  </a:lnTo>
                  <a:lnTo>
                    <a:pt x="7636" y="4585"/>
                  </a:lnTo>
                  <a:lnTo>
                    <a:pt x="7702" y="4746"/>
                  </a:lnTo>
                  <a:lnTo>
                    <a:pt x="7749" y="4912"/>
                  </a:lnTo>
                  <a:lnTo>
                    <a:pt x="7777" y="5083"/>
                  </a:lnTo>
                  <a:lnTo>
                    <a:pt x="7784" y="5257"/>
                  </a:lnTo>
                  <a:lnTo>
                    <a:pt x="7773" y="5436"/>
                  </a:lnTo>
                  <a:lnTo>
                    <a:pt x="7742" y="5619"/>
                  </a:lnTo>
                  <a:lnTo>
                    <a:pt x="7693" y="5806"/>
                  </a:lnTo>
                  <a:lnTo>
                    <a:pt x="7626" y="5997"/>
                  </a:lnTo>
                  <a:lnTo>
                    <a:pt x="7542" y="6193"/>
                  </a:lnTo>
                  <a:lnTo>
                    <a:pt x="7493" y="6292"/>
                  </a:lnTo>
                  <a:lnTo>
                    <a:pt x="7699" y="6292"/>
                  </a:lnTo>
                  <a:lnTo>
                    <a:pt x="7699" y="62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59191" y="1173432"/>
            <a:ext cx="855593" cy="1123670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10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F39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200" b="1" dirty="0" smtClean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2012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83405" y="1040304"/>
            <a:ext cx="1059229" cy="1325599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14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E84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87228" y="1369805"/>
            <a:ext cx="1194671" cy="1492408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18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7A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20104" y="2793614"/>
            <a:ext cx="1386412" cy="1610268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22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97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17649" y="2713187"/>
            <a:ext cx="1658084" cy="1903868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26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8D4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 dirty="0" smtClean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2018</a:t>
              </a:r>
              <a:endParaRPr lang="en-US" sz="36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229608" y="4569190"/>
            <a:ext cx="2710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Localizing SCP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125866" y="4183736"/>
            <a:ext cx="2416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Roadmap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048565" y="2797278"/>
            <a:ext cx="237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 Roadmap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09435" y="3675569"/>
            <a:ext cx="2231098" cy="2638028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30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dirty="0" smtClean="0">
                  <a:solidFill>
                    <a:schemeClr val="accent5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2021</a:t>
              </a:r>
              <a:endParaRPr lang="en-US" sz="44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749611" y="6135084"/>
            <a:ext cx="3089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A1A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 partnership</a:t>
            </a:r>
            <a:endParaRPr lang="en-US" sz="3200" b="1" dirty="0">
              <a:solidFill>
                <a:srgbClr val="0A1A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668602" y="277910"/>
            <a:ext cx="12319899" cy="617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Supporting SCP implementation in Thailand:</a:t>
            </a:r>
            <a:r>
              <a:rPr lang="th-TH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  </a:t>
            </a: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roles </a:t>
            </a: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of </a:t>
            </a: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/>
            </a:r>
            <a:b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</a:b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the </a:t>
            </a:r>
            <a:r>
              <a:rPr lang="en-US" sz="18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SWITCH – Asia program in addressing challenges</a:t>
            </a:r>
            <a:endParaRPr lang="en-US" sz="1800" b="1" dirty="0">
              <a:solidFill>
                <a:srgbClr val="1F4E79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8231763" y="4771999"/>
            <a:ext cx="3482534" cy="1963426"/>
            <a:chOff x="8021058" y="4007057"/>
            <a:chExt cx="3482534" cy="1963426"/>
          </a:xfrm>
        </p:grpSpPr>
        <p:grpSp>
          <p:nvGrpSpPr>
            <p:cNvPr id="138" name="Group 137"/>
            <p:cNvGrpSpPr/>
            <p:nvPr/>
          </p:nvGrpSpPr>
          <p:grpSpPr>
            <a:xfrm>
              <a:off x="8021058" y="4007057"/>
              <a:ext cx="3482534" cy="1963426"/>
              <a:chOff x="8012179" y="4410882"/>
              <a:chExt cx="3482534" cy="1963426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9465765" y="5209909"/>
                <a:ext cx="507863" cy="435448"/>
              </a:xfrm>
              <a:custGeom>
                <a:avLst/>
                <a:gdLst/>
                <a:ahLst/>
                <a:cxnLst/>
                <a:rect l="l" t="t" r="r" b="b"/>
                <a:pathLst>
                  <a:path w="540884" h="468766">
                    <a:moveTo>
                      <a:pt x="45073" y="0"/>
                    </a:moveTo>
                    <a:lnTo>
                      <a:pt x="495810" y="0"/>
                    </a:lnTo>
                    <a:cubicBezTo>
                      <a:pt x="508206" y="0"/>
                      <a:pt x="518816" y="4413"/>
                      <a:pt x="527643" y="13241"/>
                    </a:cubicBezTo>
                    <a:cubicBezTo>
                      <a:pt x="536471" y="22067"/>
                      <a:pt x="540884" y="32678"/>
                      <a:pt x="540884" y="45074"/>
                    </a:cubicBezTo>
                    <a:lnTo>
                      <a:pt x="540884" y="351575"/>
                    </a:lnTo>
                    <a:cubicBezTo>
                      <a:pt x="540884" y="363970"/>
                      <a:pt x="536471" y="374581"/>
                      <a:pt x="527643" y="383408"/>
                    </a:cubicBezTo>
                    <a:cubicBezTo>
                      <a:pt x="518816" y="392235"/>
                      <a:pt x="508206" y="396648"/>
                      <a:pt x="495810" y="396648"/>
                    </a:cubicBezTo>
                    <a:lnTo>
                      <a:pt x="342560" y="396648"/>
                    </a:lnTo>
                    <a:cubicBezTo>
                      <a:pt x="342560" y="403597"/>
                      <a:pt x="344062" y="410875"/>
                      <a:pt x="347067" y="418481"/>
                    </a:cubicBezTo>
                    <a:cubicBezTo>
                      <a:pt x="350072" y="426087"/>
                      <a:pt x="353077" y="432754"/>
                      <a:pt x="356082" y="438482"/>
                    </a:cubicBezTo>
                    <a:cubicBezTo>
                      <a:pt x="359087" y="444210"/>
                      <a:pt x="360589" y="448295"/>
                      <a:pt x="360589" y="450737"/>
                    </a:cubicBezTo>
                    <a:cubicBezTo>
                      <a:pt x="360589" y="455620"/>
                      <a:pt x="358805" y="459845"/>
                      <a:pt x="355236" y="463414"/>
                    </a:cubicBezTo>
                    <a:cubicBezTo>
                      <a:pt x="351668" y="466982"/>
                      <a:pt x="347443" y="468766"/>
                      <a:pt x="342560" y="468766"/>
                    </a:cubicBezTo>
                    <a:lnTo>
                      <a:pt x="198324" y="468766"/>
                    </a:lnTo>
                    <a:cubicBezTo>
                      <a:pt x="193441" y="468766"/>
                      <a:pt x="189215" y="466982"/>
                      <a:pt x="185647" y="463414"/>
                    </a:cubicBezTo>
                    <a:cubicBezTo>
                      <a:pt x="182079" y="459845"/>
                      <a:pt x="180294" y="455620"/>
                      <a:pt x="180294" y="450737"/>
                    </a:cubicBezTo>
                    <a:cubicBezTo>
                      <a:pt x="180294" y="448107"/>
                      <a:pt x="181797" y="443976"/>
                      <a:pt x="184802" y="438342"/>
                    </a:cubicBezTo>
                    <a:cubicBezTo>
                      <a:pt x="187807" y="432707"/>
                      <a:pt x="190812" y="426134"/>
                      <a:pt x="193817" y="418622"/>
                    </a:cubicBezTo>
                    <a:cubicBezTo>
                      <a:pt x="196822" y="411110"/>
                      <a:pt x="198324" y="403785"/>
                      <a:pt x="198324" y="396648"/>
                    </a:cubicBezTo>
                    <a:lnTo>
                      <a:pt x="45073" y="396648"/>
                    </a:lnTo>
                    <a:cubicBezTo>
                      <a:pt x="32678" y="396648"/>
                      <a:pt x="22067" y="392235"/>
                      <a:pt x="13240" y="383408"/>
                    </a:cubicBezTo>
                    <a:cubicBezTo>
                      <a:pt x="4413" y="374581"/>
                      <a:pt x="0" y="363970"/>
                      <a:pt x="0" y="351575"/>
                    </a:cubicBezTo>
                    <a:lnTo>
                      <a:pt x="0" y="45074"/>
                    </a:lnTo>
                    <a:cubicBezTo>
                      <a:pt x="0" y="32678"/>
                      <a:pt x="4413" y="22067"/>
                      <a:pt x="13240" y="13241"/>
                    </a:cubicBezTo>
                    <a:cubicBezTo>
                      <a:pt x="22067" y="4413"/>
                      <a:pt x="32678" y="0"/>
                      <a:pt x="45073" y="0"/>
                    </a:cubicBezTo>
                    <a:close/>
                    <a:moveTo>
                      <a:pt x="45073" y="36059"/>
                    </a:moveTo>
                    <a:cubicBezTo>
                      <a:pt x="42632" y="36059"/>
                      <a:pt x="40519" y="36951"/>
                      <a:pt x="38735" y="38735"/>
                    </a:cubicBezTo>
                    <a:cubicBezTo>
                      <a:pt x="36951" y="40519"/>
                      <a:pt x="36059" y="42632"/>
                      <a:pt x="36059" y="45074"/>
                    </a:cubicBezTo>
                    <a:lnTo>
                      <a:pt x="36059" y="279457"/>
                    </a:lnTo>
                    <a:cubicBezTo>
                      <a:pt x="36059" y="281898"/>
                      <a:pt x="36951" y="284011"/>
                      <a:pt x="38735" y="285795"/>
                    </a:cubicBezTo>
                    <a:cubicBezTo>
                      <a:pt x="40519" y="287579"/>
                      <a:pt x="42632" y="288471"/>
                      <a:pt x="45073" y="288471"/>
                    </a:cubicBezTo>
                    <a:lnTo>
                      <a:pt x="495810" y="288471"/>
                    </a:lnTo>
                    <a:cubicBezTo>
                      <a:pt x="498251" y="288471"/>
                      <a:pt x="500364" y="287579"/>
                      <a:pt x="502148" y="285795"/>
                    </a:cubicBezTo>
                    <a:cubicBezTo>
                      <a:pt x="503933" y="284011"/>
                      <a:pt x="504825" y="281898"/>
                      <a:pt x="504825" y="279457"/>
                    </a:cubicBezTo>
                    <a:lnTo>
                      <a:pt x="504825" y="45074"/>
                    </a:lnTo>
                    <a:cubicBezTo>
                      <a:pt x="504825" y="42632"/>
                      <a:pt x="503933" y="40519"/>
                      <a:pt x="502148" y="38735"/>
                    </a:cubicBezTo>
                    <a:cubicBezTo>
                      <a:pt x="500364" y="36951"/>
                      <a:pt x="498251" y="36059"/>
                      <a:pt x="495810" y="36059"/>
                    </a:cubicBezTo>
                    <a:lnTo>
                      <a:pt x="45073" y="36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8012179" y="4410882"/>
                <a:ext cx="3482534" cy="1963426"/>
                <a:chOff x="8432289" y="4655820"/>
                <a:chExt cx="3482534" cy="1963426"/>
              </a:xfrm>
            </p:grpSpPr>
            <p:sp>
              <p:nvSpPr>
                <p:cNvPr id="51" name="Flowchart: Preparation 50"/>
                <p:cNvSpPr/>
                <p:nvPr/>
              </p:nvSpPr>
              <p:spPr>
                <a:xfrm>
                  <a:off x="10384029" y="5657075"/>
                  <a:ext cx="864138" cy="656522"/>
                </a:xfrm>
                <a:prstGeom prst="flowChartPreparation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</a:endParaRPr>
                </a:p>
              </p:txBody>
            </p:sp>
            <p:grpSp>
              <p:nvGrpSpPr>
                <p:cNvPr id="135" name="Group 134"/>
                <p:cNvGrpSpPr/>
                <p:nvPr/>
              </p:nvGrpSpPr>
              <p:grpSpPr>
                <a:xfrm>
                  <a:off x="8432289" y="4655820"/>
                  <a:ext cx="3482534" cy="1963426"/>
                  <a:chOff x="8437550" y="4655820"/>
                  <a:chExt cx="3482534" cy="1963426"/>
                </a:xfrm>
              </p:grpSpPr>
              <p:sp>
                <p:nvSpPr>
                  <p:cNvPr id="92" name="Freeform 91"/>
                  <p:cNvSpPr/>
                  <p:nvPr/>
                </p:nvSpPr>
                <p:spPr>
                  <a:xfrm>
                    <a:off x="9996521" y="5483320"/>
                    <a:ext cx="364592" cy="329304"/>
                  </a:xfrm>
                  <a:custGeom>
                    <a:avLst/>
                    <a:gdLst>
                      <a:gd name="connsiteX0" fmla="*/ 432708 w 540885"/>
                      <a:gd name="connsiteY0" fmla="*/ 356081 h 496091"/>
                      <a:gd name="connsiteX1" fmla="*/ 407355 w 540885"/>
                      <a:gd name="connsiteY1" fmla="*/ 366786 h 496091"/>
                      <a:gd name="connsiteX2" fmla="*/ 396649 w 540885"/>
                      <a:gd name="connsiteY2" fmla="*/ 392140 h 496091"/>
                      <a:gd name="connsiteX3" fmla="*/ 407213 w 540885"/>
                      <a:gd name="connsiteY3" fmla="*/ 417635 h 496091"/>
                      <a:gd name="connsiteX4" fmla="*/ 432708 w 540885"/>
                      <a:gd name="connsiteY4" fmla="*/ 428199 h 496091"/>
                      <a:gd name="connsiteX5" fmla="*/ 458203 w 540885"/>
                      <a:gd name="connsiteY5" fmla="*/ 417635 h 496091"/>
                      <a:gd name="connsiteX6" fmla="*/ 468767 w 540885"/>
                      <a:gd name="connsiteY6" fmla="*/ 392140 h 496091"/>
                      <a:gd name="connsiteX7" fmla="*/ 458063 w 540885"/>
                      <a:gd name="connsiteY7" fmla="*/ 366786 h 496091"/>
                      <a:gd name="connsiteX8" fmla="*/ 432708 w 540885"/>
                      <a:gd name="connsiteY8" fmla="*/ 356081 h 496091"/>
                      <a:gd name="connsiteX9" fmla="*/ 396649 w 540885"/>
                      <a:gd name="connsiteY9" fmla="*/ 288471 h 496091"/>
                      <a:gd name="connsiteX10" fmla="*/ 409608 w 540885"/>
                      <a:gd name="connsiteY10" fmla="*/ 301570 h 496091"/>
                      <a:gd name="connsiteX11" fmla="*/ 424257 w 540885"/>
                      <a:gd name="connsiteY11" fmla="*/ 320586 h 496091"/>
                      <a:gd name="connsiteX12" fmla="*/ 432708 w 540885"/>
                      <a:gd name="connsiteY12" fmla="*/ 320023 h 496091"/>
                      <a:gd name="connsiteX13" fmla="*/ 441160 w 540885"/>
                      <a:gd name="connsiteY13" fmla="*/ 320586 h 496091"/>
                      <a:gd name="connsiteX14" fmla="*/ 467077 w 540885"/>
                      <a:gd name="connsiteY14" fmla="*/ 289034 h 496091"/>
                      <a:gd name="connsiteX15" fmla="*/ 468767 w 540885"/>
                      <a:gd name="connsiteY15" fmla="*/ 288471 h 496091"/>
                      <a:gd name="connsiteX16" fmla="*/ 503699 w 540885"/>
                      <a:gd name="connsiteY16" fmla="*/ 308190 h 496091"/>
                      <a:gd name="connsiteX17" fmla="*/ 504826 w 540885"/>
                      <a:gd name="connsiteY17" fmla="*/ 310163 h 496091"/>
                      <a:gd name="connsiteX18" fmla="*/ 490459 w 540885"/>
                      <a:gd name="connsiteY18" fmla="*/ 349039 h 496091"/>
                      <a:gd name="connsiteX19" fmla="*/ 498910 w 540885"/>
                      <a:gd name="connsiteY19" fmla="*/ 363688 h 496091"/>
                      <a:gd name="connsiteX20" fmla="*/ 540885 w 540885"/>
                      <a:gd name="connsiteY20" fmla="*/ 372421 h 496091"/>
                      <a:gd name="connsiteX21" fmla="*/ 540885 w 540885"/>
                      <a:gd name="connsiteY21" fmla="*/ 411860 h 496091"/>
                      <a:gd name="connsiteX22" fmla="*/ 498910 w 540885"/>
                      <a:gd name="connsiteY22" fmla="*/ 420593 h 496091"/>
                      <a:gd name="connsiteX23" fmla="*/ 490459 w 540885"/>
                      <a:gd name="connsiteY23" fmla="*/ 435242 h 496091"/>
                      <a:gd name="connsiteX24" fmla="*/ 504826 w 540885"/>
                      <a:gd name="connsiteY24" fmla="*/ 474118 h 496091"/>
                      <a:gd name="connsiteX25" fmla="*/ 503699 w 540885"/>
                      <a:gd name="connsiteY25" fmla="*/ 476090 h 496091"/>
                      <a:gd name="connsiteX26" fmla="*/ 468767 w 540885"/>
                      <a:gd name="connsiteY26" fmla="*/ 496091 h 496091"/>
                      <a:gd name="connsiteX27" fmla="*/ 455809 w 540885"/>
                      <a:gd name="connsiteY27" fmla="*/ 482851 h 496091"/>
                      <a:gd name="connsiteX28" fmla="*/ 441160 w 540885"/>
                      <a:gd name="connsiteY28" fmla="*/ 463695 h 496091"/>
                      <a:gd name="connsiteX29" fmla="*/ 432708 w 540885"/>
                      <a:gd name="connsiteY29" fmla="*/ 464258 h 496091"/>
                      <a:gd name="connsiteX30" fmla="*/ 424257 w 540885"/>
                      <a:gd name="connsiteY30" fmla="*/ 463695 h 496091"/>
                      <a:gd name="connsiteX31" fmla="*/ 409608 w 540885"/>
                      <a:gd name="connsiteY31" fmla="*/ 482851 h 496091"/>
                      <a:gd name="connsiteX32" fmla="*/ 396649 w 540885"/>
                      <a:gd name="connsiteY32" fmla="*/ 496091 h 496091"/>
                      <a:gd name="connsiteX33" fmla="*/ 361717 w 540885"/>
                      <a:gd name="connsiteY33" fmla="*/ 476090 h 496091"/>
                      <a:gd name="connsiteX34" fmla="*/ 360591 w 540885"/>
                      <a:gd name="connsiteY34" fmla="*/ 474118 h 496091"/>
                      <a:gd name="connsiteX35" fmla="*/ 374958 w 540885"/>
                      <a:gd name="connsiteY35" fmla="*/ 435242 h 496091"/>
                      <a:gd name="connsiteX36" fmla="*/ 366507 w 540885"/>
                      <a:gd name="connsiteY36" fmla="*/ 420593 h 496091"/>
                      <a:gd name="connsiteX37" fmla="*/ 324532 w 540885"/>
                      <a:gd name="connsiteY37" fmla="*/ 411860 h 496091"/>
                      <a:gd name="connsiteX38" fmla="*/ 324532 w 540885"/>
                      <a:gd name="connsiteY38" fmla="*/ 372421 h 496091"/>
                      <a:gd name="connsiteX39" fmla="*/ 366507 w 540885"/>
                      <a:gd name="connsiteY39" fmla="*/ 363688 h 496091"/>
                      <a:gd name="connsiteX40" fmla="*/ 374958 w 540885"/>
                      <a:gd name="connsiteY40" fmla="*/ 349039 h 496091"/>
                      <a:gd name="connsiteX41" fmla="*/ 360591 w 540885"/>
                      <a:gd name="connsiteY41" fmla="*/ 310163 h 496091"/>
                      <a:gd name="connsiteX42" fmla="*/ 361717 w 540885"/>
                      <a:gd name="connsiteY42" fmla="*/ 308190 h 496091"/>
                      <a:gd name="connsiteX43" fmla="*/ 371577 w 540885"/>
                      <a:gd name="connsiteY43" fmla="*/ 302557 h 496091"/>
                      <a:gd name="connsiteX44" fmla="*/ 388198 w 540885"/>
                      <a:gd name="connsiteY44" fmla="*/ 292978 h 496091"/>
                      <a:gd name="connsiteX45" fmla="*/ 396649 w 540885"/>
                      <a:gd name="connsiteY45" fmla="*/ 288471 h 496091"/>
                      <a:gd name="connsiteX46" fmla="*/ 180295 w 540885"/>
                      <a:gd name="connsiteY46" fmla="*/ 175788 h 496091"/>
                      <a:gd name="connsiteX47" fmla="*/ 129305 w 540885"/>
                      <a:gd name="connsiteY47" fmla="*/ 196916 h 496091"/>
                      <a:gd name="connsiteX48" fmla="*/ 108177 w 540885"/>
                      <a:gd name="connsiteY48" fmla="*/ 247906 h 496091"/>
                      <a:gd name="connsiteX49" fmla="*/ 129305 w 540885"/>
                      <a:gd name="connsiteY49" fmla="*/ 298895 h 496091"/>
                      <a:gd name="connsiteX50" fmla="*/ 180295 w 540885"/>
                      <a:gd name="connsiteY50" fmla="*/ 320024 h 496091"/>
                      <a:gd name="connsiteX51" fmla="*/ 231285 w 540885"/>
                      <a:gd name="connsiteY51" fmla="*/ 298895 h 496091"/>
                      <a:gd name="connsiteX52" fmla="*/ 252413 w 540885"/>
                      <a:gd name="connsiteY52" fmla="*/ 247906 h 496091"/>
                      <a:gd name="connsiteX53" fmla="*/ 231285 w 540885"/>
                      <a:gd name="connsiteY53" fmla="*/ 196916 h 496091"/>
                      <a:gd name="connsiteX54" fmla="*/ 180295 w 540885"/>
                      <a:gd name="connsiteY54" fmla="*/ 175788 h 496091"/>
                      <a:gd name="connsiteX55" fmla="*/ 432708 w 540885"/>
                      <a:gd name="connsiteY55" fmla="*/ 67611 h 496091"/>
                      <a:gd name="connsiteX56" fmla="*/ 407355 w 540885"/>
                      <a:gd name="connsiteY56" fmla="*/ 78316 h 496091"/>
                      <a:gd name="connsiteX57" fmla="*/ 396649 w 540885"/>
                      <a:gd name="connsiteY57" fmla="*/ 103670 h 496091"/>
                      <a:gd name="connsiteX58" fmla="*/ 407213 w 540885"/>
                      <a:gd name="connsiteY58" fmla="*/ 129165 h 496091"/>
                      <a:gd name="connsiteX59" fmla="*/ 432708 w 540885"/>
                      <a:gd name="connsiteY59" fmla="*/ 139729 h 496091"/>
                      <a:gd name="connsiteX60" fmla="*/ 458203 w 540885"/>
                      <a:gd name="connsiteY60" fmla="*/ 129165 h 496091"/>
                      <a:gd name="connsiteX61" fmla="*/ 468767 w 540885"/>
                      <a:gd name="connsiteY61" fmla="*/ 103670 h 496091"/>
                      <a:gd name="connsiteX62" fmla="*/ 458063 w 540885"/>
                      <a:gd name="connsiteY62" fmla="*/ 78316 h 496091"/>
                      <a:gd name="connsiteX63" fmla="*/ 432708 w 540885"/>
                      <a:gd name="connsiteY63" fmla="*/ 67611 h 496091"/>
                      <a:gd name="connsiteX64" fmla="*/ 154096 w 540885"/>
                      <a:gd name="connsiteY64" fmla="*/ 67611 h 496091"/>
                      <a:gd name="connsiteX65" fmla="*/ 206494 w 540885"/>
                      <a:gd name="connsiteY65" fmla="*/ 67611 h 496091"/>
                      <a:gd name="connsiteX66" fmla="*/ 212128 w 540885"/>
                      <a:gd name="connsiteY66" fmla="*/ 69724 h 496091"/>
                      <a:gd name="connsiteX67" fmla="*/ 214945 w 540885"/>
                      <a:gd name="connsiteY67" fmla="*/ 74654 h 496091"/>
                      <a:gd name="connsiteX68" fmla="*/ 221425 w 540885"/>
                      <a:gd name="connsiteY68" fmla="*/ 117755 h 496091"/>
                      <a:gd name="connsiteX69" fmla="*/ 242553 w 540885"/>
                      <a:gd name="connsiteY69" fmla="*/ 126488 h 496091"/>
                      <a:gd name="connsiteX70" fmla="*/ 275795 w 540885"/>
                      <a:gd name="connsiteY70" fmla="*/ 101416 h 496091"/>
                      <a:gd name="connsiteX71" fmla="*/ 281429 w 540885"/>
                      <a:gd name="connsiteY71" fmla="*/ 99444 h 496091"/>
                      <a:gd name="connsiteX72" fmla="*/ 287345 w 540885"/>
                      <a:gd name="connsiteY72" fmla="*/ 101698 h 496091"/>
                      <a:gd name="connsiteX73" fmla="*/ 327911 w 540885"/>
                      <a:gd name="connsiteY73" fmla="*/ 146772 h 496091"/>
                      <a:gd name="connsiteX74" fmla="*/ 325939 w 540885"/>
                      <a:gd name="connsiteY74" fmla="*/ 152124 h 496091"/>
                      <a:gd name="connsiteX75" fmla="*/ 314108 w 540885"/>
                      <a:gd name="connsiteY75" fmla="*/ 167337 h 496091"/>
                      <a:gd name="connsiteX76" fmla="*/ 301430 w 540885"/>
                      <a:gd name="connsiteY76" fmla="*/ 184239 h 496091"/>
                      <a:gd name="connsiteX77" fmla="*/ 311008 w 540885"/>
                      <a:gd name="connsiteY77" fmla="*/ 207339 h 496091"/>
                      <a:gd name="connsiteX78" fmla="*/ 353828 w 540885"/>
                      <a:gd name="connsiteY78" fmla="*/ 213819 h 496091"/>
                      <a:gd name="connsiteX79" fmla="*/ 358618 w 540885"/>
                      <a:gd name="connsiteY79" fmla="*/ 216777 h 496091"/>
                      <a:gd name="connsiteX80" fmla="*/ 360590 w 540885"/>
                      <a:gd name="connsiteY80" fmla="*/ 222270 h 496091"/>
                      <a:gd name="connsiteX81" fmla="*/ 360590 w 540885"/>
                      <a:gd name="connsiteY81" fmla="*/ 274386 h 496091"/>
                      <a:gd name="connsiteX82" fmla="*/ 358618 w 540885"/>
                      <a:gd name="connsiteY82" fmla="*/ 279880 h 496091"/>
                      <a:gd name="connsiteX83" fmla="*/ 354110 w 540885"/>
                      <a:gd name="connsiteY83" fmla="*/ 282838 h 496091"/>
                      <a:gd name="connsiteX84" fmla="*/ 310445 w 540885"/>
                      <a:gd name="connsiteY84" fmla="*/ 289599 h 496091"/>
                      <a:gd name="connsiteX85" fmla="*/ 301430 w 540885"/>
                      <a:gd name="connsiteY85" fmla="*/ 311009 h 496091"/>
                      <a:gd name="connsiteX86" fmla="*/ 326784 w 540885"/>
                      <a:gd name="connsiteY86" fmla="*/ 343405 h 496091"/>
                      <a:gd name="connsiteX87" fmla="*/ 328756 w 540885"/>
                      <a:gd name="connsiteY87" fmla="*/ 349040 h 496091"/>
                      <a:gd name="connsiteX88" fmla="*/ 326784 w 540885"/>
                      <a:gd name="connsiteY88" fmla="*/ 354392 h 496091"/>
                      <a:gd name="connsiteX89" fmla="*/ 303543 w 540885"/>
                      <a:gd name="connsiteY89" fmla="*/ 379605 h 496091"/>
                      <a:gd name="connsiteX90" fmla="*/ 281429 w 540885"/>
                      <a:gd name="connsiteY90" fmla="*/ 396367 h 496091"/>
                      <a:gd name="connsiteX91" fmla="*/ 275513 w 540885"/>
                      <a:gd name="connsiteY91" fmla="*/ 394395 h 496091"/>
                      <a:gd name="connsiteX92" fmla="*/ 243117 w 540885"/>
                      <a:gd name="connsiteY92" fmla="*/ 369041 h 496091"/>
                      <a:gd name="connsiteX93" fmla="*/ 221425 w 540885"/>
                      <a:gd name="connsiteY93" fmla="*/ 377774 h 496091"/>
                      <a:gd name="connsiteX94" fmla="*/ 214945 w 540885"/>
                      <a:gd name="connsiteY94" fmla="*/ 421439 h 496091"/>
                      <a:gd name="connsiteX95" fmla="*/ 206494 w 540885"/>
                      <a:gd name="connsiteY95" fmla="*/ 428200 h 496091"/>
                      <a:gd name="connsiteX96" fmla="*/ 154096 w 540885"/>
                      <a:gd name="connsiteY96" fmla="*/ 428200 h 496091"/>
                      <a:gd name="connsiteX97" fmla="*/ 148462 w 540885"/>
                      <a:gd name="connsiteY97" fmla="*/ 426087 h 496091"/>
                      <a:gd name="connsiteX98" fmla="*/ 145645 w 540885"/>
                      <a:gd name="connsiteY98" fmla="*/ 421158 h 496091"/>
                      <a:gd name="connsiteX99" fmla="*/ 139165 w 540885"/>
                      <a:gd name="connsiteY99" fmla="*/ 378056 h 496091"/>
                      <a:gd name="connsiteX100" fmla="*/ 118037 w 540885"/>
                      <a:gd name="connsiteY100" fmla="*/ 369323 h 496091"/>
                      <a:gd name="connsiteX101" fmla="*/ 84795 w 540885"/>
                      <a:gd name="connsiteY101" fmla="*/ 394395 h 496091"/>
                      <a:gd name="connsiteX102" fmla="*/ 79161 w 540885"/>
                      <a:gd name="connsiteY102" fmla="*/ 396367 h 496091"/>
                      <a:gd name="connsiteX103" fmla="*/ 73245 w 540885"/>
                      <a:gd name="connsiteY103" fmla="*/ 394113 h 496091"/>
                      <a:gd name="connsiteX104" fmla="*/ 32679 w 540885"/>
                      <a:gd name="connsiteY104" fmla="*/ 349040 h 496091"/>
                      <a:gd name="connsiteX105" fmla="*/ 34651 w 540885"/>
                      <a:gd name="connsiteY105" fmla="*/ 343687 h 496091"/>
                      <a:gd name="connsiteX106" fmla="*/ 46201 w 540885"/>
                      <a:gd name="connsiteY106" fmla="*/ 328756 h 496091"/>
                      <a:gd name="connsiteX107" fmla="*/ 59441 w 540885"/>
                      <a:gd name="connsiteY107" fmla="*/ 311572 h 496091"/>
                      <a:gd name="connsiteX108" fmla="*/ 49581 w 540885"/>
                      <a:gd name="connsiteY108" fmla="*/ 288472 h 496091"/>
                      <a:gd name="connsiteX109" fmla="*/ 6761 w 540885"/>
                      <a:gd name="connsiteY109" fmla="*/ 281711 h 496091"/>
                      <a:gd name="connsiteX110" fmla="*/ 1972 w 540885"/>
                      <a:gd name="connsiteY110" fmla="*/ 279034 h 496091"/>
                      <a:gd name="connsiteX111" fmla="*/ 0 w 540885"/>
                      <a:gd name="connsiteY111" fmla="*/ 273541 h 496091"/>
                      <a:gd name="connsiteX112" fmla="*/ 0 w 540885"/>
                      <a:gd name="connsiteY112" fmla="*/ 221425 h 496091"/>
                      <a:gd name="connsiteX113" fmla="*/ 1972 w 540885"/>
                      <a:gd name="connsiteY113" fmla="*/ 215932 h 496091"/>
                      <a:gd name="connsiteX114" fmla="*/ 6480 w 540885"/>
                      <a:gd name="connsiteY114" fmla="*/ 212973 h 496091"/>
                      <a:gd name="connsiteX115" fmla="*/ 50145 w 540885"/>
                      <a:gd name="connsiteY115" fmla="*/ 206213 h 496091"/>
                      <a:gd name="connsiteX116" fmla="*/ 59159 w 540885"/>
                      <a:gd name="connsiteY116" fmla="*/ 184802 h 496091"/>
                      <a:gd name="connsiteX117" fmla="*/ 33806 w 540885"/>
                      <a:gd name="connsiteY117" fmla="*/ 152406 h 496091"/>
                      <a:gd name="connsiteX118" fmla="*/ 31834 w 540885"/>
                      <a:gd name="connsiteY118" fmla="*/ 146772 h 496091"/>
                      <a:gd name="connsiteX119" fmla="*/ 33806 w 540885"/>
                      <a:gd name="connsiteY119" fmla="*/ 141137 h 496091"/>
                      <a:gd name="connsiteX120" fmla="*/ 56906 w 540885"/>
                      <a:gd name="connsiteY120" fmla="*/ 116065 h 496091"/>
                      <a:gd name="connsiteX121" fmla="*/ 79161 w 540885"/>
                      <a:gd name="connsiteY121" fmla="*/ 99444 h 496091"/>
                      <a:gd name="connsiteX122" fmla="*/ 85077 w 540885"/>
                      <a:gd name="connsiteY122" fmla="*/ 101416 h 496091"/>
                      <a:gd name="connsiteX123" fmla="*/ 117474 w 540885"/>
                      <a:gd name="connsiteY123" fmla="*/ 126770 h 496091"/>
                      <a:gd name="connsiteX124" fmla="*/ 139165 w 540885"/>
                      <a:gd name="connsiteY124" fmla="*/ 117755 h 496091"/>
                      <a:gd name="connsiteX125" fmla="*/ 145645 w 540885"/>
                      <a:gd name="connsiteY125" fmla="*/ 74372 h 496091"/>
                      <a:gd name="connsiteX126" fmla="*/ 154096 w 540885"/>
                      <a:gd name="connsiteY126" fmla="*/ 67611 h 496091"/>
                      <a:gd name="connsiteX127" fmla="*/ 396649 w 540885"/>
                      <a:gd name="connsiteY127" fmla="*/ 0 h 496091"/>
                      <a:gd name="connsiteX128" fmla="*/ 409608 w 540885"/>
                      <a:gd name="connsiteY128" fmla="*/ 13100 h 496091"/>
                      <a:gd name="connsiteX129" fmla="*/ 424257 w 540885"/>
                      <a:gd name="connsiteY129" fmla="*/ 32116 h 496091"/>
                      <a:gd name="connsiteX130" fmla="*/ 432708 w 540885"/>
                      <a:gd name="connsiteY130" fmla="*/ 31552 h 496091"/>
                      <a:gd name="connsiteX131" fmla="*/ 441160 w 540885"/>
                      <a:gd name="connsiteY131" fmla="*/ 32116 h 496091"/>
                      <a:gd name="connsiteX132" fmla="*/ 467077 w 540885"/>
                      <a:gd name="connsiteY132" fmla="*/ 564 h 496091"/>
                      <a:gd name="connsiteX133" fmla="*/ 468767 w 540885"/>
                      <a:gd name="connsiteY133" fmla="*/ 0 h 496091"/>
                      <a:gd name="connsiteX134" fmla="*/ 503699 w 540885"/>
                      <a:gd name="connsiteY134" fmla="*/ 19720 h 496091"/>
                      <a:gd name="connsiteX135" fmla="*/ 504826 w 540885"/>
                      <a:gd name="connsiteY135" fmla="*/ 21692 h 496091"/>
                      <a:gd name="connsiteX136" fmla="*/ 490459 w 540885"/>
                      <a:gd name="connsiteY136" fmla="*/ 60568 h 496091"/>
                      <a:gd name="connsiteX137" fmla="*/ 498910 w 540885"/>
                      <a:gd name="connsiteY137" fmla="*/ 75217 h 496091"/>
                      <a:gd name="connsiteX138" fmla="*/ 540885 w 540885"/>
                      <a:gd name="connsiteY138" fmla="*/ 83950 h 496091"/>
                      <a:gd name="connsiteX139" fmla="*/ 540885 w 540885"/>
                      <a:gd name="connsiteY139" fmla="*/ 123390 h 496091"/>
                      <a:gd name="connsiteX140" fmla="*/ 498910 w 540885"/>
                      <a:gd name="connsiteY140" fmla="*/ 132123 h 496091"/>
                      <a:gd name="connsiteX141" fmla="*/ 490459 w 540885"/>
                      <a:gd name="connsiteY141" fmla="*/ 146772 h 496091"/>
                      <a:gd name="connsiteX142" fmla="*/ 504826 w 540885"/>
                      <a:gd name="connsiteY142" fmla="*/ 185648 h 496091"/>
                      <a:gd name="connsiteX143" fmla="*/ 503699 w 540885"/>
                      <a:gd name="connsiteY143" fmla="*/ 187619 h 496091"/>
                      <a:gd name="connsiteX144" fmla="*/ 468767 w 540885"/>
                      <a:gd name="connsiteY144" fmla="*/ 207621 h 496091"/>
                      <a:gd name="connsiteX145" fmla="*/ 455809 w 540885"/>
                      <a:gd name="connsiteY145" fmla="*/ 194381 h 496091"/>
                      <a:gd name="connsiteX146" fmla="*/ 441160 w 540885"/>
                      <a:gd name="connsiteY146" fmla="*/ 175224 h 496091"/>
                      <a:gd name="connsiteX147" fmla="*/ 432708 w 540885"/>
                      <a:gd name="connsiteY147" fmla="*/ 175788 h 496091"/>
                      <a:gd name="connsiteX148" fmla="*/ 424257 w 540885"/>
                      <a:gd name="connsiteY148" fmla="*/ 175224 h 496091"/>
                      <a:gd name="connsiteX149" fmla="*/ 409608 w 540885"/>
                      <a:gd name="connsiteY149" fmla="*/ 194381 h 496091"/>
                      <a:gd name="connsiteX150" fmla="*/ 396649 w 540885"/>
                      <a:gd name="connsiteY150" fmla="*/ 207621 h 496091"/>
                      <a:gd name="connsiteX151" fmla="*/ 361717 w 540885"/>
                      <a:gd name="connsiteY151" fmla="*/ 187619 h 496091"/>
                      <a:gd name="connsiteX152" fmla="*/ 360591 w 540885"/>
                      <a:gd name="connsiteY152" fmla="*/ 185648 h 496091"/>
                      <a:gd name="connsiteX153" fmla="*/ 374958 w 540885"/>
                      <a:gd name="connsiteY153" fmla="*/ 146772 h 496091"/>
                      <a:gd name="connsiteX154" fmla="*/ 366507 w 540885"/>
                      <a:gd name="connsiteY154" fmla="*/ 132123 h 496091"/>
                      <a:gd name="connsiteX155" fmla="*/ 324532 w 540885"/>
                      <a:gd name="connsiteY155" fmla="*/ 123390 h 496091"/>
                      <a:gd name="connsiteX156" fmla="*/ 324532 w 540885"/>
                      <a:gd name="connsiteY156" fmla="*/ 83950 h 496091"/>
                      <a:gd name="connsiteX157" fmla="*/ 366507 w 540885"/>
                      <a:gd name="connsiteY157" fmla="*/ 75217 h 496091"/>
                      <a:gd name="connsiteX158" fmla="*/ 374958 w 540885"/>
                      <a:gd name="connsiteY158" fmla="*/ 60568 h 496091"/>
                      <a:gd name="connsiteX159" fmla="*/ 360591 w 540885"/>
                      <a:gd name="connsiteY159" fmla="*/ 21692 h 496091"/>
                      <a:gd name="connsiteX160" fmla="*/ 361717 w 540885"/>
                      <a:gd name="connsiteY160" fmla="*/ 19720 h 496091"/>
                      <a:gd name="connsiteX161" fmla="*/ 371577 w 540885"/>
                      <a:gd name="connsiteY161" fmla="*/ 14086 h 496091"/>
                      <a:gd name="connsiteX162" fmla="*/ 388198 w 540885"/>
                      <a:gd name="connsiteY162" fmla="*/ 4508 h 496091"/>
                      <a:gd name="connsiteX163" fmla="*/ 396649 w 540885"/>
                      <a:gd name="connsiteY163" fmla="*/ 0 h 49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</a:cxnLst>
                    <a:rect l="l" t="t" r="r" b="b"/>
                    <a:pathLst>
                      <a:path w="540885" h="496091">
                        <a:moveTo>
                          <a:pt x="432708" y="356081"/>
                        </a:moveTo>
                        <a:cubicBezTo>
                          <a:pt x="422942" y="356081"/>
                          <a:pt x="414491" y="359650"/>
                          <a:pt x="407355" y="366786"/>
                        </a:cubicBezTo>
                        <a:cubicBezTo>
                          <a:pt x="400218" y="373923"/>
                          <a:pt x="396649" y="382375"/>
                          <a:pt x="396649" y="392140"/>
                        </a:cubicBezTo>
                        <a:cubicBezTo>
                          <a:pt x="396649" y="402094"/>
                          <a:pt x="400171" y="410592"/>
                          <a:pt x="407213" y="417635"/>
                        </a:cubicBezTo>
                        <a:cubicBezTo>
                          <a:pt x="414257" y="424678"/>
                          <a:pt x="422754" y="428199"/>
                          <a:pt x="432708" y="428199"/>
                        </a:cubicBezTo>
                        <a:cubicBezTo>
                          <a:pt x="442662" y="428199"/>
                          <a:pt x="451161" y="424678"/>
                          <a:pt x="458203" y="417635"/>
                        </a:cubicBezTo>
                        <a:cubicBezTo>
                          <a:pt x="465246" y="410592"/>
                          <a:pt x="468767" y="402094"/>
                          <a:pt x="468767" y="392140"/>
                        </a:cubicBezTo>
                        <a:cubicBezTo>
                          <a:pt x="468767" y="382375"/>
                          <a:pt x="465199" y="373923"/>
                          <a:pt x="458063" y="366786"/>
                        </a:cubicBezTo>
                        <a:cubicBezTo>
                          <a:pt x="450925" y="359650"/>
                          <a:pt x="442474" y="356081"/>
                          <a:pt x="432708" y="356081"/>
                        </a:cubicBezTo>
                        <a:close/>
                        <a:moveTo>
                          <a:pt x="396649" y="288471"/>
                        </a:moveTo>
                        <a:cubicBezTo>
                          <a:pt x="398152" y="288471"/>
                          <a:pt x="402471" y="292838"/>
                          <a:pt x="409608" y="301570"/>
                        </a:cubicBezTo>
                        <a:cubicBezTo>
                          <a:pt x="416744" y="310303"/>
                          <a:pt x="421628" y="316642"/>
                          <a:pt x="424257" y="320586"/>
                        </a:cubicBezTo>
                        <a:cubicBezTo>
                          <a:pt x="428013" y="320210"/>
                          <a:pt x="430830" y="320023"/>
                          <a:pt x="432708" y="320023"/>
                        </a:cubicBezTo>
                        <a:cubicBezTo>
                          <a:pt x="434586" y="320023"/>
                          <a:pt x="437403" y="320210"/>
                          <a:pt x="441160" y="320586"/>
                        </a:cubicBezTo>
                        <a:cubicBezTo>
                          <a:pt x="450738" y="307251"/>
                          <a:pt x="459377" y="296734"/>
                          <a:pt x="467077" y="289034"/>
                        </a:cubicBezTo>
                        <a:lnTo>
                          <a:pt x="468767" y="288471"/>
                        </a:lnTo>
                        <a:cubicBezTo>
                          <a:pt x="469518" y="288471"/>
                          <a:pt x="481162" y="295044"/>
                          <a:pt x="503699" y="308190"/>
                        </a:cubicBezTo>
                        <a:cubicBezTo>
                          <a:pt x="504450" y="308754"/>
                          <a:pt x="504826" y="309412"/>
                          <a:pt x="504826" y="310163"/>
                        </a:cubicBezTo>
                        <a:cubicBezTo>
                          <a:pt x="504826" y="314858"/>
                          <a:pt x="500037" y="327816"/>
                          <a:pt x="490459" y="349039"/>
                        </a:cubicBezTo>
                        <a:cubicBezTo>
                          <a:pt x="493651" y="353358"/>
                          <a:pt x="496468" y="358241"/>
                          <a:pt x="498910" y="363688"/>
                        </a:cubicBezTo>
                        <a:cubicBezTo>
                          <a:pt x="526893" y="366505"/>
                          <a:pt x="540885" y="369416"/>
                          <a:pt x="540885" y="372421"/>
                        </a:cubicBezTo>
                        <a:lnTo>
                          <a:pt x="540885" y="411860"/>
                        </a:lnTo>
                        <a:cubicBezTo>
                          <a:pt x="540885" y="414865"/>
                          <a:pt x="526893" y="417776"/>
                          <a:pt x="498910" y="420593"/>
                        </a:cubicBezTo>
                        <a:cubicBezTo>
                          <a:pt x="496657" y="425664"/>
                          <a:pt x="493839" y="430547"/>
                          <a:pt x="490459" y="435242"/>
                        </a:cubicBezTo>
                        <a:cubicBezTo>
                          <a:pt x="500037" y="456464"/>
                          <a:pt x="504826" y="469423"/>
                          <a:pt x="504826" y="474118"/>
                        </a:cubicBezTo>
                        <a:cubicBezTo>
                          <a:pt x="504826" y="474869"/>
                          <a:pt x="504450" y="475527"/>
                          <a:pt x="503699" y="476090"/>
                        </a:cubicBezTo>
                        <a:cubicBezTo>
                          <a:pt x="480787" y="489424"/>
                          <a:pt x="469143" y="496091"/>
                          <a:pt x="468767" y="496091"/>
                        </a:cubicBezTo>
                        <a:cubicBezTo>
                          <a:pt x="467265" y="496091"/>
                          <a:pt x="462945" y="491678"/>
                          <a:pt x="455809" y="482851"/>
                        </a:cubicBezTo>
                        <a:cubicBezTo>
                          <a:pt x="448672" y="474024"/>
                          <a:pt x="443788" y="467639"/>
                          <a:pt x="441160" y="463695"/>
                        </a:cubicBezTo>
                        <a:cubicBezTo>
                          <a:pt x="437403" y="464070"/>
                          <a:pt x="434586" y="464258"/>
                          <a:pt x="432708" y="464258"/>
                        </a:cubicBezTo>
                        <a:cubicBezTo>
                          <a:pt x="430830" y="464258"/>
                          <a:pt x="428013" y="464070"/>
                          <a:pt x="424257" y="463695"/>
                        </a:cubicBezTo>
                        <a:cubicBezTo>
                          <a:pt x="421628" y="467639"/>
                          <a:pt x="416744" y="474024"/>
                          <a:pt x="409608" y="482851"/>
                        </a:cubicBezTo>
                        <a:cubicBezTo>
                          <a:pt x="402471" y="491678"/>
                          <a:pt x="398152" y="496091"/>
                          <a:pt x="396649" y="496091"/>
                        </a:cubicBezTo>
                        <a:cubicBezTo>
                          <a:pt x="396274" y="496091"/>
                          <a:pt x="384629" y="489424"/>
                          <a:pt x="361717" y="476090"/>
                        </a:cubicBezTo>
                        <a:cubicBezTo>
                          <a:pt x="360966" y="475527"/>
                          <a:pt x="360591" y="474869"/>
                          <a:pt x="360591" y="474118"/>
                        </a:cubicBezTo>
                        <a:cubicBezTo>
                          <a:pt x="360591" y="469423"/>
                          <a:pt x="365380" y="456464"/>
                          <a:pt x="374958" y="435242"/>
                        </a:cubicBezTo>
                        <a:cubicBezTo>
                          <a:pt x="371577" y="430547"/>
                          <a:pt x="368760" y="425664"/>
                          <a:pt x="366507" y="420593"/>
                        </a:cubicBezTo>
                        <a:cubicBezTo>
                          <a:pt x="338523" y="417776"/>
                          <a:pt x="324532" y="414865"/>
                          <a:pt x="324532" y="411860"/>
                        </a:cubicBezTo>
                        <a:lnTo>
                          <a:pt x="324532" y="372421"/>
                        </a:lnTo>
                        <a:cubicBezTo>
                          <a:pt x="324532" y="369416"/>
                          <a:pt x="338523" y="366505"/>
                          <a:pt x="366507" y="363688"/>
                        </a:cubicBezTo>
                        <a:cubicBezTo>
                          <a:pt x="368948" y="358241"/>
                          <a:pt x="371765" y="353358"/>
                          <a:pt x="374958" y="349039"/>
                        </a:cubicBezTo>
                        <a:cubicBezTo>
                          <a:pt x="365380" y="327816"/>
                          <a:pt x="360591" y="314858"/>
                          <a:pt x="360591" y="310163"/>
                        </a:cubicBezTo>
                        <a:cubicBezTo>
                          <a:pt x="360591" y="309412"/>
                          <a:pt x="360966" y="308754"/>
                          <a:pt x="361717" y="308190"/>
                        </a:cubicBezTo>
                        <a:cubicBezTo>
                          <a:pt x="362468" y="307815"/>
                          <a:pt x="365755" y="305937"/>
                          <a:pt x="371577" y="302557"/>
                        </a:cubicBezTo>
                        <a:cubicBezTo>
                          <a:pt x="377399" y="299176"/>
                          <a:pt x="382939" y="295983"/>
                          <a:pt x="388198" y="292978"/>
                        </a:cubicBezTo>
                        <a:cubicBezTo>
                          <a:pt x="393457" y="289974"/>
                          <a:pt x="396274" y="288471"/>
                          <a:pt x="396649" y="288471"/>
                        </a:cubicBezTo>
                        <a:close/>
                        <a:moveTo>
                          <a:pt x="180295" y="175788"/>
                        </a:moveTo>
                        <a:cubicBezTo>
                          <a:pt x="160387" y="175788"/>
                          <a:pt x="143391" y="182830"/>
                          <a:pt x="129305" y="196916"/>
                        </a:cubicBezTo>
                        <a:cubicBezTo>
                          <a:pt x="115220" y="211002"/>
                          <a:pt x="108177" y="227998"/>
                          <a:pt x="108177" y="247906"/>
                        </a:cubicBezTo>
                        <a:cubicBezTo>
                          <a:pt x="108177" y="267813"/>
                          <a:pt x="115220" y="284810"/>
                          <a:pt x="129305" y="298895"/>
                        </a:cubicBezTo>
                        <a:cubicBezTo>
                          <a:pt x="143391" y="312981"/>
                          <a:pt x="160387" y="320024"/>
                          <a:pt x="180295" y="320024"/>
                        </a:cubicBezTo>
                        <a:cubicBezTo>
                          <a:pt x="200202" y="320024"/>
                          <a:pt x="217199" y="312981"/>
                          <a:pt x="231285" y="298895"/>
                        </a:cubicBezTo>
                        <a:cubicBezTo>
                          <a:pt x="245370" y="284810"/>
                          <a:pt x="252413" y="267813"/>
                          <a:pt x="252413" y="247906"/>
                        </a:cubicBezTo>
                        <a:cubicBezTo>
                          <a:pt x="252413" y="227998"/>
                          <a:pt x="245370" y="211002"/>
                          <a:pt x="231285" y="196916"/>
                        </a:cubicBezTo>
                        <a:cubicBezTo>
                          <a:pt x="217199" y="182830"/>
                          <a:pt x="200202" y="175788"/>
                          <a:pt x="180295" y="175788"/>
                        </a:cubicBezTo>
                        <a:close/>
                        <a:moveTo>
                          <a:pt x="432708" y="67611"/>
                        </a:moveTo>
                        <a:cubicBezTo>
                          <a:pt x="422942" y="67611"/>
                          <a:pt x="414491" y="71179"/>
                          <a:pt x="407355" y="78316"/>
                        </a:cubicBezTo>
                        <a:cubicBezTo>
                          <a:pt x="400218" y="85453"/>
                          <a:pt x="396649" y="93904"/>
                          <a:pt x="396649" y="103670"/>
                        </a:cubicBezTo>
                        <a:cubicBezTo>
                          <a:pt x="396649" y="113624"/>
                          <a:pt x="400171" y="122122"/>
                          <a:pt x="407213" y="129165"/>
                        </a:cubicBezTo>
                        <a:cubicBezTo>
                          <a:pt x="414257" y="136207"/>
                          <a:pt x="422754" y="139729"/>
                          <a:pt x="432708" y="139729"/>
                        </a:cubicBezTo>
                        <a:cubicBezTo>
                          <a:pt x="442662" y="139729"/>
                          <a:pt x="451161" y="136207"/>
                          <a:pt x="458203" y="129165"/>
                        </a:cubicBezTo>
                        <a:cubicBezTo>
                          <a:pt x="465246" y="122122"/>
                          <a:pt x="468767" y="113624"/>
                          <a:pt x="468767" y="103670"/>
                        </a:cubicBezTo>
                        <a:cubicBezTo>
                          <a:pt x="468767" y="93904"/>
                          <a:pt x="465199" y="85453"/>
                          <a:pt x="458063" y="78316"/>
                        </a:cubicBezTo>
                        <a:cubicBezTo>
                          <a:pt x="450925" y="71179"/>
                          <a:pt x="442474" y="67611"/>
                          <a:pt x="432708" y="67611"/>
                        </a:cubicBezTo>
                        <a:close/>
                        <a:moveTo>
                          <a:pt x="154096" y="67611"/>
                        </a:moveTo>
                        <a:lnTo>
                          <a:pt x="206494" y="67611"/>
                        </a:lnTo>
                        <a:cubicBezTo>
                          <a:pt x="208559" y="67611"/>
                          <a:pt x="210438" y="68315"/>
                          <a:pt x="212128" y="69724"/>
                        </a:cubicBezTo>
                        <a:cubicBezTo>
                          <a:pt x="213818" y="71132"/>
                          <a:pt x="214757" y="72775"/>
                          <a:pt x="214945" y="74654"/>
                        </a:cubicBezTo>
                        <a:lnTo>
                          <a:pt x="221425" y="117755"/>
                        </a:lnTo>
                        <a:cubicBezTo>
                          <a:pt x="227810" y="119633"/>
                          <a:pt x="234853" y="122545"/>
                          <a:pt x="242553" y="126488"/>
                        </a:cubicBezTo>
                        <a:lnTo>
                          <a:pt x="275795" y="101416"/>
                        </a:lnTo>
                        <a:cubicBezTo>
                          <a:pt x="277297" y="100102"/>
                          <a:pt x="279175" y="99444"/>
                          <a:pt x="281429" y="99444"/>
                        </a:cubicBezTo>
                        <a:cubicBezTo>
                          <a:pt x="283494" y="99444"/>
                          <a:pt x="285466" y="100195"/>
                          <a:pt x="287345" y="101698"/>
                        </a:cubicBezTo>
                        <a:cubicBezTo>
                          <a:pt x="314389" y="126676"/>
                          <a:pt x="327911" y="141701"/>
                          <a:pt x="327911" y="146772"/>
                        </a:cubicBezTo>
                        <a:cubicBezTo>
                          <a:pt x="327911" y="148462"/>
                          <a:pt x="327254" y="150246"/>
                          <a:pt x="325939" y="152124"/>
                        </a:cubicBezTo>
                        <a:cubicBezTo>
                          <a:pt x="323685" y="155129"/>
                          <a:pt x="319742" y="160200"/>
                          <a:pt x="314108" y="167337"/>
                        </a:cubicBezTo>
                        <a:cubicBezTo>
                          <a:pt x="308473" y="174473"/>
                          <a:pt x="304248" y="180107"/>
                          <a:pt x="301430" y="184239"/>
                        </a:cubicBezTo>
                        <a:cubicBezTo>
                          <a:pt x="305749" y="193254"/>
                          <a:pt x="308942" y="200954"/>
                          <a:pt x="311008" y="207339"/>
                        </a:cubicBezTo>
                        <a:lnTo>
                          <a:pt x="353828" y="213819"/>
                        </a:lnTo>
                        <a:cubicBezTo>
                          <a:pt x="355706" y="214194"/>
                          <a:pt x="357303" y="215180"/>
                          <a:pt x="358618" y="216777"/>
                        </a:cubicBezTo>
                        <a:cubicBezTo>
                          <a:pt x="359932" y="218373"/>
                          <a:pt x="360590" y="220204"/>
                          <a:pt x="360590" y="222270"/>
                        </a:cubicBezTo>
                        <a:lnTo>
                          <a:pt x="360590" y="274386"/>
                        </a:lnTo>
                        <a:cubicBezTo>
                          <a:pt x="360590" y="276265"/>
                          <a:pt x="359932" y="278095"/>
                          <a:pt x="358618" y="279880"/>
                        </a:cubicBezTo>
                        <a:cubicBezTo>
                          <a:pt x="357303" y="281664"/>
                          <a:pt x="355800" y="282650"/>
                          <a:pt x="354110" y="282838"/>
                        </a:cubicBezTo>
                        <a:lnTo>
                          <a:pt x="310445" y="289599"/>
                        </a:lnTo>
                        <a:cubicBezTo>
                          <a:pt x="308379" y="296172"/>
                          <a:pt x="305374" y="303309"/>
                          <a:pt x="301430" y="311009"/>
                        </a:cubicBezTo>
                        <a:cubicBezTo>
                          <a:pt x="307816" y="320024"/>
                          <a:pt x="316267" y="330822"/>
                          <a:pt x="326784" y="343405"/>
                        </a:cubicBezTo>
                        <a:cubicBezTo>
                          <a:pt x="328099" y="345283"/>
                          <a:pt x="328756" y="347161"/>
                          <a:pt x="328756" y="349040"/>
                        </a:cubicBezTo>
                        <a:cubicBezTo>
                          <a:pt x="328756" y="351293"/>
                          <a:pt x="328099" y="353077"/>
                          <a:pt x="326784" y="354392"/>
                        </a:cubicBezTo>
                        <a:cubicBezTo>
                          <a:pt x="322465" y="360026"/>
                          <a:pt x="314717" y="368431"/>
                          <a:pt x="303543" y="379605"/>
                        </a:cubicBezTo>
                        <a:cubicBezTo>
                          <a:pt x="292368" y="390780"/>
                          <a:pt x="284997" y="396367"/>
                          <a:pt x="281429" y="396367"/>
                        </a:cubicBezTo>
                        <a:cubicBezTo>
                          <a:pt x="279363" y="396367"/>
                          <a:pt x="277391" y="395710"/>
                          <a:pt x="275513" y="394395"/>
                        </a:cubicBezTo>
                        <a:lnTo>
                          <a:pt x="243117" y="369041"/>
                        </a:lnTo>
                        <a:cubicBezTo>
                          <a:pt x="236167" y="372609"/>
                          <a:pt x="228937" y="375520"/>
                          <a:pt x="221425" y="377774"/>
                        </a:cubicBezTo>
                        <a:cubicBezTo>
                          <a:pt x="219359" y="398057"/>
                          <a:pt x="217199" y="412612"/>
                          <a:pt x="214945" y="421439"/>
                        </a:cubicBezTo>
                        <a:cubicBezTo>
                          <a:pt x="213630" y="425947"/>
                          <a:pt x="210813" y="428200"/>
                          <a:pt x="206494" y="428200"/>
                        </a:cubicBezTo>
                        <a:lnTo>
                          <a:pt x="154096" y="428200"/>
                        </a:lnTo>
                        <a:cubicBezTo>
                          <a:pt x="152030" y="428200"/>
                          <a:pt x="150152" y="427496"/>
                          <a:pt x="148462" y="426087"/>
                        </a:cubicBezTo>
                        <a:cubicBezTo>
                          <a:pt x="146771" y="424679"/>
                          <a:pt x="145832" y="423035"/>
                          <a:pt x="145645" y="421158"/>
                        </a:cubicBezTo>
                        <a:lnTo>
                          <a:pt x="139165" y="378056"/>
                        </a:lnTo>
                        <a:cubicBezTo>
                          <a:pt x="132779" y="376178"/>
                          <a:pt x="125737" y="373267"/>
                          <a:pt x="118037" y="369323"/>
                        </a:cubicBezTo>
                        <a:lnTo>
                          <a:pt x="84795" y="394395"/>
                        </a:lnTo>
                        <a:cubicBezTo>
                          <a:pt x="83480" y="395710"/>
                          <a:pt x="81602" y="396367"/>
                          <a:pt x="79161" y="396367"/>
                        </a:cubicBezTo>
                        <a:cubicBezTo>
                          <a:pt x="77095" y="396367"/>
                          <a:pt x="75123" y="395616"/>
                          <a:pt x="73245" y="394113"/>
                        </a:cubicBezTo>
                        <a:cubicBezTo>
                          <a:pt x="46201" y="369135"/>
                          <a:pt x="32679" y="354110"/>
                          <a:pt x="32679" y="349040"/>
                        </a:cubicBezTo>
                        <a:cubicBezTo>
                          <a:pt x="32679" y="347349"/>
                          <a:pt x="33336" y="345565"/>
                          <a:pt x="34651" y="343687"/>
                        </a:cubicBezTo>
                        <a:cubicBezTo>
                          <a:pt x="36529" y="341058"/>
                          <a:pt x="40378" y="336081"/>
                          <a:pt x="46201" y="328756"/>
                        </a:cubicBezTo>
                        <a:cubicBezTo>
                          <a:pt x="52022" y="321432"/>
                          <a:pt x="56436" y="315704"/>
                          <a:pt x="59441" y="311572"/>
                        </a:cubicBezTo>
                        <a:cubicBezTo>
                          <a:pt x="55122" y="303309"/>
                          <a:pt x="51835" y="295608"/>
                          <a:pt x="49581" y="288472"/>
                        </a:cubicBezTo>
                        <a:lnTo>
                          <a:pt x="6761" y="281711"/>
                        </a:lnTo>
                        <a:cubicBezTo>
                          <a:pt x="4883" y="281523"/>
                          <a:pt x="3286" y="280631"/>
                          <a:pt x="1972" y="279034"/>
                        </a:cubicBezTo>
                        <a:cubicBezTo>
                          <a:pt x="657" y="277438"/>
                          <a:pt x="0" y="275607"/>
                          <a:pt x="0" y="273541"/>
                        </a:cubicBezTo>
                        <a:lnTo>
                          <a:pt x="0" y="221425"/>
                        </a:lnTo>
                        <a:cubicBezTo>
                          <a:pt x="0" y="219547"/>
                          <a:pt x="657" y="217715"/>
                          <a:pt x="1972" y="215932"/>
                        </a:cubicBezTo>
                        <a:cubicBezTo>
                          <a:pt x="3286" y="214147"/>
                          <a:pt x="4789" y="213161"/>
                          <a:pt x="6480" y="212973"/>
                        </a:cubicBezTo>
                        <a:lnTo>
                          <a:pt x="50145" y="206213"/>
                        </a:lnTo>
                        <a:cubicBezTo>
                          <a:pt x="52210" y="199639"/>
                          <a:pt x="55215" y="192503"/>
                          <a:pt x="59159" y="184802"/>
                        </a:cubicBezTo>
                        <a:cubicBezTo>
                          <a:pt x="52774" y="175788"/>
                          <a:pt x="44322" y="164989"/>
                          <a:pt x="33806" y="152406"/>
                        </a:cubicBezTo>
                        <a:cubicBezTo>
                          <a:pt x="32490" y="150340"/>
                          <a:pt x="31834" y="148462"/>
                          <a:pt x="31834" y="146772"/>
                        </a:cubicBezTo>
                        <a:cubicBezTo>
                          <a:pt x="31834" y="144518"/>
                          <a:pt x="32490" y="142640"/>
                          <a:pt x="33806" y="141137"/>
                        </a:cubicBezTo>
                        <a:cubicBezTo>
                          <a:pt x="37937" y="135503"/>
                          <a:pt x="45637" y="127146"/>
                          <a:pt x="56906" y="116065"/>
                        </a:cubicBezTo>
                        <a:cubicBezTo>
                          <a:pt x="68174" y="104984"/>
                          <a:pt x="75592" y="99444"/>
                          <a:pt x="79161" y="99444"/>
                        </a:cubicBezTo>
                        <a:cubicBezTo>
                          <a:pt x="81226" y="99444"/>
                          <a:pt x="83198" y="100102"/>
                          <a:pt x="85077" y="101416"/>
                        </a:cubicBezTo>
                        <a:lnTo>
                          <a:pt x="117474" y="126770"/>
                        </a:lnTo>
                        <a:cubicBezTo>
                          <a:pt x="123859" y="123390"/>
                          <a:pt x="131089" y="120385"/>
                          <a:pt x="139165" y="117755"/>
                        </a:cubicBezTo>
                        <a:cubicBezTo>
                          <a:pt x="141231" y="97472"/>
                          <a:pt x="143391" y="83011"/>
                          <a:pt x="145645" y="74372"/>
                        </a:cubicBezTo>
                        <a:cubicBezTo>
                          <a:pt x="146959" y="69865"/>
                          <a:pt x="149776" y="67611"/>
                          <a:pt x="154096" y="67611"/>
                        </a:cubicBezTo>
                        <a:close/>
                        <a:moveTo>
                          <a:pt x="396649" y="0"/>
                        </a:moveTo>
                        <a:cubicBezTo>
                          <a:pt x="398152" y="0"/>
                          <a:pt x="402471" y="4367"/>
                          <a:pt x="409608" y="13100"/>
                        </a:cubicBezTo>
                        <a:cubicBezTo>
                          <a:pt x="416744" y="21833"/>
                          <a:pt x="421628" y="28171"/>
                          <a:pt x="424257" y="32116"/>
                        </a:cubicBezTo>
                        <a:cubicBezTo>
                          <a:pt x="428013" y="31740"/>
                          <a:pt x="430830" y="31552"/>
                          <a:pt x="432708" y="31552"/>
                        </a:cubicBezTo>
                        <a:cubicBezTo>
                          <a:pt x="434586" y="31552"/>
                          <a:pt x="437403" y="31740"/>
                          <a:pt x="441160" y="32116"/>
                        </a:cubicBezTo>
                        <a:cubicBezTo>
                          <a:pt x="450738" y="18781"/>
                          <a:pt x="459377" y="8264"/>
                          <a:pt x="467077" y="564"/>
                        </a:cubicBezTo>
                        <a:lnTo>
                          <a:pt x="468767" y="0"/>
                        </a:lnTo>
                        <a:cubicBezTo>
                          <a:pt x="469518" y="0"/>
                          <a:pt x="481162" y="6574"/>
                          <a:pt x="503699" y="19720"/>
                        </a:cubicBezTo>
                        <a:cubicBezTo>
                          <a:pt x="504450" y="20284"/>
                          <a:pt x="504826" y="20941"/>
                          <a:pt x="504826" y="21692"/>
                        </a:cubicBezTo>
                        <a:cubicBezTo>
                          <a:pt x="504826" y="26387"/>
                          <a:pt x="500037" y="39346"/>
                          <a:pt x="490459" y="60568"/>
                        </a:cubicBezTo>
                        <a:cubicBezTo>
                          <a:pt x="493651" y="64888"/>
                          <a:pt x="496468" y="69771"/>
                          <a:pt x="498910" y="75217"/>
                        </a:cubicBezTo>
                        <a:cubicBezTo>
                          <a:pt x="526893" y="78034"/>
                          <a:pt x="540885" y="80945"/>
                          <a:pt x="540885" y="83950"/>
                        </a:cubicBezTo>
                        <a:lnTo>
                          <a:pt x="540885" y="123390"/>
                        </a:lnTo>
                        <a:cubicBezTo>
                          <a:pt x="540885" y="126395"/>
                          <a:pt x="526893" y="129305"/>
                          <a:pt x="498910" y="132123"/>
                        </a:cubicBezTo>
                        <a:cubicBezTo>
                          <a:pt x="496657" y="137194"/>
                          <a:pt x="493839" y="142076"/>
                          <a:pt x="490459" y="146772"/>
                        </a:cubicBezTo>
                        <a:cubicBezTo>
                          <a:pt x="500037" y="167994"/>
                          <a:pt x="504826" y="180952"/>
                          <a:pt x="504826" y="185648"/>
                        </a:cubicBezTo>
                        <a:cubicBezTo>
                          <a:pt x="504826" y="186399"/>
                          <a:pt x="504450" y="187056"/>
                          <a:pt x="503699" y="187619"/>
                        </a:cubicBezTo>
                        <a:cubicBezTo>
                          <a:pt x="480787" y="200954"/>
                          <a:pt x="469143" y="207621"/>
                          <a:pt x="468767" y="207621"/>
                        </a:cubicBezTo>
                        <a:cubicBezTo>
                          <a:pt x="467265" y="207621"/>
                          <a:pt x="462945" y="203207"/>
                          <a:pt x="455809" y="194381"/>
                        </a:cubicBezTo>
                        <a:cubicBezTo>
                          <a:pt x="448672" y="185554"/>
                          <a:pt x="443788" y="179168"/>
                          <a:pt x="441160" y="175224"/>
                        </a:cubicBezTo>
                        <a:cubicBezTo>
                          <a:pt x="437403" y="175600"/>
                          <a:pt x="434586" y="175788"/>
                          <a:pt x="432708" y="175788"/>
                        </a:cubicBezTo>
                        <a:cubicBezTo>
                          <a:pt x="430830" y="175788"/>
                          <a:pt x="428013" y="175600"/>
                          <a:pt x="424257" y="175224"/>
                        </a:cubicBezTo>
                        <a:cubicBezTo>
                          <a:pt x="421628" y="179168"/>
                          <a:pt x="416744" y="185554"/>
                          <a:pt x="409608" y="194381"/>
                        </a:cubicBezTo>
                        <a:cubicBezTo>
                          <a:pt x="402471" y="203207"/>
                          <a:pt x="398152" y="207621"/>
                          <a:pt x="396649" y="207621"/>
                        </a:cubicBezTo>
                        <a:cubicBezTo>
                          <a:pt x="396274" y="207621"/>
                          <a:pt x="384629" y="200954"/>
                          <a:pt x="361717" y="187619"/>
                        </a:cubicBezTo>
                        <a:cubicBezTo>
                          <a:pt x="360966" y="187056"/>
                          <a:pt x="360591" y="186399"/>
                          <a:pt x="360591" y="185648"/>
                        </a:cubicBezTo>
                        <a:cubicBezTo>
                          <a:pt x="360591" y="180952"/>
                          <a:pt x="365380" y="167994"/>
                          <a:pt x="374958" y="146772"/>
                        </a:cubicBezTo>
                        <a:cubicBezTo>
                          <a:pt x="371577" y="142076"/>
                          <a:pt x="368760" y="137194"/>
                          <a:pt x="366507" y="132123"/>
                        </a:cubicBezTo>
                        <a:cubicBezTo>
                          <a:pt x="338523" y="129305"/>
                          <a:pt x="324532" y="126395"/>
                          <a:pt x="324532" y="123390"/>
                        </a:cubicBezTo>
                        <a:lnTo>
                          <a:pt x="324532" y="83950"/>
                        </a:lnTo>
                        <a:cubicBezTo>
                          <a:pt x="324532" y="80945"/>
                          <a:pt x="338523" y="78034"/>
                          <a:pt x="366507" y="75217"/>
                        </a:cubicBezTo>
                        <a:cubicBezTo>
                          <a:pt x="368948" y="69771"/>
                          <a:pt x="371765" y="64888"/>
                          <a:pt x="374958" y="60568"/>
                        </a:cubicBezTo>
                        <a:cubicBezTo>
                          <a:pt x="365380" y="39346"/>
                          <a:pt x="360591" y="26387"/>
                          <a:pt x="360591" y="21692"/>
                        </a:cubicBezTo>
                        <a:cubicBezTo>
                          <a:pt x="360591" y="20941"/>
                          <a:pt x="360966" y="20284"/>
                          <a:pt x="361717" y="19720"/>
                        </a:cubicBezTo>
                        <a:cubicBezTo>
                          <a:pt x="362468" y="19345"/>
                          <a:pt x="365755" y="17467"/>
                          <a:pt x="371577" y="14086"/>
                        </a:cubicBezTo>
                        <a:cubicBezTo>
                          <a:pt x="377399" y="10705"/>
                          <a:pt x="382939" y="7513"/>
                          <a:pt x="388198" y="4508"/>
                        </a:cubicBezTo>
                        <a:cubicBezTo>
                          <a:pt x="393457" y="1503"/>
                          <a:pt x="396274" y="0"/>
                          <a:pt x="396649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8437550" y="4655820"/>
                    <a:ext cx="3482534" cy="1963426"/>
                    <a:chOff x="8434903" y="4656065"/>
                    <a:chExt cx="3482534" cy="1963426"/>
                  </a:xfrm>
                </p:grpSpPr>
                <p:sp>
                  <p:nvSpPr>
                    <p:cNvPr id="59" name="Flowchart: Preparation 58"/>
                    <p:cNvSpPr/>
                    <p:nvPr/>
                  </p:nvSpPr>
                  <p:spPr>
                    <a:xfrm>
                      <a:off x="10391378" y="4980429"/>
                      <a:ext cx="846446" cy="672374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11069375" y="5328423"/>
                      <a:ext cx="848062" cy="641579"/>
                      <a:chOff x="7410452" y="5633413"/>
                      <a:chExt cx="1039569" cy="933044"/>
                    </a:xfrm>
                    <a:solidFill>
                      <a:schemeClr val="bg1"/>
                    </a:solidFill>
                  </p:grpSpPr>
                  <p:sp>
                    <p:nvSpPr>
                      <p:cNvPr id="34" name="Flowchart: Preparation 33"/>
                      <p:cNvSpPr/>
                      <p:nvPr/>
                    </p:nvSpPr>
                    <p:spPr>
                      <a:xfrm>
                        <a:off x="7410452" y="5633413"/>
                        <a:ext cx="1039569" cy="933044"/>
                      </a:xfrm>
                      <a:prstGeom prst="flowChartPreparation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49" name="Freeform 48"/>
                      <p:cNvSpPr/>
                      <p:nvPr/>
                    </p:nvSpPr>
                    <p:spPr>
                      <a:xfrm rot="16200000">
                        <a:off x="7717472" y="5857989"/>
                        <a:ext cx="514746" cy="525959"/>
                      </a:xfrm>
                      <a:custGeom>
                        <a:avLst/>
                        <a:gdLst>
                          <a:gd name="connsiteX0" fmla="*/ 1810507 w 2118961"/>
                          <a:gd name="connsiteY0" fmla="*/ 817307 h 2111943"/>
                          <a:gd name="connsiteX1" fmla="*/ 1810507 w 2118961"/>
                          <a:gd name="connsiteY1" fmla="*/ 1185873 h 2111943"/>
                          <a:gd name="connsiteX2" fmla="*/ 184114 w 2118961"/>
                          <a:gd name="connsiteY2" fmla="*/ 1185873 h 2111943"/>
                          <a:gd name="connsiteX3" fmla="*/ 184114 w 2118961"/>
                          <a:gd name="connsiteY3" fmla="*/ 1152820 h 2111943"/>
                          <a:gd name="connsiteX4" fmla="*/ 1774830 w 2118961"/>
                          <a:gd name="connsiteY4" fmla="*/ 1152820 h 2111943"/>
                          <a:gd name="connsiteX5" fmla="*/ 1774830 w 2118961"/>
                          <a:gd name="connsiteY5" fmla="*/ 817307 h 2111943"/>
                          <a:gd name="connsiteX6" fmla="*/ 1774829 w 2118961"/>
                          <a:gd name="connsiteY6" fmla="*/ 817307 h 2111943"/>
                          <a:gd name="connsiteX7" fmla="*/ 1774829 w 2118961"/>
                          <a:gd name="connsiteY7" fmla="*/ 204103 h 2111943"/>
                          <a:gd name="connsiteX8" fmla="*/ 184113 w 2118961"/>
                          <a:gd name="connsiteY8" fmla="*/ 204103 h 2111943"/>
                          <a:gd name="connsiteX9" fmla="*/ 184113 w 2118961"/>
                          <a:gd name="connsiteY9" fmla="*/ 171051 h 2111943"/>
                          <a:gd name="connsiteX10" fmla="*/ 1810506 w 2118961"/>
                          <a:gd name="connsiteY10" fmla="*/ 171051 h 2111943"/>
                          <a:gd name="connsiteX11" fmla="*/ 1810506 w 2118961"/>
                          <a:gd name="connsiteY11" fmla="*/ 817307 h 2111943"/>
                          <a:gd name="connsiteX12" fmla="*/ 2118960 w 2118961"/>
                          <a:gd name="connsiteY12" fmla="*/ 2021117 h 2111943"/>
                          <a:gd name="connsiteX13" fmla="*/ 1 w 2118961"/>
                          <a:gd name="connsiteY13" fmla="*/ 2021117 h 2111943"/>
                          <a:gd name="connsiteX14" fmla="*/ 181607 w 2118961"/>
                          <a:gd name="connsiteY14" fmla="*/ 1235961 h 2111943"/>
                          <a:gd name="connsiteX15" fmla="*/ 184114 w 2118961"/>
                          <a:gd name="connsiteY15" fmla="*/ 1235961 h 2111943"/>
                          <a:gd name="connsiteX16" fmla="*/ 184114 w 2118961"/>
                          <a:gd name="connsiteY16" fmla="*/ 1234541 h 2111943"/>
                          <a:gd name="connsiteX17" fmla="*/ 1866589 w 2118961"/>
                          <a:gd name="connsiteY17" fmla="*/ 1234541 h 2111943"/>
                          <a:gd name="connsiteX18" fmla="*/ 1866589 w 2118961"/>
                          <a:gd name="connsiteY18" fmla="*/ 817307 h 2111943"/>
                          <a:gd name="connsiteX19" fmla="*/ 1866588 w 2118961"/>
                          <a:gd name="connsiteY19" fmla="*/ 817307 h 2111943"/>
                          <a:gd name="connsiteX20" fmla="*/ 1866588 w 2118961"/>
                          <a:gd name="connsiteY20" fmla="*/ 122381 h 2111943"/>
                          <a:gd name="connsiteX21" fmla="*/ 184113 w 2118961"/>
                          <a:gd name="connsiteY21" fmla="*/ 122381 h 2111943"/>
                          <a:gd name="connsiteX22" fmla="*/ 184113 w 2118961"/>
                          <a:gd name="connsiteY22" fmla="*/ 0 h 2111943"/>
                          <a:gd name="connsiteX23" fmla="*/ 2006794 w 2118961"/>
                          <a:gd name="connsiteY23" fmla="*/ 0 h 2111943"/>
                          <a:gd name="connsiteX24" fmla="*/ 2006794 w 2118961"/>
                          <a:gd name="connsiteY24" fmla="*/ 817307 h 2111943"/>
                          <a:gd name="connsiteX25" fmla="*/ 2006795 w 2118961"/>
                          <a:gd name="connsiteY25" fmla="*/ 817307 h 2111943"/>
                          <a:gd name="connsiteX26" fmla="*/ 2006795 w 2118961"/>
                          <a:gd name="connsiteY26" fmla="*/ 1356923 h 2111943"/>
                          <a:gd name="connsiteX27" fmla="*/ 1965332 w 2118961"/>
                          <a:gd name="connsiteY27" fmla="*/ 1356923 h 2111943"/>
                          <a:gd name="connsiteX28" fmla="*/ 2118961 w 2118961"/>
                          <a:gd name="connsiteY28" fmla="*/ 2041352 h 2111943"/>
                          <a:gd name="connsiteX29" fmla="*/ 2118961 w 2118961"/>
                          <a:gd name="connsiteY29" fmla="*/ 2111943 h 2111943"/>
                          <a:gd name="connsiteX30" fmla="*/ 0 w 2118961"/>
                          <a:gd name="connsiteY30" fmla="*/ 2111943 h 2111943"/>
                          <a:gd name="connsiteX31" fmla="*/ 0 w 2118961"/>
                          <a:gd name="connsiteY31" fmla="*/ 2041352 h 2111943"/>
                          <a:gd name="connsiteX0" fmla="*/ 1810507 w 2118961"/>
                          <a:gd name="connsiteY0" fmla="*/ 817307 h 2111943"/>
                          <a:gd name="connsiteX1" fmla="*/ 1810507 w 2118961"/>
                          <a:gd name="connsiteY1" fmla="*/ 1185873 h 2111943"/>
                          <a:gd name="connsiteX2" fmla="*/ 184114 w 2118961"/>
                          <a:gd name="connsiteY2" fmla="*/ 1185873 h 2111943"/>
                          <a:gd name="connsiteX3" fmla="*/ 184114 w 2118961"/>
                          <a:gd name="connsiteY3" fmla="*/ 1152820 h 2111943"/>
                          <a:gd name="connsiteX4" fmla="*/ 1774830 w 2118961"/>
                          <a:gd name="connsiteY4" fmla="*/ 1152820 h 2111943"/>
                          <a:gd name="connsiteX5" fmla="*/ 1774830 w 2118961"/>
                          <a:gd name="connsiteY5" fmla="*/ 817307 h 2111943"/>
                          <a:gd name="connsiteX6" fmla="*/ 1774829 w 2118961"/>
                          <a:gd name="connsiteY6" fmla="*/ 817307 h 2111943"/>
                          <a:gd name="connsiteX7" fmla="*/ 1774829 w 2118961"/>
                          <a:gd name="connsiteY7" fmla="*/ 204103 h 2111943"/>
                          <a:gd name="connsiteX8" fmla="*/ 184113 w 2118961"/>
                          <a:gd name="connsiteY8" fmla="*/ 204103 h 2111943"/>
                          <a:gd name="connsiteX9" fmla="*/ 184113 w 2118961"/>
                          <a:gd name="connsiteY9" fmla="*/ 171051 h 2111943"/>
                          <a:gd name="connsiteX10" fmla="*/ 1810506 w 2118961"/>
                          <a:gd name="connsiteY10" fmla="*/ 171051 h 2111943"/>
                          <a:gd name="connsiteX11" fmla="*/ 1810506 w 2118961"/>
                          <a:gd name="connsiteY11" fmla="*/ 817307 h 2111943"/>
                          <a:gd name="connsiteX12" fmla="*/ 1810507 w 2118961"/>
                          <a:gd name="connsiteY12" fmla="*/ 817307 h 2111943"/>
                          <a:gd name="connsiteX13" fmla="*/ 2118960 w 2118961"/>
                          <a:gd name="connsiteY13" fmla="*/ 2021117 h 2111943"/>
                          <a:gd name="connsiteX14" fmla="*/ 1 w 2118961"/>
                          <a:gd name="connsiteY14" fmla="*/ 2021117 h 2111943"/>
                          <a:gd name="connsiteX15" fmla="*/ 181607 w 2118961"/>
                          <a:gd name="connsiteY15" fmla="*/ 1235961 h 2111943"/>
                          <a:gd name="connsiteX16" fmla="*/ 184114 w 2118961"/>
                          <a:gd name="connsiteY16" fmla="*/ 1235961 h 2111943"/>
                          <a:gd name="connsiteX17" fmla="*/ 184114 w 2118961"/>
                          <a:gd name="connsiteY17" fmla="*/ 1234541 h 2111943"/>
                          <a:gd name="connsiteX18" fmla="*/ 1866589 w 2118961"/>
                          <a:gd name="connsiteY18" fmla="*/ 1234541 h 2111943"/>
                          <a:gd name="connsiteX19" fmla="*/ 1866589 w 2118961"/>
                          <a:gd name="connsiteY19" fmla="*/ 817307 h 2111943"/>
                          <a:gd name="connsiteX20" fmla="*/ 1866588 w 2118961"/>
                          <a:gd name="connsiteY20" fmla="*/ 817307 h 2111943"/>
                          <a:gd name="connsiteX21" fmla="*/ 1866588 w 2118961"/>
                          <a:gd name="connsiteY21" fmla="*/ 122381 h 2111943"/>
                          <a:gd name="connsiteX22" fmla="*/ 184113 w 2118961"/>
                          <a:gd name="connsiteY22" fmla="*/ 122381 h 2111943"/>
                          <a:gd name="connsiteX23" fmla="*/ 184113 w 2118961"/>
                          <a:gd name="connsiteY23" fmla="*/ 0 h 2111943"/>
                          <a:gd name="connsiteX24" fmla="*/ 2006794 w 2118961"/>
                          <a:gd name="connsiteY24" fmla="*/ 0 h 2111943"/>
                          <a:gd name="connsiteX25" fmla="*/ 2006794 w 2118961"/>
                          <a:gd name="connsiteY25" fmla="*/ 817307 h 2111943"/>
                          <a:gd name="connsiteX26" fmla="*/ 2006795 w 2118961"/>
                          <a:gd name="connsiteY26" fmla="*/ 1356923 h 2111943"/>
                          <a:gd name="connsiteX27" fmla="*/ 1965332 w 2118961"/>
                          <a:gd name="connsiteY27" fmla="*/ 1356923 h 2111943"/>
                          <a:gd name="connsiteX28" fmla="*/ 2118960 w 2118961"/>
                          <a:gd name="connsiteY28" fmla="*/ 2021117 h 2111943"/>
                          <a:gd name="connsiteX29" fmla="*/ 2118961 w 2118961"/>
                          <a:gd name="connsiteY29" fmla="*/ 2041352 h 2111943"/>
                          <a:gd name="connsiteX30" fmla="*/ 2118961 w 2118961"/>
                          <a:gd name="connsiteY30" fmla="*/ 2111943 h 2111943"/>
                          <a:gd name="connsiteX31" fmla="*/ 0 w 2118961"/>
                          <a:gd name="connsiteY31" fmla="*/ 2111943 h 2111943"/>
                          <a:gd name="connsiteX32" fmla="*/ 0 w 2118961"/>
                          <a:gd name="connsiteY32" fmla="*/ 2041352 h 2111943"/>
                          <a:gd name="connsiteX33" fmla="*/ 2118961 w 2118961"/>
                          <a:gd name="connsiteY33" fmla="*/ 2041352 h 2111943"/>
                          <a:gd name="connsiteX0" fmla="*/ 1810507 w 2118961"/>
                          <a:gd name="connsiteY0" fmla="*/ 817307 h 2111943"/>
                          <a:gd name="connsiteX1" fmla="*/ 1810507 w 2118961"/>
                          <a:gd name="connsiteY1" fmla="*/ 1185873 h 2111943"/>
                          <a:gd name="connsiteX2" fmla="*/ 184114 w 2118961"/>
                          <a:gd name="connsiteY2" fmla="*/ 1185873 h 2111943"/>
                          <a:gd name="connsiteX3" fmla="*/ 184114 w 2118961"/>
                          <a:gd name="connsiteY3" fmla="*/ 1152820 h 2111943"/>
                          <a:gd name="connsiteX4" fmla="*/ 1774830 w 2118961"/>
                          <a:gd name="connsiteY4" fmla="*/ 1152820 h 2111943"/>
                          <a:gd name="connsiteX5" fmla="*/ 1774830 w 2118961"/>
                          <a:gd name="connsiteY5" fmla="*/ 817307 h 2111943"/>
                          <a:gd name="connsiteX6" fmla="*/ 1774829 w 2118961"/>
                          <a:gd name="connsiteY6" fmla="*/ 817307 h 2111943"/>
                          <a:gd name="connsiteX7" fmla="*/ 1774829 w 2118961"/>
                          <a:gd name="connsiteY7" fmla="*/ 204103 h 2111943"/>
                          <a:gd name="connsiteX8" fmla="*/ 184113 w 2118961"/>
                          <a:gd name="connsiteY8" fmla="*/ 204103 h 2111943"/>
                          <a:gd name="connsiteX9" fmla="*/ 184113 w 2118961"/>
                          <a:gd name="connsiteY9" fmla="*/ 171051 h 2111943"/>
                          <a:gd name="connsiteX10" fmla="*/ 1810506 w 2118961"/>
                          <a:gd name="connsiteY10" fmla="*/ 171051 h 2111943"/>
                          <a:gd name="connsiteX11" fmla="*/ 1810506 w 2118961"/>
                          <a:gd name="connsiteY11" fmla="*/ 817307 h 2111943"/>
                          <a:gd name="connsiteX12" fmla="*/ 1810507 w 2118961"/>
                          <a:gd name="connsiteY12" fmla="*/ 817307 h 2111943"/>
                          <a:gd name="connsiteX13" fmla="*/ 2118960 w 2118961"/>
                          <a:gd name="connsiteY13" fmla="*/ 2021117 h 2111943"/>
                          <a:gd name="connsiteX14" fmla="*/ 1 w 2118961"/>
                          <a:gd name="connsiteY14" fmla="*/ 2021117 h 2111943"/>
                          <a:gd name="connsiteX15" fmla="*/ 181607 w 2118961"/>
                          <a:gd name="connsiteY15" fmla="*/ 1235961 h 2111943"/>
                          <a:gd name="connsiteX16" fmla="*/ 184114 w 2118961"/>
                          <a:gd name="connsiteY16" fmla="*/ 1235961 h 2111943"/>
                          <a:gd name="connsiteX17" fmla="*/ 184114 w 2118961"/>
                          <a:gd name="connsiteY17" fmla="*/ 1234541 h 2111943"/>
                          <a:gd name="connsiteX18" fmla="*/ 1866589 w 2118961"/>
                          <a:gd name="connsiteY18" fmla="*/ 1234541 h 2111943"/>
                          <a:gd name="connsiteX19" fmla="*/ 1866589 w 2118961"/>
                          <a:gd name="connsiteY19" fmla="*/ 817307 h 2111943"/>
                          <a:gd name="connsiteX20" fmla="*/ 1866588 w 2118961"/>
                          <a:gd name="connsiteY20" fmla="*/ 122381 h 2111943"/>
                          <a:gd name="connsiteX21" fmla="*/ 184113 w 2118961"/>
                          <a:gd name="connsiteY21" fmla="*/ 122381 h 2111943"/>
                          <a:gd name="connsiteX22" fmla="*/ 184113 w 2118961"/>
                          <a:gd name="connsiteY22" fmla="*/ 0 h 2111943"/>
                          <a:gd name="connsiteX23" fmla="*/ 2006794 w 2118961"/>
                          <a:gd name="connsiteY23" fmla="*/ 0 h 2111943"/>
                          <a:gd name="connsiteX24" fmla="*/ 2006794 w 2118961"/>
                          <a:gd name="connsiteY24" fmla="*/ 817307 h 2111943"/>
                          <a:gd name="connsiteX25" fmla="*/ 2006795 w 2118961"/>
                          <a:gd name="connsiteY25" fmla="*/ 1356923 h 2111943"/>
                          <a:gd name="connsiteX26" fmla="*/ 1965332 w 2118961"/>
                          <a:gd name="connsiteY26" fmla="*/ 1356923 h 2111943"/>
                          <a:gd name="connsiteX27" fmla="*/ 2118960 w 2118961"/>
                          <a:gd name="connsiteY27" fmla="*/ 2021117 h 2111943"/>
                          <a:gd name="connsiteX28" fmla="*/ 2118961 w 2118961"/>
                          <a:gd name="connsiteY28" fmla="*/ 2041352 h 2111943"/>
                          <a:gd name="connsiteX29" fmla="*/ 2118961 w 2118961"/>
                          <a:gd name="connsiteY29" fmla="*/ 2111943 h 2111943"/>
                          <a:gd name="connsiteX30" fmla="*/ 0 w 2118961"/>
                          <a:gd name="connsiteY30" fmla="*/ 2111943 h 2111943"/>
                          <a:gd name="connsiteX31" fmla="*/ 0 w 2118961"/>
                          <a:gd name="connsiteY31" fmla="*/ 2041352 h 2111943"/>
                          <a:gd name="connsiteX32" fmla="*/ 2118961 w 2118961"/>
                          <a:gd name="connsiteY32" fmla="*/ 2041352 h 21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2118961" h="2111943">
                            <a:moveTo>
                              <a:pt x="1810507" y="817307"/>
                            </a:moveTo>
                            <a:lnTo>
                              <a:pt x="1810507" y="1185873"/>
                            </a:lnTo>
                            <a:lnTo>
                              <a:pt x="184114" y="1185873"/>
                            </a:lnTo>
                            <a:lnTo>
                              <a:pt x="184114" y="1152820"/>
                            </a:lnTo>
                            <a:lnTo>
                              <a:pt x="1774830" y="1152820"/>
                            </a:lnTo>
                            <a:lnTo>
                              <a:pt x="1774830" y="817307"/>
                            </a:lnTo>
                            <a:lnTo>
                              <a:pt x="1774829" y="817307"/>
                            </a:lnTo>
                            <a:lnTo>
                              <a:pt x="1774829" y="204103"/>
                            </a:lnTo>
                            <a:lnTo>
                              <a:pt x="184113" y="204103"/>
                            </a:lnTo>
                            <a:lnTo>
                              <a:pt x="184113" y="171051"/>
                            </a:lnTo>
                            <a:lnTo>
                              <a:pt x="1810506" y="171051"/>
                            </a:lnTo>
                            <a:lnTo>
                              <a:pt x="1810506" y="817307"/>
                            </a:lnTo>
                            <a:lnTo>
                              <a:pt x="1810507" y="817307"/>
                            </a:lnTo>
                            <a:close/>
                            <a:moveTo>
                              <a:pt x="2118960" y="2021117"/>
                            </a:moveTo>
                            <a:lnTo>
                              <a:pt x="1" y="2021117"/>
                            </a:lnTo>
                            <a:lnTo>
                              <a:pt x="181607" y="1235961"/>
                            </a:lnTo>
                            <a:lnTo>
                              <a:pt x="184114" y="1235961"/>
                            </a:lnTo>
                            <a:lnTo>
                              <a:pt x="184114" y="1234541"/>
                            </a:lnTo>
                            <a:lnTo>
                              <a:pt x="1866589" y="1234541"/>
                            </a:lnTo>
                            <a:lnTo>
                              <a:pt x="1866589" y="817307"/>
                            </a:lnTo>
                            <a:cubicBezTo>
                              <a:pt x="1866589" y="585665"/>
                              <a:pt x="1866588" y="354023"/>
                              <a:pt x="1866588" y="122381"/>
                            </a:cubicBezTo>
                            <a:lnTo>
                              <a:pt x="184113" y="122381"/>
                            </a:lnTo>
                            <a:lnTo>
                              <a:pt x="184113" y="0"/>
                            </a:lnTo>
                            <a:lnTo>
                              <a:pt x="2006794" y="0"/>
                            </a:lnTo>
                            <a:lnTo>
                              <a:pt x="2006794" y="817307"/>
                            </a:lnTo>
                            <a:cubicBezTo>
                              <a:pt x="2006794" y="997179"/>
                              <a:pt x="2006795" y="1177051"/>
                              <a:pt x="2006795" y="1356923"/>
                            </a:cubicBezTo>
                            <a:lnTo>
                              <a:pt x="1965332" y="1356923"/>
                            </a:lnTo>
                            <a:lnTo>
                              <a:pt x="2118960" y="2021117"/>
                            </a:lnTo>
                            <a:close/>
                            <a:moveTo>
                              <a:pt x="2118961" y="2041352"/>
                            </a:moveTo>
                            <a:lnTo>
                              <a:pt x="2118961" y="2111943"/>
                            </a:lnTo>
                            <a:lnTo>
                              <a:pt x="0" y="2111943"/>
                            </a:lnTo>
                            <a:lnTo>
                              <a:pt x="0" y="2041352"/>
                            </a:lnTo>
                            <a:lnTo>
                              <a:pt x="2118961" y="2041352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28575">
                        <a:solidFill>
                          <a:schemeClr val="bg1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10602489" y="5023586"/>
                      <a:ext cx="499340" cy="541170"/>
                      <a:chOff x="10225780" y="5210765"/>
                      <a:chExt cx="615907" cy="646782"/>
                    </a:xfrm>
                    <a:solidFill>
                      <a:schemeClr val="bg1"/>
                    </a:solidFill>
                  </p:grpSpPr>
                  <p:grpSp>
                    <p:nvGrpSpPr>
                      <p:cNvPr id="54" name="Shape 437"/>
                      <p:cNvGrpSpPr/>
                      <p:nvPr/>
                    </p:nvGrpSpPr>
                    <p:grpSpPr>
                      <a:xfrm>
                        <a:off x="10225780" y="5379631"/>
                        <a:ext cx="573322" cy="477916"/>
                        <a:chOff x="3918650" y="293075"/>
                        <a:chExt cx="488500" cy="412779"/>
                      </a:xfrm>
                      <a:grpFill/>
                    </p:grpSpPr>
                    <p:sp>
                      <p:nvSpPr>
                        <p:cNvPr id="55" name="Shape 438"/>
                        <p:cNvSpPr/>
                        <p:nvPr/>
                      </p:nvSpPr>
                      <p:spPr>
                        <a:xfrm>
                          <a:off x="4085351" y="293678"/>
                          <a:ext cx="154500" cy="412176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180" h="16487" extrusionOk="0">
                              <a:moveTo>
                                <a:pt x="709" y="5496"/>
                              </a:moveTo>
                              <a:lnTo>
                                <a:pt x="806" y="5520"/>
                              </a:lnTo>
                              <a:lnTo>
                                <a:pt x="1050" y="5667"/>
                              </a:lnTo>
                              <a:lnTo>
                                <a:pt x="1270" y="5813"/>
                              </a:lnTo>
                              <a:lnTo>
                                <a:pt x="1344" y="5886"/>
                              </a:lnTo>
                              <a:lnTo>
                                <a:pt x="1368" y="5984"/>
                              </a:lnTo>
                              <a:lnTo>
                                <a:pt x="1344" y="6082"/>
                              </a:lnTo>
                              <a:lnTo>
                                <a:pt x="1319" y="6155"/>
                              </a:lnTo>
                              <a:lnTo>
                                <a:pt x="1221" y="6228"/>
                              </a:lnTo>
                              <a:lnTo>
                                <a:pt x="1124" y="6253"/>
                              </a:lnTo>
                              <a:lnTo>
                                <a:pt x="1050" y="6228"/>
                              </a:lnTo>
                              <a:lnTo>
                                <a:pt x="977" y="6204"/>
                              </a:lnTo>
                              <a:lnTo>
                                <a:pt x="782" y="6082"/>
                              </a:lnTo>
                              <a:lnTo>
                                <a:pt x="586" y="5960"/>
                              </a:lnTo>
                              <a:lnTo>
                                <a:pt x="513" y="5911"/>
                              </a:lnTo>
                              <a:lnTo>
                                <a:pt x="464" y="5838"/>
                              </a:lnTo>
                              <a:lnTo>
                                <a:pt x="464" y="5740"/>
                              </a:lnTo>
                              <a:lnTo>
                                <a:pt x="489" y="5642"/>
                              </a:lnTo>
                              <a:lnTo>
                                <a:pt x="538" y="5569"/>
                              </a:lnTo>
                              <a:lnTo>
                                <a:pt x="611" y="5520"/>
                              </a:lnTo>
                              <a:lnTo>
                                <a:pt x="709" y="5496"/>
                              </a:lnTo>
                              <a:close/>
                              <a:moveTo>
                                <a:pt x="1685" y="6351"/>
                              </a:moveTo>
                              <a:lnTo>
                                <a:pt x="1783" y="6375"/>
                              </a:lnTo>
                              <a:lnTo>
                                <a:pt x="1856" y="6448"/>
                              </a:lnTo>
                              <a:lnTo>
                                <a:pt x="2003" y="6668"/>
                              </a:lnTo>
                              <a:lnTo>
                                <a:pt x="2125" y="6888"/>
                              </a:lnTo>
                              <a:lnTo>
                                <a:pt x="2150" y="6986"/>
                              </a:lnTo>
                              <a:lnTo>
                                <a:pt x="2150" y="7083"/>
                              </a:lnTo>
                              <a:lnTo>
                                <a:pt x="2101" y="7156"/>
                              </a:lnTo>
                              <a:lnTo>
                                <a:pt x="2027" y="7230"/>
                              </a:lnTo>
                              <a:lnTo>
                                <a:pt x="1979" y="7254"/>
                              </a:lnTo>
                              <a:lnTo>
                                <a:pt x="1856" y="7254"/>
                              </a:lnTo>
                              <a:lnTo>
                                <a:pt x="1783" y="7230"/>
                              </a:lnTo>
                              <a:lnTo>
                                <a:pt x="1734" y="7181"/>
                              </a:lnTo>
                              <a:lnTo>
                                <a:pt x="1685" y="7132"/>
                              </a:lnTo>
                              <a:lnTo>
                                <a:pt x="1441" y="6741"/>
                              </a:lnTo>
                              <a:lnTo>
                                <a:pt x="1417" y="6644"/>
                              </a:lnTo>
                              <a:lnTo>
                                <a:pt x="1417" y="6546"/>
                              </a:lnTo>
                              <a:lnTo>
                                <a:pt x="1441" y="6448"/>
                              </a:lnTo>
                              <a:lnTo>
                                <a:pt x="1515" y="6399"/>
                              </a:lnTo>
                              <a:lnTo>
                                <a:pt x="1612" y="6351"/>
                              </a:lnTo>
                              <a:close/>
                              <a:moveTo>
                                <a:pt x="2247" y="7498"/>
                              </a:moveTo>
                              <a:lnTo>
                                <a:pt x="2345" y="7523"/>
                              </a:lnTo>
                              <a:lnTo>
                                <a:pt x="2418" y="7572"/>
                              </a:lnTo>
                              <a:lnTo>
                                <a:pt x="2467" y="7645"/>
                              </a:lnTo>
                              <a:lnTo>
                                <a:pt x="2662" y="8109"/>
                              </a:lnTo>
                              <a:lnTo>
                                <a:pt x="2662" y="8207"/>
                              </a:lnTo>
                              <a:lnTo>
                                <a:pt x="2638" y="8304"/>
                              </a:lnTo>
                              <a:lnTo>
                                <a:pt x="2589" y="8378"/>
                              </a:lnTo>
                              <a:lnTo>
                                <a:pt x="2516" y="8426"/>
                              </a:lnTo>
                              <a:lnTo>
                                <a:pt x="2418" y="8451"/>
                              </a:lnTo>
                              <a:lnTo>
                                <a:pt x="2345" y="8426"/>
                              </a:lnTo>
                              <a:lnTo>
                                <a:pt x="2272" y="8402"/>
                              </a:lnTo>
                              <a:lnTo>
                                <a:pt x="2223" y="8353"/>
                              </a:lnTo>
                              <a:lnTo>
                                <a:pt x="2198" y="8280"/>
                              </a:lnTo>
                              <a:lnTo>
                                <a:pt x="2027" y="7840"/>
                              </a:lnTo>
                              <a:lnTo>
                                <a:pt x="2003" y="7743"/>
                              </a:lnTo>
                              <a:lnTo>
                                <a:pt x="2027" y="7645"/>
                              </a:lnTo>
                              <a:lnTo>
                                <a:pt x="2076" y="7572"/>
                              </a:lnTo>
                              <a:lnTo>
                                <a:pt x="2150" y="7523"/>
                              </a:lnTo>
                              <a:lnTo>
                                <a:pt x="2247" y="7498"/>
                              </a:lnTo>
                              <a:close/>
                              <a:moveTo>
                                <a:pt x="2711" y="8720"/>
                              </a:moveTo>
                              <a:lnTo>
                                <a:pt x="2785" y="8744"/>
                              </a:lnTo>
                              <a:lnTo>
                                <a:pt x="2858" y="8793"/>
                              </a:lnTo>
                              <a:lnTo>
                                <a:pt x="2907" y="8866"/>
                              </a:lnTo>
                              <a:lnTo>
                                <a:pt x="3078" y="9355"/>
                              </a:lnTo>
                              <a:lnTo>
                                <a:pt x="3102" y="9452"/>
                              </a:lnTo>
                              <a:lnTo>
                                <a:pt x="3078" y="9526"/>
                              </a:lnTo>
                              <a:lnTo>
                                <a:pt x="3004" y="9599"/>
                              </a:lnTo>
                              <a:lnTo>
                                <a:pt x="2931" y="9648"/>
                              </a:lnTo>
                              <a:lnTo>
                                <a:pt x="2858" y="9672"/>
                              </a:lnTo>
                              <a:lnTo>
                                <a:pt x="2785" y="9672"/>
                              </a:lnTo>
                              <a:lnTo>
                                <a:pt x="2711" y="9623"/>
                              </a:lnTo>
                              <a:lnTo>
                                <a:pt x="2662" y="9574"/>
                              </a:lnTo>
                              <a:lnTo>
                                <a:pt x="2614" y="9501"/>
                              </a:lnTo>
                              <a:lnTo>
                                <a:pt x="2467" y="9037"/>
                              </a:lnTo>
                              <a:lnTo>
                                <a:pt x="2443" y="8939"/>
                              </a:lnTo>
                              <a:lnTo>
                                <a:pt x="2467" y="8842"/>
                              </a:lnTo>
                              <a:lnTo>
                                <a:pt x="2516" y="8768"/>
                              </a:lnTo>
                              <a:lnTo>
                                <a:pt x="2614" y="8720"/>
                              </a:lnTo>
                              <a:close/>
                              <a:moveTo>
                                <a:pt x="3224" y="9941"/>
                              </a:moveTo>
                              <a:lnTo>
                                <a:pt x="3297" y="10014"/>
                              </a:lnTo>
                              <a:lnTo>
                                <a:pt x="3346" y="10087"/>
                              </a:lnTo>
                              <a:lnTo>
                                <a:pt x="3542" y="10527"/>
                              </a:lnTo>
                              <a:lnTo>
                                <a:pt x="3566" y="10625"/>
                              </a:lnTo>
                              <a:lnTo>
                                <a:pt x="3566" y="10722"/>
                              </a:lnTo>
                              <a:lnTo>
                                <a:pt x="3517" y="10796"/>
                              </a:lnTo>
                              <a:lnTo>
                                <a:pt x="3444" y="10844"/>
                              </a:lnTo>
                              <a:lnTo>
                                <a:pt x="3322" y="10869"/>
                              </a:lnTo>
                              <a:lnTo>
                                <a:pt x="3273" y="10869"/>
                              </a:lnTo>
                              <a:lnTo>
                                <a:pt x="3200" y="10844"/>
                              </a:lnTo>
                              <a:lnTo>
                                <a:pt x="3151" y="10796"/>
                              </a:lnTo>
                              <a:lnTo>
                                <a:pt x="3102" y="10747"/>
                              </a:lnTo>
                              <a:lnTo>
                                <a:pt x="2907" y="10258"/>
                              </a:lnTo>
                              <a:lnTo>
                                <a:pt x="2882" y="10161"/>
                              </a:lnTo>
                              <a:lnTo>
                                <a:pt x="2907" y="10087"/>
                              </a:lnTo>
                              <a:lnTo>
                                <a:pt x="2955" y="10014"/>
                              </a:lnTo>
                              <a:lnTo>
                                <a:pt x="3029" y="9941"/>
                              </a:lnTo>
                              <a:close/>
                              <a:moveTo>
                                <a:pt x="3761" y="11089"/>
                              </a:moveTo>
                              <a:lnTo>
                                <a:pt x="3835" y="11137"/>
                              </a:lnTo>
                              <a:lnTo>
                                <a:pt x="3908" y="11211"/>
                              </a:lnTo>
                              <a:lnTo>
                                <a:pt x="4177" y="11577"/>
                              </a:lnTo>
                              <a:lnTo>
                                <a:pt x="4225" y="11675"/>
                              </a:lnTo>
                              <a:lnTo>
                                <a:pt x="4250" y="11748"/>
                              </a:lnTo>
                              <a:lnTo>
                                <a:pt x="4201" y="11846"/>
                              </a:lnTo>
                              <a:lnTo>
                                <a:pt x="4152" y="11919"/>
                              </a:lnTo>
                              <a:lnTo>
                                <a:pt x="4079" y="11968"/>
                              </a:lnTo>
                              <a:lnTo>
                                <a:pt x="3884" y="11968"/>
                              </a:lnTo>
                              <a:lnTo>
                                <a:pt x="3810" y="11895"/>
                              </a:lnTo>
                              <a:lnTo>
                                <a:pt x="3664" y="11675"/>
                              </a:lnTo>
                              <a:lnTo>
                                <a:pt x="3493" y="11455"/>
                              </a:lnTo>
                              <a:lnTo>
                                <a:pt x="3468" y="11382"/>
                              </a:lnTo>
                              <a:lnTo>
                                <a:pt x="3468" y="11284"/>
                              </a:lnTo>
                              <a:lnTo>
                                <a:pt x="3517" y="11186"/>
                              </a:lnTo>
                              <a:lnTo>
                                <a:pt x="3566" y="11137"/>
                              </a:lnTo>
                              <a:lnTo>
                                <a:pt x="3664" y="11089"/>
                              </a:lnTo>
                              <a:close/>
                              <a:moveTo>
                                <a:pt x="4616" y="12041"/>
                              </a:moveTo>
                              <a:lnTo>
                                <a:pt x="4714" y="12090"/>
                              </a:lnTo>
                              <a:lnTo>
                                <a:pt x="4909" y="12212"/>
                              </a:lnTo>
                              <a:lnTo>
                                <a:pt x="5105" y="12334"/>
                              </a:lnTo>
                              <a:lnTo>
                                <a:pt x="5178" y="12383"/>
                              </a:lnTo>
                              <a:lnTo>
                                <a:pt x="5227" y="12481"/>
                              </a:lnTo>
                              <a:lnTo>
                                <a:pt x="5227" y="12554"/>
                              </a:lnTo>
                              <a:lnTo>
                                <a:pt x="5202" y="12652"/>
                              </a:lnTo>
                              <a:lnTo>
                                <a:pt x="5154" y="12725"/>
                              </a:lnTo>
                              <a:lnTo>
                                <a:pt x="5105" y="12749"/>
                              </a:lnTo>
                              <a:lnTo>
                                <a:pt x="5056" y="12774"/>
                              </a:lnTo>
                              <a:lnTo>
                                <a:pt x="4983" y="12798"/>
                              </a:lnTo>
                              <a:lnTo>
                                <a:pt x="4885" y="12774"/>
                              </a:lnTo>
                              <a:lnTo>
                                <a:pt x="4641" y="12627"/>
                              </a:lnTo>
                              <a:lnTo>
                                <a:pt x="4421" y="12481"/>
                              </a:lnTo>
                              <a:lnTo>
                                <a:pt x="4348" y="12407"/>
                              </a:lnTo>
                              <a:lnTo>
                                <a:pt x="4323" y="12310"/>
                              </a:lnTo>
                              <a:lnTo>
                                <a:pt x="4323" y="12236"/>
                              </a:lnTo>
                              <a:lnTo>
                                <a:pt x="4372" y="12139"/>
                              </a:lnTo>
                              <a:lnTo>
                                <a:pt x="4445" y="12066"/>
                              </a:lnTo>
                              <a:lnTo>
                                <a:pt x="4543" y="12041"/>
                              </a:lnTo>
                              <a:close/>
                              <a:moveTo>
                                <a:pt x="0" y="1"/>
                              </a:moveTo>
                              <a:lnTo>
                                <a:pt x="0" y="5325"/>
                              </a:lnTo>
                              <a:lnTo>
                                <a:pt x="74" y="5349"/>
                              </a:lnTo>
                              <a:lnTo>
                                <a:pt x="147" y="5422"/>
                              </a:lnTo>
                              <a:lnTo>
                                <a:pt x="171" y="5496"/>
                              </a:lnTo>
                              <a:lnTo>
                                <a:pt x="171" y="5569"/>
                              </a:lnTo>
                              <a:lnTo>
                                <a:pt x="171" y="5642"/>
                              </a:lnTo>
                              <a:lnTo>
                                <a:pt x="122" y="5716"/>
                              </a:lnTo>
                              <a:lnTo>
                                <a:pt x="74" y="5764"/>
                              </a:lnTo>
                              <a:lnTo>
                                <a:pt x="0" y="5789"/>
                              </a:lnTo>
                              <a:lnTo>
                                <a:pt x="0" y="13360"/>
                              </a:lnTo>
                              <a:lnTo>
                                <a:pt x="6179" y="16486"/>
                              </a:lnTo>
                              <a:lnTo>
                                <a:pt x="6179" y="13116"/>
                              </a:lnTo>
                              <a:lnTo>
                                <a:pt x="5935" y="13091"/>
                              </a:lnTo>
                              <a:lnTo>
                                <a:pt x="5691" y="13042"/>
                              </a:lnTo>
                              <a:lnTo>
                                <a:pt x="5593" y="12994"/>
                              </a:lnTo>
                              <a:lnTo>
                                <a:pt x="5520" y="12945"/>
                              </a:lnTo>
                              <a:lnTo>
                                <a:pt x="5495" y="12847"/>
                              </a:lnTo>
                              <a:lnTo>
                                <a:pt x="5495" y="12749"/>
                              </a:lnTo>
                              <a:lnTo>
                                <a:pt x="5520" y="12676"/>
                              </a:lnTo>
                              <a:lnTo>
                                <a:pt x="5593" y="12603"/>
                              </a:lnTo>
                              <a:lnTo>
                                <a:pt x="5691" y="12554"/>
                              </a:lnTo>
                              <a:lnTo>
                                <a:pt x="5789" y="12554"/>
                              </a:lnTo>
                              <a:lnTo>
                                <a:pt x="6179" y="12627"/>
                              </a:lnTo>
                              <a:lnTo>
                                <a:pt x="6179" y="3127"/>
                              </a:lnTo>
                              <a:lnTo>
                                <a:pt x="0" y="1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/>
                      </p:spPr>
                      <p:txBody>
                        <a:bodyPr lIns="91425" tIns="91425" rIns="91425" bIns="91425" anchor="ctr" anchorCtr="0">
                          <a:noAutofit/>
                        </a:bodyPr>
                        <a:lstStyle/>
                        <a:p>
                          <a:pPr lvl="0">
                            <a:spcBef>
                              <a:spcPts val="0"/>
                            </a:spcBef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" name="Shape 439"/>
                        <p:cNvSpPr/>
                        <p:nvPr/>
                      </p:nvSpPr>
                      <p:spPr>
                        <a:xfrm>
                          <a:off x="3918650" y="293075"/>
                          <a:ext cx="153900" cy="407275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156" h="16291" extrusionOk="0">
                              <a:moveTo>
                                <a:pt x="5349" y="5495"/>
                              </a:moveTo>
                              <a:lnTo>
                                <a:pt x="5447" y="5520"/>
                              </a:lnTo>
                              <a:lnTo>
                                <a:pt x="5520" y="5569"/>
                              </a:lnTo>
                              <a:lnTo>
                                <a:pt x="5569" y="5666"/>
                              </a:lnTo>
                              <a:lnTo>
                                <a:pt x="5569" y="5764"/>
                              </a:lnTo>
                              <a:lnTo>
                                <a:pt x="5545" y="5837"/>
                              </a:lnTo>
                              <a:lnTo>
                                <a:pt x="5496" y="5935"/>
                              </a:lnTo>
                              <a:lnTo>
                                <a:pt x="5423" y="5984"/>
                              </a:lnTo>
                              <a:lnTo>
                                <a:pt x="5203" y="6057"/>
                              </a:lnTo>
                              <a:lnTo>
                                <a:pt x="5008" y="6155"/>
                              </a:lnTo>
                              <a:lnTo>
                                <a:pt x="4934" y="6179"/>
                              </a:lnTo>
                              <a:lnTo>
                                <a:pt x="4812" y="6179"/>
                              </a:lnTo>
                              <a:lnTo>
                                <a:pt x="4763" y="6155"/>
                              </a:lnTo>
                              <a:lnTo>
                                <a:pt x="4714" y="6106"/>
                              </a:lnTo>
                              <a:lnTo>
                                <a:pt x="4666" y="6057"/>
                              </a:lnTo>
                              <a:lnTo>
                                <a:pt x="4641" y="5959"/>
                              </a:lnTo>
                              <a:lnTo>
                                <a:pt x="4641" y="5862"/>
                              </a:lnTo>
                              <a:lnTo>
                                <a:pt x="4690" y="5788"/>
                              </a:lnTo>
                              <a:lnTo>
                                <a:pt x="4763" y="5740"/>
                              </a:lnTo>
                              <a:lnTo>
                                <a:pt x="5008" y="5617"/>
                              </a:lnTo>
                              <a:lnTo>
                                <a:pt x="5252" y="5520"/>
                              </a:lnTo>
                              <a:lnTo>
                                <a:pt x="5349" y="5495"/>
                              </a:lnTo>
                              <a:close/>
                              <a:moveTo>
                                <a:pt x="4250" y="6155"/>
                              </a:moveTo>
                              <a:lnTo>
                                <a:pt x="4348" y="6179"/>
                              </a:lnTo>
                              <a:lnTo>
                                <a:pt x="4421" y="6252"/>
                              </a:lnTo>
                              <a:lnTo>
                                <a:pt x="4470" y="6326"/>
                              </a:lnTo>
                              <a:lnTo>
                                <a:pt x="4470" y="6423"/>
                              </a:lnTo>
                              <a:lnTo>
                                <a:pt x="4446" y="6497"/>
                              </a:lnTo>
                              <a:lnTo>
                                <a:pt x="4397" y="6594"/>
                              </a:lnTo>
                              <a:lnTo>
                                <a:pt x="4226" y="6741"/>
                              </a:lnTo>
                              <a:lnTo>
                                <a:pt x="4079" y="6912"/>
                              </a:lnTo>
                              <a:lnTo>
                                <a:pt x="3982" y="6985"/>
                              </a:lnTo>
                              <a:lnTo>
                                <a:pt x="3884" y="7010"/>
                              </a:lnTo>
                              <a:lnTo>
                                <a:pt x="3811" y="6985"/>
                              </a:lnTo>
                              <a:lnTo>
                                <a:pt x="3738" y="6936"/>
                              </a:lnTo>
                              <a:lnTo>
                                <a:pt x="3664" y="6863"/>
                              </a:lnTo>
                              <a:lnTo>
                                <a:pt x="3640" y="6790"/>
                              </a:lnTo>
                              <a:lnTo>
                                <a:pt x="3664" y="6692"/>
                              </a:lnTo>
                              <a:lnTo>
                                <a:pt x="3713" y="6594"/>
                              </a:lnTo>
                              <a:lnTo>
                                <a:pt x="3884" y="6399"/>
                              </a:lnTo>
                              <a:lnTo>
                                <a:pt x="4079" y="6228"/>
                              </a:lnTo>
                              <a:lnTo>
                                <a:pt x="4153" y="6179"/>
                              </a:lnTo>
                              <a:lnTo>
                                <a:pt x="4250" y="6155"/>
                              </a:lnTo>
                              <a:close/>
                              <a:moveTo>
                                <a:pt x="3469" y="7156"/>
                              </a:moveTo>
                              <a:lnTo>
                                <a:pt x="3542" y="7205"/>
                              </a:lnTo>
                              <a:lnTo>
                                <a:pt x="3615" y="7254"/>
                              </a:lnTo>
                              <a:lnTo>
                                <a:pt x="3664" y="7351"/>
                              </a:lnTo>
                              <a:lnTo>
                                <a:pt x="3664" y="7449"/>
                              </a:lnTo>
                              <a:lnTo>
                                <a:pt x="3640" y="7547"/>
                              </a:lnTo>
                              <a:lnTo>
                                <a:pt x="3396" y="7962"/>
                              </a:lnTo>
                              <a:lnTo>
                                <a:pt x="3371" y="8011"/>
                              </a:lnTo>
                              <a:lnTo>
                                <a:pt x="3298" y="8060"/>
                              </a:lnTo>
                              <a:lnTo>
                                <a:pt x="3249" y="8084"/>
                              </a:lnTo>
                              <a:lnTo>
                                <a:pt x="3176" y="8084"/>
                              </a:lnTo>
                              <a:lnTo>
                                <a:pt x="3078" y="8060"/>
                              </a:lnTo>
                              <a:lnTo>
                                <a:pt x="3005" y="8011"/>
                              </a:lnTo>
                              <a:lnTo>
                                <a:pt x="2956" y="7913"/>
                              </a:lnTo>
                              <a:lnTo>
                                <a:pt x="2932" y="7840"/>
                              </a:lnTo>
                              <a:lnTo>
                                <a:pt x="2956" y="7742"/>
                              </a:lnTo>
                              <a:lnTo>
                                <a:pt x="3225" y="7278"/>
                              </a:lnTo>
                              <a:lnTo>
                                <a:pt x="3273" y="7205"/>
                              </a:lnTo>
                              <a:lnTo>
                                <a:pt x="3371" y="7180"/>
                              </a:lnTo>
                              <a:lnTo>
                                <a:pt x="3469" y="7156"/>
                              </a:lnTo>
                              <a:close/>
                              <a:moveTo>
                                <a:pt x="2858" y="8328"/>
                              </a:moveTo>
                              <a:lnTo>
                                <a:pt x="2956" y="8353"/>
                              </a:lnTo>
                              <a:lnTo>
                                <a:pt x="3029" y="8402"/>
                              </a:lnTo>
                              <a:lnTo>
                                <a:pt x="3078" y="8475"/>
                              </a:lnTo>
                              <a:lnTo>
                                <a:pt x="3103" y="8573"/>
                              </a:lnTo>
                              <a:lnTo>
                                <a:pt x="3103" y="8670"/>
                              </a:lnTo>
                              <a:lnTo>
                                <a:pt x="2932" y="9110"/>
                              </a:lnTo>
                              <a:lnTo>
                                <a:pt x="2907" y="9183"/>
                              </a:lnTo>
                              <a:lnTo>
                                <a:pt x="2858" y="9232"/>
                              </a:lnTo>
                              <a:lnTo>
                                <a:pt x="2785" y="9281"/>
                              </a:lnTo>
                              <a:lnTo>
                                <a:pt x="2638" y="9281"/>
                              </a:lnTo>
                              <a:lnTo>
                                <a:pt x="2541" y="9232"/>
                              </a:lnTo>
                              <a:lnTo>
                                <a:pt x="2492" y="9159"/>
                              </a:lnTo>
                              <a:lnTo>
                                <a:pt x="2468" y="9061"/>
                              </a:lnTo>
                              <a:lnTo>
                                <a:pt x="2468" y="8963"/>
                              </a:lnTo>
                              <a:lnTo>
                                <a:pt x="2638" y="8499"/>
                              </a:lnTo>
                              <a:lnTo>
                                <a:pt x="2687" y="8402"/>
                              </a:lnTo>
                              <a:lnTo>
                                <a:pt x="2761" y="8353"/>
                              </a:lnTo>
                              <a:lnTo>
                                <a:pt x="2858" y="8328"/>
                              </a:lnTo>
                              <a:close/>
                              <a:moveTo>
                                <a:pt x="2541" y="9574"/>
                              </a:moveTo>
                              <a:lnTo>
                                <a:pt x="2638" y="9623"/>
                              </a:lnTo>
                              <a:lnTo>
                                <a:pt x="2712" y="9696"/>
                              </a:lnTo>
                              <a:lnTo>
                                <a:pt x="2736" y="9769"/>
                              </a:lnTo>
                              <a:lnTo>
                                <a:pt x="2736" y="9867"/>
                              </a:lnTo>
                              <a:lnTo>
                                <a:pt x="2638" y="10355"/>
                              </a:lnTo>
                              <a:lnTo>
                                <a:pt x="2590" y="10429"/>
                              </a:lnTo>
                              <a:lnTo>
                                <a:pt x="2541" y="10502"/>
                              </a:lnTo>
                              <a:lnTo>
                                <a:pt x="2468" y="10526"/>
                              </a:lnTo>
                              <a:lnTo>
                                <a:pt x="2394" y="10551"/>
                              </a:lnTo>
                              <a:lnTo>
                                <a:pt x="2345" y="10551"/>
                              </a:lnTo>
                              <a:lnTo>
                                <a:pt x="2248" y="10502"/>
                              </a:lnTo>
                              <a:lnTo>
                                <a:pt x="2199" y="10429"/>
                              </a:lnTo>
                              <a:lnTo>
                                <a:pt x="2150" y="10355"/>
                              </a:lnTo>
                              <a:lnTo>
                                <a:pt x="2150" y="10258"/>
                              </a:lnTo>
                              <a:lnTo>
                                <a:pt x="2248" y="9769"/>
                              </a:lnTo>
                              <a:lnTo>
                                <a:pt x="2297" y="9672"/>
                              </a:lnTo>
                              <a:lnTo>
                                <a:pt x="2370" y="9598"/>
                              </a:lnTo>
                              <a:lnTo>
                                <a:pt x="2443" y="9574"/>
                              </a:lnTo>
                              <a:close/>
                              <a:moveTo>
                                <a:pt x="2297" y="10844"/>
                              </a:moveTo>
                              <a:lnTo>
                                <a:pt x="2394" y="10868"/>
                              </a:lnTo>
                              <a:lnTo>
                                <a:pt x="2468" y="10942"/>
                              </a:lnTo>
                              <a:lnTo>
                                <a:pt x="2516" y="11015"/>
                              </a:lnTo>
                              <a:lnTo>
                                <a:pt x="2516" y="11113"/>
                              </a:lnTo>
                              <a:lnTo>
                                <a:pt x="2492" y="11357"/>
                              </a:lnTo>
                              <a:lnTo>
                                <a:pt x="2468" y="11430"/>
                              </a:lnTo>
                              <a:lnTo>
                                <a:pt x="2419" y="11503"/>
                              </a:lnTo>
                              <a:lnTo>
                                <a:pt x="2345" y="11552"/>
                              </a:lnTo>
                              <a:lnTo>
                                <a:pt x="2248" y="11577"/>
                              </a:lnTo>
                              <a:lnTo>
                                <a:pt x="2223" y="11577"/>
                              </a:lnTo>
                              <a:lnTo>
                                <a:pt x="2126" y="11552"/>
                              </a:lnTo>
                              <a:lnTo>
                                <a:pt x="2052" y="11503"/>
                              </a:lnTo>
                              <a:lnTo>
                                <a:pt x="2028" y="11406"/>
                              </a:lnTo>
                              <a:lnTo>
                                <a:pt x="2003" y="11308"/>
                              </a:lnTo>
                              <a:lnTo>
                                <a:pt x="2028" y="11064"/>
                              </a:lnTo>
                              <a:lnTo>
                                <a:pt x="2052" y="10966"/>
                              </a:lnTo>
                              <a:lnTo>
                                <a:pt x="2126" y="10893"/>
                              </a:lnTo>
                              <a:lnTo>
                                <a:pt x="2199" y="10844"/>
                              </a:lnTo>
                              <a:close/>
                              <a:moveTo>
                                <a:pt x="6155" y="0"/>
                              </a:moveTo>
                              <a:lnTo>
                                <a:pt x="538" y="2858"/>
                              </a:lnTo>
                              <a:lnTo>
                                <a:pt x="416" y="2906"/>
                              </a:lnTo>
                              <a:lnTo>
                                <a:pt x="318" y="3004"/>
                              </a:lnTo>
                              <a:lnTo>
                                <a:pt x="221" y="3102"/>
                              </a:lnTo>
                              <a:lnTo>
                                <a:pt x="147" y="3224"/>
                              </a:lnTo>
                              <a:lnTo>
                                <a:pt x="74" y="3322"/>
                              </a:lnTo>
                              <a:lnTo>
                                <a:pt x="25" y="3444"/>
                              </a:lnTo>
                              <a:lnTo>
                                <a:pt x="1" y="3566"/>
                              </a:lnTo>
                              <a:lnTo>
                                <a:pt x="1" y="3688"/>
                              </a:lnTo>
                              <a:lnTo>
                                <a:pt x="1" y="15924"/>
                              </a:lnTo>
                              <a:lnTo>
                                <a:pt x="1" y="16046"/>
                              </a:lnTo>
                              <a:lnTo>
                                <a:pt x="50" y="16119"/>
                              </a:lnTo>
                              <a:lnTo>
                                <a:pt x="98" y="16193"/>
                              </a:lnTo>
                              <a:lnTo>
                                <a:pt x="172" y="16241"/>
                              </a:lnTo>
                              <a:lnTo>
                                <a:pt x="245" y="16266"/>
                              </a:lnTo>
                              <a:lnTo>
                                <a:pt x="343" y="16290"/>
                              </a:lnTo>
                              <a:lnTo>
                                <a:pt x="465" y="16266"/>
                              </a:lnTo>
                              <a:lnTo>
                                <a:pt x="563" y="16217"/>
                              </a:lnTo>
                              <a:lnTo>
                                <a:pt x="6155" y="13360"/>
                              </a:lnTo>
                              <a:lnTo>
                                <a:pt x="6155" y="5813"/>
                              </a:lnTo>
                              <a:lnTo>
                                <a:pt x="6009" y="5813"/>
                              </a:lnTo>
                              <a:lnTo>
                                <a:pt x="5936" y="5764"/>
                              </a:lnTo>
                              <a:lnTo>
                                <a:pt x="5887" y="5691"/>
                              </a:lnTo>
                              <a:lnTo>
                                <a:pt x="5862" y="5593"/>
                              </a:lnTo>
                              <a:lnTo>
                                <a:pt x="5887" y="5495"/>
                              </a:lnTo>
                              <a:lnTo>
                                <a:pt x="5936" y="5422"/>
                              </a:lnTo>
                              <a:lnTo>
                                <a:pt x="6009" y="5373"/>
                              </a:lnTo>
                              <a:lnTo>
                                <a:pt x="6082" y="5349"/>
                              </a:lnTo>
                              <a:lnTo>
                                <a:pt x="6155" y="5324"/>
                              </a:lnTo>
                              <a:lnTo>
                                <a:pt x="6155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/>
                      </p:spPr>
                      <p:txBody>
                        <a:bodyPr lIns="91425" tIns="91425" rIns="91425" bIns="91425" anchor="ctr" anchorCtr="0">
                          <a:noAutofit/>
                        </a:bodyPr>
                        <a:lstStyle/>
                        <a:p>
                          <a:pPr lvl="0">
                            <a:spcBef>
                              <a:spcPts val="0"/>
                            </a:spcBef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" name="Shape 440"/>
                        <p:cNvSpPr/>
                        <p:nvPr/>
                      </p:nvSpPr>
                      <p:spPr>
                        <a:xfrm>
                          <a:off x="4253250" y="298550"/>
                          <a:ext cx="153900" cy="406675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156" h="16267" extrusionOk="0">
                              <a:moveTo>
                                <a:pt x="3713" y="4348"/>
                              </a:moveTo>
                              <a:lnTo>
                                <a:pt x="3737" y="4373"/>
                              </a:lnTo>
                              <a:lnTo>
                                <a:pt x="3786" y="4397"/>
                              </a:lnTo>
                              <a:lnTo>
                                <a:pt x="3811" y="4421"/>
                              </a:lnTo>
                              <a:lnTo>
                                <a:pt x="3835" y="4544"/>
                              </a:lnTo>
                              <a:lnTo>
                                <a:pt x="3811" y="4666"/>
                              </a:lnTo>
                              <a:lnTo>
                                <a:pt x="3737" y="4812"/>
                              </a:lnTo>
                              <a:lnTo>
                                <a:pt x="3224" y="5716"/>
                              </a:lnTo>
                              <a:lnTo>
                                <a:pt x="3762" y="6009"/>
                              </a:lnTo>
                              <a:lnTo>
                                <a:pt x="3786" y="6033"/>
                              </a:lnTo>
                              <a:lnTo>
                                <a:pt x="3811" y="6082"/>
                              </a:lnTo>
                              <a:lnTo>
                                <a:pt x="3835" y="6180"/>
                              </a:lnTo>
                              <a:lnTo>
                                <a:pt x="3811" y="6326"/>
                              </a:lnTo>
                              <a:lnTo>
                                <a:pt x="3762" y="6473"/>
                              </a:lnTo>
                              <a:lnTo>
                                <a:pt x="3664" y="6595"/>
                              </a:lnTo>
                              <a:lnTo>
                                <a:pt x="3566" y="6668"/>
                              </a:lnTo>
                              <a:lnTo>
                                <a:pt x="3444" y="6717"/>
                              </a:lnTo>
                              <a:lnTo>
                                <a:pt x="3395" y="6717"/>
                              </a:lnTo>
                              <a:lnTo>
                                <a:pt x="3371" y="6693"/>
                              </a:lnTo>
                              <a:lnTo>
                                <a:pt x="2834" y="6400"/>
                              </a:lnTo>
                              <a:lnTo>
                                <a:pt x="2321" y="7303"/>
                              </a:lnTo>
                              <a:lnTo>
                                <a:pt x="2223" y="7426"/>
                              </a:lnTo>
                              <a:lnTo>
                                <a:pt x="2125" y="7499"/>
                              </a:lnTo>
                              <a:lnTo>
                                <a:pt x="2003" y="7548"/>
                              </a:lnTo>
                              <a:lnTo>
                                <a:pt x="1954" y="7548"/>
                              </a:lnTo>
                              <a:lnTo>
                                <a:pt x="1930" y="7523"/>
                              </a:lnTo>
                              <a:lnTo>
                                <a:pt x="1881" y="7499"/>
                              </a:lnTo>
                              <a:lnTo>
                                <a:pt x="1857" y="7450"/>
                              </a:lnTo>
                              <a:lnTo>
                                <a:pt x="1832" y="7352"/>
                              </a:lnTo>
                              <a:lnTo>
                                <a:pt x="1857" y="7206"/>
                              </a:lnTo>
                              <a:lnTo>
                                <a:pt x="1930" y="7059"/>
                              </a:lnTo>
                              <a:lnTo>
                                <a:pt x="2443" y="6156"/>
                              </a:lnTo>
                              <a:lnTo>
                                <a:pt x="1906" y="5862"/>
                              </a:lnTo>
                              <a:lnTo>
                                <a:pt x="1881" y="5838"/>
                              </a:lnTo>
                              <a:lnTo>
                                <a:pt x="1857" y="5789"/>
                              </a:lnTo>
                              <a:lnTo>
                                <a:pt x="1832" y="5691"/>
                              </a:lnTo>
                              <a:lnTo>
                                <a:pt x="1857" y="5569"/>
                              </a:lnTo>
                              <a:lnTo>
                                <a:pt x="1906" y="5423"/>
                              </a:lnTo>
                              <a:lnTo>
                                <a:pt x="2003" y="5301"/>
                              </a:lnTo>
                              <a:lnTo>
                                <a:pt x="2101" y="5203"/>
                              </a:lnTo>
                              <a:lnTo>
                                <a:pt x="2223" y="5179"/>
                              </a:lnTo>
                              <a:lnTo>
                                <a:pt x="2272" y="5179"/>
                              </a:lnTo>
                              <a:lnTo>
                                <a:pt x="2296" y="5203"/>
                              </a:lnTo>
                              <a:lnTo>
                                <a:pt x="2834" y="5496"/>
                              </a:lnTo>
                              <a:lnTo>
                                <a:pt x="3347" y="4592"/>
                              </a:lnTo>
                              <a:lnTo>
                                <a:pt x="3444" y="4470"/>
                              </a:lnTo>
                              <a:lnTo>
                                <a:pt x="3542" y="4373"/>
                              </a:lnTo>
                              <a:lnTo>
                                <a:pt x="3664" y="4348"/>
                              </a:lnTo>
                              <a:close/>
                              <a:moveTo>
                                <a:pt x="3176" y="7303"/>
                              </a:moveTo>
                              <a:lnTo>
                                <a:pt x="3249" y="7328"/>
                              </a:lnTo>
                              <a:lnTo>
                                <a:pt x="3322" y="7401"/>
                              </a:lnTo>
                              <a:lnTo>
                                <a:pt x="3371" y="7474"/>
                              </a:lnTo>
                              <a:lnTo>
                                <a:pt x="3420" y="7743"/>
                              </a:lnTo>
                              <a:lnTo>
                                <a:pt x="3420" y="7841"/>
                              </a:lnTo>
                              <a:lnTo>
                                <a:pt x="3371" y="7914"/>
                              </a:lnTo>
                              <a:lnTo>
                                <a:pt x="3298" y="7987"/>
                              </a:lnTo>
                              <a:lnTo>
                                <a:pt x="3224" y="8012"/>
                              </a:lnTo>
                              <a:lnTo>
                                <a:pt x="3102" y="8012"/>
                              </a:lnTo>
                              <a:lnTo>
                                <a:pt x="3029" y="7963"/>
                              </a:lnTo>
                              <a:lnTo>
                                <a:pt x="2956" y="7914"/>
                              </a:lnTo>
                              <a:lnTo>
                                <a:pt x="2931" y="7816"/>
                              </a:lnTo>
                              <a:lnTo>
                                <a:pt x="2883" y="7596"/>
                              </a:lnTo>
                              <a:lnTo>
                                <a:pt x="2883" y="7499"/>
                              </a:lnTo>
                              <a:lnTo>
                                <a:pt x="2907" y="7426"/>
                              </a:lnTo>
                              <a:lnTo>
                                <a:pt x="2980" y="7352"/>
                              </a:lnTo>
                              <a:lnTo>
                                <a:pt x="3078" y="7303"/>
                              </a:lnTo>
                              <a:close/>
                              <a:moveTo>
                                <a:pt x="3249" y="8354"/>
                              </a:moveTo>
                              <a:lnTo>
                                <a:pt x="3347" y="8378"/>
                              </a:lnTo>
                              <a:lnTo>
                                <a:pt x="3444" y="8427"/>
                              </a:lnTo>
                              <a:lnTo>
                                <a:pt x="3493" y="8500"/>
                              </a:lnTo>
                              <a:lnTo>
                                <a:pt x="3518" y="8598"/>
                              </a:lnTo>
                              <a:lnTo>
                                <a:pt x="3542" y="9013"/>
                              </a:lnTo>
                              <a:lnTo>
                                <a:pt x="3518" y="9111"/>
                              </a:lnTo>
                              <a:lnTo>
                                <a:pt x="3518" y="9208"/>
                              </a:lnTo>
                              <a:lnTo>
                                <a:pt x="3469" y="9282"/>
                              </a:lnTo>
                              <a:lnTo>
                                <a:pt x="3371" y="9331"/>
                              </a:lnTo>
                              <a:lnTo>
                                <a:pt x="3273" y="9355"/>
                              </a:lnTo>
                              <a:lnTo>
                                <a:pt x="3176" y="9331"/>
                              </a:lnTo>
                              <a:lnTo>
                                <a:pt x="3102" y="9282"/>
                              </a:lnTo>
                              <a:lnTo>
                                <a:pt x="3054" y="9184"/>
                              </a:lnTo>
                              <a:lnTo>
                                <a:pt x="3029" y="9086"/>
                              </a:lnTo>
                              <a:lnTo>
                                <a:pt x="3054" y="9013"/>
                              </a:lnTo>
                              <a:lnTo>
                                <a:pt x="3029" y="8622"/>
                              </a:lnTo>
                              <a:lnTo>
                                <a:pt x="3054" y="8525"/>
                              </a:lnTo>
                              <a:lnTo>
                                <a:pt x="3102" y="8451"/>
                              </a:lnTo>
                              <a:lnTo>
                                <a:pt x="3176" y="8378"/>
                              </a:lnTo>
                              <a:lnTo>
                                <a:pt x="3249" y="8354"/>
                              </a:lnTo>
                              <a:close/>
                              <a:moveTo>
                                <a:pt x="3249" y="9648"/>
                              </a:moveTo>
                              <a:lnTo>
                                <a:pt x="3347" y="9697"/>
                              </a:lnTo>
                              <a:lnTo>
                                <a:pt x="3420" y="9746"/>
                              </a:lnTo>
                              <a:lnTo>
                                <a:pt x="3469" y="9843"/>
                              </a:lnTo>
                              <a:lnTo>
                                <a:pt x="3469" y="9941"/>
                              </a:lnTo>
                              <a:lnTo>
                                <a:pt x="3347" y="10454"/>
                              </a:lnTo>
                              <a:lnTo>
                                <a:pt x="3322" y="10527"/>
                              </a:lnTo>
                              <a:lnTo>
                                <a:pt x="3273" y="10576"/>
                              </a:lnTo>
                              <a:lnTo>
                                <a:pt x="3200" y="10601"/>
                              </a:lnTo>
                              <a:lnTo>
                                <a:pt x="3127" y="10625"/>
                              </a:lnTo>
                              <a:lnTo>
                                <a:pt x="3054" y="10625"/>
                              </a:lnTo>
                              <a:lnTo>
                                <a:pt x="2956" y="10576"/>
                              </a:lnTo>
                              <a:lnTo>
                                <a:pt x="2907" y="10503"/>
                              </a:lnTo>
                              <a:lnTo>
                                <a:pt x="2883" y="10405"/>
                              </a:lnTo>
                              <a:lnTo>
                                <a:pt x="2883" y="10307"/>
                              </a:lnTo>
                              <a:lnTo>
                                <a:pt x="2980" y="9868"/>
                              </a:lnTo>
                              <a:lnTo>
                                <a:pt x="3005" y="9770"/>
                              </a:lnTo>
                              <a:lnTo>
                                <a:pt x="3078" y="9697"/>
                              </a:lnTo>
                              <a:lnTo>
                                <a:pt x="3151" y="9648"/>
                              </a:lnTo>
                              <a:close/>
                              <a:moveTo>
                                <a:pt x="2858" y="10869"/>
                              </a:moveTo>
                              <a:lnTo>
                                <a:pt x="2931" y="10894"/>
                              </a:lnTo>
                              <a:lnTo>
                                <a:pt x="3005" y="10967"/>
                              </a:lnTo>
                              <a:lnTo>
                                <a:pt x="3054" y="11040"/>
                              </a:lnTo>
                              <a:lnTo>
                                <a:pt x="3078" y="11138"/>
                              </a:lnTo>
                              <a:lnTo>
                                <a:pt x="3029" y="11236"/>
                              </a:lnTo>
                              <a:lnTo>
                                <a:pt x="2907" y="11480"/>
                              </a:lnTo>
                              <a:lnTo>
                                <a:pt x="2736" y="11700"/>
                              </a:lnTo>
                              <a:lnTo>
                                <a:pt x="2663" y="11748"/>
                              </a:lnTo>
                              <a:lnTo>
                                <a:pt x="2565" y="11773"/>
                              </a:lnTo>
                              <a:lnTo>
                                <a:pt x="2467" y="11773"/>
                              </a:lnTo>
                              <a:lnTo>
                                <a:pt x="2394" y="11724"/>
                              </a:lnTo>
                              <a:lnTo>
                                <a:pt x="2345" y="11651"/>
                              </a:lnTo>
                              <a:lnTo>
                                <a:pt x="2321" y="11577"/>
                              </a:lnTo>
                              <a:lnTo>
                                <a:pt x="2321" y="11480"/>
                              </a:lnTo>
                              <a:lnTo>
                                <a:pt x="2370" y="11382"/>
                              </a:lnTo>
                              <a:lnTo>
                                <a:pt x="2492" y="11211"/>
                              </a:lnTo>
                              <a:lnTo>
                                <a:pt x="2614" y="11016"/>
                              </a:lnTo>
                              <a:lnTo>
                                <a:pt x="2663" y="10918"/>
                              </a:lnTo>
                              <a:lnTo>
                                <a:pt x="2760" y="10894"/>
                              </a:lnTo>
                              <a:lnTo>
                                <a:pt x="2858" y="10869"/>
                              </a:lnTo>
                              <a:close/>
                              <a:moveTo>
                                <a:pt x="2028" y="11846"/>
                              </a:moveTo>
                              <a:lnTo>
                                <a:pt x="2101" y="11871"/>
                              </a:lnTo>
                              <a:lnTo>
                                <a:pt x="2174" y="11944"/>
                              </a:lnTo>
                              <a:lnTo>
                                <a:pt x="2223" y="12041"/>
                              </a:lnTo>
                              <a:lnTo>
                                <a:pt x="2223" y="12115"/>
                              </a:lnTo>
                              <a:lnTo>
                                <a:pt x="2174" y="12212"/>
                              </a:lnTo>
                              <a:lnTo>
                                <a:pt x="2125" y="12286"/>
                              </a:lnTo>
                              <a:lnTo>
                                <a:pt x="1881" y="12432"/>
                              </a:lnTo>
                              <a:lnTo>
                                <a:pt x="1661" y="12554"/>
                              </a:lnTo>
                              <a:lnTo>
                                <a:pt x="1539" y="12579"/>
                              </a:lnTo>
                              <a:lnTo>
                                <a:pt x="1490" y="12554"/>
                              </a:lnTo>
                              <a:lnTo>
                                <a:pt x="1417" y="12530"/>
                              </a:lnTo>
                              <a:lnTo>
                                <a:pt x="1368" y="12481"/>
                              </a:lnTo>
                              <a:lnTo>
                                <a:pt x="1319" y="12432"/>
                              </a:lnTo>
                              <a:lnTo>
                                <a:pt x="1295" y="12335"/>
                              </a:lnTo>
                              <a:lnTo>
                                <a:pt x="1319" y="12237"/>
                              </a:lnTo>
                              <a:lnTo>
                                <a:pt x="1368" y="12164"/>
                              </a:lnTo>
                              <a:lnTo>
                                <a:pt x="1442" y="12115"/>
                              </a:lnTo>
                              <a:lnTo>
                                <a:pt x="1637" y="11993"/>
                              </a:lnTo>
                              <a:lnTo>
                                <a:pt x="1832" y="11871"/>
                              </a:lnTo>
                              <a:lnTo>
                                <a:pt x="1930" y="11846"/>
                              </a:lnTo>
                              <a:close/>
                              <a:moveTo>
                                <a:pt x="831" y="12335"/>
                              </a:moveTo>
                              <a:lnTo>
                                <a:pt x="929" y="12383"/>
                              </a:lnTo>
                              <a:lnTo>
                                <a:pt x="1002" y="12432"/>
                              </a:lnTo>
                              <a:lnTo>
                                <a:pt x="1026" y="12530"/>
                              </a:lnTo>
                              <a:lnTo>
                                <a:pt x="1026" y="12628"/>
                              </a:lnTo>
                              <a:lnTo>
                                <a:pt x="1002" y="12701"/>
                              </a:lnTo>
                              <a:lnTo>
                                <a:pt x="929" y="12774"/>
                              </a:lnTo>
                              <a:lnTo>
                                <a:pt x="855" y="12823"/>
                              </a:lnTo>
                              <a:lnTo>
                                <a:pt x="318" y="12896"/>
                              </a:lnTo>
                              <a:lnTo>
                                <a:pt x="294" y="12896"/>
                              </a:lnTo>
                              <a:lnTo>
                                <a:pt x="220" y="12872"/>
                              </a:lnTo>
                              <a:lnTo>
                                <a:pt x="147" y="12823"/>
                              </a:lnTo>
                              <a:lnTo>
                                <a:pt x="74" y="12774"/>
                              </a:lnTo>
                              <a:lnTo>
                                <a:pt x="49" y="12676"/>
                              </a:lnTo>
                              <a:lnTo>
                                <a:pt x="74" y="12579"/>
                              </a:lnTo>
                              <a:lnTo>
                                <a:pt x="123" y="12506"/>
                              </a:lnTo>
                              <a:lnTo>
                                <a:pt x="196" y="12432"/>
                              </a:lnTo>
                              <a:lnTo>
                                <a:pt x="269" y="12408"/>
                              </a:lnTo>
                              <a:lnTo>
                                <a:pt x="733" y="12335"/>
                              </a:lnTo>
                              <a:close/>
                              <a:moveTo>
                                <a:pt x="5691" y="1"/>
                              </a:moveTo>
                              <a:lnTo>
                                <a:pt x="5593" y="50"/>
                              </a:lnTo>
                              <a:lnTo>
                                <a:pt x="1" y="2907"/>
                              </a:lnTo>
                              <a:lnTo>
                                <a:pt x="1" y="16267"/>
                              </a:lnTo>
                              <a:lnTo>
                                <a:pt x="5618" y="13409"/>
                              </a:lnTo>
                              <a:lnTo>
                                <a:pt x="5740" y="13360"/>
                              </a:lnTo>
                              <a:lnTo>
                                <a:pt x="5838" y="13263"/>
                              </a:lnTo>
                              <a:lnTo>
                                <a:pt x="5935" y="13165"/>
                              </a:lnTo>
                              <a:lnTo>
                                <a:pt x="6009" y="13067"/>
                              </a:lnTo>
                              <a:lnTo>
                                <a:pt x="6082" y="12945"/>
                              </a:lnTo>
                              <a:lnTo>
                                <a:pt x="6131" y="12823"/>
                              </a:lnTo>
                              <a:lnTo>
                                <a:pt x="6155" y="12701"/>
                              </a:lnTo>
                              <a:lnTo>
                                <a:pt x="6155" y="12579"/>
                              </a:lnTo>
                              <a:lnTo>
                                <a:pt x="6155" y="343"/>
                              </a:lnTo>
                              <a:lnTo>
                                <a:pt x="6155" y="221"/>
                              </a:lnTo>
                              <a:lnTo>
                                <a:pt x="6106" y="147"/>
                              </a:lnTo>
                              <a:lnTo>
                                <a:pt x="6058" y="74"/>
                              </a:lnTo>
                              <a:lnTo>
                                <a:pt x="5984" y="25"/>
                              </a:lnTo>
                              <a:lnTo>
                                <a:pt x="5911" y="1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/>
                      </p:spPr>
                      <p:txBody>
                        <a:bodyPr lIns="91425" tIns="91425" rIns="91425" bIns="91425" anchor="ctr" anchorCtr="0">
                          <a:noAutofit/>
                        </a:bodyPr>
                        <a:lstStyle/>
                        <a:p>
                          <a:pPr lvl="0">
                            <a:spcBef>
                              <a:spcPts val="0"/>
                            </a:spcBef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53" name="Shape 436"/>
                      <p:cNvSpPr/>
                      <p:nvPr/>
                    </p:nvSpPr>
                    <p:spPr>
                      <a:xfrm>
                        <a:off x="10543193" y="5210765"/>
                        <a:ext cx="298494" cy="37593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2018" h="15924" extrusionOk="0">
                            <a:moveTo>
                              <a:pt x="6278" y="3444"/>
                            </a:moveTo>
                            <a:lnTo>
                              <a:pt x="6522" y="3493"/>
                            </a:lnTo>
                            <a:lnTo>
                              <a:pt x="6766" y="3542"/>
                            </a:lnTo>
                            <a:lnTo>
                              <a:pt x="7010" y="3639"/>
                            </a:lnTo>
                            <a:lnTo>
                              <a:pt x="7230" y="3737"/>
                            </a:lnTo>
                            <a:lnTo>
                              <a:pt x="7450" y="3883"/>
                            </a:lnTo>
                            <a:lnTo>
                              <a:pt x="7645" y="4030"/>
                            </a:lnTo>
                            <a:lnTo>
                              <a:pt x="7816" y="4201"/>
                            </a:lnTo>
                            <a:lnTo>
                              <a:pt x="7987" y="4372"/>
                            </a:lnTo>
                            <a:lnTo>
                              <a:pt x="8134" y="4567"/>
                            </a:lnTo>
                            <a:lnTo>
                              <a:pt x="8280" y="4787"/>
                            </a:lnTo>
                            <a:lnTo>
                              <a:pt x="8378" y="5007"/>
                            </a:lnTo>
                            <a:lnTo>
                              <a:pt x="8476" y="5251"/>
                            </a:lnTo>
                            <a:lnTo>
                              <a:pt x="8525" y="5495"/>
                            </a:lnTo>
                            <a:lnTo>
                              <a:pt x="8573" y="5740"/>
                            </a:lnTo>
                            <a:lnTo>
                              <a:pt x="8573" y="6008"/>
                            </a:lnTo>
                            <a:lnTo>
                              <a:pt x="8573" y="6277"/>
                            </a:lnTo>
                            <a:lnTo>
                              <a:pt x="8525" y="6521"/>
                            </a:lnTo>
                            <a:lnTo>
                              <a:pt x="8476" y="6765"/>
                            </a:lnTo>
                            <a:lnTo>
                              <a:pt x="8378" y="7010"/>
                            </a:lnTo>
                            <a:lnTo>
                              <a:pt x="8280" y="7229"/>
                            </a:lnTo>
                            <a:lnTo>
                              <a:pt x="8134" y="7449"/>
                            </a:lnTo>
                            <a:lnTo>
                              <a:pt x="7987" y="7645"/>
                            </a:lnTo>
                            <a:lnTo>
                              <a:pt x="7816" y="7816"/>
                            </a:lnTo>
                            <a:lnTo>
                              <a:pt x="7645" y="7987"/>
                            </a:lnTo>
                            <a:lnTo>
                              <a:pt x="7450" y="8133"/>
                            </a:lnTo>
                            <a:lnTo>
                              <a:pt x="7230" y="8280"/>
                            </a:lnTo>
                            <a:lnTo>
                              <a:pt x="7010" y="8377"/>
                            </a:lnTo>
                            <a:lnTo>
                              <a:pt x="6766" y="8475"/>
                            </a:lnTo>
                            <a:lnTo>
                              <a:pt x="6522" y="8524"/>
                            </a:lnTo>
                            <a:lnTo>
                              <a:pt x="6278" y="8573"/>
                            </a:lnTo>
                            <a:lnTo>
                              <a:pt x="5740" y="8573"/>
                            </a:lnTo>
                            <a:lnTo>
                              <a:pt x="5496" y="8524"/>
                            </a:lnTo>
                            <a:lnTo>
                              <a:pt x="5252" y="8475"/>
                            </a:lnTo>
                            <a:lnTo>
                              <a:pt x="5008" y="8377"/>
                            </a:lnTo>
                            <a:lnTo>
                              <a:pt x="4788" y="8280"/>
                            </a:lnTo>
                            <a:lnTo>
                              <a:pt x="4568" y="8133"/>
                            </a:lnTo>
                            <a:lnTo>
                              <a:pt x="4373" y="7987"/>
                            </a:lnTo>
                            <a:lnTo>
                              <a:pt x="4202" y="7816"/>
                            </a:lnTo>
                            <a:lnTo>
                              <a:pt x="4031" y="7645"/>
                            </a:lnTo>
                            <a:lnTo>
                              <a:pt x="3884" y="7449"/>
                            </a:lnTo>
                            <a:lnTo>
                              <a:pt x="3738" y="7229"/>
                            </a:lnTo>
                            <a:lnTo>
                              <a:pt x="3640" y="7010"/>
                            </a:lnTo>
                            <a:lnTo>
                              <a:pt x="3542" y="6765"/>
                            </a:lnTo>
                            <a:lnTo>
                              <a:pt x="3493" y="6521"/>
                            </a:lnTo>
                            <a:lnTo>
                              <a:pt x="3445" y="6277"/>
                            </a:lnTo>
                            <a:lnTo>
                              <a:pt x="3445" y="6008"/>
                            </a:lnTo>
                            <a:lnTo>
                              <a:pt x="3445" y="5740"/>
                            </a:lnTo>
                            <a:lnTo>
                              <a:pt x="3493" y="5495"/>
                            </a:lnTo>
                            <a:lnTo>
                              <a:pt x="3542" y="5251"/>
                            </a:lnTo>
                            <a:lnTo>
                              <a:pt x="3640" y="5007"/>
                            </a:lnTo>
                            <a:lnTo>
                              <a:pt x="3738" y="4787"/>
                            </a:lnTo>
                            <a:lnTo>
                              <a:pt x="3884" y="4567"/>
                            </a:lnTo>
                            <a:lnTo>
                              <a:pt x="4031" y="4372"/>
                            </a:lnTo>
                            <a:lnTo>
                              <a:pt x="4202" y="4201"/>
                            </a:lnTo>
                            <a:lnTo>
                              <a:pt x="4373" y="4030"/>
                            </a:lnTo>
                            <a:lnTo>
                              <a:pt x="4568" y="3883"/>
                            </a:lnTo>
                            <a:lnTo>
                              <a:pt x="4788" y="3737"/>
                            </a:lnTo>
                            <a:lnTo>
                              <a:pt x="5008" y="3639"/>
                            </a:lnTo>
                            <a:lnTo>
                              <a:pt x="5252" y="3542"/>
                            </a:lnTo>
                            <a:lnTo>
                              <a:pt x="5496" y="3493"/>
                            </a:lnTo>
                            <a:lnTo>
                              <a:pt x="5740" y="3444"/>
                            </a:lnTo>
                            <a:close/>
                            <a:moveTo>
                              <a:pt x="5691" y="0"/>
                            </a:moveTo>
                            <a:lnTo>
                              <a:pt x="5398" y="25"/>
                            </a:lnTo>
                            <a:lnTo>
                              <a:pt x="5105" y="73"/>
                            </a:lnTo>
                            <a:lnTo>
                              <a:pt x="4788" y="122"/>
                            </a:lnTo>
                            <a:lnTo>
                              <a:pt x="4519" y="196"/>
                            </a:lnTo>
                            <a:lnTo>
                              <a:pt x="4226" y="269"/>
                            </a:lnTo>
                            <a:lnTo>
                              <a:pt x="3664" y="464"/>
                            </a:lnTo>
                            <a:lnTo>
                              <a:pt x="3152" y="733"/>
                            </a:lnTo>
                            <a:lnTo>
                              <a:pt x="2639" y="1026"/>
                            </a:lnTo>
                            <a:lnTo>
                              <a:pt x="2199" y="1368"/>
                            </a:lnTo>
                            <a:lnTo>
                              <a:pt x="1759" y="1759"/>
                            </a:lnTo>
                            <a:lnTo>
                              <a:pt x="1369" y="2198"/>
                            </a:lnTo>
                            <a:lnTo>
                              <a:pt x="1027" y="2638"/>
                            </a:lnTo>
                            <a:lnTo>
                              <a:pt x="734" y="3151"/>
                            </a:lnTo>
                            <a:lnTo>
                              <a:pt x="465" y="3664"/>
                            </a:lnTo>
                            <a:lnTo>
                              <a:pt x="270" y="4225"/>
                            </a:lnTo>
                            <a:lnTo>
                              <a:pt x="196" y="4518"/>
                            </a:lnTo>
                            <a:lnTo>
                              <a:pt x="123" y="4787"/>
                            </a:lnTo>
                            <a:lnTo>
                              <a:pt x="74" y="5105"/>
                            </a:lnTo>
                            <a:lnTo>
                              <a:pt x="25" y="5398"/>
                            </a:lnTo>
                            <a:lnTo>
                              <a:pt x="1" y="5691"/>
                            </a:lnTo>
                            <a:lnTo>
                              <a:pt x="1" y="6008"/>
                            </a:lnTo>
                            <a:lnTo>
                              <a:pt x="25" y="6448"/>
                            </a:lnTo>
                            <a:lnTo>
                              <a:pt x="74" y="6887"/>
                            </a:lnTo>
                            <a:lnTo>
                              <a:pt x="147" y="7352"/>
                            </a:lnTo>
                            <a:lnTo>
                              <a:pt x="270" y="7791"/>
                            </a:lnTo>
                            <a:lnTo>
                              <a:pt x="392" y="8231"/>
                            </a:lnTo>
                            <a:lnTo>
                              <a:pt x="563" y="8670"/>
                            </a:lnTo>
                            <a:lnTo>
                              <a:pt x="734" y="9110"/>
                            </a:lnTo>
                            <a:lnTo>
                              <a:pt x="929" y="9550"/>
                            </a:lnTo>
                            <a:lnTo>
                              <a:pt x="1149" y="9965"/>
                            </a:lnTo>
                            <a:lnTo>
                              <a:pt x="1393" y="10404"/>
                            </a:lnTo>
                            <a:lnTo>
                              <a:pt x="1906" y="11210"/>
                            </a:lnTo>
                            <a:lnTo>
                              <a:pt x="2443" y="11992"/>
                            </a:lnTo>
                            <a:lnTo>
                              <a:pt x="3005" y="12725"/>
                            </a:lnTo>
                            <a:lnTo>
                              <a:pt x="3567" y="13408"/>
                            </a:lnTo>
                            <a:lnTo>
                              <a:pt x="4104" y="14019"/>
                            </a:lnTo>
                            <a:lnTo>
                              <a:pt x="4617" y="14581"/>
                            </a:lnTo>
                            <a:lnTo>
                              <a:pt x="5081" y="15045"/>
                            </a:lnTo>
                            <a:lnTo>
                              <a:pt x="5740" y="15680"/>
                            </a:lnTo>
                            <a:lnTo>
                              <a:pt x="6009" y="15924"/>
                            </a:lnTo>
                            <a:lnTo>
                              <a:pt x="6278" y="15680"/>
                            </a:lnTo>
                            <a:lnTo>
                              <a:pt x="6937" y="15045"/>
                            </a:lnTo>
                            <a:lnTo>
                              <a:pt x="7401" y="14581"/>
                            </a:lnTo>
                            <a:lnTo>
                              <a:pt x="7914" y="14019"/>
                            </a:lnTo>
                            <a:lnTo>
                              <a:pt x="8451" y="13408"/>
                            </a:lnTo>
                            <a:lnTo>
                              <a:pt x="9013" y="12725"/>
                            </a:lnTo>
                            <a:lnTo>
                              <a:pt x="9575" y="11992"/>
                            </a:lnTo>
                            <a:lnTo>
                              <a:pt x="10112" y="11210"/>
                            </a:lnTo>
                            <a:lnTo>
                              <a:pt x="10625" y="10404"/>
                            </a:lnTo>
                            <a:lnTo>
                              <a:pt x="10869" y="9965"/>
                            </a:lnTo>
                            <a:lnTo>
                              <a:pt x="11089" y="9550"/>
                            </a:lnTo>
                            <a:lnTo>
                              <a:pt x="11284" y="9110"/>
                            </a:lnTo>
                            <a:lnTo>
                              <a:pt x="11455" y="8670"/>
                            </a:lnTo>
                            <a:lnTo>
                              <a:pt x="11626" y="8231"/>
                            </a:lnTo>
                            <a:lnTo>
                              <a:pt x="11748" y="7791"/>
                            </a:lnTo>
                            <a:lnTo>
                              <a:pt x="11871" y="7352"/>
                            </a:lnTo>
                            <a:lnTo>
                              <a:pt x="11944" y="6887"/>
                            </a:lnTo>
                            <a:lnTo>
                              <a:pt x="11993" y="6448"/>
                            </a:lnTo>
                            <a:lnTo>
                              <a:pt x="12017" y="6008"/>
                            </a:lnTo>
                            <a:lnTo>
                              <a:pt x="12017" y="5691"/>
                            </a:lnTo>
                            <a:lnTo>
                              <a:pt x="11993" y="5398"/>
                            </a:lnTo>
                            <a:lnTo>
                              <a:pt x="11944" y="5105"/>
                            </a:lnTo>
                            <a:lnTo>
                              <a:pt x="11895" y="4787"/>
                            </a:lnTo>
                            <a:lnTo>
                              <a:pt x="11822" y="4518"/>
                            </a:lnTo>
                            <a:lnTo>
                              <a:pt x="11748" y="4225"/>
                            </a:lnTo>
                            <a:lnTo>
                              <a:pt x="11553" y="3664"/>
                            </a:lnTo>
                            <a:lnTo>
                              <a:pt x="11284" y="3151"/>
                            </a:lnTo>
                            <a:lnTo>
                              <a:pt x="10991" y="2638"/>
                            </a:lnTo>
                            <a:lnTo>
                              <a:pt x="10649" y="2198"/>
                            </a:lnTo>
                            <a:lnTo>
                              <a:pt x="10259" y="1759"/>
                            </a:lnTo>
                            <a:lnTo>
                              <a:pt x="9819" y="1368"/>
                            </a:lnTo>
                            <a:lnTo>
                              <a:pt x="9379" y="1026"/>
                            </a:lnTo>
                            <a:lnTo>
                              <a:pt x="8866" y="733"/>
                            </a:lnTo>
                            <a:lnTo>
                              <a:pt x="8354" y="464"/>
                            </a:lnTo>
                            <a:lnTo>
                              <a:pt x="7792" y="269"/>
                            </a:lnTo>
                            <a:lnTo>
                              <a:pt x="7499" y="196"/>
                            </a:lnTo>
                            <a:lnTo>
                              <a:pt x="7230" y="122"/>
                            </a:lnTo>
                            <a:lnTo>
                              <a:pt x="6913" y="73"/>
                            </a:lnTo>
                            <a:lnTo>
                              <a:pt x="6620" y="25"/>
                            </a:lnTo>
                            <a:lnTo>
                              <a:pt x="6326" y="0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lumMod val="90000"/>
                          <a:alpha val="77000"/>
                        </a:schemeClr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4" name="Shape 471"/>
                    <p:cNvGrpSpPr/>
                    <p:nvPr/>
                  </p:nvGrpSpPr>
                  <p:grpSpPr>
                    <a:xfrm>
                      <a:off x="10625691" y="5754785"/>
                      <a:ext cx="410047" cy="514925"/>
                      <a:chOff x="584925" y="922575"/>
                      <a:chExt cx="415200" cy="502525"/>
                    </a:xfrm>
                    <a:solidFill>
                      <a:schemeClr val="bg1">
                        <a:lumMod val="95000"/>
                      </a:schemeClr>
                    </a:solidFill>
                  </p:grpSpPr>
                  <p:sp>
                    <p:nvSpPr>
                      <p:cNvPr id="66" name="Shape 473"/>
                      <p:cNvSpPr/>
                      <p:nvPr/>
                    </p:nvSpPr>
                    <p:spPr>
                      <a:xfrm>
                        <a:off x="615230" y="932916"/>
                        <a:ext cx="378575" cy="4640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43" h="18562" extrusionOk="0">
                            <a:moveTo>
                              <a:pt x="13140" y="6472"/>
                            </a:moveTo>
                            <a:lnTo>
                              <a:pt x="13238" y="6497"/>
                            </a:lnTo>
                            <a:lnTo>
                              <a:pt x="13311" y="6546"/>
                            </a:lnTo>
                            <a:lnTo>
                              <a:pt x="13360" y="6619"/>
                            </a:lnTo>
                            <a:lnTo>
                              <a:pt x="13384" y="6717"/>
                            </a:lnTo>
                            <a:lnTo>
                              <a:pt x="13360" y="6814"/>
                            </a:lnTo>
                            <a:lnTo>
                              <a:pt x="13311" y="6888"/>
                            </a:lnTo>
                            <a:lnTo>
                              <a:pt x="13238" y="6936"/>
                            </a:lnTo>
                            <a:lnTo>
                              <a:pt x="13140" y="6961"/>
                            </a:lnTo>
                            <a:lnTo>
                              <a:pt x="2003" y="6961"/>
                            </a:lnTo>
                            <a:lnTo>
                              <a:pt x="1905" y="6936"/>
                            </a:lnTo>
                            <a:lnTo>
                              <a:pt x="1832" y="6888"/>
                            </a:lnTo>
                            <a:lnTo>
                              <a:pt x="1783" y="6814"/>
                            </a:lnTo>
                            <a:lnTo>
                              <a:pt x="1759" y="6717"/>
                            </a:lnTo>
                            <a:lnTo>
                              <a:pt x="1783" y="6619"/>
                            </a:lnTo>
                            <a:lnTo>
                              <a:pt x="1832" y="6546"/>
                            </a:lnTo>
                            <a:lnTo>
                              <a:pt x="1905" y="6497"/>
                            </a:lnTo>
                            <a:lnTo>
                              <a:pt x="2003" y="6472"/>
                            </a:lnTo>
                            <a:close/>
                            <a:moveTo>
                              <a:pt x="13238" y="8793"/>
                            </a:moveTo>
                            <a:lnTo>
                              <a:pt x="13311" y="8866"/>
                            </a:lnTo>
                            <a:lnTo>
                              <a:pt x="13360" y="8939"/>
                            </a:lnTo>
                            <a:lnTo>
                              <a:pt x="13384" y="9037"/>
                            </a:lnTo>
                            <a:lnTo>
                              <a:pt x="13360" y="9135"/>
                            </a:lnTo>
                            <a:lnTo>
                              <a:pt x="13311" y="9208"/>
                            </a:lnTo>
                            <a:lnTo>
                              <a:pt x="13238" y="9257"/>
                            </a:lnTo>
                            <a:lnTo>
                              <a:pt x="13140" y="9281"/>
                            </a:lnTo>
                            <a:lnTo>
                              <a:pt x="2003" y="9281"/>
                            </a:lnTo>
                            <a:lnTo>
                              <a:pt x="1905" y="9257"/>
                            </a:lnTo>
                            <a:lnTo>
                              <a:pt x="1832" y="9208"/>
                            </a:lnTo>
                            <a:lnTo>
                              <a:pt x="1783" y="9135"/>
                            </a:lnTo>
                            <a:lnTo>
                              <a:pt x="1759" y="9037"/>
                            </a:lnTo>
                            <a:lnTo>
                              <a:pt x="1783" y="8939"/>
                            </a:lnTo>
                            <a:lnTo>
                              <a:pt x="1832" y="8866"/>
                            </a:lnTo>
                            <a:lnTo>
                              <a:pt x="1905" y="8793"/>
                            </a:lnTo>
                            <a:close/>
                            <a:moveTo>
                              <a:pt x="13140" y="11088"/>
                            </a:moveTo>
                            <a:lnTo>
                              <a:pt x="13238" y="11113"/>
                            </a:lnTo>
                            <a:lnTo>
                              <a:pt x="13311" y="11162"/>
                            </a:lnTo>
                            <a:lnTo>
                              <a:pt x="13360" y="11235"/>
                            </a:lnTo>
                            <a:lnTo>
                              <a:pt x="13384" y="11333"/>
                            </a:lnTo>
                            <a:lnTo>
                              <a:pt x="13360" y="11430"/>
                            </a:lnTo>
                            <a:lnTo>
                              <a:pt x="13311" y="11504"/>
                            </a:lnTo>
                            <a:lnTo>
                              <a:pt x="13238" y="11552"/>
                            </a:lnTo>
                            <a:lnTo>
                              <a:pt x="13140" y="11577"/>
                            </a:lnTo>
                            <a:lnTo>
                              <a:pt x="2003" y="11577"/>
                            </a:lnTo>
                            <a:lnTo>
                              <a:pt x="1905" y="11552"/>
                            </a:lnTo>
                            <a:lnTo>
                              <a:pt x="1832" y="11504"/>
                            </a:lnTo>
                            <a:lnTo>
                              <a:pt x="1783" y="11430"/>
                            </a:lnTo>
                            <a:lnTo>
                              <a:pt x="1759" y="11333"/>
                            </a:lnTo>
                            <a:lnTo>
                              <a:pt x="1783" y="11235"/>
                            </a:lnTo>
                            <a:lnTo>
                              <a:pt x="1832" y="11162"/>
                            </a:lnTo>
                            <a:lnTo>
                              <a:pt x="1905" y="11113"/>
                            </a:lnTo>
                            <a:lnTo>
                              <a:pt x="2003" y="11088"/>
                            </a:lnTo>
                            <a:close/>
                            <a:moveTo>
                              <a:pt x="8255" y="13409"/>
                            </a:moveTo>
                            <a:lnTo>
                              <a:pt x="8353" y="13433"/>
                            </a:lnTo>
                            <a:lnTo>
                              <a:pt x="8426" y="13482"/>
                            </a:lnTo>
                            <a:lnTo>
                              <a:pt x="8475" y="13555"/>
                            </a:lnTo>
                            <a:lnTo>
                              <a:pt x="8500" y="13653"/>
                            </a:lnTo>
                            <a:lnTo>
                              <a:pt x="8475" y="13750"/>
                            </a:lnTo>
                            <a:lnTo>
                              <a:pt x="8426" y="13824"/>
                            </a:lnTo>
                            <a:lnTo>
                              <a:pt x="8353" y="13873"/>
                            </a:lnTo>
                            <a:lnTo>
                              <a:pt x="8255" y="13897"/>
                            </a:lnTo>
                            <a:lnTo>
                              <a:pt x="2003" y="13897"/>
                            </a:lnTo>
                            <a:lnTo>
                              <a:pt x="1905" y="13873"/>
                            </a:lnTo>
                            <a:lnTo>
                              <a:pt x="1832" y="13824"/>
                            </a:lnTo>
                            <a:lnTo>
                              <a:pt x="1783" y="13750"/>
                            </a:lnTo>
                            <a:lnTo>
                              <a:pt x="1759" y="13653"/>
                            </a:lnTo>
                            <a:lnTo>
                              <a:pt x="1783" y="13555"/>
                            </a:lnTo>
                            <a:lnTo>
                              <a:pt x="1832" y="13482"/>
                            </a:lnTo>
                            <a:lnTo>
                              <a:pt x="1905" y="13433"/>
                            </a:lnTo>
                            <a:lnTo>
                              <a:pt x="2003" y="13409"/>
                            </a:lnTo>
                            <a:close/>
                            <a:moveTo>
                              <a:pt x="635" y="0"/>
                            </a:moveTo>
                            <a:lnTo>
                              <a:pt x="489" y="49"/>
                            </a:lnTo>
                            <a:lnTo>
                              <a:pt x="342" y="122"/>
                            </a:lnTo>
                            <a:lnTo>
                              <a:pt x="220" y="220"/>
                            </a:lnTo>
                            <a:lnTo>
                              <a:pt x="123" y="342"/>
                            </a:lnTo>
                            <a:lnTo>
                              <a:pt x="74" y="464"/>
                            </a:lnTo>
                            <a:lnTo>
                              <a:pt x="25" y="611"/>
                            </a:lnTo>
                            <a:lnTo>
                              <a:pt x="0" y="782"/>
                            </a:lnTo>
                            <a:lnTo>
                              <a:pt x="0" y="17780"/>
                            </a:lnTo>
                            <a:lnTo>
                              <a:pt x="25" y="17927"/>
                            </a:lnTo>
                            <a:lnTo>
                              <a:pt x="74" y="18073"/>
                            </a:lnTo>
                            <a:lnTo>
                              <a:pt x="123" y="18195"/>
                            </a:lnTo>
                            <a:lnTo>
                              <a:pt x="220" y="18318"/>
                            </a:lnTo>
                            <a:lnTo>
                              <a:pt x="342" y="18415"/>
                            </a:lnTo>
                            <a:lnTo>
                              <a:pt x="489" y="18489"/>
                            </a:lnTo>
                            <a:lnTo>
                              <a:pt x="635" y="18537"/>
                            </a:lnTo>
                            <a:lnTo>
                              <a:pt x="782" y="18562"/>
                            </a:lnTo>
                            <a:lnTo>
                              <a:pt x="14361" y="18562"/>
                            </a:lnTo>
                            <a:lnTo>
                              <a:pt x="14508" y="18537"/>
                            </a:lnTo>
                            <a:lnTo>
                              <a:pt x="14654" y="18489"/>
                            </a:lnTo>
                            <a:lnTo>
                              <a:pt x="14801" y="18415"/>
                            </a:lnTo>
                            <a:lnTo>
                              <a:pt x="14923" y="18318"/>
                            </a:lnTo>
                            <a:lnTo>
                              <a:pt x="15021" y="18195"/>
                            </a:lnTo>
                            <a:lnTo>
                              <a:pt x="15069" y="18073"/>
                            </a:lnTo>
                            <a:lnTo>
                              <a:pt x="15118" y="17927"/>
                            </a:lnTo>
                            <a:lnTo>
                              <a:pt x="15143" y="17780"/>
                            </a:lnTo>
                            <a:lnTo>
                              <a:pt x="15143" y="3859"/>
                            </a:lnTo>
                            <a:lnTo>
                              <a:pt x="12554" y="3859"/>
                            </a:lnTo>
                            <a:lnTo>
                              <a:pt x="12285" y="3835"/>
                            </a:lnTo>
                            <a:lnTo>
                              <a:pt x="12065" y="3761"/>
                            </a:lnTo>
                            <a:lnTo>
                              <a:pt x="11846" y="3639"/>
                            </a:lnTo>
                            <a:lnTo>
                              <a:pt x="11650" y="3468"/>
                            </a:lnTo>
                            <a:lnTo>
                              <a:pt x="11504" y="3297"/>
                            </a:lnTo>
                            <a:lnTo>
                              <a:pt x="11382" y="3078"/>
                            </a:lnTo>
                            <a:lnTo>
                              <a:pt x="11308" y="2833"/>
                            </a:lnTo>
                            <a:lnTo>
                              <a:pt x="11284" y="2589"/>
                            </a:lnTo>
                            <a:lnTo>
                              <a:pt x="11284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" name="Shape 472"/>
                      <p:cNvSpPr/>
                      <p:nvPr/>
                    </p:nvSpPr>
                    <p:spPr>
                      <a:xfrm>
                        <a:off x="584925" y="961025"/>
                        <a:ext cx="378575" cy="4640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43" h="18563" extrusionOk="0">
                            <a:moveTo>
                              <a:pt x="782" y="1"/>
                            </a:moveTo>
                            <a:lnTo>
                              <a:pt x="635" y="25"/>
                            </a:lnTo>
                            <a:lnTo>
                              <a:pt x="489" y="50"/>
                            </a:lnTo>
                            <a:lnTo>
                              <a:pt x="342" y="123"/>
                            </a:lnTo>
                            <a:lnTo>
                              <a:pt x="220" y="196"/>
                            </a:lnTo>
                            <a:lnTo>
                              <a:pt x="122" y="294"/>
                            </a:lnTo>
                            <a:lnTo>
                              <a:pt x="73" y="416"/>
                            </a:lnTo>
                            <a:lnTo>
                              <a:pt x="24" y="563"/>
                            </a:lnTo>
                            <a:lnTo>
                              <a:pt x="0" y="709"/>
                            </a:lnTo>
                            <a:lnTo>
                              <a:pt x="0" y="17708"/>
                            </a:lnTo>
                            <a:lnTo>
                              <a:pt x="24" y="17879"/>
                            </a:lnTo>
                            <a:lnTo>
                              <a:pt x="73" y="18025"/>
                            </a:lnTo>
                            <a:lnTo>
                              <a:pt x="122" y="18172"/>
                            </a:lnTo>
                            <a:lnTo>
                              <a:pt x="220" y="18294"/>
                            </a:lnTo>
                            <a:lnTo>
                              <a:pt x="342" y="18416"/>
                            </a:lnTo>
                            <a:lnTo>
                              <a:pt x="489" y="18489"/>
                            </a:lnTo>
                            <a:lnTo>
                              <a:pt x="635" y="18538"/>
                            </a:lnTo>
                            <a:lnTo>
                              <a:pt x="782" y="18562"/>
                            </a:lnTo>
                            <a:lnTo>
                              <a:pt x="14361" y="18562"/>
                            </a:lnTo>
                            <a:lnTo>
                              <a:pt x="14507" y="18538"/>
                            </a:lnTo>
                            <a:lnTo>
                              <a:pt x="14654" y="18489"/>
                            </a:lnTo>
                            <a:lnTo>
                              <a:pt x="14800" y="18416"/>
                            </a:lnTo>
                            <a:lnTo>
                              <a:pt x="14923" y="18294"/>
                            </a:lnTo>
                            <a:lnTo>
                              <a:pt x="15020" y="18172"/>
                            </a:lnTo>
                            <a:lnTo>
                              <a:pt x="15069" y="18025"/>
                            </a:lnTo>
                            <a:lnTo>
                              <a:pt x="15118" y="17879"/>
                            </a:lnTo>
                            <a:lnTo>
                              <a:pt x="15142" y="17708"/>
                            </a:lnTo>
                            <a:lnTo>
                              <a:pt x="15142" y="17586"/>
                            </a:lnTo>
                            <a:lnTo>
                              <a:pt x="1759" y="17586"/>
                            </a:lnTo>
                            <a:lnTo>
                              <a:pt x="1612" y="17561"/>
                            </a:lnTo>
                            <a:lnTo>
                              <a:pt x="1465" y="17512"/>
                            </a:lnTo>
                            <a:lnTo>
                              <a:pt x="1319" y="17439"/>
                            </a:lnTo>
                            <a:lnTo>
                              <a:pt x="1197" y="17317"/>
                            </a:lnTo>
                            <a:lnTo>
                              <a:pt x="1099" y="17195"/>
                            </a:lnTo>
                            <a:lnTo>
                              <a:pt x="1050" y="17048"/>
                            </a:lnTo>
                            <a:lnTo>
                              <a:pt x="1001" y="16902"/>
                            </a:lnTo>
                            <a:lnTo>
                              <a:pt x="977" y="16731"/>
                            </a:lnTo>
                            <a:lnTo>
                              <a:pt x="977" y="1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" name="Shape 474"/>
                      <p:cNvSpPr/>
                      <p:nvPr/>
                    </p:nvSpPr>
                    <p:spPr>
                      <a:xfrm>
                        <a:off x="915850" y="922575"/>
                        <a:ext cx="84275" cy="842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3371" h="3371" extrusionOk="0">
                            <a:moveTo>
                              <a:pt x="0" y="0"/>
                            </a:moveTo>
                            <a:lnTo>
                              <a:pt x="0" y="2589"/>
                            </a:lnTo>
                            <a:lnTo>
                              <a:pt x="0" y="2736"/>
                            </a:lnTo>
                            <a:lnTo>
                              <a:pt x="49" y="2882"/>
                            </a:lnTo>
                            <a:lnTo>
                              <a:pt x="122" y="3029"/>
                            </a:lnTo>
                            <a:lnTo>
                              <a:pt x="220" y="3126"/>
                            </a:lnTo>
                            <a:lnTo>
                              <a:pt x="342" y="3224"/>
                            </a:lnTo>
                            <a:lnTo>
                              <a:pt x="464" y="3297"/>
                            </a:lnTo>
                            <a:lnTo>
                              <a:pt x="611" y="3346"/>
                            </a:lnTo>
                            <a:lnTo>
                              <a:pt x="782" y="3371"/>
                            </a:lnTo>
                            <a:lnTo>
                              <a:pt x="3371" y="337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69" name="Flowchart: Preparation 68"/>
                    <p:cNvSpPr/>
                    <p:nvPr/>
                  </p:nvSpPr>
                  <p:spPr>
                    <a:xfrm>
                      <a:off x="9707109" y="4656065"/>
                      <a:ext cx="859657" cy="645991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72" name="Flowchart: Preparation 71"/>
                    <p:cNvSpPr/>
                    <p:nvPr/>
                  </p:nvSpPr>
                  <p:spPr>
                    <a:xfrm>
                      <a:off x="9718447" y="5304604"/>
                      <a:ext cx="840149" cy="684016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grpSp>
                  <p:nvGrpSpPr>
                    <p:cNvPr id="76" name="Shape 679"/>
                    <p:cNvGrpSpPr/>
                    <p:nvPr/>
                  </p:nvGrpSpPr>
                  <p:grpSpPr>
                    <a:xfrm rot="2149307">
                      <a:off x="9924176" y="4727103"/>
                      <a:ext cx="305518" cy="283053"/>
                      <a:chOff x="5241175" y="4959100"/>
                      <a:chExt cx="539775" cy="517775"/>
                    </a:xfrm>
                  </p:grpSpPr>
                  <p:sp>
                    <p:nvSpPr>
                      <p:cNvPr id="79" name="Shape 680"/>
                      <p:cNvSpPr/>
                      <p:nvPr/>
                    </p:nvSpPr>
                    <p:spPr>
                      <a:xfrm>
                        <a:off x="5575150" y="4959100"/>
                        <a:ext cx="161225" cy="1783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449" h="7132" extrusionOk="0">
                            <a:moveTo>
                              <a:pt x="4641" y="0"/>
                            </a:moveTo>
                            <a:lnTo>
                              <a:pt x="4470" y="25"/>
                            </a:lnTo>
                            <a:lnTo>
                              <a:pt x="4299" y="49"/>
                            </a:lnTo>
                            <a:lnTo>
                              <a:pt x="4128" y="98"/>
                            </a:lnTo>
                            <a:lnTo>
                              <a:pt x="3957" y="147"/>
                            </a:lnTo>
                            <a:lnTo>
                              <a:pt x="3786" y="220"/>
                            </a:lnTo>
                            <a:lnTo>
                              <a:pt x="3640" y="318"/>
                            </a:lnTo>
                            <a:lnTo>
                              <a:pt x="3517" y="415"/>
                            </a:lnTo>
                            <a:lnTo>
                              <a:pt x="3395" y="538"/>
                            </a:lnTo>
                            <a:lnTo>
                              <a:pt x="3273" y="660"/>
                            </a:lnTo>
                            <a:lnTo>
                              <a:pt x="3175" y="806"/>
                            </a:lnTo>
                            <a:lnTo>
                              <a:pt x="3078" y="953"/>
                            </a:lnTo>
                            <a:lnTo>
                              <a:pt x="3005" y="1099"/>
                            </a:lnTo>
                            <a:lnTo>
                              <a:pt x="2931" y="1270"/>
                            </a:lnTo>
                            <a:lnTo>
                              <a:pt x="2907" y="1441"/>
                            </a:lnTo>
                            <a:lnTo>
                              <a:pt x="2882" y="1612"/>
                            </a:lnTo>
                            <a:lnTo>
                              <a:pt x="2858" y="1808"/>
                            </a:lnTo>
                            <a:lnTo>
                              <a:pt x="2882" y="2076"/>
                            </a:lnTo>
                            <a:lnTo>
                              <a:pt x="2956" y="2345"/>
                            </a:lnTo>
                            <a:lnTo>
                              <a:pt x="3053" y="2589"/>
                            </a:lnTo>
                            <a:lnTo>
                              <a:pt x="3175" y="2809"/>
                            </a:lnTo>
                            <a:lnTo>
                              <a:pt x="0" y="6546"/>
                            </a:lnTo>
                            <a:lnTo>
                              <a:pt x="367" y="6814"/>
                            </a:lnTo>
                            <a:lnTo>
                              <a:pt x="709" y="7132"/>
                            </a:lnTo>
                            <a:lnTo>
                              <a:pt x="3884" y="3419"/>
                            </a:lnTo>
                            <a:lnTo>
                              <a:pt x="4055" y="3493"/>
                            </a:lnTo>
                            <a:lnTo>
                              <a:pt x="4250" y="3542"/>
                            </a:lnTo>
                            <a:lnTo>
                              <a:pt x="4445" y="3566"/>
                            </a:lnTo>
                            <a:lnTo>
                              <a:pt x="4641" y="3590"/>
                            </a:lnTo>
                            <a:lnTo>
                              <a:pt x="4836" y="3566"/>
                            </a:lnTo>
                            <a:lnTo>
                              <a:pt x="5007" y="3542"/>
                            </a:lnTo>
                            <a:lnTo>
                              <a:pt x="5178" y="3517"/>
                            </a:lnTo>
                            <a:lnTo>
                              <a:pt x="5349" y="3444"/>
                            </a:lnTo>
                            <a:lnTo>
                              <a:pt x="5496" y="3371"/>
                            </a:lnTo>
                            <a:lnTo>
                              <a:pt x="5642" y="3273"/>
                            </a:lnTo>
                            <a:lnTo>
                              <a:pt x="5789" y="3175"/>
                            </a:lnTo>
                            <a:lnTo>
                              <a:pt x="5911" y="3053"/>
                            </a:lnTo>
                            <a:lnTo>
                              <a:pt x="6033" y="2931"/>
                            </a:lnTo>
                            <a:lnTo>
                              <a:pt x="6131" y="2809"/>
                            </a:lnTo>
                            <a:lnTo>
                              <a:pt x="6228" y="2638"/>
                            </a:lnTo>
                            <a:lnTo>
                              <a:pt x="6302" y="2491"/>
                            </a:lnTo>
                            <a:lnTo>
                              <a:pt x="6350" y="2320"/>
                            </a:lnTo>
                            <a:lnTo>
                              <a:pt x="6399" y="2149"/>
                            </a:lnTo>
                            <a:lnTo>
                              <a:pt x="6424" y="1979"/>
                            </a:lnTo>
                            <a:lnTo>
                              <a:pt x="6448" y="1808"/>
                            </a:lnTo>
                            <a:lnTo>
                              <a:pt x="6424" y="1612"/>
                            </a:lnTo>
                            <a:lnTo>
                              <a:pt x="6399" y="1441"/>
                            </a:lnTo>
                            <a:lnTo>
                              <a:pt x="6350" y="1270"/>
                            </a:lnTo>
                            <a:lnTo>
                              <a:pt x="6302" y="1099"/>
                            </a:lnTo>
                            <a:lnTo>
                              <a:pt x="6228" y="953"/>
                            </a:lnTo>
                            <a:lnTo>
                              <a:pt x="6131" y="806"/>
                            </a:lnTo>
                            <a:lnTo>
                              <a:pt x="6033" y="660"/>
                            </a:lnTo>
                            <a:lnTo>
                              <a:pt x="5911" y="538"/>
                            </a:lnTo>
                            <a:lnTo>
                              <a:pt x="5789" y="415"/>
                            </a:lnTo>
                            <a:lnTo>
                              <a:pt x="5642" y="318"/>
                            </a:lnTo>
                            <a:lnTo>
                              <a:pt x="5496" y="220"/>
                            </a:lnTo>
                            <a:lnTo>
                              <a:pt x="5349" y="147"/>
                            </a:lnTo>
                            <a:lnTo>
                              <a:pt x="5178" y="98"/>
                            </a:lnTo>
                            <a:lnTo>
                              <a:pt x="5007" y="49"/>
                            </a:lnTo>
                            <a:lnTo>
                              <a:pt x="4836" y="25"/>
                            </a:lnTo>
                            <a:lnTo>
                              <a:pt x="464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" name="Shape 681"/>
                      <p:cNvSpPr/>
                      <p:nvPr/>
                    </p:nvSpPr>
                    <p:spPr>
                      <a:xfrm>
                        <a:off x="5330925" y="4985350"/>
                        <a:ext cx="128250" cy="1484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5130" h="5936" extrusionOk="0">
                            <a:moveTo>
                              <a:pt x="1563" y="0"/>
                            </a:moveTo>
                            <a:lnTo>
                              <a:pt x="1392" y="25"/>
                            </a:lnTo>
                            <a:lnTo>
                              <a:pt x="1221" y="74"/>
                            </a:lnTo>
                            <a:lnTo>
                              <a:pt x="1075" y="147"/>
                            </a:lnTo>
                            <a:lnTo>
                              <a:pt x="904" y="220"/>
                            </a:lnTo>
                            <a:lnTo>
                              <a:pt x="757" y="318"/>
                            </a:lnTo>
                            <a:lnTo>
                              <a:pt x="635" y="416"/>
                            </a:lnTo>
                            <a:lnTo>
                              <a:pt x="513" y="538"/>
                            </a:lnTo>
                            <a:lnTo>
                              <a:pt x="391" y="660"/>
                            </a:lnTo>
                            <a:lnTo>
                              <a:pt x="293" y="806"/>
                            </a:lnTo>
                            <a:lnTo>
                              <a:pt x="196" y="953"/>
                            </a:lnTo>
                            <a:lnTo>
                              <a:pt x="122" y="1099"/>
                            </a:lnTo>
                            <a:lnTo>
                              <a:pt x="74" y="1270"/>
                            </a:lnTo>
                            <a:lnTo>
                              <a:pt x="25" y="1466"/>
                            </a:lnTo>
                            <a:lnTo>
                              <a:pt x="0" y="1637"/>
                            </a:lnTo>
                            <a:lnTo>
                              <a:pt x="0" y="1808"/>
                            </a:lnTo>
                            <a:lnTo>
                              <a:pt x="0" y="2003"/>
                            </a:lnTo>
                            <a:lnTo>
                              <a:pt x="25" y="2174"/>
                            </a:lnTo>
                            <a:lnTo>
                              <a:pt x="74" y="2345"/>
                            </a:lnTo>
                            <a:lnTo>
                              <a:pt x="147" y="2492"/>
                            </a:lnTo>
                            <a:lnTo>
                              <a:pt x="220" y="2663"/>
                            </a:lnTo>
                            <a:lnTo>
                              <a:pt x="318" y="2785"/>
                            </a:lnTo>
                            <a:lnTo>
                              <a:pt x="415" y="2931"/>
                            </a:lnTo>
                            <a:lnTo>
                              <a:pt x="538" y="3053"/>
                            </a:lnTo>
                            <a:lnTo>
                              <a:pt x="660" y="3175"/>
                            </a:lnTo>
                            <a:lnTo>
                              <a:pt x="806" y="3273"/>
                            </a:lnTo>
                            <a:lnTo>
                              <a:pt x="953" y="3371"/>
                            </a:lnTo>
                            <a:lnTo>
                              <a:pt x="1099" y="3444"/>
                            </a:lnTo>
                            <a:lnTo>
                              <a:pt x="1270" y="3493"/>
                            </a:lnTo>
                            <a:lnTo>
                              <a:pt x="1466" y="3542"/>
                            </a:lnTo>
                            <a:lnTo>
                              <a:pt x="1710" y="3566"/>
                            </a:lnTo>
                            <a:lnTo>
                              <a:pt x="1979" y="3566"/>
                            </a:lnTo>
                            <a:lnTo>
                              <a:pt x="2223" y="3517"/>
                            </a:lnTo>
                            <a:lnTo>
                              <a:pt x="2467" y="3444"/>
                            </a:lnTo>
                            <a:lnTo>
                              <a:pt x="4396" y="5935"/>
                            </a:lnTo>
                            <a:lnTo>
                              <a:pt x="4738" y="5642"/>
                            </a:lnTo>
                            <a:lnTo>
                              <a:pt x="5129" y="5374"/>
                            </a:lnTo>
                            <a:lnTo>
                              <a:pt x="3200" y="2858"/>
                            </a:lnTo>
                            <a:lnTo>
                              <a:pt x="3322" y="2687"/>
                            </a:lnTo>
                            <a:lnTo>
                              <a:pt x="3419" y="2516"/>
                            </a:lnTo>
                            <a:lnTo>
                              <a:pt x="3493" y="2321"/>
                            </a:lnTo>
                            <a:lnTo>
                              <a:pt x="3542" y="2101"/>
                            </a:lnTo>
                            <a:lnTo>
                              <a:pt x="3566" y="1930"/>
                            </a:lnTo>
                            <a:lnTo>
                              <a:pt x="3566" y="1734"/>
                            </a:lnTo>
                            <a:lnTo>
                              <a:pt x="3566" y="1564"/>
                            </a:lnTo>
                            <a:lnTo>
                              <a:pt x="3517" y="1393"/>
                            </a:lnTo>
                            <a:lnTo>
                              <a:pt x="3468" y="1222"/>
                            </a:lnTo>
                            <a:lnTo>
                              <a:pt x="3419" y="1075"/>
                            </a:lnTo>
                            <a:lnTo>
                              <a:pt x="3346" y="904"/>
                            </a:lnTo>
                            <a:lnTo>
                              <a:pt x="3249" y="758"/>
                            </a:lnTo>
                            <a:lnTo>
                              <a:pt x="3151" y="635"/>
                            </a:lnTo>
                            <a:lnTo>
                              <a:pt x="3029" y="513"/>
                            </a:lnTo>
                            <a:lnTo>
                              <a:pt x="2907" y="391"/>
                            </a:lnTo>
                            <a:lnTo>
                              <a:pt x="2760" y="294"/>
                            </a:lnTo>
                            <a:lnTo>
                              <a:pt x="2614" y="196"/>
                            </a:lnTo>
                            <a:lnTo>
                              <a:pt x="2443" y="123"/>
                            </a:lnTo>
                            <a:lnTo>
                              <a:pt x="2272" y="74"/>
                            </a:lnTo>
                            <a:lnTo>
                              <a:pt x="2101" y="25"/>
                            </a:lnTo>
                            <a:lnTo>
                              <a:pt x="193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" name="Shape 682"/>
                      <p:cNvSpPr/>
                      <p:nvPr/>
                    </p:nvSpPr>
                    <p:spPr>
                      <a:xfrm>
                        <a:off x="5241175" y="5241175"/>
                        <a:ext cx="180125" cy="10932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205" h="4373" extrusionOk="0">
                            <a:moveTo>
                              <a:pt x="6839" y="1"/>
                            </a:moveTo>
                            <a:lnTo>
                              <a:pt x="3224" y="1491"/>
                            </a:lnTo>
                            <a:lnTo>
                              <a:pt x="3102" y="1368"/>
                            </a:lnTo>
                            <a:lnTo>
                              <a:pt x="2980" y="1246"/>
                            </a:lnTo>
                            <a:lnTo>
                              <a:pt x="2858" y="1124"/>
                            </a:lnTo>
                            <a:lnTo>
                              <a:pt x="2687" y="1026"/>
                            </a:lnTo>
                            <a:lnTo>
                              <a:pt x="2540" y="953"/>
                            </a:lnTo>
                            <a:lnTo>
                              <a:pt x="2369" y="880"/>
                            </a:lnTo>
                            <a:lnTo>
                              <a:pt x="2198" y="831"/>
                            </a:lnTo>
                            <a:lnTo>
                              <a:pt x="2027" y="807"/>
                            </a:lnTo>
                            <a:lnTo>
                              <a:pt x="1856" y="782"/>
                            </a:lnTo>
                            <a:lnTo>
                              <a:pt x="1685" y="807"/>
                            </a:lnTo>
                            <a:lnTo>
                              <a:pt x="1514" y="807"/>
                            </a:lnTo>
                            <a:lnTo>
                              <a:pt x="1343" y="856"/>
                            </a:lnTo>
                            <a:lnTo>
                              <a:pt x="1172" y="904"/>
                            </a:lnTo>
                            <a:lnTo>
                              <a:pt x="1026" y="978"/>
                            </a:lnTo>
                            <a:lnTo>
                              <a:pt x="879" y="1051"/>
                            </a:lnTo>
                            <a:lnTo>
                              <a:pt x="733" y="1149"/>
                            </a:lnTo>
                            <a:lnTo>
                              <a:pt x="586" y="1271"/>
                            </a:lnTo>
                            <a:lnTo>
                              <a:pt x="464" y="1393"/>
                            </a:lnTo>
                            <a:lnTo>
                              <a:pt x="342" y="1515"/>
                            </a:lnTo>
                            <a:lnTo>
                              <a:pt x="244" y="1686"/>
                            </a:lnTo>
                            <a:lnTo>
                              <a:pt x="171" y="1832"/>
                            </a:lnTo>
                            <a:lnTo>
                              <a:pt x="98" y="2003"/>
                            </a:lnTo>
                            <a:lnTo>
                              <a:pt x="49" y="2174"/>
                            </a:lnTo>
                            <a:lnTo>
                              <a:pt x="25" y="2345"/>
                            </a:lnTo>
                            <a:lnTo>
                              <a:pt x="0" y="2516"/>
                            </a:lnTo>
                            <a:lnTo>
                              <a:pt x="0" y="2687"/>
                            </a:lnTo>
                            <a:lnTo>
                              <a:pt x="25" y="2858"/>
                            </a:lnTo>
                            <a:lnTo>
                              <a:pt x="73" y="3029"/>
                            </a:lnTo>
                            <a:lnTo>
                              <a:pt x="122" y="3200"/>
                            </a:lnTo>
                            <a:lnTo>
                              <a:pt x="195" y="3347"/>
                            </a:lnTo>
                            <a:lnTo>
                              <a:pt x="269" y="3518"/>
                            </a:lnTo>
                            <a:lnTo>
                              <a:pt x="366" y="3640"/>
                            </a:lnTo>
                            <a:lnTo>
                              <a:pt x="464" y="3786"/>
                            </a:lnTo>
                            <a:lnTo>
                              <a:pt x="611" y="3908"/>
                            </a:lnTo>
                            <a:lnTo>
                              <a:pt x="733" y="4031"/>
                            </a:lnTo>
                            <a:lnTo>
                              <a:pt x="904" y="4128"/>
                            </a:lnTo>
                            <a:lnTo>
                              <a:pt x="1050" y="4201"/>
                            </a:lnTo>
                            <a:lnTo>
                              <a:pt x="1221" y="4275"/>
                            </a:lnTo>
                            <a:lnTo>
                              <a:pt x="1392" y="4324"/>
                            </a:lnTo>
                            <a:lnTo>
                              <a:pt x="1563" y="4348"/>
                            </a:lnTo>
                            <a:lnTo>
                              <a:pt x="1734" y="4372"/>
                            </a:lnTo>
                            <a:lnTo>
                              <a:pt x="1905" y="4372"/>
                            </a:lnTo>
                            <a:lnTo>
                              <a:pt x="2076" y="4348"/>
                            </a:lnTo>
                            <a:lnTo>
                              <a:pt x="2247" y="4299"/>
                            </a:lnTo>
                            <a:lnTo>
                              <a:pt x="2418" y="4250"/>
                            </a:lnTo>
                            <a:lnTo>
                              <a:pt x="2565" y="4201"/>
                            </a:lnTo>
                            <a:lnTo>
                              <a:pt x="2711" y="4104"/>
                            </a:lnTo>
                            <a:lnTo>
                              <a:pt x="2858" y="4006"/>
                            </a:lnTo>
                            <a:lnTo>
                              <a:pt x="3004" y="3908"/>
                            </a:lnTo>
                            <a:lnTo>
                              <a:pt x="3126" y="3786"/>
                            </a:lnTo>
                            <a:lnTo>
                              <a:pt x="3248" y="3640"/>
                            </a:lnTo>
                            <a:lnTo>
                              <a:pt x="3346" y="3493"/>
                            </a:lnTo>
                            <a:lnTo>
                              <a:pt x="3468" y="3200"/>
                            </a:lnTo>
                            <a:lnTo>
                              <a:pt x="3541" y="2931"/>
                            </a:lnTo>
                            <a:lnTo>
                              <a:pt x="3590" y="2638"/>
                            </a:lnTo>
                            <a:lnTo>
                              <a:pt x="3566" y="2345"/>
                            </a:lnTo>
                            <a:lnTo>
                              <a:pt x="7205" y="856"/>
                            </a:lnTo>
                            <a:lnTo>
                              <a:pt x="6985" y="440"/>
                            </a:lnTo>
                            <a:lnTo>
                              <a:pt x="6839" y="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" name="Shape 683"/>
                      <p:cNvSpPr/>
                      <p:nvPr/>
                    </p:nvSpPr>
                    <p:spPr>
                      <a:xfrm>
                        <a:off x="5461575" y="5316900"/>
                        <a:ext cx="89175" cy="1599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3567" h="6399" extrusionOk="0">
                            <a:moveTo>
                              <a:pt x="1491" y="0"/>
                            </a:moveTo>
                            <a:lnTo>
                              <a:pt x="1393" y="2858"/>
                            </a:lnTo>
                            <a:lnTo>
                              <a:pt x="1198" y="2907"/>
                            </a:lnTo>
                            <a:lnTo>
                              <a:pt x="1002" y="3004"/>
                            </a:lnTo>
                            <a:lnTo>
                              <a:pt x="807" y="3102"/>
                            </a:lnTo>
                            <a:lnTo>
                              <a:pt x="636" y="3224"/>
                            </a:lnTo>
                            <a:lnTo>
                              <a:pt x="489" y="3346"/>
                            </a:lnTo>
                            <a:lnTo>
                              <a:pt x="392" y="3493"/>
                            </a:lnTo>
                            <a:lnTo>
                              <a:pt x="269" y="3639"/>
                            </a:lnTo>
                            <a:lnTo>
                              <a:pt x="196" y="3786"/>
                            </a:lnTo>
                            <a:lnTo>
                              <a:pt x="123" y="3932"/>
                            </a:lnTo>
                            <a:lnTo>
                              <a:pt x="74" y="4103"/>
                            </a:lnTo>
                            <a:lnTo>
                              <a:pt x="25" y="4274"/>
                            </a:lnTo>
                            <a:lnTo>
                              <a:pt x="1" y="4445"/>
                            </a:lnTo>
                            <a:lnTo>
                              <a:pt x="1" y="4616"/>
                            </a:lnTo>
                            <a:lnTo>
                              <a:pt x="1" y="4787"/>
                            </a:lnTo>
                            <a:lnTo>
                              <a:pt x="25" y="4958"/>
                            </a:lnTo>
                            <a:lnTo>
                              <a:pt x="74" y="5129"/>
                            </a:lnTo>
                            <a:lnTo>
                              <a:pt x="123" y="5276"/>
                            </a:lnTo>
                            <a:lnTo>
                              <a:pt x="196" y="5447"/>
                            </a:lnTo>
                            <a:lnTo>
                              <a:pt x="294" y="5593"/>
                            </a:lnTo>
                            <a:lnTo>
                              <a:pt x="416" y="5740"/>
                            </a:lnTo>
                            <a:lnTo>
                              <a:pt x="538" y="5886"/>
                            </a:lnTo>
                            <a:lnTo>
                              <a:pt x="660" y="6008"/>
                            </a:lnTo>
                            <a:lnTo>
                              <a:pt x="807" y="6106"/>
                            </a:lnTo>
                            <a:lnTo>
                              <a:pt x="953" y="6179"/>
                            </a:lnTo>
                            <a:lnTo>
                              <a:pt x="1124" y="6252"/>
                            </a:lnTo>
                            <a:lnTo>
                              <a:pt x="1271" y="6326"/>
                            </a:lnTo>
                            <a:lnTo>
                              <a:pt x="1442" y="6350"/>
                            </a:lnTo>
                            <a:lnTo>
                              <a:pt x="1613" y="6375"/>
                            </a:lnTo>
                            <a:lnTo>
                              <a:pt x="1784" y="6399"/>
                            </a:lnTo>
                            <a:lnTo>
                              <a:pt x="1955" y="6375"/>
                            </a:lnTo>
                            <a:lnTo>
                              <a:pt x="2126" y="6350"/>
                            </a:lnTo>
                            <a:lnTo>
                              <a:pt x="2297" y="6301"/>
                            </a:lnTo>
                            <a:lnTo>
                              <a:pt x="2468" y="6252"/>
                            </a:lnTo>
                            <a:lnTo>
                              <a:pt x="2614" y="6179"/>
                            </a:lnTo>
                            <a:lnTo>
                              <a:pt x="2785" y="6082"/>
                            </a:lnTo>
                            <a:lnTo>
                              <a:pt x="2932" y="5984"/>
                            </a:lnTo>
                            <a:lnTo>
                              <a:pt x="3054" y="5862"/>
                            </a:lnTo>
                            <a:lnTo>
                              <a:pt x="3176" y="5715"/>
                            </a:lnTo>
                            <a:lnTo>
                              <a:pt x="3273" y="5569"/>
                            </a:lnTo>
                            <a:lnTo>
                              <a:pt x="3371" y="5422"/>
                            </a:lnTo>
                            <a:lnTo>
                              <a:pt x="3444" y="5276"/>
                            </a:lnTo>
                            <a:lnTo>
                              <a:pt x="3493" y="5105"/>
                            </a:lnTo>
                            <a:lnTo>
                              <a:pt x="3542" y="4934"/>
                            </a:lnTo>
                            <a:lnTo>
                              <a:pt x="3567" y="4763"/>
                            </a:lnTo>
                            <a:lnTo>
                              <a:pt x="3567" y="4592"/>
                            </a:lnTo>
                            <a:lnTo>
                              <a:pt x="3567" y="4421"/>
                            </a:lnTo>
                            <a:lnTo>
                              <a:pt x="3542" y="4250"/>
                            </a:lnTo>
                            <a:lnTo>
                              <a:pt x="3493" y="4079"/>
                            </a:lnTo>
                            <a:lnTo>
                              <a:pt x="3420" y="3908"/>
                            </a:lnTo>
                            <a:lnTo>
                              <a:pt x="3347" y="3761"/>
                            </a:lnTo>
                            <a:lnTo>
                              <a:pt x="3273" y="3615"/>
                            </a:lnTo>
                            <a:lnTo>
                              <a:pt x="3151" y="3468"/>
                            </a:lnTo>
                            <a:lnTo>
                              <a:pt x="2980" y="3273"/>
                            </a:lnTo>
                            <a:lnTo>
                              <a:pt x="2761" y="3102"/>
                            </a:lnTo>
                            <a:lnTo>
                              <a:pt x="2541" y="2980"/>
                            </a:lnTo>
                            <a:lnTo>
                              <a:pt x="2321" y="2907"/>
                            </a:lnTo>
                            <a:lnTo>
                              <a:pt x="2419" y="25"/>
                            </a:lnTo>
                            <a:lnTo>
                              <a:pt x="2419" y="25"/>
                            </a:lnTo>
                            <a:lnTo>
                              <a:pt x="2126" y="49"/>
                            </a:lnTo>
                            <a:lnTo>
                              <a:pt x="1808" y="25"/>
                            </a:lnTo>
                            <a:lnTo>
                              <a:pt x="149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" name="Shape 684"/>
                      <p:cNvSpPr/>
                      <p:nvPr/>
                    </p:nvSpPr>
                    <p:spPr>
                      <a:xfrm>
                        <a:off x="5619100" y="5194175"/>
                        <a:ext cx="161850" cy="897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474" h="3591" extrusionOk="0">
                            <a:moveTo>
                              <a:pt x="4592" y="0"/>
                            </a:moveTo>
                            <a:lnTo>
                              <a:pt x="4422" y="25"/>
                            </a:lnTo>
                            <a:lnTo>
                              <a:pt x="4251" y="73"/>
                            </a:lnTo>
                            <a:lnTo>
                              <a:pt x="4080" y="122"/>
                            </a:lnTo>
                            <a:lnTo>
                              <a:pt x="3884" y="196"/>
                            </a:lnTo>
                            <a:lnTo>
                              <a:pt x="3713" y="293"/>
                            </a:lnTo>
                            <a:lnTo>
                              <a:pt x="3567" y="391"/>
                            </a:lnTo>
                            <a:lnTo>
                              <a:pt x="3420" y="513"/>
                            </a:lnTo>
                            <a:lnTo>
                              <a:pt x="3298" y="660"/>
                            </a:lnTo>
                            <a:lnTo>
                              <a:pt x="3200" y="806"/>
                            </a:lnTo>
                            <a:lnTo>
                              <a:pt x="3103" y="953"/>
                            </a:lnTo>
                            <a:lnTo>
                              <a:pt x="3029" y="1124"/>
                            </a:lnTo>
                            <a:lnTo>
                              <a:pt x="99" y="757"/>
                            </a:lnTo>
                            <a:lnTo>
                              <a:pt x="74" y="1221"/>
                            </a:lnTo>
                            <a:lnTo>
                              <a:pt x="1" y="1661"/>
                            </a:lnTo>
                            <a:lnTo>
                              <a:pt x="2907" y="2027"/>
                            </a:lnTo>
                            <a:lnTo>
                              <a:pt x="2932" y="2223"/>
                            </a:lnTo>
                            <a:lnTo>
                              <a:pt x="3005" y="2418"/>
                            </a:lnTo>
                            <a:lnTo>
                              <a:pt x="3078" y="2565"/>
                            </a:lnTo>
                            <a:lnTo>
                              <a:pt x="3152" y="2736"/>
                            </a:lnTo>
                            <a:lnTo>
                              <a:pt x="3249" y="2882"/>
                            </a:lnTo>
                            <a:lnTo>
                              <a:pt x="3371" y="3004"/>
                            </a:lnTo>
                            <a:lnTo>
                              <a:pt x="3493" y="3126"/>
                            </a:lnTo>
                            <a:lnTo>
                              <a:pt x="3616" y="3248"/>
                            </a:lnTo>
                            <a:lnTo>
                              <a:pt x="3762" y="3346"/>
                            </a:lnTo>
                            <a:lnTo>
                              <a:pt x="3909" y="3419"/>
                            </a:lnTo>
                            <a:lnTo>
                              <a:pt x="4080" y="3493"/>
                            </a:lnTo>
                            <a:lnTo>
                              <a:pt x="4251" y="3541"/>
                            </a:lnTo>
                            <a:lnTo>
                              <a:pt x="4422" y="3566"/>
                            </a:lnTo>
                            <a:lnTo>
                              <a:pt x="4592" y="3590"/>
                            </a:lnTo>
                            <a:lnTo>
                              <a:pt x="4763" y="3590"/>
                            </a:lnTo>
                            <a:lnTo>
                              <a:pt x="4934" y="3566"/>
                            </a:lnTo>
                            <a:lnTo>
                              <a:pt x="5105" y="3541"/>
                            </a:lnTo>
                            <a:lnTo>
                              <a:pt x="5276" y="3468"/>
                            </a:lnTo>
                            <a:lnTo>
                              <a:pt x="5447" y="3419"/>
                            </a:lnTo>
                            <a:lnTo>
                              <a:pt x="5618" y="3322"/>
                            </a:lnTo>
                            <a:lnTo>
                              <a:pt x="5765" y="3224"/>
                            </a:lnTo>
                            <a:lnTo>
                              <a:pt x="5887" y="3102"/>
                            </a:lnTo>
                            <a:lnTo>
                              <a:pt x="6009" y="2980"/>
                            </a:lnTo>
                            <a:lnTo>
                              <a:pt x="6131" y="2858"/>
                            </a:lnTo>
                            <a:lnTo>
                              <a:pt x="6204" y="2711"/>
                            </a:lnTo>
                            <a:lnTo>
                              <a:pt x="6302" y="2565"/>
                            </a:lnTo>
                            <a:lnTo>
                              <a:pt x="6351" y="2394"/>
                            </a:lnTo>
                            <a:lnTo>
                              <a:pt x="6400" y="2223"/>
                            </a:lnTo>
                            <a:lnTo>
                              <a:pt x="6449" y="2076"/>
                            </a:lnTo>
                            <a:lnTo>
                              <a:pt x="6473" y="1881"/>
                            </a:lnTo>
                            <a:lnTo>
                              <a:pt x="6473" y="1710"/>
                            </a:lnTo>
                            <a:lnTo>
                              <a:pt x="6449" y="1539"/>
                            </a:lnTo>
                            <a:lnTo>
                              <a:pt x="6424" y="1368"/>
                            </a:lnTo>
                            <a:lnTo>
                              <a:pt x="6351" y="1197"/>
                            </a:lnTo>
                            <a:lnTo>
                              <a:pt x="6278" y="1026"/>
                            </a:lnTo>
                            <a:lnTo>
                              <a:pt x="6204" y="855"/>
                            </a:lnTo>
                            <a:lnTo>
                              <a:pt x="6107" y="708"/>
                            </a:lnTo>
                            <a:lnTo>
                              <a:pt x="5985" y="586"/>
                            </a:lnTo>
                            <a:lnTo>
                              <a:pt x="5862" y="464"/>
                            </a:lnTo>
                            <a:lnTo>
                              <a:pt x="5740" y="342"/>
                            </a:lnTo>
                            <a:lnTo>
                              <a:pt x="5594" y="269"/>
                            </a:lnTo>
                            <a:lnTo>
                              <a:pt x="5447" y="171"/>
                            </a:lnTo>
                            <a:lnTo>
                              <a:pt x="5276" y="122"/>
                            </a:lnTo>
                            <a:lnTo>
                              <a:pt x="5105" y="73"/>
                            </a:lnTo>
                            <a:lnTo>
                              <a:pt x="4934" y="25"/>
                            </a:lnTo>
                            <a:lnTo>
                              <a:pt x="4763" y="25"/>
                            </a:lnTo>
                            <a:lnTo>
                              <a:pt x="459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" name="Shape 685"/>
                      <p:cNvSpPr/>
                      <p:nvPr/>
                    </p:nvSpPr>
                    <p:spPr>
                      <a:xfrm>
                        <a:off x="5420075" y="5116000"/>
                        <a:ext cx="189300" cy="18992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572" h="7597" extrusionOk="0">
                            <a:moveTo>
                              <a:pt x="3786" y="1"/>
                            </a:moveTo>
                            <a:lnTo>
                              <a:pt x="3395" y="25"/>
                            </a:lnTo>
                            <a:lnTo>
                              <a:pt x="3028" y="74"/>
                            </a:lnTo>
                            <a:lnTo>
                              <a:pt x="2662" y="172"/>
                            </a:lnTo>
                            <a:lnTo>
                              <a:pt x="2320" y="294"/>
                            </a:lnTo>
                            <a:lnTo>
                              <a:pt x="1978" y="465"/>
                            </a:lnTo>
                            <a:lnTo>
                              <a:pt x="1661" y="660"/>
                            </a:lnTo>
                            <a:lnTo>
                              <a:pt x="1392" y="880"/>
                            </a:lnTo>
                            <a:lnTo>
                              <a:pt x="1123" y="1124"/>
                            </a:lnTo>
                            <a:lnTo>
                              <a:pt x="879" y="1393"/>
                            </a:lnTo>
                            <a:lnTo>
                              <a:pt x="659" y="1686"/>
                            </a:lnTo>
                            <a:lnTo>
                              <a:pt x="464" y="1979"/>
                            </a:lnTo>
                            <a:lnTo>
                              <a:pt x="293" y="2321"/>
                            </a:lnTo>
                            <a:lnTo>
                              <a:pt x="171" y="2663"/>
                            </a:lnTo>
                            <a:lnTo>
                              <a:pt x="73" y="3029"/>
                            </a:lnTo>
                            <a:lnTo>
                              <a:pt x="24" y="3420"/>
                            </a:lnTo>
                            <a:lnTo>
                              <a:pt x="0" y="3787"/>
                            </a:lnTo>
                            <a:lnTo>
                              <a:pt x="24" y="4177"/>
                            </a:lnTo>
                            <a:lnTo>
                              <a:pt x="73" y="4568"/>
                            </a:lnTo>
                            <a:lnTo>
                              <a:pt x="171" y="4934"/>
                            </a:lnTo>
                            <a:lnTo>
                              <a:pt x="293" y="5276"/>
                            </a:lnTo>
                            <a:lnTo>
                              <a:pt x="464" y="5594"/>
                            </a:lnTo>
                            <a:lnTo>
                              <a:pt x="659" y="5911"/>
                            </a:lnTo>
                            <a:lnTo>
                              <a:pt x="879" y="6204"/>
                            </a:lnTo>
                            <a:lnTo>
                              <a:pt x="1123" y="6473"/>
                            </a:lnTo>
                            <a:lnTo>
                              <a:pt x="1392" y="6717"/>
                            </a:lnTo>
                            <a:lnTo>
                              <a:pt x="1661" y="6937"/>
                            </a:lnTo>
                            <a:lnTo>
                              <a:pt x="1978" y="7133"/>
                            </a:lnTo>
                            <a:lnTo>
                              <a:pt x="2320" y="7279"/>
                            </a:lnTo>
                            <a:lnTo>
                              <a:pt x="2662" y="7426"/>
                            </a:lnTo>
                            <a:lnTo>
                              <a:pt x="3028" y="7499"/>
                            </a:lnTo>
                            <a:lnTo>
                              <a:pt x="3395" y="7572"/>
                            </a:lnTo>
                            <a:lnTo>
                              <a:pt x="3786" y="7597"/>
                            </a:lnTo>
                            <a:lnTo>
                              <a:pt x="4176" y="7572"/>
                            </a:lnTo>
                            <a:lnTo>
                              <a:pt x="4567" y="7499"/>
                            </a:lnTo>
                            <a:lnTo>
                              <a:pt x="4909" y="7426"/>
                            </a:lnTo>
                            <a:lnTo>
                              <a:pt x="5275" y="7279"/>
                            </a:lnTo>
                            <a:lnTo>
                              <a:pt x="5593" y="7133"/>
                            </a:lnTo>
                            <a:lnTo>
                              <a:pt x="5910" y="6937"/>
                            </a:lnTo>
                            <a:lnTo>
                              <a:pt x="6203" y="6717"/>
                            </a:lnTo>
                            <a:lnTo>
                              <a:pt x="6472" y="6473"/>
                            </a:lnTo>
                            <a:lnTo>
                              <a:pt x="6716" y="6204"/>
                            </a:lnTo>
                            <a:lnTo>
                              <a:pt x="6936" y="5911"/>
                            </a:lnTo>
                            <a:lnTo>
                              <a:pt x="7132" y="5594"/>
                            </a:lnTo>
                            <a:lnTo>
                              <a:pt x="7278" y="5276"/>
                            </a:lnTo>
                            <a:lnTo>
                              <a:pt x="7425" y="4934"/>
                            </a:lnTo>
                            <a:lnTo>
                              <a:pt x="7498" y="4568"/>
                            </a:lnTo>
                            <a:lnTo>
                              <a:pt x="7571" y="4177"/>
                            </a:lnTo>
                            <a:lnTo>
                              <a:pt x="7571" y="3787"/>
                            </a:lnTo>
                            <a:lnTo>
                              <a:pt x="7571" y="3420"/>
                            </a:lnTo>
                            <a:lnTo>
                              <a:pt x="7498" y="3029"/>
                            </a:lnTo>
                            <a:lnTo>
                              <a:pt x="7425" y="2663"/>
                            </a:lnTo>
                            <a:lnTo>
                              <a:pt x="7278" y="2321"/>
                            </a:lnTo>
                            <a:lnTo>
                              <a:pt x="7132" y="1979"/>
                            </a:lnTo>
                            <a:lnTo>
                              <a:pt x="6936" y="1686"/>
                            </a:lnTo>
                            <a:lnTo>
                              <a:pt x="6716" y="1393"/>
                            </a:lnTo>
                            <a:lnTo>
                              <a:pt x="6472" y="1124"/>
                            </a:lnTo>
                            <a:lnTo>
                              <a:pt x="6203" y="880"/>
                            </a:lnTo>
                            <a:lnTo>
                              <a:pt x="5910" y="660"/>
                            </a:lnTo>
                            <a:lnTo>
                              <a:pt x="5593" y="465"/>
                            </a:lnTo>
                            <a:lnTo>
                              <a:pt x="5275" y="294"/>
                            </a:lnTo>
                            <a:lnTo>
                              <a:pt x="4909" y="172"/>
                            </a:lnTo>
                            <a:lnTo>
                              <a:pt x="4567" y="74"/>
                            </a:lnTo>
                            <a:lnTo>
                              <a:pt x="4176" y="25"/>
                            </a:lnTo>
                            <a:lnTo>
                              <a:pt x="3786" y="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86" name="Freeform 85"/>
                    <p:cNvSpPr/>
                    <p:nvPr/>
                  </p:nvSpPr>
                  <p:spPr>
                    <a:xfrm>
                      <a:off x="10025199" y="4985077"/>
                      <a:ext cx="297571" cy="260257"/>
                    </a:xfrm>
                    <a:custGeom>
                      <a:avLst/>
                      <a:gdLst>
                        <a:gd name="connsiteX0" fmla="*/ 169590 w 540885"/>
                        <a:gd name="connsiteY0" fmla="*/ 270443 h 504826"/>
                        <a:gd name="connsiteX1" fmla="*/ 181704 w 540885"/>
                        <a:gd name="connsiteY1" fmla="*/ 276500 h 504826"/>
                        <a:gd name="connsiteX2" fmla="*/ 202269 w 540885"/>
                        <a:gd name="connsiteY2" fmla="*/ 290022 h 504826"/>
                        <a:gd name="connsiteX3" fmla="*/ 232412 w 540885"/>
                        <a:gd name="connsiteY3" fmla="*/ 303544 h 504826"/>
                        <a:gd name="connsiteX4" fmla="*/ 270443 w 540885"/>
                        <a:gd name="connsiteY4" fmla="*/ 309601 h 504826"/>
                        <a:gd name="connsiteX5" fmla="*/ 308473 w 540885"/>
                        <a:gd name="connsiteY5" fmla="*/ 303544 h 504826"/>
                        <a:gd name="connsiteX6" fmla="*/ 338617 w 540885"/>
                        <a:gd name="connsiteY6" fmla="*/ 290022 h 504826"/>
                        <a:gd name="connsiteX7" fmla="*/ 359181 w 540885"/>
                        <a:gd name="connsiteY7" fmla="*/ 276500 h 504826"/>
                        <a:gd name="connsiteX8" fmla="*/ 371295 w 540885"/>
                        <a:gd name="connsiteY8" fmla="*/ 270443 h 504826"/>
                        <a:gd name="connsiteX9" fmla="*/ 402705 w 540885"/>
                        <a:gd name="connsiteY9" fmla="*/ 276077 h 504826"/>
                        <a:gd name="connsiteX10" fmla="*/ 426792 w 540885"/>
                        <a:gd name="connsiteY10" fmla="*/ 291149 h 504826"/>
                        <a:gd name="connsiteX11" fmla="*/ 444258 w 540885"/>
                        <a:gd name="connsiteY11" fmla="*/ 313967 h 504826"/>
                        <a:gd name="connsiteX12" fmla="*/ 456371 w 540885"/>
                        <a:gd name="connsiteY12" fmla="*/ 341434 h 504826"/>
                        <a:gd name="connsiteX13" fmla="*/ 463837 w 540885"/>
                        <a:gd name="connsiteY13" fmla="*/ 372000 h 504826"/>
                        <a:gd name="connsiteX14" fmla="*/ 467781 w 540885"/>
                        <a:gd name="connsiteY14" fmla="*/ 402706 h 504826"/>
                        <a:gd name="connsiteX15" fmla="*/ 468767 w 540885"/>
                        <a:gd name="connsiteY15" fmla="*/ 431863 h 504826"/>
                        <a:gd name="connsiteX16" fmla="*/ 448202 w 540885"/>
                        <a:gd name="connsiteY16" fmla="*/ 485247 h 504826"/>
                        <a:gd name="connsiteX17" fmla="*/ 393550 w 540885"/>
                        <a:gd name="connsiteY17" fmla="*/ 504826 h 504826"/>
                        <a:gd name="connsiteX18" fmla="*/ 147335 w 540885"/>
                        <a:gd name="connsiteY18" fmla="*/ 504826 h 504826"/>
                        <a:gd name="connsiteX19" fmla="*/ 92683 w 540885"/>
                        <a:gd name="connsiteY19" fmla="*/ 485247 h 504826"/>
                        <a:gd name="connsiteX20" fmla="*/ 72118 w 540885"/>
                        <a:gd name="connsiteY20" fmla="*/ 431863 h 504826"/>
                        <a:gd name="connsiteX21" fmla="*/ 73104 w 540885"/>
                        <a:gd name="connsiteY21" fmla="*/ 402706 h 504826"/>
                        <a:gd name="connsiteX22" fmla="*/ 77049 w 540885"/>
                        <a:gd name="connsiteY22" fmla="*/ 372000 h 504826"/>
                        <a:gd name="connsiteX23" fmla="*/ 84514 w 540885"/>
                        <a:gd name="connsiteY23" fmla="*/ 341434 h 504826"/>
                        <a:gd name="connsiteX24" fmla="*/ 96628 w 540885"/>
                        <a:gd name="connsiteY24" fmla="*/ 313967 h 504826"/>
                        <a:gd name="connsiteX25" fmla="*/ 114093 w 540885"/>
                        <a:gd name="connsiteY25" fmla="*/ 291149 h 504826"/>
                        <a:gd name="connsiteX26" fmla="*/ 138180 w 540885"/>
                        <a:gd name="connsiteY26" fmla="*/ 276077 h 504826"/>
                        <a:gd name="connsiteX27" fmla="*/ 169590 w 540885"/>
                        <a:gd name="connsiteY27" fmla="*/ 270443 h 504826"/>
                        <a:gd name="connsiteX28" fmla="*/ 505953 w 540885"/>
                        <a:gd name="connsiteY28" fmla="*/ 144237 h 504826"/>
                        <a:gd name="connsiteX29" fmla="*/ 540885 w 540885"/>
                        <a:gd name="connsiteY29" fmla="*/ 243680 h 504826"/>
                        <a:gd name="connsiteX30" fmla="*/ 525109 w 540885"/>
                        <a:gd name="connsiteY30" fmla="*/ 277063 h 504826"/>
                        <a:gd name="connsiteX31" fmla="*/ 486233 w 540885"/>
                        <a:gd name="connsiteY31" fmla="*/ 288472 h 504826"/>
                        <a:gd name="connsiteX32" fmla="*/ 448484 w 540885"/>
                        <a:gd name="connsiteY32" fmla="*/ 288472 h 504826"/>
                        <a:gd name="connsiteX33" fmla="*/ 373830 w 540885"/>
                        <a:gd name="connsiteY33" fmla="*/ 252413 h 504826"/>
                        <a:gd name="connsiteX34" fmla="*/ 396649 w 540885"/>
                        <a:gd name="connsiteY34" fmla="*/ 180296 h 504826"/>
                        <a:gd name="connsiteX35" fmla="*/ 395240 w 540885"/>
                        <a:gd name="connsiteY35" fmla="*/ 161703 h 504826"/>
                        <a:gd name="connsiteX36" fmla="*/ 432708 w 540885"/>
                        <a:gd name="connsiteY36" fmla="*/ 168182 h 504826"/>
                        <a:gd name="connsiteX37" fmla="*/ 466231 w 540885"/>
                        <a:gd name="connsiteY37" fmla="*/ 162125 h 504826"/>
                        <a:gd name="connsiteX38" fmla="*/ 493698 w 540885"/>
                        <a:gd name="connsiteY38" fmla="*/ 150153 h 504826"/>
                        <a:gd name="connsiteX39" fmla="*/ 505953 w 540885"/>
                        <a:gd name="connsiteY39" fmla="*/ 144237 h 504826"/>
                        <a:gd name="connsiteX40" fmla="*/ 34932 w 540885"/>
                        <a:gd name="connsiteY40" fmla="*/ 144237 h 504826"/>
                        <a:gd name="connsiteX41" fmla="*/ 47187 w 540885"/>
                        <a:gd name="connsiteY41" fmla="*/ 150153 h 504826"/>
                        <a:gd name="connsiteX42" fmla="*/ 74653 w 540885"/>
                        <a:gd name="connsiteY42" fmla="*/ 162125 h 504826"/>
                        <a:gd name="connsiteX43" fmla="*/ 108176 w 540885"/>
                        <a:gd name="connsiteY43" fmla="*/ 168182 h 504826"/>
                        <a:gd name="connsiteX44" fmla="*/ 145644 w 540885"/>
                        <a:gd name="connsiteY44" fmla="*/ 161703 h 504826"/>
                        <a:gd name="connsiteX45" fmla="*/ 144235 w 540885"/>
                        <a:gd name="connsiteY45" fmla="*/ 180296 h 504826"/>
                        <a:gd name="connsiteX46" fmla="*/ 167054 w 540885"/>
                        <a:gd name="connsiteY46" fmla="*/ 252413 h 504826"/>
                        <a:gd name="connsiteX47" fmla="*/ 92401 w 540885"/>
                        <a:gd name="connsiteY47" fmla="*/ 288472 h 504826"/>
                        <a:gd name="connsiteX48" fmla="*/ 54652 w 540885"/>
                        <a:gd name="connsiteY48" fmla="*/ 288472 h 504826"/>
                        <a:gd name="connsiteX49" fmla="*/ 15776 w 540885"/>
                        <a:gd name="connsiteY49" fmla="*/ 277063 h 504826"/>
                        <a:gd name="connsiteX50" fmla="*/ 0 w 540885"/>
                        <a:gd name="connsiteY50" fmla="*/ 243680 h 504826"/>
                        <a:gd name="connsiteX51" fmla="*/ 34932 w 540885"/>
                        <a:gd name="connsiteY51" fmla="*/ 144237 h 504826"/>
                        <a:gd name="connsiteX52" fmla="*/ 270442 w 540885"/>
                        <a:gd name="connsiteY52" fmla="*/ 72119 h 504826"/>
                        <a:gd name="connsiteX53" fmla="*/ 346926 w 540885"/>
                        <a:gd name="connsiteY53" fmla="*/ 103811 h 504826"/>
                        <a:gd name="connsiteX54" fmla="*/ 378619 w 540885"/>
                        <a:gd name="connsiteY54" fmla="*/ 180296 h 504826"/>
                        <a:gd name="connsiteX55" fmla="*/ 346926 w 540885"/>
                        <a:gd name="connsiteY55" fmla="*/ 256780 h 504826"/>
                        <a:gd name="connsiteX56" fmla="*/ 270442 w 540885"/>
                        <a:gd name="connsiteY56" fmla="*/ 288472 h 504826"/>
                        <a:gd name="connsiteX57" fmla="*/ 193957 w 540885"/>
                        <a:gd name="connsiteY57" fmla="*/ 256780 h 504826"/>
                        <a:gd name="connsiteX58" fmla="*/ 162265 w 540885"/>
                        <a:gd name="connsiteY58" fmla="*/ 180296 h 504826"/>
                        <a:gd name="connsiteX59" fmla="*/ 193957 w 540885"/>
                        <a:gd name="connsiteY59" fmla="*/ 103811 h 504826"/>
                        <a:gd name="connsiteX60" fmla="*/ 270442 w 540885"/>
                        <a:gd name="connsiteY60" fmla="*/ 72119 h 504826"/>
                        <a:gd name="connsiteX61" fmla="*/ 432707 w 540885"/>
                        <a:gd name="connsiteY61" fmla="*/ 0 h 504826"/>
                        <a:gd name="connsiteX62" fmla="*/ 483697 w 540885"/>
                        <a:gd name="connsiteY62" fmla="*/ 21128 h 504826"/>
                        <a:gd name="connsiteX63" fmla="*/ 504825 w 540885"/>
                        <a:gd name="connsiteY63" fmla="*/ 72118 h 504826"/>
                        <a:gd name="connsiteX64" fmla="*/ 483697 w 540885"/>
                        <a:gd name="connsiteY64" fmla="*/ 123108 h 504826"/>
                        <a:gd name="connsiteX65" fmla="*/ 432707 w 540885"/>
                        <a:gd name="connsiteY65" fmla="*/ 144236 h 504826"/>
                        <a:gd name="connsiteX66" fmla="*/ 381717 w 540885"/>
                        <a:gd name="connsiteY66" fmla="*/ 123108 h 504826"/>
                        <a:gd name="connsiteX67" fmla="*/ 360589 w 540885"/>
                        <a:gd name="connsiteY67" fmla="*/ 72118 h 504826"/>
                        <a:gd name="connsiteX68" fmla="*/ 381717 w 540885"/>
                        <a:gd name="connsiteY68" fmla="*/ 21128 h 504826"/>
                        <a:gd name="connsiteX69" fmla="*/ 432707 w 540885"/>
                        <a:gd name="connsiteY69" fmla="*/ 0 h 504826"/>
                        <a:gd name="connsiteX70" fmla="*/ 108176 w 540885"/>
                        <a:gd name="connsiteY70" fmla="*/ 0 h 504826"/>
                        <a:gd name="connsiteX71" fmla="*/ 159167 w 540885"/>
                        <a:gd name="connsiteY71" fmla="*/ 21128 h 504826"/>
                        <a:gd name="connsiteX72" fmla="*/ 180295 w 540885"/>
                        <a:gd name="connsiteY72" fmla="*/ 72118 h 504826"/>
                        <a:gd name="connsiteX73" fmla="*/ 159167 w 540885"/>
                        <a:gd name="connsiteY73" fmla="*/ 123108 h 504826"/>
                        <a:gd name="connsiteX74" fmla="*/ 108176 w 540885"/>
                        <a:gd name="connsiteY74" fmla="*/ 144236 h 504826"/>
                        <a:gd name="connsiteX75" fmla="*/ 57187 w 540885"/>
                        <a:gd name="connsiteY75" fmla="*/ 123108 h 504826"/>
                        <a:gd name="connsiteX76" fmla="*/ 36059 w 540885"/>
                        <a:gd name="connsiteY76" fmla="*/ 72118 h 504826"/>
                        <a:gd name="connsiteX77" fmla="*/ 57187 w 540885"/>
                        <a:gd name="connsiteY77" fmla="*/ 21128 h 504826"/>
                        <a:gd name="connsiteX78" fmla="*/ 108176 w 540885"/>
                        <a:gd name="connsiteY78" fmla="*/ 0 h 504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</a:cxnLst>
                      <a:rect l="l" t="t" r="r" b="b"/>
                      <a:pathLst>
                        <a:path w="540885" h="504826">
                          <a:moveTo>
                            <a:pt x="169590" y="270443"/>
                          </a:moveTo>
                          <a:cubicBezTo>
                            <a:pt x="171469" y="270443"/>
                            <a:pt x="175506" y="272462"/>
                            <a:pt x="181704" y="276500"/>
                          </a:cubicBezTo>
                          <a:cubicBezTo>
                            <a:pt x="187902" y="280538"/>
                            <a:pt x="194757" y="285045"/>
                            <a:pt x="202269" y="290022"/>
                          </a:cubicBezTo>
                          <a:cubicBezTo>
                            <a:pt x="209781" y="294999"/>
                            <a:pt x="219829" y="299506"/>
                            <a:pt x="232412" y="303544"/>
                          </a:cubicBezTo>
                          <a:cubicBezTo>
                            <a:pt x="244995" y="307582"/>
                            <a:pt x="257673" y="309601"/>
                            <a:pt x="270443" y="309601"/>
                          </a:cubicBezTo>
                          <a:cubicBezTo>
                            <a:pt x="283214" y="309601"/>
                            <a:pt x="295891" y="307582"/>
                            <a:pt x="308473" y="303544"/>
                          </a:cubicBezTo>
                          <a:cubicBezTo>
                            <a:pt x="321057" y="299506"/>
                            <a:pt x="331105" y="294999"/>
                            <a:pt x="338617" y="290022"/>
                          </a:cubicBezTo>
                          <a:cubicBezTo>
                            <a:pt x="346129" y="285045"/>
                            <a:pt x="352983" y="280538"/>
                            <a:pt x="359181" y="276500"/>
                          </a:cubicBezTo>
                          <a:cubicBezTo>
                            <a:pt x="365379" y="272462"/>
                            <a:pt x="369418" y="270443"/>
                            <a:pt x="371295" y="270443"/>
                          </a:cubicBezTo>
                          <a:cubicBezTo>
                            <a:pt x="382751" y="270443"/>
                            <a:pt x="393222" y="272321"/>
                            <a:pt x="402705" y="276077"/>
                          </a:cubicBezTo>
                          <a:cubicBezTo>
                            <a:pt x="412191" y="279833"/>
                            <a:pt x="420218" y="284857"/>
                            <a:pt x="426792" y="291149"/>
                          </a:cubicBezTo>
                          <a:cubicBezTo>
                            <a:pt x="433365" y="297440"/>
                            <a:pt x="439187" y="305046"/>
                            <a:pt x="444258" y="313967"/>
                          </a:cubicBezTo>
                          <a:cubicBezTo>
                            <a:pt x="449329" y="322888"/>
                            <a:pt x="453367" y="332044"/>
                            <a:pt x="456371" y="341434"/>
                          </a:cubicBezTo>
                          <a:cubicBezTo>
                            <a:pt x="459376" y="350824"/>
                            <a:pt x="461865" y="361013"/>
                            <a:pt x="463837" y="372000"/>
                          </a:cubicBezTo>
                          <a:cubicBezTo>
                            <a:pt x="465809" y="382986"/>
                            <a:pt x="467124" y="393222"/>
                            <a:pt x="467781" y="402706"/>
                          </a:cubicBezTo>
                          <a:cubicBezTo>
                            <a:pt x="468438" y="412190"/>
                            <a:pt x="468767" y="421909"/>
                            <a:pt x="468767" y="431863"/>
                          </a:cubicBezTo>
                          <a:cubicBezTo>
                            <a:pt x="468767" y="454400"/>
                            <a:pt x="461912" y="472195"/>
                            <a:pt x="448202" y="485247"/>
                          </a:cubicBezTo>
                          <a:cubicBezTo>
                            <a:pt x="434492" y="498300"/>
                            <a:pt x="416275" y="504826"/>
                            <a:pt x="393550" y="504826"/>
                          </a:cubicBezTo>
                          <a:lnTo>
                            <a:pt x="147335" y="504826"/>
                          </a:lnTo>
                          <a:cubicBezTo>
                            <a:pt x="124611" y="504826"/>
                            <a:pt x="106393" y="498300"/>
                            <a:pt x="92683" y="485247"/>
                          </a:cubicBezTo>
                          <a:cubicBezTo>
                            <a:pt x="78974" y="472195"/>
                            <a:pt x="72118" y="454400"/>
                            <a:pt x="72118" y="431863"/>
                          </a:cubicBezTo>
                          <a:cubicBezTo>
                            <a:pt x="72118" y="421909"/>
                            <a:pt x="72447" y="412190"/>
                            <a:pt x="73104" y="402706"/>
                          </a:cubicBezTo>
                          <a:cubicBezTo>
                            <a:pt x="73761" y="393222"/>
                            <a:pt x="75077" y="382986"/>
                            <a:pt x="77049" y="372000"/>
                          </a:cubicBezTo>
                          <a:cubicBezTo>
                            <a:pt x="79021" y="361013"/>
                            <a:pt x="81510" y="350824"/>
                            <a:pt x="84514" y="341434"/>
                          </a:cubicBezTo>
                          <a:cubicBezTo>
                            <a:pt x="87519" y="332044"/>
                            <a:pt x="91556" y="322888"/>
                            <a:pt x="96628" y="313967"/>
                          </a:cubicBezTo>
                          <a:cubicBezTo>
                            <a:pt x="101698" y="305046"/>
                            <a:pt x="107521" y="297440"/>
                            <a:pt x="114093" y="291149"/>
                          </a:cubicBezTo>
                          <a:cubicBezTo>
                            <a:pt x="120667" y="284857"/>
                            <a:pt x="128696" y="279833"/>
                            <a:pt x="138180" y="276077"/>
                          </a:cubicBezTo>
                          <a:cubicBezTo>
                            <a:pt x="147664" y="272321"/>
                            <a:pt x="158135" y="270443"/>
                            <a:pt x="169590" y="270443"/>
                          </a:cubicBezTo>
                          <a:close/>
                          <a:moveTo>
                            <a:pt x="505953" y="144237"/>
                          </a:moveTo>
                          <a:cubicBezTo>
                            <a:pt x="529241" y="144237"/>
                            <a:pt x="540885" y="177385"/>
                            <a:pt x="540885" y="243680"/>
                          </a:cubicBezTo>
                          <a:cubicBezTo>
                            <a:pt x="540885" y="258329"/>
                            <a:pt x="535626" y="269457"/>
                            <a:pt x="525109" y="277063"/>
                          </a:cubicBezTo>
                          <a:cubicBezTo>
                            <a:pt x="514592" y="284669"/>
                            <a:pt x="501634" y="288472"/>
                            <a:pt x="486233" y="288472"/>
                          </a:cubicBezTo>
                          <a:lnTo>
                            <a:pt x="448484" y="288472"/>
                          </a:lnTo>
                          <a:cubicBezTo>
                            <a:pt x="429140" y="265372"/>
                            <a:pt x="404256" y="253353"/>
                            <a:pt x="373830" y="252413"/>
                          </a:cubicBezTo>
                          <a:cubicBezTo>
                            <a:pt x="389043" y="230440"/>
                            <a:pt x="396649" y="206401"/>
                            <a:pt x="396649" y="180296"/>
                          </a:cubicBezTo>
                          <a:cubicBezTo>
                            <a:pt x="396649" y="174849"/>
                            <a:pt x="396179" y="168652"/>
                            <a:pt x="395240" y="161703"/>
                          </a:cubicBezTo>
                          <a:cubicBezTo>
                            <a:pt x="407636" y="166022"/>
                            <a:pt x="420125" y="168182"/>
                            <a:pt x="432708" y="168182"/>
                          </a:cubicBezTo>
                          <a:cubicBezTo>
                            <a:pt x="443789" y="168182"/>
                            <a:pt x="454964" y="166163"/>
                            <a:pt x="466231" y="162125"/>
                          </a:cubicBezTo>
                          <a:cubicBezTo>
                            <a:pt x="477500" y="158087"/>
                            <a:pt x="486655" y="154097"/>
                            <a:pt x="493698" y="150153"/>
                          </a:cubicBezTo>
                          <a:cubicBezTo>
                            <a:pt x="500742" y="146209"/>
                            <a:pt x="504826" y="144237"/>
                            <a:pt x="505953" y="144237"/>
                          </a:cubicBezTo>
                          <a:close/>
                          <a:moveTo>
                            <a:pt x="34932" y="144237"/>
                          </a:moveTo>
                          <a:cubicBezTo>
                            <a:pt x="36059" y="144237"/>
                            <a:pt x="40144" y="146209"/>
                            <a:pt x="47187" y="150153"/>
                          </a:cubicBezTo>
                          <a:cubicBezTo>
                            <a:pt x="54229" y="154097"/>
                            <a:pt x="63384" y="158087"/>
                            <a:pt x="74653" y="162125"/>
                          </a:cubicBezTo>
                          <a:cubicBezTo>
                            <a:pt x="85921" y="166163"/>
                            <a:pt x="97096" y="168182"/>
                            <a:pt x="108176" y="168182"/>
                          </a:cubicBezTo>
                          <a:cubicBezTo>
                            <a:pt x="120760" y="168182"/>
                            <a:pt x="133249" y="166022"/>
                            <a:pt x="145644" y="161703"/>
                          </a:cubicBezTo>
                          <a:cubicBezTo>
                            <a:pt x="144705" y="168652"/>
                            <a:pt x="144235" y="174849"/>
                            <a:pt x="144235" y="180296"/>
                          </a:cubicBezTo>
                          <a:cubicBezTo>
                            <a:pt x="144235" y="206401"/>
                            <a:pt x="151841" y="230440"/>
                            <a:pt x="167054" y="252413"/>
                          </a:cubicBezTo>
                          <a:cubicBezTo>
                            <a:pt x="136630" y="253353"/>
                            <a:pt x="111745" y="265372"/>
                            <a:pt x="92401" y="288472"/>
                          </a:cubicBezTo>
                          <a:lnTo>
                            <a:pt x="54652" y="288472"/>
                          </a:lnTo>
                          <a:cubicBezTo>
                            <a:pt x="39251" y="288472"/>
                            <a:pt x="26293" y="284669"/>
                            <a:pt x="15776" y="277063"/>
                          </a:cubicBezTo>
                          <a:cubicBezTo>
                            <a:pt x="5259" y="269457"/>
                            <a:pt x="0" y="258329"/>
                            <a:pt x="0" y="243680"/>
                          </a:cubicBezTo>
                          <a:cubicBezTo>
                            <a:pt x="0" y="177385"/>
                            <a:pt x="11644" y="144237"/>
                            <a:pt x="34932" y="144237"/>
                          </a:cubicBezTo>
                          <a:close/>
                          <a:moveTo>
                            <a:pt x="270442" y="72119"/>
                          </a:moveTo>
                          <a:cubicBezTo>
                            <a:pt x="300303" y="72119"/>
                            <a:pt x="325799" y="82683"/>
                            <a:pt x="346926" y="103811"/>
                          </a:cubicBezTo>
                          <a:cubicBezTo>
                            <a:pt x="368054" y="124940"/>
                            <a:pt x="378619" y="150434"/>
                            <a:pt x="378619" y="180296"/>
                          </a:cubicBezTo>
                          <a:cubicBezTo>
                            <a:pt x="378619" y="210157"/>
                            <a:pt x="368054" y="235652"/>
                            <a:pt x="346926" y="256780"/>
                          </a:cubicBezTo>
                          <a:cubicBezTo>
                            <a:pt x="325799" y="277908"/>
                            <a:pt x="300303" y="288472"/>
                            <a:pt x="270442" y="288472"/>
                          </a:cubicBezTo>
                          <a:cubicBezTo>
                            <a:pt x="240580" y="288472"/>
                            <a:pt x="215085" y="277908"/>
                            <a:pt x="193957" y="256780"/>
                          </a:cubicBezTo>
                          <a:cubicBezTo>
                            <a:pt x="172829" y="235652"/>
                            <a:pt x="162265" y="210157"/>
                            <a:pt x="162265" y="180296"/>
                          </a:cubicBezTo>
                          <a:cubicBezTo>
                            <a:pt x="162265" y="150434"/>
                            <a:pt x="172829" y="124940"/>
                            <a:pt x="193957" y="103811"/>
                          </a:cubicBezTo>
                          <a:cubicBezTo>
                            <a:pt x="215085" y="82683"/>
                            <a:pt x="240580" y="72119"/>
                            <a:pt x="270442" y="72119"/>
                          </a:cubicBezTo>
                          <a:close/>
                          <a:moveTo>
                            <a:pt x="432707" y="0"/>
                          </a:moveTo>
                          <a:cubicBezTo>
                            <a:pt x="452615" y="0"/>
                            <a:pt x="469611" y="7043"/>
                            <a:pt x="483697" y="21128"/>
                          </a:cubicBezTo>
                          <a:cubicBezTo>
                            <a:pt x="497783" y="35214"/>
                            <a:pt x="504825" y="52210"/>
                            <a:pt x="504825" y="72118"/>
                          </a:cubicBezTo>
                          <a:cubicBezTo>
                            <a:pt x="504825" y="92025"/>
                            <a:pt x="497783" y="109022"/>
                            <a:pt x="483697" y="123108"/>
                          </a:cubicBezTo>
                          <a:cubicBezTo>
                            <a:pt x="469611" y="137193"/>
                            <a:pt x="452615" y="144236"/>
                            <a:pt x="432707" y="144236"/>
                          </a:cubicBezTo>
                          <a:cubicBezTo>
                            <a:pt x="412800" y="144236"/>
                            <a:pt x="395803" y="137193"/>
                            <a:pt x="381717" y="123108"/>
                          </a:cubicBezTo>
                          <a:cubicBezTo>
                            <a:pt x="367632" y="109022"/>
                            <a:pt x="360589" y="92025"/>
                            <a:pt x="360589" y="72118"/>
                          </a:cubicBezTo>
                          <a:cubicBezTo>
                            <a:pt x="360589" y="52210"/>
                            <a:pt x="367632" y="35214"/>
                            <a:pt x="381717" y="21128"/>
                          </a:cubicBezTo>
                          <a:cubicBezTo>
                            <a:pt x="395803" y="7043"/>
                            <a:pt x="412800" y="0"/>
                            <a:pt x="432707" y="0"/>
                          </a:cubicBezTo>
                          <a:close/>
                          <a:moveTo>
                            <a:pt x="108176" y="0"/>
                          </a:moveTo>
                          <a:cubicBezTo>
                            <a:pt x="128085" y="0"/>
                            <a:pt x="145080" y="7043"/>
                            <a:pt x="159167" y="21128"/>
                          </a:cubicBezTo>
                          <a:cubicBezTo>
                            <a:pt x="173252" y="35214"/>
                            <a:pt x="180295" y="52210"/>
                            <a:pt x="180295" y="72118"/>
                          </a:cubicBezTo>
                          <a:cubicBezTo>
                            <a:pt x="180295" y="92025"/>
                            <a:pt x="173252" y="109022"/>
                            <a:pt x="159167" y="123108"/>
                          </a:cubicBezTo>
                          <a:cubicBezTo>
                            <a:pt x="145080" y="137193"/>
                            <a:pt x="128085" y="144236"/>
                            <a:pt x="108176" y="144236"/>
                          </a:cubicBezTo>
                          <a:cubicBezTo>
                            <a:pt x="88270" y="144236"/>
                            <a:pt x="71272" y="137193"/>
                            <a:pt x="57187" y="123108"/>
                          </a:cubicBezTo>
                          <a:cubicBezTo>
                            <a:pt x="43102" y="109022"/>
                            <a:pt x="36059" y="92025"/>
                            <a:pt x="36059" y="72118"/>
                          </a:cubicBezTo>
                          <a:cubicBezTo>
                            <a:pt x="36059" y="52210"/>
                            <a:pt x="43102" y="35214"/>
                            <a:pt x="57187" y="21128"/>
                          </a:cubicBezTo>
                          <a:cubicBezTo>
                            <a:pt x="71272" y="7043"/>
                            <a:pt x="88270" y="0"/>
                            <a:pt x="108176" y="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013"/>
                    </a:p>
                  </p:txBody>
                </p:sp>
                <p:sp>
                  <p:nvSpPr>
                    <p:cNvPr id="87" name="Flowchart: Preparation 86"/>
                    <p:cNvSpPr/>
                    <p:nvPr/>
                  </p:nvSpPr>
                  <p:spPr>
                    <a:xfrm>
                      <a:off x="9732137" y="5981762"/>
                      <a:ext cx="819404" cy="637729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88" name="Flowchart: Preparation 87"/>
                    <p:cNvSpPr/>
                    <p:nvPr/>
                  </p:nvSpPr>
                  <p:spPr>
                    <a:xfrm>
                      <a:off x="9068361" y="4991818"/>
                      <a:ext cx="814071" cy="653343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89" name="Flowchart: Preparation 88"/>
                    <p:cNvSpPr/>
                    <p:nvPr/>
                  </p:nvSpPr>
                  <p:spPr>
                    <a:xfrm>
                      <a:off x="9070867" y="5657357"/>
                      <a:ext cx="816838" cy="637770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91" name="Flowchart: Preparation 90"/>
                    <p:cNvSpPr/>
                    <p:nvPr/>
                  </p:nvSpPr>
                  <p:spPr>
                    <a:xfrm>
                      <a:off x="8434903" y="5319498"/>
                      <a:ext cx="792874" cy="670452"/>
                    </a:xfrm>
                    <a:prstGeom prst="flowChartPreparation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a:endParaRPr>
                    </a:p>
                  </p:txBody>
                </p:sp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9252822" y="5075435"/>
                      <a:ext cx="418224" cy="4153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2706" h="432707">
                          <a:moveTo>
                            <a:pt x="216353" y="0"/>
                          </a:moveTo>
                          <a:cubicBezTo>
                            <a:pt x="255605" y="0"/>
                            <a:pt x="291805" y="9672"/>
                            <a:pt x="324953" y="29016"/>
                          </a:cubicBezTo>
                          <a:cubicBezTo>
                            <a:pt x="358101" y="48360"/>
                            <a:pt x="384347" y="74606"/>
                            <a:pt x="403690" y="107754"/>
                          </a:cubicBezTo>
                          <a:cubicBezTo>
                            <a:pt x="423035" y="140902"/>
                            <a:pt x="432706" y="177102"/>
                            <a:pt x="432706" y="216354"/>
                          </a:cubicBezTo>
                          <a:cubicBezTo>
                            <a:pt x="432706" y="255605"/>
                            <a:pt x="423035" y="291805"/>
                            <a:pt x="403690" y="324953"/>
                          </a:cubicBezTo>
                          <a:cubicBezTo>
                            <a:pt x="384347" y="358101"/>
                            <a:pt x="358101" y="384347"/>
                            <a:pt x="324953" y="403691"/>
                          </a:cubicBezTo>
                          <a:cubicBezTo>
                            <a:pt x="291805" y="423035"/>
                            <a:pt x="255605" y="432707"/>
                            <a:pt x="216353" y="432707"/>
                          </a:cubicBezTo>
                          <a:cubicBezTo>
                            <a:pt x="177102" y="432707"/>
                            <a:pt x="140902" y="423035"/>
                            <a:pt x="107754" y="403691"/>
                          </a:cubicBezTo>
                          <a:cubicBezTo>
                            <a:pt x="74606" y="384347"/>
                            <a:pt x="48360" y="358101"/>
                            <a:pt x="29016" y="324953"/>
                          </a:cubicBezTo>
                          <a:cubicBezTo>
                            <a:pt x="9672" y="291805"/>
                            <a:pt x="0" y="255605"/>
                            <a:pt x="0" y="216354"/>
                          </a:cubicBezTo>
                          <a:cubicBezTo>
                            <a:pt x="0" y="177102"/>
                            <a:pt x="9672" y="140902"/>
                            <a:pt x="29016" y="107754"/>
                          </a:cubicBezTo>
                          <a:cubicBezTo>
                            <a:pt x="48360" y="74606"/>
                            <a:pt x="74606" y="48360"/>
                            <a:pt x="107754" y="29016"/>
                          </a:cubicBezTo>
                          <a:cubicBezTo>
                            <a:pt x="140902" y="9672"/>
                            <a:pt x="177102" y="0"/>
                            <a:pt x="216353" y="0"/>
                          </a:cubicBezTo>
                          <a:close/>
                          <a:moveTo>
                            <a:pt x="194520" y="41130"/>
                          </a:moveTo>
                          <a:cubicBezTo>
                            <a:pt x="191985" y="40942"/>
                            <a:pt x="190154" y="41317"/>
                            <a:pt x="189027" y="42256"/>
                          </a:cubicBezTo>
                          <a:cubicBezTo>
                            <a:pt x="188088" y="43571"/>
                            <a:pt x="187572" y="44651"/>
                            <a:pt x="187478" y="45496"/>
                          </a:cubicBezTo>
                          <a:cubicBezTo>
                            <a:pt x="187384" y="46341"/>
                            <a:pt x="187854" y="47093"/>
                            <a:pt x="188886" y="47750"/>
                          </a:cubicBezTo>
                          <a:cubicBezTo>
                            <a:pt x="189920" y="48407"/>
                            <a:pt x="190906" y="48924"/>
                            <a:pt x="191844" y="49299"/>
                          </a:cubicBezTo>
                          <a:cubicBezTo>
                            <a:pt x="192784" y="49675"/>
                            <a:pt x="193864" y="50050"/>
                            <a:pt x="195084" y="50426"/>
                          </a:cubicBezTo>
                          <a:cubicBezTo>
                            <a:pt x="196305" y="50802"/>
                            <a:pt x="197103" y="51083"/>
                            <a:pt x="197478" y="51271"/>
                          </a:cubicBezTo>
                          <a:cubicBezTo>
                            <a:pt x="200108" y="53149"/>
                            <a:pt x="200859" y="54464"/>
                            <a:pt x="199732" y="55215"/>
                          </a:cubicBezTo>
                          <a:cubicBezTo>
                            <a:pt x="199357" y="55403"/>
                            <a:pt x="198559" y="55732"/>
                            <a:pt x="197338" y="56201"/>
                          </a:cubicBezTo>
                          <a:cubicBezTo>
                            <a:pt x="196117" y="56671"/>
                            <a:pt x="195038" y="57093"/>
                            <a:pt x="194098" y="57469"/>
                          </a:cubicBezTo>
                          <a:cubicBezTo>
                            <a:pt x="193159" y="57844"/>
                            <a:pt x="192596" y="58220"/>
                            <a:pt x="192408" y="58596"/>
                          </a:cubicBezTo>
                          <a:cubicBezTo>
                            <a:pt x="191844" y="59347"/>
                            <a:pt x="191844" y="60662"/>
                            <a:pt x="192408" y="62540"/>
                          </a:cubicBezTo>
                          <a:cubicBezTo>
                            <a:pt x="192971" y="64418"/>
                            <a:pt x="192784" y="65732"/>
                            <a:pt x="191844" y="66484"/>
                          </a:cubicBezTo>
                          <a:cubicBezTo>
                            <a:pt x="190906" y="65545"/>
                            <a:pt x="190060" y="63901"/>
                            <a:pt x="189309" y="61554"/>
                          </a:cubicBezTo>
                          <a:cubicBezTo>
                            <a:pt x="188558" y="59206"/>
                            <a:pt x="187901" y="57657"/>
                            <a:pt x="187337" y="56905"/>
                          </a:cubicBezTo>
                          <a:cubicBezTo>
                            <a:pt x="188652" y="58596"/>
                            <a:pt x="186305" y="59159"/>
                            <a:pt x="180294" y="58596"/>
                          </a:cubicBezTo>
                          <a:lnTo>
                            <a:pt x="177477" y="58314"/>
                          </a:lnTo>
                          <a:cubicBezTo>
                            <a:pt x="176726" y="58314"/>
                            <a:pt x="175223" y="58502"/>
                            <a:pt x="172969" y="58877"/>
                          </a:cubicBezTo>
                          <a:cubicBezTo>
                            <a:pt x="170716" y="59253"/>
                            <a:pt x="168791" y="59347"/>
                            <a:pt x="167195" y="59159"/>
                          </a:cubicBezTo>
                          <a:cubicBezTo>
                            <a:pt x="165599" y="58971"/>
                            <a:pt x="164331" y="58220"/>
                            <a:pt x="163392" y="56905"/>
                          </a:cubicBezTo>
                          <a:cubicBezTo>
                            <a:pt x="162641" y="55403"/>
                            <a:pt x="162641" y="53525"/>
                            <a:pt x="163392" y="51271"/>
                          </a:cubicBezTo>
                          <a:cubicBezTo>
                            <a:pt x="163580" y="50520"/>
                            <a:pt x="163955" y="50332"/>
                            <a:pt x="164518" y="50708"/>
                          </a:cubicBezTo>
                          <a:cubicBezTo>
                            <a:pt x="163768" y="50144"/>
                            <a:pt x="162735" y="49252"/>
                            <a:pt x="161420" y="48032"/>
                          </a:cubicBezTo>
                          <a:cubicBezTo>
                            <a:pt x="160106" y="46811"/>
                            <a:pt x="159166" y="46013"/>
                            <a:pt x="158602" y="45637"/>
                          </a:cubicBezTo>
                          <a:cubicBezTo>
                            <a:pt x="149963" y="48454"/>
                            <a:pt x="141137" y="52304"/>
                            <a:pt x="132122" y="57187"/>
                          </a:cubicBezTo>
                          <a:cubicBezTo>
                            <a:pt x="133249" y="57375"/>
                            <a:pt x="134376" y="57281"/>
                            <a:pt x="135503" y="56905"/>
                          </a:cubicBezTo>
                          <a:cubicBezTo>
                            <a:pt x="136441" y="56530"/>
                            <a:pt x="137662" y="55919"/>
                            <a:pt x="139165" y="55074"/>
                          </a:cubicBezTo>
                          <a:cubicBezTo>
                            <a:pt x="140667" y="54229"/>
                            <a:pt x="141606" y="53713"/>
                            <a:pt x="141982" y="53525"/>
                          </a:cubicBezTo>
                          <a:cubicBezTo>
                            <a:pt x="148367" y="50896"/>
                            <a:pt x="152311" y="50238"/>
                            <a:pt x="153813" y="51553"/>
                          </a:cubicBezTo>
                          <a:lnTo>
                            <a:pt x="155222" y="50144"/>
                          </a:lnTo>
                          <a:cubicBezTo>
                            <a:pt x="157852" y="53149"/>
                            <a:pt x="159729" y="55497"/>
                            <a:pt x="160856" y="57187"/>
                          </a:cubicBezTo>
                          <a:cubicBezTo>
                            <a:pt x="159542" y="56436"/>
                            <a:pt x="156725" y="56342"/>
                            <a:pt x="152406" y="56905"/>
                          </a:cubicBezTo>
                          <a:cubicBezTo>
                            <a:pt x="148649" y="58032"/>
                            <a:pt x="146583" y="59159"/>
                            <a:pt x="146208" y="60286"/>
                          </a:cubicBezTo>
                          <a:cubicBezTo>
                            <a:pt x="147522" y="62540"/>
                            <a:pt x="147991" y="64230"/>
                            <a:pt x="147616" y="65357"/>
                          </a:cubicBezTo>
                          <a:cubicBezTo>
                            <a:pt x="146865" y="64793"/>
                            <a:pt x="145785" y="63854"/>
                            <a:pt x="144376" y="62540"/>
                          </a:cubicBezTo>
                          <a:cubicBezTo>
                            <a:pt x="142968" y="61225"/>
                            <a:pt x="141606" y="60192"/>
                            <a:pt x="140292" y="59441"/>
                          </a:cubicBezTo>
                          <a:cubicBezTo>
                            <a:pt x="138977" y="58690"/>
                            <a:pt x="137568" y="58220"/>
                            <a:pt x="136066" y="58032"/>
                          </a:cubicBezTo>
                          <a:cubicBezTo>
                            <a:pt x="133061" y="58032"/>
                            <a:pt x="130995" y="58126"/>
                            <a:pt x="129869" y="58314"/>
                          </a:cubicBezTo>
                          <a:cubicBezTo>
                            <a:pt x="102449" y="73339"/>
                            <a:pt x="80381" y="94185"/>
                            <a:pt x="63667" y="120854"/>
                          </a:cubicBezTo>
                          <a:cubicBezTo>
                            <a:pt x="64981" y="122168"/>
                            <a:pt x="66108" y="122920"/>
                            <a:pt x="67047" y="123107"/>
                          </a:cubicBezTo>
                          <a:cubicBezTo>
                            <a:pt x="67798" y="123295"/>
                            <a:pt x="68268" y="124140"/>
                            <a:pt x="68455" y="125643"/>
                          </a:cubicBezTo>
                          <a:cubicBezTo>
                            <a:pt x="68643" y="127145"/>
                            <a:pt x="68878" y="128178"/>
                            <a:pt x="69160" y="128742"/>
                          </a:cubicBezTo>
                          <a:cubicBezTo>
                            <a:pt x="69441" y="129305"/>
                            <a:pt x="70521" y="129023"/>
                            <a:pt x="72399" y="127896"/>
                          </a:cubicBezTo>
                          <a:cubicBezTo>
                            <a:pt x="74090" y="129399"/>
                            <a:pt x="74371" y="131183"/>
                            <a:pt x="73245" y="133249"/>
                          </a:cubicBezTo>
                          <a:cubicBezTo>
                            <a:pt x="73432" y="133061"/>
                            <a:pt x="77564" y="135597"/>
                            <a:pt x="85640" y="140855"/>
                          </a:cubicBezTo>
                          <a:cubicBezTo>
                            <a:pt x="89208" y="144048"/>
                            <a:pt x="91180" y="146020"/>
                            <a:pt x="91556" y="146771"/>
                          </a:cubicBezTo>
                          <a:cubicBezTo>
                            <a:pt x="92119" y="148837"/>
                            <a:pt x="91180" y="150527"/>
                            <a:pt x="88739" y="151842"/>
                          </a:cubicBezTo>
                          <a:cubicBezTo>
                            <a:pt x="88551" y="151466"/>
                            <a:pt x="87705" y="150621"/>
                            <a:pt x="86203" y="149306"/>
                          </a:cubicBezTo>
                          <a:cubicBezTo>
                            <a:pt x="84701" y="147992"/>
                            <a:pt x="83856" y="147616"/>
                            <a:pt x="83668" y="148180"/>
                          </a:cubicBezTo>
                          <a:cubicBezTo>
                            <a:pt x="83105" y="149119"/>
                            <a:pt x="83151" y="150856"/>
                            <a:pt x="83809" y="153391"/>
                          </a:cubicBezTo>
                          <a:cubicBezTo>
                            <a:pt x="84466" y="155927"/>
                            <a:pt x="85452" y="157100"/>
                            <a:pt x="86767" y="156913"/>
                          </a:cubicBezTo>
                          <a:cubicBezTo>
                            <a:pt x="85452" y="156913"/>
                            <a:pt x="84560" y="158415"/>
                            <a:pt x="84091" y="161420"/>
                          </a:cubicBezTo>
                          <a:cubicBezTo>
                            <a:pt x="83621" y="164425"/>
                            <a:pt x="83387" y="167759"/>
                            <a:pt x="83387" y="171421"/>
                          </a:cubicBezTo>
                          <a:cubicBezTo>
                            <a:pt x="83387" y="175083"/>
                            <a:pt x="83292" y="177290"/>
                            <a:pt x="83105" y="178041"/>
                          </a:cubicBezTo>
                          <a:lnTo>
                            <a:pt x="83668" y="178323"/>
                          </a:lnTo>
                          <a:cubicBezTo>
                            <a:pt x="83105" y="180576"/>
                            <a:pt x="83621" y="183816"/>
                            <a:pt x="85217" y="188042"/>
                          </a:cubicBezTo>
                          <a:cubicBezTo>
                            <a:pt x="86814" y="192267"/>
                            <a:pt x="88832" y="194099"/>
                            <a:pt x="91274" y="193535"/>
                          </a:cubicBezTo>
                          <a:cubicBezTo>
                            <a:pt x="88832" y="194099"/>
                            <a:pt x="90711" y="198136"/>
                            <a:pt x="96908" y="205649"/>
                          </a:cubicBezTo>
                          <a:cubicBezTo>
                            <a:pt x="98035" y="207151"/>
                            <a:pt x="98786" y="207996"/>
                            <a:pt x="99162" y="208184"/>
                          </a:cubicBezTo>
                          <a:cubicBezTo>
                            <a:pt x="99726" y="208560"/>
                            <a:pt x="100852" y="209264"/>
                            <a:pt x="102542" y="210297"/>
                          </a:cubicBezTo>
                          <a:cubicBezTo>
                            <a:pt x="104233" y="211330"/>
                            <a:pt x="105642" y="212269"/>
                            <a:pt x="106768" y="213114"/>
                          </a:cubicBezTo>
                          <a:cubicBezTo>
                            <a:pt x="107895" y="213959"/>
                            <a:pt x="108834" y="214945"/>
                            <a:pt x="109586" y="216072"/>
                          </a:cubicBezTo>
                          <a:cubicBezTo>
                            <a:pt x="110337" y="217011"/>
                            <a:pt x="111276" y="219124"/>
                            <a:pt x="112402" y="222410"/>
                          </a:cubicBezTo>
                          <a:cubicBezTo>
                            <a:pt x="113529" y="225697"/>
                            <a:pt x="114844" y="227904"/>
                            <a:pt x="116346" y="229031"/>
                          </a:cubicBezTo>
                          <a:cubicBezTo>
                            <a:pt x="115971" y="230157"/>
                            <a:pt x="116862" y="232035"/>
                            <a:pt x="119023" y="234665"/>
                          </a:cubicBezTo>
                          <a:cubicBezTo>
                            <a:pt x="121182" y="237294"/>
                            <a:pt x="122168" y="239454"/>
                            <a:pt x="121981" y="241144"/>
                          </a:cubicBezTo>
                          <a:cubicBezTo>
                            <a:pt x="121792" y="241144"/>
                            <a:pt x="121558" y="241238"/>
                            <a:pt x="121276" y="241426"/>
                          </a:cubicBezTo>
                          <a:cubicBezTo>
                            <a:pt x="120995" y="241614"/>
                            <a:pt x="120760" y="241708"/>
                            <a:pt x="120572" y="241708"/>
                          </a:cubicBezTo>
                          <a:cubicBezTo>
                            <a:pt x="121135" y="243022"/>
                            <a:pt x="122591" y="244337"/>
                            <a:pt x="124939" y="245651"/>
                          </a:cubicBezTo>
                          <a:cubicBezTo>
                            <a:pt x="127286" y="246966"/>
                            <a:pt x="128742" y="248187"/>
                            <a:pt x="129305" y="249314"/>
                          </a:cubicBezTo>
                          <a:cubicBezTo>
                            <a:pt x="129492" y="249877"/>
                            <a:pt x="129680" y="250816"/>
                            <a:pt x="129869" y="252131"/>
                          </a:cubicBezTo>
                          <a:cubicBezTo>
                            <a:pt x="130056" y="253445"/>
                            <a:pt x="130338" y="254478"/>
                            <a:pt x="130714" y="255230"/>
                          </a:cubicBezTo>
                          <a:cubicBezTo>
                            <a:pt x="131089" y="255981"/>
                            <a:pt x="131841" y="256169"/>
                            <a:pt x="132967" y="255793"/>
                          </a:cubicBezTo>
                          <a:cubicBezTo>
                            <a:pt x="133343" y="252037"/>
                            <a:pt x="131089" y="246215"/>
                            <a:pt x="126206" y="238327"/>
                          </a:cubicBezTo>
                          <a:cubicBezTo>
                            <a:pt x="123389" y="233632"/>
                            <a:pt x="121792" y="230909"/>
                            <a:pt x="121417" y="230157"/>
                          </a:cubicBezTo>
                          <a:cubicBezTo>
                            <a:pt x="120854" y="229218"/>
                            <a:pt x="120337" y="227763"/>
                            <a:pt x="119868" y="225791"/>
                          </a:cubicBezTo>
                          <a:cubicBezTo>
                            <a:pt x="119398" y="223819"/>
                            <a:pt x="118975" y="222457"/>
                            <a:pt x="118600" y="221706"/>
                          </a:cubicBezTo>
                          <a:cubicBezTo>
                            <a:pt x="118975" y="221706"/>
                            <a:pt x="119539" y="221847"/>
                            <a:pt x="120290" y="222129"/>
                          </a:cubicBezTo>
                          <a:cubicBezTo>
                            <a:pt x="121041" y="222410"/>
                            <a:pt x="121840" y="222739"/>
                            <a:pt x="122685" y="223115"/>
                          </a:cubicBezTo>
                          <a:cubicBezTo>
                            <a:pt x="123530" y="223490"/>
                            <a:pt x="124234" y="223866"/>
                            <a:pt x="124798" y="224241"/>
                          </a:cubicBezTo>
                          <a:cubicBezTo>
                            <a:pt x="125361" y="224617"/>
                            <a:pt x="125548" y="224899"/>
                            <a:pt x="125361" y="225087"/>
                          </a:cubicBezTo>
                          <a:cubicBezTo>
                            <a:pt x="124798" y="226401"/>
                            <a:pt x="124985" y="228045"/>
                            <a:pt x="125925" y="230017"/>
                          </a:cubicBezTo>
                          <a:cubicBezTo>
                            <a:pt x="126863" y="231988"/>
                            <a:pt x="127990" y="233726"/>
                            <a:pt x="129305" y="235228"/>
                          </a:cubicBezTo>
                          <a:cubicBezTo>
                            <a:pt x="130620" y="236731"/>
                            <a:pt x="132216" y="238515"/>
                            <a:pt x="134094" y="240581"/>
                          </a:cubicBezTo>
                          <a:cubicBezTo>
                            <a:pt x="135972" y="242647"/>
                            <a:pt x="137099" y="243867"/>
                            <a:pt x="137475" y="244243"/>
                          </a:cubicBezTo>
                          <a:cubicBezTo>
                            <a:pt x="138602" y="245370"/>
                            <a:pt x="139916" y="247201"/>
                            <a:pt x="141418" y="249736"/>
                          </a:cubicBezTo>
                          <a:cubicBezTo>
                            <a:pt x="142921" y="252272"/>
                            <a:pt x="142921" y="253539"/>
                            <a:pt x="141418" y="253539"/>
                          </a:cubicBezTo>
                          <a:cubicBezTo>
                            <a:pt x="143109" y="253539"/>
                            <a:pt x="144987" y="254478"/>
                            <a:pt x="147053" y="256356"/>
                          </a:cubicBezTo>
                          <a:cubicBezTo>
                            <a:pt x="149119" y="258234"/>
                            <a:pt x="150715" y="260113"/>
                            <a:pt x="151842" y="261991"/>
                          </a:cubicBezTo>
                          <a:cubicBezTo>
                            <a:pt x="152781" y="263493"/>
                            <a:pt x="153532" y="265935"/>
                            <a:pt x="154095" y="269315"/>
                          </a:cubicBezTo>
                          <a:cubicBezTo>
                            <a:pt x="154658" y="272696"/>
                            <a:pt x="155128" y="274949"/>
                            <a:pt x="155504" y="276076"/>
                          </a:cubicBezTo>
                          <a:cubicBezTo>
                            <a:pt x="155880" y="277391"/>
                            <a:pt x="156678" y="278658"/>
                            <a:pt x="157898" y="279879"/>
                          </a:cubicBezTo>
                          <a:cubicBezTo>
                            <a:pt x="159120" y="281100"/>
                            <a:pt x="160293" y="281992"/>
                            <a:pt x="161420" y="282555"/>
                          </a:cubicBezTo>
                          <a:cubicBezTo>
                            <a:pt x="162546" y="283119"/>
                            <a:pt x="164050" y="283870"/>
                            <a:pt x="165927" y="284809"/>
                          </a:cubicBezTo>
                          <a:cubicBezTo>
                            <a:pt x="167805" y="285748"/>
                            <a:pt x="169025" y="286406"/>
                            <a:pt x="169589" y="286781"/>
                          </a:cubicBezTo>
                          <a:cubicBezTo>
                            <a:pt x="170529" y="287157"/>
                            <a:pt x="172265" y="288143"/>
                            <a:pt x="174801" y="289739"/>
                          </a:cubicBezTo>
                          <a:cubicBezTo>
                            <a:pt x="177336" y="291335"/>
                            <a:pt x="179356" y="292415"/>
                            <a:pt x="180857" y="292979"/>
                          </a:cubicBezTo>
                          <a:cubicBezTo>
                            <a:pt x="182736" y="293730"/>
                            <a:pt x="184238" y="294106"/>
                            <a:pt x="185365" y="294106"/>
                          </a:cubicBezTo>
                          <a:cubicBezTo>
                            <a:pt x="186492" y="294106"/>
                            <a:pt x="187854" y="293871"/>
                            <a:pt x="189450" y="293401"/>
                          </a:cubicBezTo>
                          <a:cubicBezTo>
                            <a:pt x="191046" y="292932"/>
                            <a:pt x="192314" y="292603"/>
                            <a:pt x="193253" y="292415"/>
                          </a:cubicBezTo>
                          <a:cubicBezTo>
                            <a:pt x="196070" y="292040"/>
                            <a:pt x="198793" y="293448"/>
                            <a:pt x="201422" y="296641"/>
                          </a:cubicBezTo>
                          <a:cubicBezTo>
                            <a:pt x="204052" y="299834"/>
                            <a:pt x="206024" y="301806"/>
                            <a:pt x="207338" y="302557"/>
                          </a:cubicBezTo>
                          <a:cubicBezTo>
                            <a:pt x="214099" y="306125"/>
                            <a:pt x="219265" y="307158"/>
                            <a:pt x="222832" y="305656"/>
                          </a:cubicBezTo>
                          <a:cubicBezTo>
                            <a:pt x="222457" y="305844"/>
                            <a:pt x="222504" y="306548"/>
                            <a:pt x="222973" y="307769"/>
                          </a:cubicBezTo>
                          <a:cubicBezTo>
                            <a:pt x="223443" y="308989"/>
                            <a:pt x="224195" y="310445"/>
                            <a:pt x="225227" y="312135"/>
                          </a:cubicBezTo>
                          <a:cubicBezTo>
                            <a:pt x="226260" y="313825"/>
                            <a:pt x="227105" y="315187"/>
                            <a:pt x="227762" y="316220"/>
                          </a:cubicBezTo>
                          <a:cubicBezTo>
                            <a:pt x="228420" y="317253"/>
                            <a:pt x="228936" y="318051"/>
                            <a:pt x="229312" y="318614"/>
                          </a:cubicBezTo>
                          <a:cubicBezTo>
                            <a:pt x="230251" y="319741"/>
                            <a:pt x="231941" y="321150"/>
                            <a:pt x="234383" y="322840"/>
                          </a:cubicBezTo>
                          <a:cubicBezTo>
                            <a:pt x="236824" y="324530"/>
                            <a:pt x="238515" y="325939"/>
                            <a:pt x="239453" y="327066"/>
                          </a:cubicBezTo>
                          <a:cubicBezTo>
                            <a:pt x="240580" y="326314"/>
                            <a:pt x="241238" y="325469"/>
                            <a:pt x="241425" y="324530"/>
                          </a:cubicBezTo>
                          <a:cubicBezTo>
                            <a:pt x="240862" y="326033"/>
                            <a:pt x="241520" y="327911"/>
                            <a:pt x="243397" y="330164"/>
                          </a:cubicBezTo>
                          <a:cubicBezTo>
                            <a:pt x="245275" y="332418"/>
                            <a:pt x="246966" y="333357"/>
                            <a:pt x="248468" y="332982"/>
                          </a:cubicBezTo>
                          <a:cubicBezTo>
                            <a:pt x="251098" y="332418"/>
                            <a:pt x="252412" y="329413"/>
                            <a:pt x="252412" y="323967"/>
                          </a:cubicBezTo>
                          <a:cubicBezTo>
                            <a:pt x="246591" y="326784"/>
                            <a:pt x="241988" y="325094"/>
                            <a:pt x="238608" y="318896"/>
                          </a:cubicBezTo>
                          <a:cubicBezTo>
                            <a:pt x="238608" y="318708"/>
                            <a:pt x="238374" y="318192"/>
                            <a:pt x="237904" y="317347"/>
                          </a:cubicBezTo>
                          <a:cubicBezTo>
                            <a:pt x="237435" y="316502"/>
                            <a:pt x="237059" y="315703"/>
                            <a:pt x="236777" y="314952"/>
                          </a:cubicBezTo>
                          <a:cubicBezTo>
                            <a:pt x="236495" y="314201"/>
                            <a:pt x="236261" y="313403"/>
                            <a:pt x="236073" y="312558"/>
                          </a:cubicBezTo>
                          <a:cubicBezTo>
                            <a:pt x="235885" y="311713"/>
                            <a:pt x="235885" y="311008"/>
                            <a:pt x="236073" y="310445"/>
                          </a:cubicBezTo>
                          <a:cubicBezTo>
                            <a:pt x="236261" y="309881"/>
                            <a:pt x="236731" y="309600"/>
                            <a:pt x="237481" y="309600"/>
                          </a:cubicBezTo>
                          <a:cubicBezTo>
                            <a:pt x="239172" y="309600"/>
                            <a:pt x="240111" y="309271"/>
                            <a:pt x="240298" y="308614"/>
                          </a:cubicBezTo>
                          <a:cubicBezTo>
                            <a:pt x="240487" y="307956"/>
                            <a:pt x="240298" y="306783"/>
                            <a:pt x="239735" y="305092"/>
                          </a:cubicBezTo>
                          <a:cubicBezTo>
                            <a:pt x="239172" y="303402"/>
                            <a:pt x="238796" y="302181"/>
                            <a:pt x="238608" y="301430"/>
                          </a:cubicBezTo>
                          <a:cubicBezTo>
                            <a:pt x="238421" y="299928"/>
                            <a:pt x="237388" y="298050"/>
                            <a:pt x="235509" y="295796"/>
                          </a:cubicBezTo>
                          <a:cubicBezTo>
                            <a:pt x="233632" y="293542"/>
                            <a:pt x="232505" y="292134"/>
                            <a:pt x="232129" y="291570"/>
                          </a:cubicBezTo>
                          <a:cubicBezTo>
                            <a:pt x="231190" y="293260"/>
                            <a:pt x="229688" y="294012"/>
                            <a:pt x="227621" y="293824"/>
                          </a:cubicBezTo>
                          <a:cubicBezTo>
                            <a:pt x="225556" y="293636"/>
                            <a:pt x="224054" y="292791"/>
                            <a:pt x="223114" y="291289"/>
                          </a:cubicBezTo>
                          <a:cubicBezTo>
                            <a:pt x="223114" y="291476"/>
                            <a:pt x="222973" y="291993"/>
                            <a:pt x="222691" y="292838"/>
                          </a:cubicBezTo>
                          <a:cubicBezTo>
                            <a:pt x="222410" y="293683"/>
                            <a:pt x="222269" y="294293"/>
                            <a:pt x="222269" y="294669"/>
                          </a:cubicBezTo>
                          <a:cubicBezTo>
                            <a:pt x="219828" y="294669"/>
                            <a:pt x="218420" y="294575"/>
                            <a:pt x="218043" y="294387"/>
                          </a:cubicBezTo>
                          <a:cubicBezTo>
                            <a:pt x="218231" y="293824"/>
                            <a:pt x="218466" y="292181"/>
                            <a:pt x="218747" y="289457"/>
                          </a:cubicBezTo>
                          <a:cubicBezTo>
                            <a:pt x="219029" y="286734"/>
                            <a:pt x="219358" y="284621"/>
                            <a:pt x="219733" y="283119"/>
                          </a:cubicBezTo>
                          <a:cubicBezTo>
                            <a:pt x="219922" y="282368"/>
                            <a:pt x="220438" y="281241"/>
                            <a:pt x="221283" y="279738"/>
                          </a:cubicBezTo>
                          <a:cubicBezTo>
                            <a:pt x="222128" y="278236"/>
                            <a:pt x="222832" y="276874"/>
                            <a:pt x="223396" y="275654"/>
                          </a:cubicBezTo>
                          <a:cubicBezTo>
                            <a:pt x="223959" y="274433"/>
                            <a:pt x="224335" y="273259"/>
                            <a:pt x="224523" y="272132"/>
                          </a:cubicBezTo>
                          <a:cubicBezTo>
                            <a:pt x="224711" y="271005"/>
                            <a:pt x="224288" y="270113"/>
                            <a:pt x="223255" y="269456"/>
                          </a:cubicBezTo>
                          <a:cubicBezTo>
                            <a:pt x="222223" y="268799"/>
                            <a:pt x="220579" y="268564"/>
                            <a:pt x="218325" y="268752"/>
                          </a:cubicBezTo>
                          <a:cubicBezTo>
                            <a:pt x="214758" y="268939"/>
                            <a:pt x="212315" y="270818"/>
                            <a:pt x="211000" y="274386"/>
                          </a:cubicBezTo>
                          <a:cubicBezTo>
                            <a:pt x="210814" y="274949"/>
                            <a:pt x="210532" y="275935"/>
                            <a:pt x="210156" y="277344"/>
                          </a:cubicBezTo>
                          <a:cubicBezTo>
                            <a:pt x="209780" y="278752"/>
                            <a:pt x="209310" y="279832"/>
                            <a:pt x="208747" y="280583"/>
                          </a:cubicBezTo>
                          <a:cubicBezTo>
                            <a:pt x="208184" y="281335"/>
                            <a:pt x="207338" y="281992"/>
                            <a:pt x="206212" y="282555"/>
                          </a:cubicBezTo>
                          <a:cubicBezTo>
                            <a:pt x="204898" y="283119"/>
                            <a:pt x="202644" y="283307"/>
                            <a:pt x="199450" y="283119"/>
                          </a:cubicBezTo>
                          <a:cubicBezTo>
                            <a:pt x="196258" y="282931"/>
                            <a:pt x="194004" y="282462"/>
                            <a:pt x="192689" y="281710"/>
                          </a:cubicBezTo>
                          <a:cubicBezTo>
                            <a:pt x="190249" y="280208"/>
                            <a:pt x="188136" y="277485"/>
                            <a:pt x="186351" y="273541"/>
                          </a:cubicBezTo>
                          <a:cubicBezTo>
                            <a:pt x="184567" y="269597"/>
                            <a:pt x="183675" y="266122"/>
                            <a:pt x="183675" y="263117"/>
                          </a:cubicBezTo>
                          <a:cubicBezTo>
                            <a:pt x="183675" y="261239"/>
                            <a:pt x="183910" y="258751"/>
                            <a:pt x="184379" y="255652"/>
                          </a:cubicBezTo>
                          <a:cubicBezTo>
                            <a:pt x="184849" y="252553"/>
                            <a:pt x="185130" y="250206"/>
                            <a:pt x="185224" y="248609"/>
                          </a:cubicBezTo>
                          <a:cubicBezTo>
                            <a:pt x="185319" y="247013"/>
                            <a:pt x="184801" y="244712"/>
                            <a:pt x="183675" y="241708"/>
                          </a:cubicBezTo>
                          <a:cubicBezTo>
                            <a:pt x="184238" y="241332"/>
                            <a:pt x="185083" y="240440"/>
                            <a:pt x="186210" y="239031"/>
                          </a:cubicBezTo>
                          <a:cubicBezTo>
                            <a:pt x="187337" y="237623"/>
                            <a:pt x="188277" y="236637"/>
                            <a:pt x="189027" y="236073"/>
                          </a:cubicBezTo>
                          <a:cubicBezTo>
                            <a:pt x="189403" y="235886"/>
                            <a:pt x="189826" y="235745"/>
                            <a:pt x="190295" y="235651"/>
                          </a:cubicBezTo>
                          <a:cubicBezTo>
                            <a:pt x="190765" y="235557"/>
                            <a:pt x="191188" y="235557"/>
                            <a:pt x="191562" y="235651"/>
                          </a:cubicBezTo>
                          <a:cubicBezTo>
                            <a:pt x="191939" y="235745"/>
                            <a:pt x="192314" y="235604"/>
                            <a:pt x="192689" y="235228"/>
                          </a:cubicBezTo>
                          <a:cubicBezTo>
                            <a:pt x="193066" y="234853"/>
                            <a:pt x="193347" y="234289"/>
                            <a:pt x="193534" y="233538"/>
                          </a:cubicBezTo>
                          <a:cubicBezTo>
                            <a:pt x="193347" y="233350"/>
                            <a:pt x="192971" y="233068"/>
                            <a:pt x="192408" y="232693"/>
                          </a:cubicBezTo>
                          <a:cubicBezTo>
                            <a:pt x="191844" y="232129"/>
                            <a:pt x="191469" y="231848"/>
                            <a:pt x="191281" y="231848"/>
                          </a:cubicBezTo>
                          <a:cubicBezTo>
                            <a:pt x="192596" y="232411"/>
                            <a:pt x="195272" y="232270"/>
                            <a:pt x="199310" y="231425"/>
                          </a:cubicBezTo>
                          <a:cubicBezTo>
                            <a:pt x="203348" y="230580"/>
                            <a:pt x="205930" y="230721"/>
                            <a:pt x="207056" y="231848"/>
                          </a:cubicBezTo>
                          <a:cubicBezTo>
                            <a:pt x="209874" y="233914"/>
                            <a:pt x="211940" y="233726"/>
                            <a:pt x="213254" y="231284"/>
                          </a:cubicBezTo>
                          <a:cubicBezTo>
                            <a:pt x="213254" y="231096"/>
                            <a:pt x="213020" y="230204"/>
                            <a:pt x="212550" y="228608"/>
                          </a:cubicBezTo>
                          <a:cubicBezTo>
                            <a:pt x="212081" y="227012"/>
                            <a:pt x="212034" y="225744"/>
                            <a:pt x="212409" y="224805"/>
                          </a:cubicBezTo>
                          <a:cubicBezTo>
                            <a:pt x="213349" y="229876"/>
                            <a:pt x="216071" y="230721"/>
                            <a:pt x="220579" y="227340"/>
                          </a:cubicBezTo>
                          <a:cubicBezTo>
                            <a:pt x="221142" y="227904"/>
                            <a:pt x="222598" y="228373"/>
                            <a:pt x="224945" y="228749"/>
                          </a:cubicBezTo>
                          <a:cubicBezTo>
                            <a:pt x="227293" y="229124"/>
                            <a:pt x="228936" y="229594"/>
                            <a:pt x="229875" y="230157"/>
                          </a:cubicBezTo>
                          <a:cubicBezTo>
                            <a:pt x="230439" y="230533"/>
                            <a:pt x="231097" y="231049"/>
                            <a:pt x="231847" y="231707"/>
                          </a:cubicBezTo>
                          <a:cubicBezTo>
                            <a:pt x="232599" y="232364"/>
                            <a:pt x="233115" y="232787"/>
                            <a:pt x="233397" y="232974"/>
                          </a:cubicBezTo>
                          <a:cubicBezTo>
                            <a:pt x="233678" y="233162"/>
                            <a:pt x="234148" y="233115"/>
                            <a:pt x="234805" y="232834"/>
                          </a:cubicBezTo>
                          <a:cubicBezTo>
                            <a:pt x="235463" y="232552"/>
                            <a:pt x="236261" y="231942"/>
                            <a:pt x="237200" y="231003"/>
                          </a:cubicBezTo>
                          <a:cubicBezTo>
                            <a:pt x="239078" y="233632"/>
                            <a:pt x="240205" y="235886"/>
                            <a:pt x="240580" y="237764"/>
                          </a:cubicBezTo>
                          <a:cubicBezTo>
                            <a:pt x="242647" y="245276"/>
                            <a:pt x="244431" y="249407"/>
                            <a:pt x="245932" y="250159"/>
                          </a:cubicBezTo>
                          <a:cubicBezTo>
                            <a:pt x="247247" y="250722"/>
                            <a:pt x="248281" y="250910"/>
                            <a:pt x="249032" y="250722"/>
                          </a:cubicBezTo>
                          <a:cubicBezTo>
                            <a:pt x="249783" y="250534"/>
                            <a:pt x="250205" y="249642"/>
                            <a:pt x="250299" y="248046"/>
                          </a:cubicBezTo>
                          <a:cubicBezTo>
                            <a:pt x="250394" y="246450"/>
                            <a:pt x="250394" y="245135"/>
                            <a:pt x="250299" y="244102"/>
                          </a:cubicBezTo>
                          <a:cubicBezTo>
                            <a:pt x="250205" y="243069"/>
                            <a:pt x="250065" y="241895"/>
                            <a:pt x="249876" y="240581"/>
                          </a:cubicBezTo>
                          <a:lnTo>
                            <a:pt x="249595" y="238327"/>
                          </a:lnTo>
                          <a:cubicBezTo>
                            <a:pt x="249595" y="236637"/>
                            <a:pt x="249595" y="234946"/>
                            <a:pt x="249595" y="233256"/>
                          </a:cubicBezTo>
                          <a:lnTo>
                            <a:pt x="249313" y="231003"/>
                          </a:lnTo>
                          <a:cubicBezTo>
                            <a:pt x="246496" y="230439"/>
                            <a:pt x="244759" y="229312"/>
                            <a:pt x="244102" y="227622"/>
                          </a:cubicBezTo>
                          <a:cubicBezTo>
                            <a:pt x="243445" y="225932"/>
                            <a:pt x="243585" y="224194"/>
                            <a:pt x="244524" y="222410"/>
                          </a:cubicBezTo>
                          <a:cubicBezTo>
                            <a:pt x="245464" y="220626"/>
                            <a:pt x="246872" y="218889"/>
                            <a:pt x="248750" y="217199"/>
                          </a:cubicBezTo>
                          <a:cubicBezTo>
                            <a:pt x="248938" y="217011"/>
                            <a:pt x="249689" y="216682"/>
                            <a:pt x="251004" y="216213"/>
                          </a:cubicBezTo>
                          <a:cubicBezTo>
                            <a:pt x="252319" y="215743"/>
                            <a:pt x="253774" y="215133"/>
                            <a:pt x="255370" y="214382"/>
                          </a:cubicBezTo>
                          <a:cubicBezTo>
                            <a:pt x="256967" y="213630"/>
                            <a:pt x="258141" y="212879"/>
                            <a:pt x="258892" y="212128"/>
                          </a:cubicBezTo>
                          <a:cubicBezTo>
                            <a:pt x="262835" y="208560"/>
                            <a:pt x="264244" y="205273"/>
                            <a:pt x="263117" y="202268"/>
                          </a:cubicBezTo>
                          <a:cubicBezTo>
                            <a:pt x="264432" y="202268"/>
                            <a:pt x="265465" y="201423"/>
                            <a:pt x="266215" y="199733"/>
                          </a:cubicBezTo>
                          <a:cubicBezTo>
                            <a:pt x="266029" y="199733"/>
                            <a:pt x="265559" y="199451"/>
                            <a:pt x="264807" y="198887"/>
                          </a:cubicBezTo>
                          <a:cubicBezTo>
                            <a:pt x="264057" y="198324"/>
                            <a:pt x="263352" y="197855"/>
                            <a:pt x="262694" y="197479"/>
                          </a:cubicBezTo>
                          <a:cubicBezTo>
                            <a:pt x="262037" y="197103"/>
                            <a:pt x="261615" y="196915"/>
                            <a:pt x="261427" y="196915"/>
                          </a:cubicBezTo>
                          <a:cubicBezTo>
                            <a:pt x="263117" y="195976"/>
                            <a:pt x="263305" y="194474"/>
                            <a:pt x="261990" y="192408"/>
                          </a:cubicBezTo>
                          <a:cubicBezTo>
                            <a:pt x="262930" y="191845"/>
                            <a:pt x="263634" y="190812"/>
                            <a:pt x="264103" y="189309"/>
                          </a:cubicBezTo>
                          <a:cubicBezTo>
                            <a:pt x="264573" y="187807"/>
                            <a:pt x="265277" y="186868"/>
                            <a:pt x="266215" y="186492"/>
                          </a:cubicBezTo>
                          <a:cubicBezTo>
                            <a:pt x="267906" y="188746"/>
                            <a:pt x="269878" y="188934"/>
                            <a:pt x="272131" y="187056"/>
                          </a:cubicBezTo>
                          <a:cubicBezTo>
                            <a:pt x="273446" y="185553"/>
                            <a:pt x="273540" y="184051"/>
                            <a:pt x="272413" y="182548"/>
                          </a:cubicBezTo>
                          <a:cubicBezTo>
                            <a:pt x="273353" y="181234"/>
                            <a:pt x="275278" y="180248"/>
                            <a:pt x="278189" y="179590"/>
                          </a:cubicBezTo>
                          <a:cubicBezTo>
                            <a:pt x="281100" y="178933"/>
                            <a:pt x="282837" y="178041"/>
                            <a:pt x="283400" y="176914"/>
                          </a:cubicBezTo>
                          <a:cubicBezTo>
                            <a:pt x="284715" y="177290"/>
                            <a:pt x="285467" y="177102"/>
                            <a:pt x="285654" y="176351"/>
                          </a:cubicBezTo>
                          <a:cubicBezTo>
                            <a:pt x="285842" y="175599"/>
                            <a:pt x="285935" y="174473"/>
                            <a:pt x="285935" y="172970"/>
                          </a:cubicBezTo>
                          <a:cubicBezTo>
                            <a:pt x="285935" y="171468"/>
                            <a:pt x="286217" y="170341"/>
                            <a:pt x="286781" y="169590"/>
                          </a:cubicBezTo>
                          <a:cubicBezTo>
                            <a:pt x="287532" y="168651"/>
                            <a:pt x="288941" y="167805"/>
                            <a:pt x="291006" y="167054"/>
                          </a:cubicBezTo>
                          <a:cubicBezTo>
                            <a:pt x="293073" y="166303"/>
                            <a:pt x="294293" y="165834"/>
                            <a:pt x="294668" y="165646"/>
                          </a:cubicBezTo>
                          <a:lnTo>
                            <a:pt x="299458" y="162547"/>
                          </a:lnTo>
                          <a:cubicBezTo>
                            <a:pt x="300021" y="161796"/>
                            <a:pt x="300021" y="161420"/>
                            <a:pt x="299458" y="161420"/>
                          </a:cubicBezTo>
                          <a:cubicBezTo>
                            <a:pt x="302838" y="161796"/>
                            <a:pt x="305750" y="160763"/>
                            <a:pt x="308191" y="158321"/>
                          </a:cubicBezTo>
                          <a:cubicBezTo>
                            <a:pt x="310069" y="156255"/>
                            <a:pt x="309506" y="154377"/>
                            <a:pt x="306500" y="152687"/>
                          </a:cubicBezTo>
                          <a:cubicBezTo>
                            <a:pt x="307064" y="151560"/>
                            <a:pt x="306782" y="150668"/>
                            <a:pt x="305655" y="150011"/>
                          </a:cubicBezTo>
                          <a:cubicBezTo>
                            <a:pt x="304528" y="149353"/>
                            <a:pt x="303120" y="148837"/>
                            <a:pt x="301430" y="148461"/>
                          </a:cubicBezTo>
                          <a:cubicBezTo>
                            <a:pt x="301993" y="148274"/>
                            <a:pt x="303074" y="148227"/>
                            <a:pt x="304669" y="148320"/>
                          </a:cubicBezTo>
                          <a:cubicBezTo>
                            <a:pt x="306266" y="148414"/>
                            <a:pt x="307252" y="148274"/>
                            <a:pt x="307627" y="147898"/>
                          </a:cubicBezTo>
                          <a:cubicBezTo>
                            <a:pt x="310444" y="146020"/>
                            <a:pt x="309787" y="144517"/>
                            <a:pt x="305655" y="143391"/>
                          </a:cubicBezTo>
                          <a:cubicBezTo>
                            <a:pt x="302463" y="142452"/>
                            <a:pt x="298425" y="143578"/>
                            <a:pt x="293542" y="146771"/>
                          </a:cubicBezTo>
                          <a:cubicBezTo>
                            <a:pt x="293166" y="146959"/>
                            <a:pt x="292274" y="147851"/>
                            <a:pt x="290865" y="149447"/>
                          </a:cubicBezTo>
                          <a:cubicBezTo>
                            <a:pt x="289457" y="151044"/>
                            <a:pt x="288189" y="151936"/>
                            <a:pt x="287062" y="152124"/>
                          </a:cubicBezTo>
                          <a:cubicBezTo>
                            <a:pt x="287439" y="152124"/>
                            <a:pt x="287861" y="151654"/>
                            <a:pt x="288330" y="150715"/>
                          </a:cubicBezTo>
                          <a:cubicBezTo>
                            <a:pt x="288800" y="149776"/>
                            <a:pt x="289270" y="148743"/>
                            <a:pt x="289738" y="147616"/>
                          </a:cubicBezTo>
                          <a:cubicBezTo>
                            <a:pt x="290208" y="146489"/>
                            <a:pt x="290537" y="145832"/>
                            <a:pt x="290724" y="145644"/>
                          </a:cubicBezTo>
                          <a:cubicBezTo>
                            <a:pt x="291851" y="144330"/>
                            <a:pt x="293918" y="142921"/>
                            <a:pt x="296922" y="141419"/>
                          </a:cubicBezTo>
                          <a:cubicBezTo>
                            <a:pt x="299552" y="140292"/>
                            <a:pt x="304435" y="139165"/>
                            <a:pt x="311571" y="138038"/>
                          </a:cubicBezTo>
                          <a:cubicBezTo>
                            <a:pt x="317957" y="136536"/>
                            <a:pt x="322746" y="137569"/>
                            <a:pt x="325939" y="141137"/>
                          </a:cubicBezTo>
                          <a:cubicBezTo>
                            <a:pt x="325563" y="140761"/>
                            <a:pt x="326455" y="139541"/>
                            <a:pt x="328615" y="137475"/>
                          </a:cubicBezTo>
                          <a:cubicBezTo>
                            <a:pt x="330775" y="135409"/>
                            <a:pt x="332136" y="134282"/>
                            <a:pt x="332699" y="134094"/>
                          </a:cubicBezTo>
                          <a:cubicBezTo>
                            <a:pt x="333263" y="133718"/>
                            <a:pt x="334671" y="133296"/>
                            <a:pt x="336925" y="132826"/>
                          </a:cubicBezTo>
                          <a:cubicBezTo>
                            <a:pt x="339178" y="132357"/>
                            <a:pt x="340587" y="131653"/>
                            <a:pt x="341150" y="130714"/>
                          </a:cubicBezTo>
                          <a:lnTo>
                            <a:pt x="341714" y="124516"/>
                          </a:lnTo>
                          <a:cubicBezTo>
                            <a:pt x="339460" y="124704"/>
                            <a:pt x="337818" y="124046"/>
                            <a:pt x="336784" y="122544"/>
                          </a:cubicBezTo>
                          <a:cubicBezTo>
                            <a:pt x="335752" y="121041"/>
                            <a:pt x="335142" y="119070"/>
                            <a:pt x="334953" y="116628"/>
                          </a:cubicBezTo>
                          <a:cubicBezTo>
                            <a:pt x="334953" y="117004"/>
                            <a:pt x="334390" y="117755"/>
                            <a:pt x="333263" y="118882"/>
                          </a:cubicBezTo>
                          <a:cubicBezTo>
                            <a:pt x="333263" y="117567"/>
                            <a:pt x="332840" y="116816"/>
                            <a:pt x="331995" y="116628"/>
                          </a:cubicBezTo>
                          <a:cubicBezTo>
                            <a:pt x="331150" y="116440"/>
                            <a:pt x="330070" y="116534"/>
                            <a:pt x="328755" y="116910"/>
                          </a:cubicBezTo>
                          <a:cubicBezTo>
                            <a:pt x="327441" y="117285"/>
                            <a:pt x="326596" y="117379"/>
                            <a:pt x="326220" y="117191"/>
                          </a:cubicBezTo>
                          <a:cubicBezTo>
                            <a:pt x="324343" y="116628"/>
                            <a:pt x="322934" y="115924"/>
                            <a:pt x="321995" y="115079"/>
                          </a:cubicBezTo>
                          <a:cubicBezTo>
                            <a:pt x="321056" y="114233"/>
                            <a:pt x="320304" y="112684"/>
                            <a:pt x="319741" y="110431"/>
                          </a:cubicBezTo>
                          <a:cubicBezTo>
                            <a:pt x="319177" y="108177"/>
                            <a:pt x="318802" y="106768"/>
                            <a:pt x="318614" y="106205"/>
                          </a:cubicBezTo>
                          <a:cubicBezTo>
                            <a:pt x="318238" y="105266"/>
                            <a:pt x="317346" y="104280"/>
                            <a:pt x="315937" y="103247"/>
                          </a:cubicBezTo>
                          <a:cubicBezTo>
                            <a:pt x="314529" y="102214"/>
                            <a:pt x="313638" y="101228"/>
                            <a:pt x="313261" y="100289"/>
                          </a:cubicBezTo>
                          <a:cubicBezTo>
                            <a:pt x="313074" y="99913"/>
                            <a:pt x="312839" y="99397"/>
                            <a:pt x="312557" y="98740"/>
                          </a:cubicBezTo>
                          <a:cubicBezTo>
                            <a:pt x="312275" y="98082"/>
                            <a:pt x="311994" y="97472"/>
                            <a:pt x="311712" y="96908"/>
                          </a:cubicBezTo>
                          <a:cubicBezTo>
                            <a:pt x="311430" y="96345"/>
                            <a:pt x="311055" y="95828"/>
                            <a:pt x="310585" y="95359"/>
                          </a:cubicBezTo>
                          <a:cubicBezTo>
                            <a:pt x="310116" y="94889"/>
                            <a:pt x="309599" y="94655"/>
                            <a:pt x="309036" y="94655"/>
                          </a:cubicBezTo>
                          <a:cubicBezTo>
                            <a:pt x="308472" y="94655"/>
                            <a:pt x="307815" y="95124"/>
                            <a:pt x="307064" y="96063"/>
                          </a:cubicBezTo>
                          <a:cubicBezTo>
                            <a:pt x="306313" y="97002"/>
                            <a:pt x="305609" y="97941"/>
                            <a:pt x="304951" y="98880"/>
                          </a:cubicBezTo>
                          <a:cubicBezTo>
                            <a:pt x="304294" y="99819"/>
                            <a:pt x="303871" y="100289"/>
                            <a:pt x="303683" y="100289"/>
                          </a:cubicBezTo>
                          <a:cubicBezTo>
                            <a:pt x="303120" y="99913"/>
                            <a:pt x="302556" y="99772"/>
                            <a:pt x="301993" y="99866"/>
                          </a:cubicBezTo>
                          <a:cubicBezTo>
                            <a:pt x="301430" y="99960"/>
                            <a:pt x="301007" y="100054"/>
                            <a:pt x="300725" y="100148"/>
                          </a:cubicBezTo>
                          <a:cubicBezTo>
                            <a:pt x="300444" y="100242"/>
                            <a:pt x="300021" y="100524"/>
                            <a:pt x="299458" y="100993"/>
                          </a:cubicBezTo>
                          <a:cubicBezTo>
                            <a:pt x="298894" y="101463"/>
                            <a:pt x="298425" y="101791"/>
                            <a:pt x="298049" y="101979"/>
                          </a:cubicBezTo>
                          <a:cubicBezTo>
                            <a:pt x="297486" y="102355"/>
                            <a:pt x="296688" y="102637"/>
                            <a:pt x="295654" y="102824"/>
                          </a:cubicBezTo>
                          <a:cubicBezTo>
                            <a:pt x="294622" y="103012"/>
                            <a:pt x="293823" y="103200"/>
                            <a:pt x="293260" y="103388"/>
                          </a:cubicBezTo>
                          <a:cubicBezTo>
                            <a:pt x="296077" y="102449"/>
                            <a:pt x="295983" y="101416"/>
                            <a:pt x="292978" y="100289"/>
                          </a:cubicBezTo>
                          <a:cubicBezTo>
                            <a:pt x="291101" y="99538"/>
                            <a:pt x="289598" y="99256"/>
                            <a:pt x="288471" y="99444"/>
                          </a:cubicBezTo>
                          <a:cubicBezTo>
                            <a:pt x="290161" y="98693"/>
                            <a:pt x="290865" y="97566"/>
                            <a:pt x="290584" y="96063"/>
                          </a:cubicBezTo>
                          <a:cubicBezTo>
                            <a:pt x="290302" y="94561"/>
                            <a:pt x="289504" y="93246"/>
                            <a:pt x="288189" y="92119"/>
                          </a:cubicBezTo>
                          <a:lnTo>
                            <a:pt x="289598" y="92119"/>
                          </a:lnTo>
                          <a:cubicBezTo>
                            <a:pt x="289411" y="91368"/>
                            <a:pt x="288612" y="90570"/>
                            <a:pt x="287203" y="89725"/>
                          </a:cubicBezTo>
                          <a:cubicBezTo>
                            <a:pt x="285795" y="88880"/>
                            <a:pt x="284152" y="88081"/>
                            <a:pt x="282273" y="87330"/>
                          </a:cubicBezTo>
                          <a:cubicBezTo>
                            <a:pt x="280396" y="86579"/>
                            <a:pt x="279175" y="86016"/>
                            <a:pt x="278611" y="85640"/>
                          </a:cubicBezTo>
                          <a:cubicBezTo>
                            <a:pt x="277109" y="84701"/>
                            <a:pt x="273917" y="83809"/>
                            <a:pt x="269033" y="82964"/>
                          </a:cubicBezTo>
                          <a:cubicBezTo>
                            <a:pt x="264151" y="82119"/>
                            <a:pt x="261051" y="82072"/>
                            <a:pt x="259736" y="82823"/>
                          </a:cubicBezTo>
                          <a:cubicBezTo>
                            <a:pt x="258798" y="83950"/>
                            <a:pt x="258375" y="84936"/>
                            <a:pt x="258469" y="85781"/>
                          </a:cubicBezTo>
                          <a:cubicBezTo>
                            <a:pt x="258563" y="86626"/>
                            <a:pt x="258939" y="87941"/>
                            <a:pt x="259596" y="89725"/>
                          </a:cubicBezTo>
                          <a:cubicBezTo>
                            <a:pt x="260254" y="91509"/>
                            <a:pt x="260582" y="92683"/>
                            <a:pt x="260582" y="93246"/>
                          </a:cubicBezTo>
                          <a:cubicBezTo>
                            <a:pt x="260770" y="94373"/>
                            <a:pt x="260254" y="95594"/>
                            <a:pt x="259032" y="96908"/>
                          </a:cubicBezTo>
                          <a:cubicBezTo>
                            <a:pt x="257812" y="98223"/>
                            <a:pt x="257201" y="99350"/>
                            <a:pt x="257201" y="100289"/>
                          </a:cubicBezTo>
                          <a:cubicBezTo>
                            <a:pt x="257201" y="101604"/>
                            <a:pt x="258516" y="103059"/>
                            <a:pt x="261145" y="104655"/>
                          </a:cubicBezTo>
                          <a:cubicBezTo>
                            <a:pt x="263775" y="106252"/>
                            <a:pt x="264714" y="108271"/>
                            <a:pt x="263962" y="110712"/>
                          </a:cubicBezTo>
                          <a:cubicBezTo>
                            <a:pt x="263399" y="112215"/>
                            <a:pt x="261897" y="113717"/>
                            <a:pt x="259455" y="115219"/>
                          </a:cubicBezTo>
                          <a:cubicBezTo>
                            <a:pt x="257014" y="116722"/>
                            <a:pt x="255511" y="117849"/>
                            <a:pt x="254948" y="118600"/>
                          </a:cubicBezTo>
                          <a:cubicBezTo>
                            <a:pt x="254009" y="120102"/>
                            <a:pt x="253868" y="121840"/>
                            <a:pt x="254525" y="123812"/>
                          </a:cubicBezTo>
                          <a:cubicBezTo>
                            <a:pt x="255183" y="125784"/>
                            <a:pt x="256169" y="127333"/>
                            <a:pt x="257483" y="128460"/>
                          </a:cubicBezTo>
                          <a:cubicBezTo>
                            <a:pt x="257859" y="128835"/>
                            <a:pt x="258000" y="129211"/>
                            <a:pt x="257906" y="129587"/>
                          </a:cubicBezTo>
                          <a:cubicBezTo>
                            <a:pt x="257812" y="129962"/>
                            <a:pt x="257483" y="130385"/>
                            <a:pt x="256920" y="130854"/>
                          </a:cubicBezTo>
                          <a:cubicBezTo>
                            <a:pt x="256356" y="131324"/>
                            <a:pt x="255840" y="131700"/>
                            <a:pt x="255370" y="131981"/>
                          </a:cubicBezTo>
                          <a:cubicBezTo>
                            <a:pt x="254901" y="132263"/>
                            <a:pt x="254291" y="132592"/>
                            <a:pt x="253539" y="132967"/>
                          </a:cubicBezTo>
                          <a:lnTo>
                            <a:pt x="252694" y="133531"/>
                          </a:lnTo>
                          <a:cubicBezTo>
                            <a:pt x="250628" y="134470"/>
                            <a:pt x="248703" y="133906"/>
                            <a:pt x="246918" y="131840"/>
                          </a:cubicBezTo>
                          <a:cubicBezTo>
                            <a:pt x="245135" y="129775"/>
                            <a:pt x="243867" y="127333"/>
                            <a:pt x="243116" y="124516"/>
                          </a:cubicBezTo>
                          <a:cubicBezTo>
                            <a:pt x="241801" y="119821"/>
                            <a:pt x="240298" y="117004"/>
                            <a:pt x="238608" y="116065"/>
                          </a:cubicBezTo>
                          <a:cubicBezTo>
                            <a:pt x="234289" y="114562"/>
                            <a:pt x="231565" y="114656"/>
                            <a:pt x="230439" y="116346"/>
                          </a:cubicBezTo>
                          <a:cubicBezTo>
                            <a:pt x="229500" y="113905"/>
                            <a:pt x="225649" y="111463"/>
                            <a:pt x="218888" y="109022"/>
                          </a:cubicBezTo>
                          <a:cubicBezTo>
                            <a:pt x="214194" y="107332"/>
                            <a:pt x="208747" y="106956"/>
                            <a:pt x="202549" y="107895"/>
                          </a:cubicBezTo>
                          <a:cubicBezTo>
                            <a:pt x="203676" y="107707"/>
                            <a:pt x="203676" y="106299"/>
                            <a:pt x="202549" y="103669"/>
                          </a:cubicBezTo>
                          <a:cubicBezTo>
                            <a:pt x="201235" y="100852"/>
                            <a:pt x="199450" y="99725"/>
                            <a:pt x="197196" y="100289"/>
                          </a:cubicBezTo>
                          <a:cubicBezTo>
                            <a:pt x="197760" y="99162"/>
                            <a:pt x="198137" y="97519"/>
                            <a:pt x="198324" y="95359"/>
                          </a:cubicBezTo>
                          <a:cubicBezTo>
                            <a:pt x="198511" y="93199"/>
                            <a:pt x="198605" y="91931"/>
                            <a:pt x="198605" y="91556"/>
                          </a:cubicBezTo>
                          <a:cubicBezTo>
                            <a:pt x="199168" y="89114"/>
                            <a:pt x="200296" y="86955"/>
                            <a:pt x="201986" y="85077"/>
                          </a:cubicBezTo>
                          <a:cubicBezTo>
                            <a:pt x="202174" y="84889"/>
                            <a:pt x="202831" y="84091"/>
                            <a:pt x="203958" y="82682"/>
                          </a:cubicBezTo>
                          <a:cubicBezTo>
                            <a:pt x="205084" y="81273"/>
                            <a:pt x="205977" y="80006"/>
                            <a:pt x="206634" y="78879"/>
                          </a:cubicBezTo>
                          <a:cubicBezTo>
                            <a:pt x="207292" y="77752"/>
                            <a:pt x="207338" y="77189"/>
                            <a:pt x="206775" y="77189"/>
                          </a:cubicBezTo>
                          <a:cubicBezTo>
                            <a:pt x="213349" y="77940"/>
                            <a:pt x="218043" y="76907"/>
                            <a:pt x="220860" y="74090"/>
                          </a:cubicBezTo>
                          <a:cubicBezTo>
                            <a:pt x="221800" y="73151"/>
                            <a:pt x="222880" y="71554"/>
                            <a:pt x="224100" y="69301"/>
                          </a:cubicBezTo>
                          <a:cubicBezTo>
                            <a:pt x="225321" y="67047"/>
                            <a:pt x="226307" y="65451"/>
                            <a:pt x="227058" y="64512"/>
                          </a:cubicBezTo>
                          <a:cubicBezTo>
                            <a:pt x="228748" y="63385"/>
                            <a:pt x="230063" y="62868"/>
                            <a:pt x="231002" y="62962"/>
                          </a:cubicBezTo>
                          <a:cubicBezTo>
                            <a:pt x="231941" y="63056"/>
                            <a:pt x="233303" y="63573"/>
                            <a:pt x="235087" y="64512"/>
                          </a:cubicBezTo>
                          <a:cubicBezTo>
                            <a:pt x="236871" y="65451"/>
                            <a:pt x="238233" y="65920"/>
                            <a:pt x="239172" y="65920"/>
                          </a:cubicBezTo>
                          <a:cubicBezTo>
                            <a:pt x="241801" y="66108"/>
                            <a:pt x="243256" y="65075"/>
                            <a:pt x="243538" y="62821"/>
                          </a:cubicBezTo>
                          <a:cubicBezTo>
                            <a:pt x="243820" y="60568"/>
                            <a:pt x="243116" y="58690"/>
                            <a:pt x="241425" y="57187"/>
                          </a:cubicBezTo>
                          <a:cubicBezTo>
                            <a:pt x="243679" y="57375"/>
                            <a:pt x="243960" y="55779"/>
                            <a:pt x="242270" y="52398"/>
                          </a:cubicBezTo>
                          <a:cubicBezTo>
                            <a:pt x="241332" y="51083"/>
                            <a:pt x="240580" y="50238"/>
                            <a:pt x="240017" y="49863"/>
                          </a:cubicBezTo>
                          <a:cubicBezTo>
                            <a:pt x="237763" y="49111"/>
                            <a:pt x="235228" y="49581"/>
                            <a:pt x="232411" y="51271"/>
                          </a:cubicBezTo>
                          <a:cubicBezTo>
                            <a:pt x="230908" y="52022"/>
                            <a:pt x="231097" y="52774"/>
                            <a:pt x="232974" y="53525"/>
                          </a:cubicBezTo>
                          <a:cubicBezTo>
                            <a:pt x="232787" y="53337"/>
                            <a:pt x="231894" y="54323"/>
                            <a:pt x="230298" y="56483"/>
                          </a:cubicBezTo>
                          <a:cubicBezTo>
                            <a:pt x="228702" y="58643"/>
                            <a:pt x="227153" y="60286"/>
                            <a:pt x="225649" y="61413"/>
                          </a:cubicBezTo>
                          <a:cubicBezTo>
                            <a:pt x="224147" y="62540"/>
                            <a:pt x="222645" y="62070"/>
                            <a:pt x="221142" y="60004"/>
                          </a:cubicBezTo>
                          <a:cubicBezTo>
                            <a:pt x="220955" y="59816"/>
                            <a:pt x="220438" y="58549"/>
                            <a:pt x="219593" y="56201"/>
                          </a:cubicBezTo>
                          <a:cubicBezTo>
                            <a:pt x="218747" y="53854"/>
                            <a:pt x="217856" y="52586"/>
                            <a:pt x="216916" y="52398"/>
                          </a:cubicBezTo>
                          <a:cubicBezTo>
                            <a:pt x="215415" y="52398"/>
                            <a:pt x="213912" y="53807"/>
                            <a:pt x="212409" y="56624"/>
                          </a:cubicBezTo>
                          <a:cubicBezTo>
                            <a:pt x="212972" y="55121"/>
                            <a:pt x="211940" y="53713"/>
                            <a:pt x="209310" y="52398"/>
                          </a:cubicBezTo>
                          <a:cubicBezTo>
                            <a:pt x="206681" y="51083"/>
                            <a:pt x="204427" y="50332"/>
                            <a:pt x="202549" y="50144"/>
                          </a:cubicBezTo>
                          <a:cubicBezTo>
                            <a:pt x="206118" y="47891"/>
                            <a:pt x="205366" y="45355"/>
                            <a:pt x="200296" y="42538"/>
                          </a:cubicBezTo>
                          <a:cubicBezTo>
                            <a:pt x="198982" y="41787"/>
                            <a:pt x="197056" y="41317"/>
                            <a:pt x="194520" y="41130"/>
                          </a:cubicBezTo>
                          <a:close/>
                          <a:moveTo>
                            <a:pt x="279879" y="312558"/>
                          </a:moveTo>
                          <a:cubicBezTo>
                            <a:pt x="278470" y="312839"/>
                            <a:pt x="277343" y="313262"/>
                            <a:pt x="276498" y="313825"/>
                          </a:cubicBezTo>
                          <a:cubicBezTo>
                            <a:pt x="275653" y="314389"/>
                            <a:pt x="274574" y="315187"/>
                            <a:pt x="273259" y="316220"/>
                          </a:cubicBezTo>
                          <a:cubicBezTo>
                            <a:pt x="271945" y="317253"/>
                            <a:pt x="271099" y="317863"/>
                            <a:pt x="270723" y="318051"/>
                          </a:cubicBezTo>
                          <a:cubicBezTo>
                            <a:pt x="270348" y="318239"/>
                            <a:pt x="269550" y="318755"/>
                            <a:pt x="268329" y="319600"/>
                          </a:cubicBezTo>
                          <a:cubicBezTo>
                            <a:pt x="267108" y="320445"/>
                            <a:pt x="266310" y="321150"/>
                            <a:pt x="265934" y="321713"/>
                          </a:cubicBezTo>
                          <a:cubicBezTo>
                            <a:pt x="265371" y="322465"/>
                            <a:pt x="264807" y="323591"/>
                            <a:pt x="264244" y="325094"/>
                          </a:cubicBezTo>
                          <a:cubicBezTo>
                            <a:pt x="263680" y="326596"/>
                            <a:pt x="263212" y="327629"/>
                            <a:pt x="262835" y="328193"/>
                          </a:cubicBezTo>
                          <a:cubicBezTo>
                            <a:pt x="262460" y="327441"/>
                            <a:pt x="261380" y="326831"/>
                            <a:pt x="259596" y="326362"/>
                          </a:cubicBezTo>
                          <a:cubicBezTo>
                            <a:pt x="257812" y="325892"/>
                            <a:pt x="256920" y="325376"/>
                            <a:pt x="256920" y="324812"/>
                          </a:cubicBezTo>
                          <a:cubicBezTo>
                            <a:pt x="257296" y="326690"/>
                            <a:pt x="257671" y="329977"/>
                            <a:pt x="258046" y="334672"/>
                          </a:cubicBezTo>
                          <a:cubicBezTo>
                            <a:pt x="258422" y="339367"/>
                            <a:pt x="258892" y="342935"/>
                            <a:pt x="259455" y="345377"/>
                          </a:cubicBezTo>
                          <a:cubicBezTo>
                            <a:pt x="260770" y="351199"/>
                            <a:pt x="259643" y="355706"/>
                            <a:pt x="256074" y="358899"/>
                          </a:cubicBezTo>
                          <a:cubicBezTo>
                            <a:pt x="251004" y="363594"/>
                            <a:pt x="248281" y="367350"/>
                            <a:pt x="247904" y="370167"/>
                          </a:cubicBezTo>
                          <a:cubicBezTo>
                            <a:pt x="247154" y="374299"/>
                            <a:pt x="248281" y="376741"/>
                            <a:pt x="251285" y="377492"/>
                          </a:cubicBezTo>
                          <a:cubicBezTo>
                            <a:pt x="251285" y="378807"/>
                            <a:pt x="250534" y="380732"/>
                            <a:pt x="249032" y="383267"/>
                          </a:cubicBezTo>
                          <a:cubicBezTo>
                            <a:pt x="247529" y="385802"/>
                            <a:pt x="246872" y="387821"/>
                            <a:pt x="247060" y="389324"/>
                          </a:cubicBezTo>
                          <a:cubicBezTo>
                            <a:pt x="247060" y="390451"/>
                            <a:pt x="247247" y="391953"/>
                            <a:pt x="247623" y="393831"/>
                          </a:cubicBezTo>
                          <a:cubicBezTo>
                            <a:pt x="286312" y="387070"/>
                            <a:pt x="319272" y="369322"/>
                            <a:pt x="346503" y="340588"/>
                          </a:cubicBezTo>
                          <a:cubicBezTo>
                            <a:pt x="345940" y="340024"/>
                            <a:pt x="344767" y="339602"/>
                            <a:pt x="342982" y="339320"/>
                          </a:cubicBezTo>
                          <a:cubicBezTo>
                            <a:pt x="341198" y="339038"/>
                            <a:pt x="340024" y="338710"/>
                            <a:pt x="339460" y="338334"/>
                          </a:cubicBezTo>
                          <a:cubicBezTo>
                            <a:pt x="336080" y="337019"/>
                            <a:pt x="333826" y="336268"/>
                            <a:pt x="332699" y="336080"/>
                          </a:cubicBezTo>
                          <a:cubicBezTo>
                            <a:pt x="332888" y="334766"/>
                            <a:pt x="332653" y="333545"/>
                            <a:pt x="331995" y="332418"/>
                          </a:cubicBezTo>
                          <a:cubicBezTo>
                            <a:pt x="331338" y="331291"/>
                            <a:pt x="330587" y="330446"/>
                            <a:pt x="329741" y="329883"/>
                          </a:cubicBezTo>
                          <a:cubicBezTo>
                            <a:pt x="328897" y="329319"/>
                            <a:pt x="327723" y="328568"/>
                            <a:pt x="326220" y="327629"/>
                          </a:cubicBezTo>
                          <a:cubicBezTo>
                            <a:pt x="324718" y="326690"/>
                            <a:pt x="323685" y="326033"/>
                            <a:pt x="323121" y="325657"/>
                          </a:cubicBezTo>
                          <a:cubicBezTo>
                            <a:pt x="322746" y="325281"/>
                            <a:pt x="322089" y="324718"/>
                            <a:pt x="321149" y="323967"/>
                          </a:cubicBezTo>
                          <a:cubicBezTo>
                            <a:pt x="320210" y="323216"/>
                            <a:pt x="319554" y="322699"/>
                            <a:pt x="319177" y="322418"/>
                          </a:cubicBezTo>
                          <a:cubicBezTo>
                            <a:pt x="318802" y="322136"/>
                            <a:pt x="318098" y="321713"/>
                            <a:pt x="317065" y="321150"/>
                          </a:cubicBezTo>
                          <a:cubicBezTo>
                            <a:pt x="316032" y="320586"/>
                            <a:pt x="315233" y="320399"/>
                            <a:pt x="314670" y="320586"/>
                          </a:cubicBezTo>
                          <a:cubicBezTo>
                            <a:pt x="314107" y="320774"/>
                            <a:pt x="313168" y="320868"/>
                            <a:pt x="311853" y="320868"/>
                          </a:cubicBezTo>
                          <a:lnTo>
                            <a:pt x="311008" y="321150"/>
                          </a:lnTo>
                          <a:cubicBezTo>
                            <a:pt x="310444" y="321338"/>
                            <a:pt x="309928" y="321572"/>
                            <a:pt x="309458" y="321854"/>
                          </a:cubicBezTo>
                          <a:cubicBezTo>
                            <a:pt x="308990" y="322136"/>
                            <a:pt x="308472" y="322418"/>
                            <a:pt x="307909" y="322699"/>
                          </a:cubicBezTo>
                          <a:cubicBezTo>
                            <a:pt x="307346" y="322981"/>
                            <a:pt x="306970" y="323263"/>
                            <a:pt x="306782" y="323544"/>
                          </a:cubicBezTo>
                          <a:cubicBezTo>
                            <a:pt x="306595" y="323826"/>
                            <a:pt x="306595" y="324061"/>
                            <a:pt x="306782" y="324249"/>
                          </a:cubicBezTo>
                          <a:cubicBezTo>
                            <a:pt x="302838" y="321056"/>
                            <a:pt x="299458" y="318990"/>
                            <a:pt x="296640" y="318051"/>
                          </a:cubicBezTo>
                          <a:cubicBezTo>
                            <a:pt x="295702" y="317863"/>
                            <a:pt x="294668" y="317347"/>
                            <a:pt x="293542" y="316502"/>
                          </a:cubicBezTo>
                          <a:cubicBezTo>
                            <a:pt x="292415" y="315657"/>
                            <a:pt x="291429" y="314999"/>
                            <a:pt x="290584" y="314530"/>
                          </a:cubicBezTo>
                          <a:cubicBezTo>
                            <a:pt x="289738" y="314060"/>
                            <a:pt x="288800" y="313919"/>
                            <a:pt x="287767" y="314107"/>
                          </a:cubicBezTo>
                          <a:cubicBezTo>
                            <a:pt x="286735" y="314295"/>
                            <a:pt x="285654" y="314952"/>
                            <a:pt x="284527" y="316079"/>
                          </a:cubicBezTo>
                          <a:cubicBezTo>
                            <a:pt x="283588" y="317018"/>
                            <a:pt x="283025" y="318427"/>
                            <a:pt x="282837" y="320305"/>
                          </a:cubicBezTo>
                          <a:cubicBezTo>
                            <a:pt x="282649" y="322183"/>
                            <a:pt x="282462" y="323404"/>
                            <a:pt x="282273" y="323967"/>
                          </a:cubicBezTo>
                          <a:cubicBezTo>
                            <a:pt x="280959" y="323028"/>
                            <a:pt x="280959" y="321384"/>
                            <a:pt x="282273" y="319037"/>
                          </a:cubicBezTo>
                          <a:cubicBezTo>
                            <a:pt x="283588" y="316689"/>
                            <a:pt x="283777" y="314952"/>
                            <a:pt x="282837" y="313825"/>
                          </a:cubicBezTo>
                          <a:cubicBezTo>
                            <a:pt x="282273" y="312699"/>
                            <a:pt x="281287" y="312276"/>
                            <a:pt x="279879" y="312558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13"/>
                    </a:p>
                  </p:txBody>
                </p:sp>
                <p:grpSp>
                  <p:nvGrpSpPr>
                    <p:cNvPr id="94" name="Shape 422"/>
                    <p:cNvGrpSpPr/>
                    <p:nvPr/>
                  </p:nvGrpSpPr>
                  <p:grpSpPr>
                    <a:xfrm>
                      <a:off x="8652852" y="5439751"/>
                      <a:ext cx="364548" cy="439207"/>
                      <a:chOff x="584925" y="238125"/>
                      <a:chExt cx="415200" cy="525100"/>
                    </a:xfrm>
                  </p:grpSpPr>
                  <p:sp>
                    <p:nvSpPr>
                      <p:cNvPr id="95" name="Shape 423"/>
                      <p:cNvSpPr/>
                      <p:nvPr/>
                    </p:nvSpPr>
                    <p:spPr>
                      <a:xfrm>
                        <a:off x="621550" y="299175"/>
                        <a:ext cx="378575" cy="4640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43" h="18562" extrusionOk="0">
                            <a:moveTo>
                              <a:pt x="14166" y="0"/>
                            </a:moveTo>
                            <a:lnTo>
                              <a:pt x="14166" y="16755"/>
                            </a:lnTo>
                            <a:lnTo>
                              <a:pt x="14141" y="16926"/>
                            </a:lnTo>
                            <a:lnTo>
                              <a:pt x="14093" y="17072"/>
                            </a:lnTo>
                            <a:lnTo>
                              <a:pt x="14044" y="17194"/>
                            </a:lnTo>
                            <a:lnTo>
                              <a:pt x="13946" y="17341"/>
                            </a:lnTo>
                            <a:lnTo>
                              <a:pt x="13824" y="17438"/>
                            </a:lnTo>
                            <a:lnTo>
                              <a:pt x="13677" y="17512"/>
                            </a:lnTo>
                            <a:lnTo>
                              <a:pt x="13531" y="17561"/>
                            </a:lnTo>
                            <a:lnTo>
                              <a:pt x="13384" y="17585"/>
                            </a:lnTo>
                            <a:lnTo>
                              <a:pt x="0" y="17585"/>
                            </a:lnTo>
                            <a:lnTo>
                              <a:pt x="0" y="17731"/>
                            </a:lnTo>
                            <a:lnTo>
                              <a:pt x="25" y="17902"/>
                            </a:lnTo>
                            <a:lnTo>
                              <a:pt x="74" y="18049"/>
                            </a:lnTo>
                            <a:lnTo>
                              <a:pt x="123" y="18171"/>
                            </a:lnTo>
                            <a:lnTo>
                              <a:pt x="220" y="18318"/>
                            </a:lnTo>
                            <a:lnTo>
                              <a:pt x="342" y="18415"/>
                            </a:lnTo>
                            <a:lnTo>
                              <a:pt x="489" y="18489"/>
                            </a:lnTo>
                            <a:lnTo>
                              <a:pt x="635" y="18537"/>
                            </a:lnTo>
                            <a:lnTo>
                              <a:pt x="782" y="18562"/>
                            </a:lnTo>
                            <a:lnTo>
                              <a:pt x="14361" y="18562"/>
                            </a:lnTo>
                            <a:lnTo>
                              <a:pt x="14508" y="18537"/>
                            </a:lnTo>
                            <a:lnTo>
                              <a:pt x="14654" y="18489"/>
                            </a:lnTo>
                            <a:lnTo>
                              <a:pt x="14801" y="18415"/>
                            </a:lnTo>
                            <a:lnTo>
                              <a:pt x="14923" y="18318"/>
                            </a:lnTo>
                            <a:lnTo>
                              <a:pt x="15021" y="18171"/>
                            </a:lnTo>
                            <a:lnTo>
                              <a:pt x="15069" y="18049"/>
                            </a:lnTo>
                            <a:lnTo>
                              <a:pt x="15118" y="17902"/>
                            </a:lnTo>
                            <a:lnTo>
                              <a:pt x="15143" y="17731"/>
                            </a:lnTo>
                            <a:lnTo>
                              <a:pt x="15143" y="733"/>
                            </a:lnTo>
                            <a:lnTo>
                              <a:pt x="15118" y="586"/>
                            </a:lnTo>
                            <a:lnTo>
                              <a:pt x="15069" y="440"/>
                            </a:lnTo>
                            <a:lnTo>
                              <a:pt x="15021" y="318"/>
                            </a:lnTo>
                            <a:lnTo>
                              <a:pt x="14923" y="196"/>
                            </a:lnTo>
                            <a:lnTo>
                              <a:pt x="14801" y="122"/>
                            </a:lnTo>
                            <a:lnTo>
                              <a:pt x="14654" y="49"/>
                            </a:lnTo>
                            <a:lnTo>
                              <a:pt x="14508" y="25"/>
                            </a:lnTo>
                            <a:lnTo>
                              <a:pt x="1436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7" name="Shape 424"/>
                      <p:cNvSpPr/>
                      <p:nvPr/>
                    </p:nvSpPr>
                    <p:spPr>
                      <a:xfrm>
                        <a:off x="633750" y="238125"/>
                        <a:ext cx="29350" cy="635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74" h="2540" extrusionOk="0">
                            <a:moveTo>
                              <a:pt x="392" y="0"/>
                            </a:moveTo>
                            <a:lnTo>
                              <a:pt x="294" y="49"/>
                            </a:lnTo>
                            <a:lnTo>
                              <a:pt x="221" y="73"/>
                            </a:lnTo>
                            <a:lnTo>
                              <a:pt x="147" y="147"/>
                            </a:lnTo>
                            <a:lnTo>
                              <a:pt x="74" y="220"/>
                            </a:lnTo>
                            <a:lnTo>
                              <a:pt x="50" y="293"/>
                            </a:lnTo>
                            <a:lnTo>
                              <a:pt x="1" y="391"/>
                            </a:lnTo>
                            <a:lnTo>
                              <a:pt x="1" y="488"/>
                            </a:lnTo>
                            <a:lnTo>
                              <a:pt x="1" y="2052"/>
                            </a:lnTo>
                            <a:lnTo>
                              <a:pt x="1" y="2149"/>
                            </a:lnTo>
                            <a:lnTo>
                              <a:pt x="50" y="2247"/>
                            </a:lnTo>
                            <a:lnTo>
                              <a:pt x="74" y="2320"/>
                            </a:lnTo>
                            <a:lnTo>
                              <a:pt x="147" y="2393"/>
                            </a:lnTo>
                            <a:lnTo>
                              <a:pt x="221" y="2467"/>
                            </a:lnTo>
                            <a:lnTo>
                              <a:pt x="294" y="2491"/>
                            </a:lnTo>
                            <a:lnTo>
                              <a:pt x="392" y="2540"/>
                            </a:lnTo>
                            <a:lnTo>
                              <a:pt x="782" y="2540"/>
                            </a:lnTo>
                            <a:lnTo>
                              <a:pt x="880" y="2491"/>
                            </a:lnTo>
                            <a:lnTo>
                              <a:pt x="953" y="2467"/>
                            </a:lnTo>
                            <a:lnTo>
                              <a:pt x="1027" y="2393"/>
                            </a:lnTo>
                            <a:lnTo>
                              <a:pt x="1100" y="2320"/>
                            </a:lnTo>
                            <a:lnTo>
                              <a:pt x="1124" y="2247"/>
                            </a:lnTo>
                            <a:lnTo>
                              <a:pt x="1173" y="2149"/>
                            </a:lnTo>
                            <a:lnTo>
                              <a:pt x="1173" y="2052"/>
                            </a:lnTo>
                            <a:lnTo>
                              <a:pt x="1173" y="488"/>
                            </a:lnTo>
                            <a:lnTo>
                              <a:pt x="1173" y="391"/>
                            </a:lnTo>
                            <a:lnTo>
                              <a:pt x="1124" y="293"/>
                            </a:lnTo>
                            <a:lnTo>
                              <a:pt x="1100" y="220"/>
                            </a:lnTo>
                            <a:lnTo>
                              <a:pt x="1027" y="147"/>
                            </a:lnTo>
                            <a:lnTo>
                              <a:pt x="953" y="73"/>
                            </a:lnTo>
                            <a:lnTo>
                              <a:pt x="880" y="49"/>
                            </a:lnTo>
                            <a:lnTo>
                              <a:pt x="78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9" name="Shape 425"/>
                      <p:cNvSpPr/>
                      <p:nvPr/>
                    </p:nvSpPr>
                    <p:spPr>
                      <a:xfrm>
                        <a:off x="716800" y="238125"/>
                        <a:ext cx="29325" cy="635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73" h="2540" extrusionOk="0">
                            <a:moveTo>
                              <a:pt x="391" y="0"/>
                            </a:moveTo>
                            <a:lnTo>
                              <a:pt x="294" y="49"/>
                            </a:lnTo>
                            <a:lnTo>
                              <a:pt x="220" y="73"/>
                            </a:lnTo>
                            <a:lnTo>
                              <a:pt x="147" y="147"/>
                            </a:lnTo>
                            <a:lnTo>
                              <a:pt x="74" y="220"/>
                            </a:lnTo>
                            <a:lnTo>
                              <a:pt x="49" y="293"/>
                            </a:lnTo>
                            <a:lnTo>
                              <a:pt x="0" y="391"/>
                            </a:lnTo>
                            <a:lnTo>
                              <a:pt x="0" y="488"/>
                            </a:lnTo>
                            <a:lnTo>
                              <a:pt x="0" y="2052"/>
                            </a:lnTo>
                            <a:lnTo>
                              <a:pt x="0" y="2149"/>
                            </a:lnTo>
                            <a:lnTo>
                              <a:pt x="49" y="2247"/>
                            </a:lnTo>
                            <a:lnTo>
                              <a:pt x="74" y="2320"/>
                            </a:lnTo>
                            <a:lnTo>
                              <a:pt x="147" y="2393"/>
                            </a:lnTo>
                            <a:lnTo>
                              <a:pt x="220" y="2467"/>
                            </a:lnTo>
                            <a:lnTo>
                              <a:pt x="294" y="2491"/>
                            </a:lnTo>
                            <a:lnTo>
                              <a:pt x="391" y="2540"/>
                            </a:lnTo>
                            <a:lnTo>
                              <a:pt x="782" y="2540"/>
                            </a:lnTo>
                            <a:lnTo>
                              <a:pt x="880" y="2491"/>
                            </a:lnTo>
                            <a:lnTo>
                              <a:pt x="953" y="2467"/>
                            </a:lnTo>
                            <a:lnTo>
                              <a:pt x="1026" y="2393"/>
                            </a:lnTo>
                            <a:lnTo>
                              <a:pt x="1099" y="2320"/>
                            </a:lnTo>
                            <a:lnTo>
                              <a:pt x="1124" y="2247"/>
                            </a:lnTo>
                            <a:lnTo>
                              <a:pt x="1173" y="2149"/>
                            </a:lnTo>
                            <a:lnTo>
                              <a:pt x="1173" y="2052"/>
                            </a:lnTo>
                            <a:lnTo>
                              <a:pt x="1173" y="488"/>
                            </a:lnTo>
                            <a:lnTo>
                              <a:pt x="1173" y="391"/>
                            </a:lnTo>
                            <a:lnTo>
                              <a:pt x="1124" y="293"/>
                            </a:lnTo>
                            <a:lnTo>
                              <a:pt x="1099" y="220"/>
                            </a:lnTo>
                            <a:lnTo>
                              <a:pt x="1026" y="147"/>
                            </a:lnTo>
                            <a:lnTo>
                              <a:pt x="953" y="73"/>
                            </a:lnTo>
                            <a:lnTo>
                              <a:pt x="880" y="49"/>
                            </a:lnTo>
                            <a:lnTo>
                              <a:pt x="78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" name="Shape 426"/>
                      <p:cNvSpPr/>
                      <p:nvPr/>
                    </p:nvSpPr>
                    <p:spPr>
                      <a:xfrm>
                        <a:off x="799825" y="238125"/>
                        <a:ext cx="29350" cy="635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74" h="2540" extrusionOk="0">
                            <a:moveTo>
                              <a:pt x="392" y="0"/>
                            </a:moveTo>
                            <a:lnTo>
                              <a:pt x="294" y="49"/>
                            </a:lnTo>
                            <a:lnTo>
                              <a:pt x="221" y="73"/>
                            </a:lnTo>
                            <a:lnTo>
                              <a:pt x="148" y="147"/>
                            </a:lnTo>
                            <a:lnTo>
                              <a:pt x="74" y="220"/>
                            </a:lnTo>
                            <a:lnTo>
                              <a:pt x="50" y="293"/>
                            </a:lnTo>
                            <a:lnTo>
                              <a:pt x="1" y="391"/>
                            </a:lnTo>
                            <a:lnTo>
                              <a:pt x="1" y="488"/>
                            </a:lnTo>
                            <a:lnTo>
                              <a:pt x="1" y="2052"/>
                            </a:lnTo>
                            <a:lnTo>
                              <a:pt x="1" y="2149"/>
                            </a:lnTo>
                            <a:lnTo>
                              <a:pt x="50" y="2247"/>
                            </a:lnTo>
                            <a:lnTo>
                              <a:pt x="74" y="2320"/>
                            </a:lnTo>
                            <a:lnTo>
                              <a:pt x="148" y="2393"/>
                            </a:lnTo>
                            <a:lnTo>
                              <a:pt x="221" y="2467"/>
                            </a:lnTo>
                            <a:lnTo>
                              <a:pt x="294" y="2491"/>
                            </a:lnTo>
                            <a:lnTo>
                              <a:pt x="392" y="2540"/>
                            </a:lnTo>
                            <a:lnTo>
                              <a:pt x="783" y="2540"/>
                            </a:lnTo>
                            <a:lnTo>
                              <a:pt x="880" y="2491"/>
                            </a:lnTo>
                            <a:lnTo>
                              <a:pt x="953" y="2467"/>
                            </a:lnTo>
                            <a:lnTo>
                              <a:pt x="1027" y="2393"/>
                            </a:lnTo>
                            <a:lnTo>
                              <a:pt x="1100" y="2320"/>
                            </a:lnTo>
                            <a:lnTo>
                              <a:pt x="1124" y="2247"/>
                            </a:lnTo>
                            <a:lnTo>
                              <a:pt x="1173" y="2149"/>
                            </a:lnTo>
                            <a:lnTo>
                              <a:pt x="1173" y="2052"/>
                            </a:lnTo>
                            <a:lnTo>
                              <a:pt x="1173" y="488"/>
                            </a:lnTo>
                            <a:lnTo>
                              <a:pt x="1173" y="391"/>
                            </a:lnTo>
                            <a:lnTo>
                              <a:pt x="1124" y="293"/>
                            </a:lnTo>
                            <a:lnTo>
                              <a:pt x="1100" y="220"/>
                            </a:lnTo>
                            <a:lnTo>
                              <a:pt x="1027" y="147"/>
                            </a:lnTo>
                            <a:lnTo>
                              <a:pt x="953" y="73"/>
                            </a:lnTo>
                            <a:lnTo>
                              <a:pt x="880" y="49"/>
                            </a:lnTo>
                            <a:lnTo>
                              <a:pt x="783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" name="Shape 427"/>
                      <p:cNvSpPr/>
                      <p:nvPr/>
                    </p:nvSpPr>
                    <p:spPr>
                      <a:xfrm>
                        <a:off x="882875" y="238125"/>
                        <a:ext cx="29325" cy="635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73" h="2540" extrusionOk="0">
                            <a:moveTo>
                              <a:pt x="391" y="0"/>
                            </a:moveTo>
                            <a:lnTo>
                              <a:pt x="294" y="49"/>
                            </a:lnTo>
                            <a:lnTo>
                              <a:pt x="220" y="73"/>
                            </a:lnTo>
                            <a:lnTo>
                              <a:pt x="147" y="147"/>
                            </a:lnTo>
                            <a:lnTo>
                              <a:pt x="74" y="220"/>
                            </a:lnTo>
                            <a:lnTo>
                              <a:pt x="49" y="293"/>
                            </a:lnTo>
                            <a:lnTo>
                              <a:pt x="1" y="391"/>
                            </a:lnTo>
                            <a:lnTo>
                              <a:pt x="1" y="488"/>
                            </a:lnTo>
                            <a:lnTo>
                              <a:pt x="1" y="2052"/>
                            </a:lnTo>
                            <a:lnTo>
                              <a:pt x="1" y="2149"/>
                            </a:lnTo>
                            <a:lnTo>
                              <a:pt x="49" y="2247"/>
                            </a:lnTo>
                            <a:lnTo>
                              <a:pt x="74" y="2320"/>
                            </a:lnTo>
                            <a:lnTo>
                              <a:pt x="147" y="2393"/>
                            </a:lnTo>
                            <a:lnTo>
                              <a:pt x="220" y="2467"/>
                            </a:lnTo>
                            <a:lnTo>
                              <a:pt x="294" y="2491"/>
                            </a:lnTo>
                            <a:lnTo>
                              <a:pt x="391" y="2540"/>
                            </a:lnTo>
                            <a:lnTo>
                              <a:pt x="782" y="2540"/>
                            </a:lnTo>
                            <a:lnTo>
                              <a:pt x="880" y="2491"/>
                            </a:lnTo>
                            <a:lnTo>
                              <a:pt x="953" y="2467"/>
                            </a:lnTo>
                            <a:lnTo>
                              <a:pt x="1026" y="2393"/>
                            </a:lnTo>
                            <a:lnTo>
                              <a:pt x="1100" y="2320"/>
                            </a:lnTo>
                            <a:lnTo>
                              <a:pt x="1124" y="2247"/>
                            </a:lnTo>
                            <a:lnTo>
                              <a:pt x="1173" y="2149"/>
                            </a:lnTo>
                            <a:lnTo>
                              <a:pt x="1173" y="2052"/>
                            </a:lnTo>
                            <a:lnTo>
                              <a:pt x="1173" y="488"/>
                            </a:lnTo>
                            <a:lnTo>
                              <a:pt x="1173" y="391"/>
                            </a:lnTo>
                            <a:lnTo>
                              <a:pt x="1124" y="293"/>
                            </a:lnTo>
                            <a:lnTo>
                              <a:pt x="1100" y="220"/>
                            </a:lnTo>
                            <a:lnTo>
                              <a:pt x="1026" y="147"/>
                            </a:lnTo>
                            <a:lnTo>
                              <a:pt x="953" y="73"/>
                            </a:lnTo>
                            <a:lnTo>
                              <a:pt x="880" y="49"/>
                            </a:lnTo>
                            <a:lnTo>
                              <a:pt x="78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2" name="Shape 428"/>
                      <p:cNvSpPr/>
                      <p:nvPr/>
                    </p:nvSpPr>
                    <p:spPr>
                      <a:xfrm>
                        <a:off x="584925" y="261325"/>
                        <a:ext cx="378575" cy="4640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43" h="18562" extrusionOk="0">
                            <a:moveTo>
                              <a:pt x="2540" y="171"/>
                            </a:moveTo>
                            <a:lnTo>
                              <a:pt x="2711" y="195"/>
                            </a:lnTo>
                            <a:lnTo>
                              <a:pt x="2882" y="244"/>
                            </a:lnTo>
                            <a:lnTo>
                              <a:pt x="3053" y="318"/>
                            </a:lnTo>
                            <a:lnTo>
                              <a:pt x="3175" y="440"/>
                            </a:lnTo>
                            <a:lnTo>
                              <a:pt x="3297" y="562"/>
                            </a:lnTo>
                            <a:lnTo>
                              <a:pt x="3370" y="733"/>
                            </a:lnTo>
                            <a:lnTo>
                              <a:pt x="3419" y="904"/>
                            </a:lnTo>
                            <a:lnTo>
                              <a:pt x="3444" y="1075"/>
                            </a:lnTo>
                            <a:lnTo>
                              <a:pt x="3419" y="1246"/>
                            </a:lnTo>
                            <a:lnTo>
                              <a:pt x="3370" y="1417"/>
                            </a:lnTo>
                            <a:lnTo>
                              <a:pt x="3297" y="1588"/>
                            </a:lnTo>
                            <a:lnTo>
                              <a:pt x="3175" y="1710"/>
                            </a:lnTo>
                            <a:lnTo>
                              <a:pt x="3053" y="1832"/>
                            </a:lnTo>
                            <a:lnTo>
                              <a:pt x="2882" y="1905"/>
                            </a:lnTo>
                            <a:lnTo>
                              <a:pt x="2711" y="1954"/>
                            </a:lnTo>
                            <a:lnTo>
                              <a:pt x="2540" y="1978"/>
                            </a:lnTo>
                            <a:lnTo>
                              <a:pt x="2369" y="1954"/>
                            </a:lnTo>
                            <a:lnTo>
                              <a:pt x="2198" y="1905"/>
                            </a:lnTo>
                            <a:lnTo>
                              <a:pt x="2027" y="1832"/>
                            </a:lnTo>
                            <a:lnTo>
                              <a:pt x="1905" y="1710"/>
                            </a:lnTo>
                            <a:lnTo>
                              <a:pt x="1783" y="1588"/>
                            </a:lnTo>
                            <a:lnTo>
                              <a:pt x="1710" y="1417"/>
                            </a:lnTo>
                            <a:lnTo>
                              <a:pt x="1661" y="1246"/>
                            </a:lnTo>
                            <a:lnTo>
                              <a:pt x="1636" y="1075"/>
                            </a:lnTo>
                            <a:lnTo>
                              <a:pt x="1661" y="904"/>
                            </a:lnTo>
                            <a:lnTo>
                              <a:pt x="1710" y="733"/>
                            </a:lnTo>
                            <a:lnTo>
                              <a:pt x="1783" y="562"/>
                            </a:lnTo>
                            <a:lnTo>
                              <a:pt x="1905" y="440"/>
                            </a:lnTo>
                            <a:lnTo>
                              <a:pt x="2027" y="318"/>
                            </a:lnTo>
                            <a:lnTo>
                              <a:pt x="2198" y="244"/>
                            </a:lnTo>
                            <a:lnTo>
                              <a:pt x="2369" y="195"/>
                            </a:lnTo>
                            <a:lnTo>
                              <a:pt x="2540" y="171"/>
                            </a:lnTo>
                            <a:close/>
                            <a:moveTo>
                              <a:pt x="5862" y="171"/>
                            </a:moveTo>
                            <a:lnTo>
                              <a:pt x="6033" y="195"/>
                            </a:lnTo>
                            <a:lnTo>
                              <a:pt x="6204" y="244"/>
                            </a:lnTo>
                            <a:lnTo>
                              <a:pt x="6374" y="318"/>
                            </a:lnTo>
                            <a:lnTo>
                              <a:pt x="6497" y="440"/>
                            </a:lnTo>
                            <a:lnTo>
                              <a:pt x="6619" y="562"/>
                            </a:lnTo>
                            <a:lnTo>
                              <a:pt x="6692" y="733"/>
                            </a:lnTo>
                            <a:lnTo>
                              <a:pt x="6741" y="904"/>
                            </a:lnTo>
                            <a:lnTo>
                              <a:pt x="6765" y="1075"/>
                            </a:lnTo>
                            <a:lnTo>
                              <a:pt x="6741" y="1246"/>
                            </a:lnTo>
                            <a:lnTo>
                              <a:pt x="6692" y="1417"/>
                            </a:lnTo>
                            <a:lnTo>
                              <a:pt x="6619" y="1588"/>
                            </a:lnTo>
                            <a:lnTo>
                              <a:pt x="6497" y="1710"/>
                            </a:lnTo>
                            <a:lnTo>
                              <a:pt x="6374" y="1832"/>
                            </a:lnTo>
                            <a:lnTo>
                              <a:pt x="6204" y="1905"/>
                            </a:lnTo>
                            <a:lnTo>
                              <a:pt x="6033" y="1954"/>
                            </a:lnTo>
                            <a:lnTo>
                              <a:pt x="5862" y="1978"/>
                            </a:lnTo>
                            <a:lnTo>
                              <a:pt x="5691" y="1954"/>
                            </a:lnTo>
                            <a:lnTo>
                              <a:pt x="5520" y="1905"/>
                            </a:lnTo>
                            <a:lnTo>
                              <a:pt x="5349" y="1832"/>
                            </a:lnTo>
                            <a:lnTo>
                              <a:pt x="5227" y="1710"/>
                            </a:lnTo>
                            <a:lnTo>
                              <a:pt x="5104" y="1588"/>
                            </a:lnTo>
                            <a:lnTo>
                              <a:pt x="5031" y="1417"/>
                            </a:lnTo>
                            <a:lnTo>
                              <a:pt x="4982" y="1246"/>
                            </a:lnTo>
                            <a:lnTo>
                              <a:pt x="4958" y="1075"/>
                            </a:lnTo>
                            <a:lnTo>
                              <a:pt x="4982" y="904"/>
                            </a:lnTo>
                            <a:lnTo>
                              <a:pt x="5031" y="733"/>
                            </a:lnTo>
                            <a:lnTo>
                              <a:pt x="5104" y="562"/>
                            </a:lnTo>
                            <a:lnTo>
                              <a:pt x="5227" y="440"/>
                            </a:lnTo>
                            <a:lnTo>
                              <a:pt x="5349" y="318"/>
                            </a:lnTo>
                            <a:lnTo>
                              <a:pt x="5520" y="244"/>
                            </a:lnTo>
                            <a:lnTo>
                              <a:pt x="5691" y="195"/>
                            </a:lnTo>
                            <a:lnTo>
                              <a:pt x="5862" y="171"/>
                            </a:lnTo>
                            <a:close/>
                            <a:moveTo>
                              <a:pt x="9183" y="171"/>
                            </a:moveTo>
                            <a:lnTo>
                              <a:pt x="9354" y="195"/>
                            </a:lnTo>
                            <a:lnTo>
                              <a:pt x="9525" y="244"/>
                            </a:lnTo>
                            <a:lnTo>
                              <a:pt x="9696" y="318"/>
                            </a:lnTo>
                            <a:lnTo>
                              <a:pt x="9818" y="440"/>
                            </a:lnTo>
                            <a:lnTo>
                              <a:pt x="9940" y="562"/>
                            </a:lnTo>
                            <a:lnTo>
                              <a:pt x="10014" y="733"/>
                            </a:lnTo>
                            <a:lnTo>
                              <a:pt x="10062" y="904"/>
                            </a:lnTo>
                            <a:lnTo>
                              <a:pt x="10087" y="1075"/>
                            </a:lnTo>
                            <a:lnTo>
                              <a:pt x="10062" y="1246"/>
                            </a:lnTo>
                            <a:lnTo>
                              <a:pt x="10014" y="1417"/>
                            </a:lnTo>
                            <a:lnTo>
                              <a:pt x="9940" y="1588"/>
                            </a:lnTo>
                            <a:lnTo>
                              <a:pt x="9818" y="1710"/>
                            </a:lnTo>
                            <a:lnTo>
                              <a:pt x="9696" y="1832"/>
                            </a:lnTo>
                            <a:lnTo>
                              <a:pt x="9525" y="1905"/>
                            </a:lnTo>
                            <a:lnTo>
                              <a:pt x="9354" y="1954"/>
                            </a:lnTo>
                            <a:lnTo>
                              <a:pt x="9183" y="1978"/>
                            </a:lnTo>
                            <a:lnTo>
                              <a:pt x="9012" y="1954"/>
                            </a:lnTo>
                            <a:lnTo>
                              <a:pt x="8841" y="1905"/>
                            </a:lnTo>
                            <a:lnTo>
                              <a:pt x="8670" y="1832"/>
                            </a:lnTo>
                            <a:lnTo>
                              <a:pt x="8548" y="1710"/>
                            </a:lnTo>
                            <a:lnTo>
                              <a:pt x="8426" y="1588"/>
                            </a:lnTo>
                            <a:lnTo>
                              <a:pt x="8353" y="1417"/>
                            </a:lnTo>
                            <a:lnTo>
                              <a:pt x="8304" y="1246"/>
                            </a:lnTo>
                            <a:lnTo>
                              <a:pt x="8279" y="1075"/>
                            </a:lnTo>
                            <a:lnTo>
                              <a:pt x="8304" y="904"/>
                            </a:lnTo>
                            <a:lnTo>
                              <a:pt x="8353" y="733"/>
                            </a:lnTo>
                            <a:lnTo>
                              <a:pt x="8426" y="562"/>
                            </a:lnTo>
                            <a:lnTo>
                              <a:pt x="8548" y="440"/>
                            </a:lnTo>
                            <a:lnTo>
                              <a:pt x="8670" y="318"/>
                            </a:lnTo>
                            <a:lnTo>
                              <a:pt x="8841" y="244"/>
                            </a:lnTo>
                            <a:lnTo>
                              <a:pt x="9012" y="195"/>
                            </a:lnTo>
                            <a:lnTo>
                              <a:pt x="9183" y="171"/>
                            </a:lnTo>
                            <a:close/>
                            <a:moveTo>
                              <a:pt x="12505" y="171"/>
                            </a:moveTo>
                            <a:lnTo>
                              <a:pt x="12676" y="195"/>
                            </a:lnTo>
                            <a:lnTo>
                              <a:pt x="12847" y="244"/>
                            </a:lnTo>
                            <a:lnTo>
                              <a:pt x="13018" y="318"/>
                            </a:lnTo>
                            <a:lnTo>
                              <a:pt x="13140" y="440"/>
                            </a:lnTo>
                            <a:lnTo>
                              <a:pt x="13262" y="562"/>
                            </a:lnTo>
                            <a:lnTo>
                              <a:pt x="13335" y="733"/>
                            </a:lnTo>
                            <a:lnTo>
                              <a:pt x="13384" y="904"/>
                            </a:lnTo>
                            <a:lnTo>
                              <a:pt x="13408" y="1075"/>
                            </a:lnTo>
                            <a:lnTo>
                              <a:pt x="13384" y="1246"/>
                            </a:lnTo>
                            <a:lnTo>
                              <a:pt x="13335" y="1417"/>
                            </a:lnTo>
                            <a:lnTo>
                              <a:pt x="13262" y="1588"/>
                            </a:lnTo>
                            <a:lnTo>
                              <a:pt x="13140" y="1710"/>
                            </a:lnTo>
                            <a:lnTo>
                              <a:pt x="13018" y="1832"/>
                            </a:lnTo>
                            <a:lnTo>
                              <a:pt x="12847" y="1905"/>
                            </a:lnTo>
                            <a:lnTo>
                              <a:pt x="12676" y="1954"/>
                            </a:lnTo>
                            <a:lnTo>
                              <a:pt x="12505" y="1978"/>
                            </a:lnTo>
                            <a:lnTo>
                              <a:pt x="12334" y="1954"/>
                            </a:lnTo>
                            <a:lnTo>
                              <a:pt x="12163" y="1905"/>
                            </a:lnTo>
                            <a:lnTo>
                              <a:pt x="11992" y="1832"/>
                            </a:lnTo>
                            <a:lnTo>
                              <a:pt x="11870" y="1710"/>
                            </a:lnTo>
                            <a:lnTo>
                              <a:pt x="11748" y="1588"/>
                            </a:lnTo>
                            <a:lnTo>
                              <a:pt x="11674" y="1417"/>
                            </a:lnTo>
                            <a:lnTo>
                              <a:pt x="11625" y="1246"/>
                            </a:lnTo>
                            <a:lnTo>
                              <a:pt x="11601" y="1075"/>
                            </a:lnTo>
                            <a:lnTo>
                              <a:pt x="11625" y="904"/>
                            </a:lnTo>
                            <a:lnTo>
                              <a:pt x="11674" y="733"/>
                            </a:lnTo>
                            <a:lnTo>
                              <a:pt x="11748" y="562"/>
                            </a:lnTo>
                            <a:lnTo>
                              <a:pt x="11870" y="440"/>
                            </a:lnTo>
                            <a:lnTo>
                              <a:pt x="11992" y="318"/>
                            </a:lnTo>
                            <a:lnTo>
                              <a:pt x="12163" y="244"/>
                            </a:lnTo>
                            <a:lnTo>
                              <a:pt x="12334" y="195"/>
                            </a:lnTo>
                            <a:lnTo>
                              <a:pt x="12505" y="171"/>
                            </a:lnTo>
                            <a:close/>
                            <a:moveTo>
                              <a:pt x="13091" y="5520"/>
                            </a:moveTo>
                            <a:lnTo>
                              <a:pt x="13189" y="5544"/>
                            </a:lnTo>
                            <a:lnTo>
                              <a:pt x="13262" y="5593"/>
                            </a:lnTo>
                            <a:lnTo>
                              <a:pt x="13311" y="5666"/>
                            </a:lnTo>
                            <a:lnTo>
                              <a:pt x="13335" y="5764"/>
                            </a:lnTo>
                            <a:lnTo>
                              <a:pt x="13311" y="5862"/>
                            </a:lnTo>
                            <a:lnTo>
                              <a:pt x="13262" y="5935"/>
                            </a:lnTo>
                            <a:lnTo>
                              <a:pt x="13189" y="5984"/>
                            </a:lnTo>
                            <a:lnTo>
                              <a:pt x="13091" y="6008"/>
                            </a:lnTo>
                            <a:lnTo>
                              <a:pt x="1954" y="6008"/>
                            </a:lnTo>
                            <a:lnTo>
                              <a:pt x="1856" y="5984"/>
                            </a:lnTo>
                            <a:lnTo>
                              <a:pt x="1783" y="5935"/>
                            </a:lnTo>
                            <a:lnTo>
                              <a:pt x="1734" y="5862"/>
                            </a:lnTo>
                            <a:lnTo>
                              <a:pt x="1710" y="5764"/>
                            </a:lnTo>
                            <a:lnTo>
                              <a:pt x="1734" y="5666"/>
                            </a:lnTo>
                            <a:lnTo>
                              <a:pt x="1783" y="5593"/>
                            </a:lnTo>
                            <a:lnTo>
                              <a:pt x="1856" y="5544"/>
                            </a:lnTo>
                            <a:lnTo>
                              <a:pt x="1954" y="5520"/>
                            </a:lnTo>
                            <a:close/>
                            <a:moveTo>
                              <a:pt x="13189" y="7840"/>
                            </a:moveTo>
                            <a:lnTo>
                              <a:pt x="13262" y="7913"/>
                            </a:lnTo>
                            <a:lnTo>
                              <a:pt x="13311" y="7986"/>
                            </a:lnTo>
                            <a:lnTo>
                              <a:pt x="13335" y="8084"/>
                            </a:lnTo>
                            <a:lnTo>
                              <a:pt x="13311" y="8182"/>
                            </a:lnTo>
                            <a:lnTo>
                              <a:pt x="13262" y="8255"/>
                            </a:lnTo>
                            <a:lnTo>
                              <a:pt x="13189" y="8304"/>
                            </a:lnTo>
                            <a:lnTo>
                              <a:pt x="13091" y="8328"/>
                            </a:lnTo>
                            <a:lnTo>
                              <a:pt x="1954" y="8328"/>
                            </a:lnTo>
                            <a:lnTo>
                              <a:pt x="1856" y="8304"/>
                            </a:lnTo>
                            <a:lnTo>
                              <a:pt x="1783" y="8255"/>
                            </a:lnTo>
                            <a:lnTo>
                              <a:pt x="1734" y="8182"/>
                            </a:lnTo>
                            <a:lnTo>
                              <a:pt x="1710" y="8084"/>
                            </a:lnTo>
                            <a:lnTo>
                              <a:pt x="1734" y="7986"/>
                            </a:lnTo>
                            <a:lnTo>
                              <a:pt x="1783" y="7913"/>
                            </a:lnTo>
                            <a:lnTo>
                              <a:pt x="1856" y="7840"/>
                            </a:lnTo>
                            <a:close/>
                            <a:moveTo>
                              <a:pt x="13091" y="10136"/>
                            </a:moveTo>
                            <a:lnTo>
                              <a:pt x="13189" y="10160"/>
                            </a:lnTo>
                            <a:lnTo>
                              <a:pt x="13262" y="10209"/>
                            </a:lnTo>
                            <a:lnTo>
                              <a:pt x="13311" y="10282"/>
                            </a:lnTo>
                            <a:lnTo>
                              <a:pt x="13335" y="10380"/>
                            </a:lnTo>
                            <a:lnTo>
                              <a:pt x="13311" y="10478"/>
                            </a:lnTo>
                            <a:lnTo>
                              <a:pt x="13262" y="10551"/>
                            </a:lnTo>
                            <a:lnTo>
                              <a:pt x="13189" y="10600"/>
                            </a:lnTo>
                            <a:lnTo>
                              <a:pt x="13091" y="10624"/>
                            </a:lnTo>
                            <a:lnTo>
                              <a:pt x="1954" y="10624"/>
                            </a:lnTo>
                            <a:lnTo>
                              <a:pt x="1856" y="10600"/>
                            </a:lnTo>
                            <a:lnTo>
                              <a:pt x="1783" y="10551"/>
                            </a:lnTo>
                            <a:lnTo>
                              <a:pt x="1734" y="10478"/>
                            </a:lnTo>
                            <a:lnTo>
                              <a:pt x="1710" y="10380"/>
                            </a:lnTo>
                            <a:lnTo>
                              <a:pt x="1734" y="10282"/>
                            </a:lnTo>
                            <a:lnTo>
                              <a:pt x="1783" y="10209"/>
                            </a:lnTo>
                            <a:lnTo>
                              <a:pt x="1856" y="10160"/>
                            </a:lnTo>
                            <a:lnTo>
                              <a:pt x="1954" y="10136"/>
                            </a:lnTo>
                            <a:close/>
                            <a:moveTo>
                              <a:pt x="8206" y="12456"/>
                            </a:moveTo>
                            <a:lnTo>
                              <a:pt x="8304" y="12480"/>
                            </a:lnTo>
                            <a:lnTo>
                              <a:pt x="8377" y="12529"/>
                            </a:lnTo>
                            <a:lnTo>
                              <a:pt x="8426" y="12602"/>
                            </a:lnTo>
                            <a:lnTo>
                              <a:pt x="8450" y="12700"/>
                            </a:lnTo>
                            <a:lnTo>
                              <a:pt x="8426" y="12798"/>
                            </a:lnTo>
                            <a:lnTo>
                              <a:pt x="8377" y="12871"/>
                            </a:lnTo>
                            <a:lnTo>
                              <a:pt x="8304" y="12920"/>
                            </a:lnTo>
                            <a:lnTo>
                              <a:pt x="8206" y="12944"/>
                            </a:lnTo>
                            <a:lnTo>
                              <a:pt x="1954" y="12944"/>
                            </a:lnTo>
                            <a:lnTo>
                              <a:pt x="1856" y="12920"/>
                            </a:lnTo>
                            <a:lnTo>
                              <a:pt x="1783" y="12871"/>
                            </a:lnTo>
                            <a:lnTo>
                              <a:pt x="1734" y="12798"/>
                            </a:lnTo>
                            <a:lnTo>
                              <a:pt x="1710" y="12700"/>
                            </a:lnTo>
                            <a:lnTo>
                              <a:pt x="1734" y="12602"/>
                            </a:lnTo>
                            <a:lnTo>
                              <a:pt x="1783" y="12529"/>
                            </a:lnTo>
                            <a:lnTo>
                              <a:pt x="1856" y="12480"/>
                            </a:lnTo>
                            <a:lnTo>
                              <a:pt x="1954" y="12456"/>
                            </a:lnTo>
                            <a:close/>
                            <a:moveTo>
                              <a:pt x="782" y="0"/>
                            </a:moveTo>
                            <a:lnTo>
                              <a:pt x="635" y="25"/>
                            </a:lnTo>
                            <a:lnTo>
                              <a:pt x="489" y="73"/>
                            </a:lnTo>
                            <a:lnTo>
                              <a:pt x="342" y="122"/>
                            </a:lnTo>
                            <a:lnTo>
                              <a:pt x="220" y="220"/>
                            </a:lnTo>
                            <a:lnTo>
                              <a:pt x="122" y="342"/>
                            </a:lnTo>
                            <a:lnTo>
                              <a:pt x="73" y="489"/>
                            </a:lnTo>
                            <a:lnTo>
                              <a:pt x="24" y="635"/>
                            </a:lnTo>
                            <a:lnTo>
                              <a:pt x="0" y="782"/>
                            </a:lnTo>
                            <a:lnTo>
                              <a:pt x="0" y="17780"/>
                            </a:lnTo>
                            <a:lnTo>
                              <a:pt x="24" y="17927"/>
                            </a:lnTo>
                            <a:lnTo>
                              <a:pt x="73" y="18073"/>
                            </a:lnTo>
                            <a:lnTo>
                              <a:pt x="122" y="18220"/>
                            </a:lnTo>
                            <a:lnTo>
                              <a:pt x="220" y="18342"/>
                            </a:lnTo>
                            <a:lnTo>
                              <a:pt x="342" y="18440"/>
                            </a:lnTo>
                            <a:lnTo>
                              <a:pt x="489" y="18488"/>
                            </a:lnTo>
                            <a:lnTo>
                              <a:pt x="635" y="18537"/>
                            </a:lnTo>
                            <a:lnTo>
                              <a:pt x="782" y="18562"/>
                            </a:lnTo>
                            <a:lnTo>
                              <a:pt x="14361" y="18562"/>
                            </a:lnTo>
                            <a:lnTo>
                              <a:pt x="14507" y="18537"/>
                            </a:lnTo>
                            <a:lnTo>
                              <a:pt x="14654" y="18488"/>
                            </a:lnTo>
                            <a:lnTo>
                              <a:pt x="14800" y="18440"/>
                            </a:lnTo>
                            <a:lnTo>
                              <a:pt x="14923" y="18342"/>
                            </a:lnTo>
                            <a:lnTo>
                              <a:pt x="15020" y="18220"/>
                            </a:lnTo>
                            <a:lnTo>
                              <a:pt x="15069" y="18073"/>
                            </a:lnTo>
                            <a:lnTo>
                              <a:pt x="15118" y="17927"/>
                            </a:lnTo>
                            <a:lnTo>
                              <a:pt x="15142" y="17780"/>
                            </a:lnTo>
                            <a:lnTo>
                              <a:pt x="15142" y="782"/>
                            </a:lnTo>
                            <a:lnTo>
                              <a:pt x="15118" y="635"/>
                            </a:lnTo>
                            <a:lnTo>
                              <a:pt x="15069" y="489"/>
                            </a:lnTo>
                            <a:lnTo>
                              <a:pt x="15020" y="342"/>
                            </a:lnTo>
                            <a:lnTo>
                              <a:pt x="14923" y="220"/>
                            </a:lnTo>
                            <a:lnTo>
                              <a:pt x="14800" y="122"/>
                            </a:lnTo>
                            <a:lnTo>
                              <a:pt x="14654" y="73"/>
                            </a:lnTo>
                            <a:lnTo>
                              <a:pt x="14507" y="25"/>
                            </a:lnTo>
                            <a:lnTo>
                              <a:pt x="1436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07" name="Shape 525"/>
                    <p:cNvGrpSpPr/>
                    <p:nvPr/>
                  </p:nvGrpSpPr>
                  <p:grpSpPr>
                    <a:xfrm>
                      <a:off x="9936104" y="6083266"/>
                      <a:ext cx="455274" cy="427416"/>
                      <a:chOff x="5970800" y="1619250"/>
                      <a:chExt cx="428650" cy="456725"/>
                    </a:xfrm>
                  </p:grpSpPr>
                  <p:sp>
                    <p:nvSpPr>
                      <p:cNvPr id="108" name="Shape 526"/>
                      <p:cNvSpPr/>
                      <p:nvPr/>
                    </p:nvSpPr>
                    <p:spPr>
                      <a:xfrm>
                        <a:off x="5970800" y="1674200"/>
                        <a:ext cx="377975" cy="3779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5119" h="15118" extrusionOk="0">
                            <a:moveTo>
                              <a:pt x="7181" y="0"/>
                            </a:moveTo>
                            <a:lnTo>
                              <a:pt x="6790" y="49"/>
                            </a:lnTo>
                            <a:lnTo>
                              <a:pt x="6424" y="98"/>
                            </a:lnTo>
                            <a:lnTo>
                              <a:pt x="6058" y="147"/>
                            </a:lnTo>
                            <a:lnTo>
                              <a:pt x="5691" y="244"/>
                            </a:lnTo>
                            <a:lnTo>
                              <a:pt x="5325" y="342"/>
                            </a:lnTo>
                            <a:lnTo>
                              <a:pt x="4983" y="464"/>
                            </a:lnTo>
                            <a:lnTo>
                              <a:pt x="4641" y="586"/>
                            </a:lnTo>
                            <a:lnTo>
                              <a:pt x="4299" y="733"/>
                            </a:lnTo>
                            <a:lnTo>
                              <a:pt x="3982" y="904"/>
                            </a:lnTo>
                            <a:lnTo>
                              <a:pt x="3664" y="1099"/>
                            </a:lnTo>
                            <a:lnTo>
                              <a:pt x="3347" y="1295"/>
                            </a:lnTo>
                            <a:lnTo>
                              <a:pt x="3053" y="1490"/>
                            </a:lnTo>
                            <a:lnTo>
                              <a:pt x="2760" y="1734"/>
                            </a:lnTo>
                            <a:lnTo>
                              <a:pt x="2492" y="1954"/>
                            </a:lnTo>
                            <a:lnTo>
                              <a:pt x="2223" y="2223"/>
                            </a:lnTo>
                            <a:lnTo>
                              <a:pt x="1979" y="2467"/>
                            </a:lnTo>
                            <a:lnTo>
                              <a:pt x="1735" y="2760"/>
                            </a:lnTo>
                            <a:lnTo>
                              <a:pt x="1515" y="3029"/>
                            </a:lnTo>
                            <a:lnTo>
                              <a:pt x="1295" y="3322"/>
                            </a:lnTo>
                            <a:lnTo>
                              <a:pt x="1100" y="3639"/>
                            </a:lnTo>
                            <a:lnTo>
                              <a:pt x="929" y="3957"/>
                            </a:lnTo>
                            <a:lnTo>
                              <a:pt x="758" y="4274"/>
                            </a:lnTo>
                            <a:lnTo>
                              <a:pt x="611" y="4616"/>
                            </a:lnTo>
                            <a:lnTo>
                              <a:pt x="465" y="4958"/>
                            </a:lnTo>
                            <a:lnTo>
                              <a:pt x="343" y="5300"/>
                            </a:lnTo>
                            <a:lnTo>
                              <a:pt x="245" y="5666"/>
                            </a:lnTo>
                            <a:lnTo>
                              <a:pt x="172" y="6033"/>
                            </a:lnTo>
                            <a:lnTo>
                              <a:pt x="98" y="6399"/>
                            </a:lnTo>
                            <a:lnTo>
                              <a:pt x="49" y="6790"/>
                            </a:lnTo>
                            <a:lnTo>
                              <a:pt x="25" y="7156"/>
                            </a:lnTo>
                            <a:lnTo>
                              <a:pt x="1" y="7547"/>
                            </a:lnTo>
                            <a:lnTo>
                              <a:pt x="25" y="7938"/>
                            </a:lnTo>
                            <a:lnTo>
                              <a:pt x="49" y="8328"/>
                            </a:lnTo>
                            <a:lnTo>
                              <a:pt x="98" y="8695"/>
                            </a:lnTo>
                            <a:lnTo>
                              <a:pt x="172" y="9085"/>
                            </a:lnTo>
                            <a:lnTo>
                              <a:pt x="245" y="9452"/>
                            </a:lnTo>
                            <a:lnTo>
                              <a:pt x="343" y="9794"/>
                            </a:lnTo>
                            <a:lnTo>
                              <a:pt x="465" y="10160"/>
                            </a:lnTo>
                            <a:lnTo>
                              <a:pt x="611" y="10502"/>
                            </a:lnTo>
                            <a:lnTo>
                              <a:pt x="758" y="10820"/>
                            </a:lnTo>
                            <a:lnTo>
                              <a:pt x="929" y="11161"/>
                            </a:lnTo>
                            <a:lnTo>
                              <a:pt x="1100" y="11479"/>
                            </a:lnTo>
                            <a:lnTo>
                              <a:pt x="1295" y="11772"/>
                            </a:lnTo>
                            <a:lnTo>
                              <a:pt x="1515" y="12065"/>
                            </a:lnTo>
                            <a:lnTo>
                              <a:pt x="1735" y="12358"/>
                            </a:lnTo>
                            <a:lnTo>
                              <a:pt x="1979" y="12627"/>
                            </a:lnTo>
                            <a:lnTo>
                              <a:pt x="2223" y="12895"/>
                            </a:lnTo>
                            <a:lnTo>
                              <a:pt x="2492" y="13140"/>
                            </a:lnTo>
                            <a:lnTo>
                              <a:pt x="2760" y="13384"/>
                            </a:lnTo>
                            <a:lnTo>
                              <a:pt x="3053" y="13604"/>
                            </a:lnTo>
                            <a:lnTo>
                              <a:pt x="3347" y="13824"/>
                            </a:lnTo>
                            <a:lnTo>
                              <a:pt x="3664" y="14019"/>
                            </a:lnTo>
                            <a:lnTo>
                              <a:pt x="3982" y="14190"/>
                            </a:lnTo>
                            <a:lnTo>
                              <a:pt x="4299" y="14361"/>
                            </a:lnTo>
                            <a:lnTo>
                              <a:pt x="4641" y="14507"/>
                            </a:lnTo>
                            <a:lnTo>
                              <a:pt x="4983" y="14654"/>
                            </a:lnTo>
                            <a:lnTo>
                              <a:pt x="5325" y="14776"/>
                            </a:lnTo>
                            <a:lnTo>
                              <a:pt x="5691" y="14874"/>
                            </a:lnTo>
                            <a:lnTo>
                              <a:pt x="6058" y="14947"/>
                            </a:lnTo>
                            <a:lnTo>
                              <a:pt x="6424" y="15020"/>
                            </a:lnTo>
                            <a:lnTo>
                              <a:pt x="6790" y="15069"/>
                            </a:lnTo>
                            <a:lnTo>
                              <a:pt x="7181" y="15094"/>
                            </a:lnTo>
                            <a:lnTo>
                              <a:pt x="7572" y="15118"/>
                            </a:lnTo>
                            <a:lnTo>
                              <a:pt x="7963" y="15094"/>
                            </a:lnTo>
                            <a:lnTo>
                              <a:pt x="8329" y="15069"/>
                            </a:lnTo>
                            <a:lnTo>
                              <a:pt x="8720" y="15020"/>
                            </a:lnTo>
                            <a:lnTo>
                              <a:pt x="9086" y="14947"/>
                            </a:lnTo>
                            <a:lnTo>
                              <a:pt x="9452" y="14874"/>
                            </a:lnTo>
                            <a:lnTo>
                              <a:pt x="9819" y="14776"/>
                            </a:lnTo>
                            <a:lnTo>
                              <a:pt x="10161" y="14654"/>
                            </a:lnTo>
                            <a:lnTo>
                              <a:pt x="10503" y="14507"/>
                            </a:lnTo>
                            <a:lnTo>
                              <a:pt x="10844" y="14361"/>
                            </a:lnTo>
                            <a:lnTo>
                              <a:pt x="11162" y="14190"/>
                            </a:lnTo>
                            <a:lnTo>
                              <a:pt x="11479" y="14019"/>
                            </a:lnTo>
                            <a:lnTo>
                              <a:pt x="11797" y="13824"/>
                            </a:lnTo>
                            <a:lnTo>
                              <a:pt x="12090" y="13604"/>
                            </a:lnTo>
                            <a:lnTo>
                              <a:pt x="12383" y="13384"/>
                            </a:lnTo>
                            <a:lnTo>
                              <a:pt x="12652" y="13140"/>
                            </a:lnTo>
                            <a:lnTo>
                              <a:pt x="12920" y="12895"/>
                            </a:lnTo>
                            <a:lnTo>
                              <a:pt x="13165" y="12627"/>
                            </a:lnTo>
                            <a:lnTo>
                              <a:pt x="13409" y="12358"/>
                            </a:lnTo>
                            <a:lnTo>
                              <a:pt x="13629" y="12065"/>
                            </a:lnTo>
                            <a:lnTo>
                              <a:pt x="13824" y="11772"/>
                            </a:lnTo>
                            <a:lnTo>
                              <a:pt x="14019" y="11479"/>
                            </a:lnTo>
                            <a:lnTo>
                              <a:pt x="14215" y="11161"/>
                            </a:lnTo>
                            <a:lnTo>
                              <a:pt x="14386" y="10820"/>
                            </a:lnTo>
                            <a:lnTo>
                              <a:pt x="14532" y="10502"/>
                            </a:lnTo>
                            <a:lnTo>
                              <a:pt x="14654" y="10160"/>
                            </a:lnTo>
                            <a:lnTo>
                              <a:pt x="14777" y="9794"/>
                            </a:lnTo>
                            <a:lnTo>
                              <a:pt x="14899" y="9452"/>
                            </a:lnTo>
                            <a:lnTo>
                              <a:pt x="14972" y="9085"/>
                            </a:lnTo>
                            <a:lnTo>
                              <a:pt x="15045" y="8695"/>
                            </a:lnTo>
                            <a:lnTo>
                              <a:pt x="15094" y="8328"/>
                            </a:lnTo>
                            <a:lnTo>
                              <a:pt x="15118" y="7938"/>
                            </a:lnTo>
                            <a:lnTo>
                              <a:pt x="15118" y="7547"/>
                            </a:lnTo>
                            <a:lnTo>
                              <a:pt x="15094" y="6936"/>
                            </a:lnTo>
                            <a:lnTo>
                              <a:pt x="15021" y="6326"/>
                            </a:lnTo>
                            <a:lnTo>
                              <a:pt x="14899" y="5740"/>
                            </a:lnTo>
                            <a:lnTo>
                              <a:pt x="14728" y="5178"/>
                            </a:lnTo>
                            <a:lnTo>
                              <a:pt x="14532" y="4616"/>
                            </a:lnTo>
                            <a:lnTo>
                              <a:pt x="14288" y="4079"/>
                            </a:lnTo>
                            <a:lnTo>
                              <a:pt x="13995" y="3590"/>
                            </a:lnTo>
                            <a:lnTo>
                              <a:pt x="13653" y="3102"/>
                            </a:lnTo>
                            <a:lnTo>
                              <a:pt x="13458" y="3053"/>
                            </a:lnTo>
                            <a:lnTo>
                              <a:pt x="12163" y="4347"/>
                            </a:lnTo>
                            <a:lnTo>
                              <a:pt x="12383" y="4689"/>
                            </a:lnTo>
                            <a:lnTo>
                              <a:pt x="12578" y="5056"/>
                            </a:lnTo>
                            <a:lnTo>
                              <a:pt x="12749" y="5446"/>
                            </a:lnTo>
                            <a:lnTo>
                              <a:pt x="12896" y="5837"/>
                            </a:lnTo>
                            <a:lnTo>
                              <a:pt x="13018" y="6252"/>
                            </a:lnTo>
                            <a:lnTo>
                              <a:pt x="13091" y="6668"/>
                            </a:lnTo>
                            <a:lnTo>
                              <a:pt x="13165" y="7107"/>
                            </a:lnTo>
                            <a:lnTo>
                              <a:pt x="13165" y="7547"/>
                            </a:lnTo>
                            <a:lnTo>
                              <a:pt x="13140" y="8133"/>
                            </a:lnTo>
                            <a:lnTo>
                              <a:pt x="13067" y="8695"/>
                            </a:lnTo>
                            <a:lnTo>
                              <a:pt x="12920" y="9208"/>
                            </a:lnTo>
                            <a:lnTo>
                              <a:pt x="12725" y="9745"/>
                            </a:lnTo>
                            <a:lnTo>
                              <a:pt x="12505" y="10233"/>
                            </a:lnTo>
                            <a:lnTo>
                              <a:pt x="12212" y="10673"/>
                            </a:lnTo>
                            <a:lnTo>
                              <a:pt x="11895" y="11113"/>
                            </a:lnTo>
                            <a:lnTo>
                              <a:pt x="11528" y="11503"/>
                            </a:lnTo>
                            <a:lnTo>
                              <a:pt x="11138" y="11870"/>
                            </a:lnTo>
                            <a:lnTo>
                              <a:pt x="10698" y="12187"/>
                            </a:lnTo>
                            <a:lnTo>
                              <a:pt x="10234" y="12480"/>
                            </a:lnTo>
                            <a:lnTo>
                              <a:pt x="9745" y="12725"/>
                            </a:lnTo>
                            <a:lnTo>
                              <a:pt x="9233" y="12895"/>
                            </a:lnTo>
                            <a:lnTo>
                              <a:pt x="8695" y="13042"/>
                            </a:lnTo>
                            <a:lnTo>
                              <a:pt x="8133" y="13140"/>
                            </a:lnTo>
                            <a:lnTo>
                              <a:pt x="7572" y="13164"/>
                            </a:lnTo>
                            <a:lnTo>
                              <a:pt x="6986" y="13140"/>
                            </a:lnTo>
                            <a:lnTo>
                              <a:pt x="6448" y="13042"/>
                            </a:lnTo>
                            <a:lnTo>
                              <a:pt x="5911" y="12895"/>
                            </a:lnTo>
                            <a:lnTo>
                              <a:pt x="5398" y="12725"/>
                            </a:lnTo>
                            <a:lnTo>
                              <a:pt x="4910" y="12480"/>
                            </a:lnTo>
                            <a:lnTo>
                              <a:pt x="4446" y="12187"/>
                            </a:lnTo>
                            <a:lnTo>
                              <a:pt x="4006" y="11870"/>
                            </a:lnTo>
                            <a:lnTo>
                              <a:pt x="3615" y="11503"/>
                            </a:lnTo>
                            <a:lnTo>
                              <a:pt x="3249" y="11113"/>
                            </a:lnTo>
                            <a:lnTo>
                              <a:pt x="2931" y="10673"/>
                            </a:lnTo>
                            <a:lnTo>
                              <a:pt x="2638" y="10233"/>
                            </a:lnTo>
                            <a:lnTo>
                              <a:pt x="2418" y="9745"/>
                            </a:lnTo>
                            <a:lnTo>
                              <a:pt x="2223" y="9208"/>
                            </a:lnTo>
                            <a:lnTo>
                              <a:pt x="2077" y="8695"/>
                            </a:lnTo>
                            <a:lnTo>
                              <a:pt x="2003" y="8133"/>
                            </a:lnTo>
                            <a:lnTo>
                              <a:pt x="1954" y="7547"/>
                            </a:lnTo>
                            <a:lnTo>
                              <a:pt x="2003" y="6985"/>
                            </a:lnTo>
                            <a:lnTo>
                              <a:pt x="2077" y="6423"/>
                            </a:lnTo>
                            <a:lnTo>
                              <a:pt x="2223" y="5886"/>
                            </a:lnTo>
                            <a:lnTo>
                              <a:pt x="2418" y="5373"/>
                            </a:lnTo>
                            <a:lnTo>
                              <a:pt x="2638" y="4885"/>
                            </a:lnTo>
                            <a:lnTo>
                              <a:pt x="2931" y="4421"/>
                            </a:lnTo>
                            <a:lnTo>
                              <a:pt x="3249" y="4005"/>
                            </a:lnTo>
                            <a:lnTo>
                              <a:pt x="3615" y="3590"/>
                            </a:lnTo>
                            <a:lnTo>
                              <a:pt x="4006" y="3224"/>
                            </a:lnTo>
                            <a:lnTo>
                              <a:pt x="4446" y="2906"/>
                            </a:lnTo>
                            <a:lnTo>
                              <a:pt x="4910" y="2638"/>
                            </a:lnTo>
                            <a:lnTo>
                              <a:pt x="5398" y="2394"/>
                            </a:lnTo>
                            <a:lnTo>
                              <a:pt x="5911" y="2198"/>
                            </a:lnTo>
                            <a:lnTo>
                              <a:pt x="6448" y="2076"/>
                            </a:lnTo>
                            <a:lnTo>
                              <a:pt x="6986" y="1978"/>
                            </a:lnTo>
                            <a:lnTo>
                              <a:pt x="7572" y="1954"/>
                            </a:lnTo>
                            <a:lnTo>
                              <a:pt x="8011" y="1978"/>
                            </a:lnTo>
                            <a:lnTo>
                              <a:pt x="8451" y="2027"/>
                            </a:lnTo>
                            <a:lnTo>
                              <a:pt x="8866" y="2100"/>
                            </a:lnTo>
                            <a:lnTo>
                              <a:pt x="9281" y="2223"/>
                            </a:lnTo>
                            <a:lnTo>
                              <a:pt x="9672" y="2369"/>
                            </a:lnTo>
                            <a:lnTo>
                              <a:pt x="10063" y="2540"/>
                            </a:lnTo>
                            <a:lnTo>
                              <a:pt x="10429" y="2735"/>
                            </a:lnTo>
                            <a:lnTo>
                              <a:pt x="10771" y="2955"/>
                            </a:lnTo>
                            <a:lnTo>
                              <a:pt x="11943" y="1807"/>
                            </a:lnTo>
                            <a:lnTo>
                              <a:pt x="11846" y="1343"/>
                            </a:lnTo>
                            <a:lnTo>
                              <a:pt x="11382" y="1026"/>
                            </a:lnTo>
                            <a:lnTo>
                              <a:pt x="10893" y="782"/>
                            </a:lnTo>
                            <a:lnTo>
                              <a:pt x="10380" y="537"/>
                            </a:lnTo>
                            <a:lnTo>
                              <a:pt x="9843" y="342"/>
                            </a:lnTo>
                            <a:lnTo>
                              <a:pt x="9306" y="195"/>
                            </a:lnTo>
                            <a:lnTo>
                              <a:pt x="8744" y="98"/>
                            </a:lnTo>
                            <a:lnTo>
                              <a:pt x="8158" y="25"/>
                            </a:lnTo>
                            <a:lnTo>
                              <a:pt x="757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" name="Shape 527"/>
                      <p:cNvSpPr/>
                      <p:nvPr/>
                    </p:nvSpPr>
                    <p:spPr>
                      <a:xfrm>
                        <a:off x="6068500" y="1771875"/>
                        <a:ext cx="182575" cy="1826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303" h="7304" extrusionOk="0">
                            <a:moveTo>
                              <a:pt x="3664" y="1"/>
                            </a:moveTo>
                            <a:lnTo>
                              <a:pt x="3297" y="25"/>
                            </a:lnTo>
                            <a:lnTo>
                              <a:pt x="2931" y="74"/>
                            </a:lnTo>
                            <a:lnTo>
                              <a:pt x="2565" y="147"/>
                            </a:lnTo>
                            <a:lnTo>
                              <a:pt x="2247" y="294"/>
                            </a:lnTo>
                            <a:lnTo>
                              <a:pt x="1930" y="440"/>
                            </a:lnTo>
                            <a:lnTo>
                              <a:pt x="1612" y="611"/>
                            </a:lnTo>
                            <a:lnTo>
                              <a:pt x="1344" y="831"/>
                            </a:lnTo>
                            <a:lnTo>
                              <a:pt x="1075" y="1075"/>
                            </a:lnTo>
                            <a:lnTo>
                              <a:pt x="831" y="1320"/>
                            </a:lnTo>
                            <a:lnTo>
                              <a:pt x="635" y="1613"/>
                            </a:lnTo>
                            <a:lnTo>
                              <a:pt x="440" y="1906"/>
                            </a:lnTo>
                            <a:lnTo>
                              <a:pt x="293" y="2223"/>
                            </a:lnTo>
                            <a:lnTo>
                              <a:pt x="171" y="2565"/>
                            </a:lnTo>
                            <a:lnTo>
                              <a:pt x="74" y="2907"/>
                            </a:lnTo>
                            <a:lnTo>
                              <a:pt x="25" y="3273"/>
                            </a:lnTo>
                            <a:lnTo>
                              <a:pt x="0" y="3640"/>
                            </a:lnTo>
                            <a:lnTo>
                              <a:pt x="25" y="4031"/>
                            </a:lnTo>
                            <a:lnTo>
                              <a:pt x="74" y="4373"/>
                            </a:lnTo>
                            <a:lnTo>
                              <a:pt x="171" y="4739"/>
                            </a:lnTo>
                            <a:lnTo>
                              <a:pt x="293" y="5081"/>
                            </a:lnTo>
                            <a:lnTo>
                              <a:pt x="440" y="5398"/>
                            </a:lnTo>
                            <a:lnTo>
                              <a:pt x="635" y="5691"/>
                            </a:lnTo>
                            <a:lnTo>
                              <a:pt x="831" y="5960"/>
                            </a:lnTo>
                            <a:lnTo>
                              <a:pt x="1075" y="6229"/>
                            </a:lnTo>
                            <a:lnTo>
                              <a:pt x="1344" y="6473"/>
                            </a:lnTo>
                            <a:lnTo>
                              <a:pt x="1612" y="6668"/>
                            </a:lnTo>
                            <a:lnTo>
                              <a:pt x="1930" y="6864"/>
                            </a:lnTo>
                            <a:lnTo>
                              <a:pt x="2247" y="7010"/>
                            </a:lnTo>
                            <a:lnTo>
                              <a:pt x="2565" y="7132"/>
                            </a:lnTo>
                            <a:lnTo>
                              <a:pt x="2931" y="7230"/>
                            </a:lnTo>
                            <a:lnTo>
                              <a:pt x="3297" y="7279"/>
                            </a:lnTo>
                            <a:lnTo>
                              <a:pt x="3664" y="7303"/>
                            </a:lnTo>
                            <a:lnTo>
                              <a:pt x="4030" y="7279"/>
                            </a:lnTo>
                            <a:lnTo>
                              <a:pt x="4396" y="7230"/>
                            </a:lnTo>
                            <a:lnTo>
                              <a:pt x="4738" y="7132"/>
                            </a:lnTo>
                            <a:lnTo>
                              <a:pt x="5080" y="7010"/>
                            </a:lnTo>
                            <a:lnTo>
                              <a:pt x="5398" y="6864"/>
                            </a:lnTo>
                            <a:lnTo>
                              <a:pt x="5691" y="6668"/>
                            </a:lnTo>
                            <a:lnTo>
                              <a:pt x="5984" y="6473"/>
                            </a:lnTo>
                            <a:lnTo>
                              <a:pt x="6253" y="6229"/>
                            </a:lnTo>
                            <a:lnTo>
                              <a:pt x="6472" y="5960"/>
                            </a:lnTo>
                            <a:lnTo>
                              <a:pt x="6692" y="5691"/>
                            </a:lnTo>
                            <a:lnTo>
                              <a:pt x="6863" y="5398"/>
                            </a:lnTo>
                            <a:lnTo>
                              <a:pt x="7034" y="5081"/>
                            </a:lnTo>
                            <a:lnTo>
                              <a:pt x="7156" y="4739"/>
                            </a:lnTo>
                            <a:lnTo>
                              <a:pt x="7230" y="4373"/>
                            </a:lnTo>
                            <a:lnTo>
                              <a:pt x="7303" y="4031"/>
                            </a:lnTo>
                            <a:lnTo>
                              <a:pt x="7303" y="3640"/>
                            </a:lnTo>
                            <a:lnTo>
                              <a:pt x="7303" y="3396"/>
                            </a:lnTo>
                            <a:lnTo>
                              <a:pt x="7278" y="3176"/>
                            </a:lnTo>
                            <a:lnTo>
                              <a:pt x="7254" y="2932"/>
                            </a:lnTo>
                            <a:lnTo>
                              <a:pt x="7181" y="2712"/>
                            </a:lnTo>
                            <a:lnTo>
                              <a:pt x="7132" y="2492"/>
                            </a:lnTo>
                            <a:lnTo>
                              <a:pt x="7034" y="2272"/>
                            </a:lnTo>
                            <a:lnTo>
                              <a:pt x="6839" y="1857"/>
                            </a:lnTo>
                            <a:lnTo>
                              <a:pt x="5325" y="3347"/>
                            </a:lnTo>
                            <a:lnTo>
                              <a:pt x="5349" y="3640"/>
                            </a:lnTo>
                            <a:lnTo>
                              <a:pt x="5349" y="3811"/>
                            </a:lnTo>
                            <a:lnTo>
                              <a:pt x="5325" y="3982"/>
                            </a:lnTo>
                            <a:lnTo>
                              <a:pt x="5276" y="4153"/>
                            </a:lnTo>
                            <a:lnTo>
                              <a:pt x="5227" y="4299"/>
                            </a:lnTo>
                            <a:lnTo>
                              <a:pt x="5154" y="4446"/>
                            </a:lnTo>
                            <a:lnTo>
                              <a:pt x="5080" y="4592"/>
                            </a:lnTo>
                            <a:lnTo>
                              <a:pt x="4983" y="4739"/>
                            </a:lnTo>
                            <a:lnTo>
                              <a:pt x="4860" y="4861"/>
                            </a:lnTo>
                            <a:lnTo>
                              <a:pt x="4738" y="4959"/>
                            </a:lnTo>
                            <a:lnTo>
                              <a:pt x="4616" y="5056"/>
                            </a:lnTo>
                            <a:lnTo>
                              <a:pt x="4470" y="5154"/>
                            </a:lnTo>
                            <a:lnTo>
                              <a:pt x="4323" y="5203"/>
                            </a:lnTo>
                            <a:lnTo>
                              <a:pt x="4177" y="5276"/>
                            </a:lnTo>
                            <a:lnTo>
                              <a:pt x="4006" y="5301"/>
                            </a:lnTo>
                            <a:lnTo>
                              <a:pt x="3835" y="5349"/>
                            </a:lnTo>
                            <a:lnTo>
                              <a:pt x="3493" y="5349"/>
                            </a:lnTo>
                            <a:lnTo>
                              <a:pt x="3322" y="5301"/>
                            </a:lnTo>
                            <a:lnTo>
                              <a:pt x="3151" y="5276"/>
                            </a:lnTo>
                            <a:lnTo>
                              <a:pt x="3004" y="5203"/>
                            </a:lnTo>
                            <a:lnTo>
                              <a:pt x="2858" y="5154"/>
                            </a:lnTo>
                            <a:lnTo>
                              <a:pt x="2711" y="5056"/>
                            </a:lnTo>
                            <a:lnTo>
                              <a:pt x="2589" y="4959"/>
                            </a:lnTo>
                            <a:lnTo>
                              <a:pt x="2467" y="4861"/>
                            </a:lnTo>
                            <a:lnTo>
                              <a:pt x="2345" y="4739"/>
                            </a:lnTo>
                            <a:lnTo>
                              <a:pt x="2247" y="4592"/>
                            </a:lnTo>
                            <a:lnTo>
                              <a:pt x="2174" y="4446"/>
                            </a:lnTo>
                            <a:lnTo>
                              <a:pt x="2101" y="4299"/>
                            </a:lnTo>
                            <a:lnTo>
                              <a:pt x="2027" y="4153"/>
                            </a:lnTo>
                            <a:lnTo>
                              <a:pt x="2003" y="3982"/>
                            </a:lnTo>
                            <a:lnTo>
                              <a:pt x="1979" y="3811"/>
                            </a:lnTo>
                            <a:lnTo>
                              <a:pt x="1954" y="3640"/>
                            </a:lnTo>
                            <a:lnTo>
                              <a:pt x="1979" y="3469"/>
                            </a:lnTo>
                            <a:lnTo>
                              <a:pt x="2003" y="3298"/>
                            </a:lnTo>
                            <a:lnTo>
                              <a:pt x="2027" y="3151"/>
                            </a:lnTo>
                            <a:lnTo>
                              <a:pt x="2101" y="2980"/>
                            </a:lnTo>
                            <a:lnTo>
                              <a:pt x="2174" y="2834"/>
                            </a:lnTo>
                            <a:lnTo>
                              <a:pt x="2247" y="2687"/>
                            </a:lnTo>
                            <a:lnTo>
                              <a:pt x="2345" y="2565"/>
                            </a:lnTo>
                            <a:lnTo>
                              <a:pt x="2467" y="2443"/>
                            </a:lnTo>
                            <a:lnTo>
                              <a:pt x="2589" y="2345"/>
                            </a:lnTo>
                            <a:lnTo>
                              <a:pt x="2711" y="2248"/>
                            </a:lnTo>
                            <a:lnTo>
                              <a:pt x="2858" y="2150"/>
                            </a:lnTo>
                            <a:lnTo>
                              <a:pt x="3004" y="2077"/>
                            </a:lnTo>
                            <a:lnTo>
                              <a:pt x="3151" y="2028"/>
                            </a:lnTo>
                            <a:lnTo>
                              <a:pt x="3322" y="1979"/>
                            </a:lnTo>
                            <a:lnTo>
                              <a:pt x="3493" y="1955"/>
                            </a:lnTo>
                            <a:lnTo>
                              <a:pt x="3664" y="1955"/>
                            </a:lnTo>
                            <a:lnTo>
                              <a:pt x="3957" y="1979"/>
                            </a:lnTo>
                            <a:lnTo>
                              <a:pt x="5447" y="465"/>
                            </a:lnTo>
                            <a:lnTo>
                              <a:pt x="5056" y="269"/>
                            </a:lnTo>
                            <a:lnTo>
                              <a:pt x="4836" y="196"/>
                            </a:lnTo>
                            <a:lnTo>
                              <a:pt x="4616" y="123"/>
                            </a:lnTo>
                            <a:lnTo>
                              <a:pt x="4372" y="74"/>
                            </a:lnTo>
                            <a:lnTo>
                              <a:pt x="4152" y="25"/>
                            </a:lnTo>
                            <a:lnTo>
                              <a:pt x="3908" y="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" name="Shape 528"/>
                      <p:cNvSpPr/>
                      <p:nvPr/>
                    </p:nvSpPr>
                    <p:spPr>
                      <a:xfrm>
                        <a:off x="5981175" y="2005125"/>
                        <a:ext cx="75125" cy="708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3005" h="2834" extrusionOk="0">
                            <a:moveTo>
                              <a:pt x="1466" y="0"/>
                            </a:moveTo>
                            <a:lnTo>
                              <a:pt x="294" y="1173"/>
                            </a:lnTo>
                            <a:lnTo>
                              <a:pt x="172" y="1319"/>
                            </a:lnTo>
                            <a:lnTo>
                              <a:pt x="74" y="1490"/>
                            </a:lnTo>
                            <a:lnTo>
                              <a:pt x="25" y="1661"/>
                            </a:lnTo>
                            <a:lnTo>
                              <a:pt x="1" y="1857"/>
                            </a:lnTo>
                            <a:lnTo>
                              <a:pt x="25" y="2052"/>
                            </a:lnTo>
                            <a:lnTo>
                              <a:pt x="74" y="2223"/>
                            </a:lnTo>
                            <a:lnTo>
                              <a:pt x="172" y="2394"/>
                            </a:lnTo>
                            <a:lnTo>
                              <a:pt x="294" y="2540"/>
                            </a:lnTo>
                            <a:lnTo>
                              <a:pt x="440" y="2663"/>
                            </a:lnTo>
                            <a:lnTo>
                              <a:pt x="611" y="2760"/>
                            </a:lnTo>
                            <a:lnTo>
                              <a:pt x="807" y="2809"/>
                            </a:lnTo>
                            <a:lnTo>
                              <a:pt x="978" y="2833"/>
                            </a:lnTo>
                            <a:lnTo>
                              <a:pt x="1173" y="2809"/>
                            </a:lnTo>
                            <a:lnTo>
                              <a:pt x="1344" y="2760"/>
                            </a:lnTo>
                            <a:lnTo>
                              <a:pt x="1515" y="2663"/>
                            </a:lnTo>
                            <a:lnTo>
                              <a:pt x="1686" y="2540"/>
                            </a:lnTo>
                            <a:lnTo>
                              <a:pt x="2858" y="1368"/>
                            </a:lnTo>
                            <a:lnTo>
                              <a:pt x="3005" y="1197"/>
                            </a:lnTo>
                            <a:lnTo>
                              <a:pt x="2590" y="928"/>
                            </a:lnTo>
                            <a:lnTo>
                              <a:pt x="2199" y="635"/>
                            </a:lnTo>
                            <a:lnTo>
                              <a:pt x="1808" y="342"/>
                            </a:lnTo>
                            <a:lnTo>
                              <a:pt x="146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1" name="Shape 529"/>
                      <p:cNvSpPr/>
                      <p:nvPr/>
                    </p:nvSpPr>
                    <p:spPr>
                      <a:xfrm>
                        <a:off x="6263875" y="2005125"/>
                        <a:ext cx="74525" cy="708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981" h="2834" extrusionOk="0">
                            <a:moveTo>
                              <a:pt x="1539" y="0"/>
                            </a:moveTo>
                            <a:lnTo>
                              <a:pt x="1173" y="342"/>
                            </a:lnTo>
                            <a:lnTo>
                              <a:pt x="807" y="635"/>
                            </a:lnTo>
                            <a:lnTo>
                              <a:pt x="416" y="928"/>
                            </a:lnTo>
                            <a:lnTo>
                              <a:pt x="1" y="1197"/>
                            </a:lnTo>
                            <a:lnTo>
                              <a:pt x="123" y="1368"/>
                            </a:lnTo>
                            <a:lnTo>
                              <a:pt x="1319" y="2540"/>
                            </a:lnTo>
                            <a:lnTo>
                              <a:pt x="1466" y="2663"/>
                            </a:lnTo>
                            <a:lnTo>
                              <a:pt x="1637" y="2760"/>
                            </a:lnTo>
                            <a:lnTo>
                              <a:pt x="1832" y="2809"/>
                            </a:lnTo>
                            <a:lnTo>
                              <a:pt x="2003" y="2833"/>
                            </a:lnTo>
                            <a:lnTo>
                              <a:pt x="2199" y="2809"/>
                            </a:lnTo>
                            <a:lnTo>
                              <a:pt x="2370" y="2760"/>
                            </a:lnTo>
                            <a:lnTo>
                              <a:pt x="2541" y="2663"/>
                            </a:lnTo>
                            <a:lnTo>
                              <a:pt x="2712" y="2540"/>
                            </a:lnTo>
                            <a:lnTo>
                              <a:pt x="2834" y="2394"/>
                            </a:lnTo>
                            <a:lnTo>
                              <a:pt x="2931" y="2223"/>
                            </a:lnTo>
                            <a:lnTo>
                              <a:pt x="2980" y="2052"/>
                            </a:lnTo>
                            <a:lnTo>
                              <a:pt x="2980" y="1857"/>
                            </a:lnTo>
                            <a:lnTo>
                              <a:pt x="2980" y="1661"/>
                            </a:lnTo>
                            <a:lnTo>
                              <a:pt x="2931" y="1490"/>
                            </a:lnTo>
                            <a:lnTo>
                              <a:pt x="2834" y="1319"/>
                            </a:lnTo>
                            <a:lnTo>
                              <a:pt x="2712" y="1173"/>
                            </a:lnTo>
                            <a:lnTo>
                              <a:pt x="1539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2" name="Shape 530"/>
                      <p:cNvSpPr/>
                      <p:nvPr/>
                    </p:nvSpPr>
                    <p:spPr>
                      <a:xfrm>
                        <a:off x="6147875" y="1619250"/>
                        <a:ext cx="251575" cy="25585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0063" h="10234" extrusionOk="0">
                            <a:moveTo>
                              <a:pt x="7352" y="0"/>
                            </a:moveTo>
                            <a:lnTo>
                              <a:pt x="7254" y="24"/>
                            </a:lnTo>
                            <a:lnTo>
                              <a:pt x="7181" y="73"/>
                            </a:lnTo>
                            <a:lnTo>
                              <a:pt x="7083" y="147"/>
                            </a:lnTo>
                            <a:lnTo>
                              <a:pt x="5447" y="1758"/>
                            </a:lnTo>
                            <a:lnTo>
                              <a:pt x="5373" y="1856"/>
                            </a:lnTo>
                            <a:lnTo>
                              <a:pt x="5300" y="1978"/>
                            </a:lnTo>
                            <a:lnTo>
                              <a:pt x="5227" y="2125"/>
                            </a:lnTo>
                            <a:lnTo>
                              <a:pt x="5178" y="2247"/>
                            </a:lnTo>
                            <a:lnTo>
                              <a:pt x="5154" y="2393"/>
                            </a:lnTo>
                            <a:lnTo>
                              <a:pt x="5129" y="2540"/>
                            </a:lnTo>
                            <a:lnTo>
                              <a:pt x="5129" y="2687"/>
                            </a:lnTo>
                            <a:lnTo>
                              <a:pt x="5129" y="2809"/>
                            </a:lnTo>
                            <a:lnTo>
                              <a:pt x="5349" y="3981"/>
                            </a:lnTo>
                            <a:lnTo>
                              <a:pt x="5398" y="4152"/>
                            </a:lnTo>
                            <a:lnTo>
                              <a:pt x="147" y="9403"/>
                            </a:lnTo>
                            <a:lnTo>
                              <a:pt x="74" y="9476"/>
                            </a:lnTo>
                            <a:lnTo>
                              <a:pt x="25" y="9574"/>
                            </a:lnTo>
                            <a:lnTo>
                              <a:pt x="0" y="9672"/>
                            </a:lnTo>
                            <a:lnTo>
                              <a:pt x="0" y="9745"/>
                            </a:lnTo>
                            <a:lnTo>
                              <a:pt x="0" y="9843"/>
                            </a:lnTo>
                            <a:lnTo>
                              <a:pt x="25" y="9940"/>
                            </a:lnTo>
                            <a:lnTo>
                              <a:pt x="74" y="10013"/>
                            </a:lnTo>
                            <a:lnTo>
                              <a:pt x="147" y="10087"/>
                            </a:lnTo>
                            <a:lnTo>
                              <a:pt x="220" y="10160"/>
                            </a:lnTo>
                            <a:lnTo>
                              <a:pt x="293" y="10209"/>
                            </a:lnTo>
                            <a:lnTo>
                              <a:pt x="391" y="10233"/>
                            </a:lnTo>
                            <a:lnTo>
                              <a:pt x="586" y="10233"/>
                            </a:lnTo>
                            <a:lnTo>
                              <a:pt x="660" y="10209"/>
                            </a:lnTo>
                            <a:lnTo>
                              <a:pt x="757" y="10160"/>
                            </a:lnTo>
                            <a:lnTo>
                              <a:pt x="831" y="10087"/>
                            </a:lnTo>
                            <a:lnTo>
                              <a:pt x="6204" y="4738"/>
                            </a:lnTo>
                            <a:lnTo>
                              <a:pt x="7254" y="4909"/>
                            </a:lnTo>
                            <a:lnTo>
                              <a:pt x="7376" y="4933"/>
                            </a:lnTo>
                            <a:lnTo>
                              <a:pt x="7523" y="4933"/>
                            </a:lnTo>
                            <a:lnTo>
                              <a:pt x="7645" y="4909"/>
                            </a:lnTo>
                            <a:lnTo>
                              <a:pt x="7791" y="4860"/>
                            </a:lnTo>
                            <a:lnTo>
                              <a:pt x="7938" y="4811"/>
                            </a:lnTo>
                            <a:lnTo>
                              <a:pt x="8060" y="4763"/>
                            </a:lnTo>
                            <a:lnTo>
                              <a:pt x="8182" y="4689"/>
                            </a:lnTo>
                            <a:lnTo>
                              <a:pt x="8280" y="4592"/>
                            </a:lnTo>
                            <a:lnTo>
                              <a:pt x="9916" y="2955"/>
                            </a:lnTo>
                            <a:lnTo>
                              <a:pt x="9989" y="2882"/>
                            </a:lnTo>
                            <a:lnTo>
                              <a:pt x="10038" y="2784"/>
                            </a:lnTo>
                            <a:lnTo>
                              <a:pt x="10063" y="2711"/>
                            </a:lnTo>
                            <a:lnTo>
                              <a:pt x="10038" y="2613"/>
                            </a:lnTo>
                            <a:lnTo>
                              <a:pt x="10014" y="2564"/>
                            </a:lnTo>
                            <a:lnTo>
                              <a:pt x="9940" y="2491"/>
                            </a:lnTo>
                            <a:lnTo>
                              <a:pt x="9843" y="2442"/>
                            </a:lnTo>
                            <a:lnTo>
                              <a:pt x="9745" y="2418"/>
                            </a:lnTo>
                            <a:lnTo>
                              <a:pt x="8695" y="2223"/>
                            </a:lnTo>
                            <a:lnTo>
                              <a:pt x="9721" y="1197"/>
                            </a:lnTo>
                            <a:lnTo>
                              <a:pt x="9794" y="1123"/>
                            </a:lnTo>
                            <a:lnTo>
                              <a:pt x="9843" y="1026"/>
                            </a:lnTo>
                            <a:lnTo>
                              <a:pt x="9867" y="953"/>
                            </a:lnTo>
                            <a:lnTo>
                              <a:pt x="9867" y="855"/>
                            </a:lnTo>
                            <a:lnTo>
                              <a:pt x="9867" y="757"/>
                            </a:lnTo>
                            <a:lnTo>
                              <a:pt x="9843" y="659"/>
                            </a:lnTo>
                            <a:lnTo>
                              <a:pt x="9794" y="586"/>
                            </a:lnTo>
                            <a:lnTo>
                              <a:pt x="9721" y="513"/>
                            </a:lnTo>
                            <a:lnTo>
                              <a:pt x="9647" y="440"/>
                            </a:lnTo>
                            <a:lnTo>
                              <a:pt x="9574" y="391"/>
                            </a:lnTo>
                            <a:lnTo>
                              <a:pt x="9476" y="366"/>
                            </a:lnTo>
                            <a:lnTo>
                              <a:pt x="9281" y="366"/>
                            </a:lnTo>
                            <a:lnTo>
                              <a:pt x="9208" y="391"/>
                            </a:lnTo>
                            <a:lnTo>
                              <a:pt x="9110" y="440"/>
                            </a:lnTo>
                            <a:lnTo>
                              <a:pt x="9037" y="513"/>
                            </a:lnTo>
                            <a:lnTo>
                              <a:pt x="7889" y="1661"/>
                            </a:lnTo>
                            <a:lnTo>
                              <a:pt x="7840" y="1490"/>
                            </a:lnTo>
                            <a:lnTo>
                              <a:pt x="7620" y="318"/>
                            </a:lnTo>
                            <a:lnTo>
                              <a:pt x="7596" y="195"/>
                            </a:lnTo>
                            <a:lnTo>
                              <a:pt x="7547" y="98"/>
                            </a:lnTo>
                            <a:lnTo>
                              <a:pt x="7498" y="49"/>
                            </a:lnTo>
                            <a:lnTo>
                              <a:pt x="742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/>
                    </p:spPr>
                    <p:txBody>
                      <a:bodyPr lIns="91425" tIns="91425" rIns="91425" bIns="91425" anchor="ctr" anchorCtr="0">
                        <a:noAutofit/>
                      </a:bodyPr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9250693" y="5822094"/>
                      <a:ext cx="490751" cy="382418"/>
                    </a:xfrm>
                    <a:custGeom>
                      <a:avLst/>
                      <a:gdLst>
                        <a:gd name="connsiteX0" fmla="*/ 322160 w 496139"/>
                        <a:gd name="connsiteY0" fmla="*/ 151560 h 505095"/>
                        <a:gd name="connsiteX1" fmla="*/ 365261 w 496139"/>
                        <a:gd name="connsiteY1" fmla="*/ 168181 h 505095"/>
                        <a:gd name="connsiteX2" fmla="*/ 383008 w 496139"/>
                        <a:gd name="connsiteY2" fmla="*/ 208466 h 505095"/>
                        <a:gd name="connsiteX3" fmla="*/ 365261 w 496139"/>
                        <a:gd name="connsiteY3" fmla="*/ 248610 h 505095"/>
                        <a:gd name="connsiteX4" fmla="*/ 322160 w 496139"/>
                        <a:gd name="connsiteY4" fmla="*/ 265371 h 505095"/>
                        <a:gd name="connsiteX5" fmla="*/ 279199 w 496139"/>
                        <a:gd name="connsiteY5" fmla="*/ 248610 h 505095"/>
                        <a:gd name="connsiteX6" fmla="*/ 261310 w 496139"/>
                        <a:gd name="connsiteY6" fmla="*/ 208466 h 505095"/>
                        <a:gd name="connsiteX7" fmla="*/ 279199 w 496139"/>
                        <a:gd name="connsiteY7" fmla="*/ 168181 h 505095"/>
                        <a:gd name="connsiteX8" fmla="*/ 322160 w 496139"/>
                        <a:gd name="connsiteY8" fmla="*/ 151560 h 505095"/>
                        <a:gd name="connsiteX9" fmla="*/ 180742 w 496139"/>
                        <a:gd name="connsiteY9" fmla="*/ 151560 h 505095"/>
                        <a:gd name="connsiteX10" fmla="*/ 223703 w 496139"/>
                        <a:gd name="connsiteY10" fmla="*/ 168181 h 505095"/>
                        <a:gd name="connsiteX11" fmla="*/ 241591 w 496139"/>
                        <a:gd name="connsiteY11" fmla="*/ 208466 h 505095"/>
                        <a:gd name="connsiteX12" fmla="*/ 223703 w 496139"/>
                        <a:gd name="connsiteY12" fmla="*/ 248610 h 505095"/>
                        <a:gd name="connsiteX13" fmla="*/ 180742 w 496139"/>
                        <a:gd name="connsiteY13" fmla="*/ 265371 h 505095"/>
                        <a:gd name="connsiteX14" fmla="*/ 137781 w 496139"/>
                        <a:gd name="connsiteY14" fmla="*/ 248610 h 505095"/>
                        <a:gd name="connsiteX15" fmla="*/ 119892 w 496139"/>
                        <a:gd name="connsiteY15" fmla="*/ 208466 h 505095"/>
                        <a:gd name="connsiteX16" fmla="*/ 137781 w 496139"/>
                        <a:gd name="connsiteY16" fmla="*/ 168181 h 505095"/>
                        <a:gd name="connsiteX17" fmla="*/ 180742 w 496139"/>
                        <a:gd name="connsiteY17" fmla="*/ 151560 h 505095"/>
                        <a:gd name="connsiteX18" fmla="*/ 92848 w 496139"/>
                        <a:gd name="connsiteY18" fmla="*/ 26199 h 505095"/>
                        <a:gd name="connsiteX19" fmla="*/ 61155 w 496139"/>
                        <a:gd name="connsiteY19" fmla="*/ 35777 h 505095"/>
                        <a:gd name="connsiteX20" fmla="*/ 52844 w 496139"/>
                        <a:gd name="connsiteY20" fmla="*/ 71273 h 505095"/>
                        <a:gd name="connsiteX21" fmla="*/ 52844 w 496139"/>
                        <a:gd name="connsiteY21" fmla="*/ 260864 h 505095"/>
                        <a:gd name="connsiteX22" fmla="*/ 77776 w 496139"/>
                        <a:gd name="connsiteY22" fmla="*/ 272132 h 505095"/>
                        <a:gd name="connsiteX23" fmla="*/ 100594 w 496139"/>
                        <a:gd name="connsiteY23" fmla="*/ 280020 h 505095"/>
                        <a:gd name="connsiteX24" fmla="*/ 123413 w 496139"/>
                        <a:gd name="connsiteY24" fmla="*/ 285232 h 505095"/>
                        <a:gd name="connsiteX25" fmla="*/ 143414 w 496139"/>
                        <a:gd name="connsiteY25" fmla="*/ 288331 h 505095"/>
                        <a:gd name="connsiteX26" fmla="*/ 163134 w 496139"/>
                        <a:gd name="connsiteY26" fmla="*/ 289457 h 505095"/>
                        <a:gd name="connsiteX27" fmla="*/ 179614 w 496139"/>
                        <a:gd name="connsiteY27" fmla="*/ 289598 h 505095"/>
                        <a:gd name="connsiteX28" fmla="*/ 195531 w 496139"/>
                        <a:gd name="connsiteY28" fmla="*/ 289035 h 505095"/>
                        <a:gd name="connsiteX29" fmla="*/ 208067 w 496139"/>
                        <a:gd name="connsiteY29" fmla="*/ 288471 h 505095"/>
                        <a:gd name="connsiteX30" fmla="*/ 234830 w 496139"/>
                        <a:gd name="connsiteY30" fmla="*/ 296078 h 505095"/>
                        <a:gd name="connsiteX31" fmla="*/ 237646 w 496139"/>
                        <a:gd name="connsiteY31" fmla="*/ 298613 h 505095"/>
                        <a:gd name="connsiteX32" fmla="*/ 254831 w 496139"/>
                        <a:gd name="connsiteY32" fmla="*/ 312980 h 505095"/>
                        <a:gd name="connsiteX33" fmla="*/ 288073 w 496139"/>
                        <a:gd name="connsiteY33" fmla="*/ 288471 h 505095"/>
                        <a:gd name="connsiteX34" fmla="*/ 298355 w 496139"/>
                        <a:gd name="connsiteY34" fmla="*/ 288894 h 505095"/>
                        <a:gd name="connsiteX35" fmla="*/ 310469 w 496139"/>
                        <a:gd name="connsiteY35" fmla="*/ 289457 h 505095"/>
                        <a:gd name="connsiteX36" fmla="*/ 323286 w 496139"/>
                        <a:gd name="connsiteY36" fmla="*/ 289739 h 505095"/>
                        <a:gd name="connsiteX37" fmla="*/ 338217 w 496139"/>
                        <a:gd name="connsiteY37" fmla="*/ 289457 h 505095"/>
                        <a:gd name="connsiteX38" fmla="*/ 353570 w 496139"/>
                        <a:gd name="connsiteY38" fmla="*/ 288190 h 505095"/>
                        <a:gd name="connsiteX39" fmla="*/ 370754 w 496139"/>
                        <a:gd name="connsiteY39" fmla="*/ 285795 h 505095"/>
                        <a:gd name="connsiteX40" fmla="*/ 388220 w 496139"/>
                        <a:gd name="connsiteY40" fmla="*/ 281992 h 505095"/>
                        <a:gd name="connsiteX41" fmla="*/ 407095 w 496139"/>
                        <a:gd name="connsiteY41" fmla="*/ 276499 h 505095"/>
                        <a:gd name="connsiteX42" fmla="*/ 426110 w 496139"/>
                        <a:gd name="connsiteY42" fmla="*/ 268893 h 505095"/>
                        <a:gd name="connsiteX43" fmla="*/ 446394 w 496139"/>
                        <a:gd name="connsiteY43" fmla="*/ 259173 h 505095"/>
                        <a:gd name="connsiteX44" fmla="*/ 446394 w 496139"/>
                        <a:gd name="connsiteY44" fmla="*/ 71273 h 505095"/>
                        <a:gd name="connsiteX45" fmla="*/ 437378 w 496139"/>
                        <a:gd name="connsiteY45" fmla="*/ 36481 h 505095"/>
                        <a:gd name="connsiteX46" fmla="*/ 406109 w 496139"/>
                        <a:gd name="connsiteY46" fmla="*/ 26199 h 505095"/>
                        <a:gd name="connsiteX47" fmla="*/ 71156 w 496139"/>
                        <a:gd name="connsiteY47" fmla="*/ 0 h 505095"/>
                        <a:gd name="connsiteX48" fmla="*/ 425266 w 496139"/>
                        <a:gd name="connsiteY48" fmla="*/ 0 h 505095"/>
                        <a:gd name="connsiteX49" fmla="*/ 457380 w 496139"/>
                        <a:gd name="connsiteY49" fmla="*/ 14367 h 505095"/>
                        <a:gd name="connsiteX50" fmla="*/ 470621 w 496139"/>
                        <a:gd name="connsiteY50" fmla="*/ 49018 h 505095"/>
                        <a:gd name="connsiteX51" fmla="*/ 470621 w 496139"/>
                        <a:gd name="connsiteY51" fmla="*/ 244525 h 505095"/>
                        <a:gd name="connsiteX52" fmla="*/ 476536 w 496139"/>
                        <a:gd name="connsiteY52" fmla="*/ 240299 h 505095"/>
                        <a:gd name="connsiteX53" fmla="*/ 493439 w 496139"/>
                        <a:gd name="connsiteY53" fmla="*/ 240017 h 505095"/>
                        <a:gd name="connsiteX54" fmla="*/ 492312 w 496139"/>
                        <a:gd name="connsiteY54" fmla="*/ 257765 h 505095"/>
                        <a:gd name="connsiteX55" fmla="*/ 387516 w 496139"/>
                        <a:gd name="connsiteY55" fmla="*/ 328756 h 505095"/>
                        <a:gd name="connsiteX56" fmla="*/ 381036 w 496139"/>
                        <a:gd name="connsiteY56" fmla="*/ 459751 h 505095"/>
                        <a:gd name="connsiteX57" fmla="*/ 329484 w 496139"/>
                        <a:gd name="connsiteY57" fmla="*/ 501444 h 505095"/>
                        <a:gd name="connsiteX58" fmla="*/ 278213 w 496139"/>
                        <a:gd name="connsiteY58" fmla="*/ 497219 h 505095"/>
                        <a:gd name="connsiteX59" fmla="*/ 255113 w 496139"/>
                        <a:gd name="connsiteY59" fmla="*/ 451018 h 505095"/>
                        <a:gd name="connsiteX60" fmla="*/ 254831 w 496139"/>
                        <a:gd name="connsiteY60" fmla="*/ 359181 h 505095"/>
                        <a:gd name="connsiteX61" fmla="*/ 254831 w 496139"/>
                        <a:gd name="connsiteY61" fmla="*/ 358899 h 505095"/>
                        <a:gd name="connsiteX62" fmla="*/ 247929 w 496139"/>
                        <a:gd name="connsiteY62" fmla="*/ 357209 h 505095"/>
                        <a:gd name="connsiteX63" fmla="*/ 241309 w 496139"/>
                        <a:gd name="connsiteY63" fmla="*/ 355800 h 505095"/>
                        <a:gd name="connsiteX64" fmla="*/ 241027 w 496139"/>
                        <a:gd name="connsiteY64" fmla="*/ 451018 h 505095"/>
                        <a:gd name="connsiteX65" fmla="*/ 217645 w 496139"/>
                        <a:gd name="connsiteY65" fmla="*/ 497219 h 505095"/>
                        <a:gd name="connsiteX66" fmla="*/ 166092 w 496139"/>
                        <a:gd name="connsiteY66" fmla="*/ 501444 h 505095"/>
                        <a:gd name="connsiteX67" fmla="*/ 114821 w 496139"/>
                        <a:gd name="connsiteY67" fmla="*/ 459188 h 505095"/>
                        <a:gd name="connsiteX68" fmla="*/ 108623 w 496139"/>
                        <a:gd name="connsiteY68" fmla="*/ 328756 h 505095"/>
                        <a:gd name="connsiteX69" fmla="*/ 3827 w 496139"/>
                        <a:gd name="connsiteY69" fmla="*/ 257765 h 505095"/>
                        <a:gd name="connsiteX70" fmla="*/ 2700 w 496139"/>
                        <a:gd name="connsiteY70" fmla="*/ 240017 h 505095"/>
                        <a:gd name="connsiteX71" fmla="*/ 19603 w 496139"/>
                        <a:gd name="connsiteY71" fmla="*/ 240299 h 505095"/>
                        <a:gd name="connsiteX72" fmla="*/ 22701 w 496139"/>
                        <a:gd name="connsiteY72" fmla="*/ 242271 h 505095"/>
                        <a:gd name="connsiteX73" fmla="*/ 25801 w 496139"/>
                        <a:gd name="connsiteY73" fmla="*/ 244525 h 505095"/>
                        <a:gd name="connsiteX74" fmla="*/ 25801 w 496139"/>
                        <a:gd name="connsiteY74" fmla="*/ 49018 h 505095"/>
                        <a:gd name="connsiteX75" fmla="*/ 39040 w 496139"/>
                        <a:gd name="connsiteY75" fmla="*/ 14367 h 505095"/>
                        <a:gd name="connsiteX76" fmla="*/ 71156 w 496139"/>
                        <a:gd name="connsiteY76" fmla="*/ 0 h 50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</a:cxnLst>
                      <a:rect l="l" t="t" r="r" b="b"/>
                      <a:pathLst>
                        <a:path w="496139" h="505095">
                          <a:moveTo>
                            <a:pt x="322160" y="151560"/>
                          </a:moveTo>
                          <a:cubicBezTo>
                            <a:pt x="339062" y="151560"/>
                            <a:pt x="353429" y="157101"/>
                            <a:pt x="365261" y="168181"/>
                          </a:cubicBezTo>
                          <a:cubicBezTo>
                            <a:pt x="377093" y="179262"/>
                            <a:pt x="383008" y="192690"/>
                            <a:pt x="383008" y="208466"/>
                          </a:cubicBezTo>
                          <a:cubicBezTo>
                            <a:pt x="383008" y="224054"/>
                            <a:pt x="377093" y="237435"/>
                            <a:pt x="365261" y="248610"/>
                          </a:cubicBezTo>
                          <a:cubicBezTo>
                            <a:pt x="353429" y="259784"/>
                            <a:pt x="339062" y="265371"/>
                            <a:pt x="322160" y="265371"/>
                          </a:cubicBezTo>
                          <a:cubicBezTo>
                            <a:pt x="305445" y="265371"/>
                            <a:pt x="291124" y="259784"/>
                            <a:pt x="279199" y="248610"/>
                          </a:cubicBezTo>
                          <a:cubicBezTo>
                            <a:pt x="267273" y="237435"/>
                            <a:pt x="261310" y="224054"/>
                            <a:pt x="261310" y="208466"/>
                          </a:cubicBezTo>
                          <a:cubicBezTo>
                            <a:pt x="261310" y="192690"/>
                            <a:pt x="267273" y="179262"/>
                            <a:pt x="279199" y="168181"/>
                          </a:cubicBezTo>
                          <a:cubicBezTo>
                            <a:pt x="291124" y="157101"/>
                            <a:pt x="305445" y="151560"/>
                            <a:pt x="322160" y="151560"/>
                          </a:cubicBezTo>
                          <a:close/>
                          <a:moveTo>
                            <a:pt x="180742" y="151560"/>
                          </a:moveTo>
                          <a:cubicBezTo>
                            <a:pt x="197456" y="151560"/>
                            <a:pt x="211777" y="157101"/>
                            <a:pt x="223703" y="168181"/>
                          </a:cubicBezTo>
                          <a:cubicBezTo>
                            <a:pt x="235628" y="179262"/>
                            <a:pt x="241591" y="192690"/>
                            <a:pt x="241591" y="208466"/>
                          </a:cubicBezTo>
                          <a:cubicBezTo>
                            <a:pt x="241591" y="224054"/>
                            <a:pt x="235628" y="237435"/>
                            <a:pt x="223703" y="248610"/>
                          </a:cubicBezTo>
                          <a:cubicBezTo>
                            <a:pt x="211777" y="259784"/>
                            <a:pt x="197456" y="265371"/>
                            <a:pt x="180742" y="265371"/>
                          </a:cubicBezTo>
                          <a:cubicBezTo>
                            <a:pt x="164027" y="265371"/>
                            <a:pt x="149707" y="259784"/>
                            <a:pt x="137781" y="248610"/>
                          </a:cubicBezTo>
                          <a:cubicBezTo>
                            <a:pt x="125855" y="237435"/>
                            <a:pt x="119892" y="224054"/>
                            <a:pt x="119892" y="208466"/>
                          </a:cubicBezTo>
                          <a:cubicBezTo>
                            <a:pt x="119892" y="192690"/>
                            <a:pt x="125855" y="179262"/>
                            <a:pt x="137781" y="168181"/>
                          </a:cubicBezTo>
                          <a:cubicBezTo>
                            <a:pt x="149707" y="157101"/>
                            <a:pt x="164027" y="151560"/>
                            <a:pt x="180742" y="151560"/>
                          </a:cubicBezTo>
                          <a:close/>
                          <a:moveTo>
                            <a:pt x="92848" y="26199"/>
                          </a:moveTo>
                          <a:cubicBezTo>
                            <a:pt x="77259" y="26199"/>
                            <a:pt x="66695" y="29392"/>
                            <a:pt x="61155" y="35777"/>
                          </a:cubicBezTo>
                          <a:cubicBezTo>
                            <a:pt x="55614" y="42163"/>
                            <a:pt x="52844" y="53994"/>
                            <a:pt x="52844" y="71273"/>
                          </a:cubicBezTo>
                          <a:lnTo>
                            <a:pt x="52844" y="260864"/>
                          </a:lnTo>
                          <a:cubicBezTo>
                            <a:pt x="60920" y="265183"/>
                            <a:pt x="69230" y="268939"/>
                            <a:pt x="77776" y="272132"/>
                          </a:cubicBezTo>
                          <a:cubicBezTo>
                            <a:pt x="86321" y="275325"/>
                            <a:pt x="93927" y="277954"/>
                            <a:pt x="100594" y="280020"/>
                          </a:cubicBezTo>
                          <a:cubicBezTo>
                            <a:pt x="107261" y="282086"/>
                            <a:pt x="114868" y="283823"/>
                            <a:pt x="123413" y="285232"/>
                          </a:cubicBezTo>
                          <a:cubicBezTo>
                            <a:pt x="131958" y="286640"/>
                            <a:pt x="138625" y="287673"/>
                            <a:pt x="143414" y="288331"/>
                          </a:cubicBezTo>
                          <a:cubicBezTo>
                            <a:pt x="148204" y="288988"/>
                            <a:pt x="154776" y="289363"/>
                            <a:pt x="163134" y="289457"/>
                          </a:cubicBezTo>
                          <a:cubicBezTo>
                            <a:pt x="171491" y="289551"/>
                            <a:pt x="176985" y="289598"/>
                            <a:pt x="179614" y="289598"/>
                          </a:cubicBezTo>
                          <a:cubicBezTo>
                            <a:pt x="182243" y="289598"/>
                            <a:pt x="187549" y="289411"/>
                            <a:pt x="195531" y="289035"/>
                          </a:cubicBezTo>
                          <a:cubicBezTo>
                            <a:pt x="203512" y="288659"/>
                            <a:pt x="207691" y="288471"/>
                            <a:pt x="208067" y="288471"/>
                          </a:cubicBezTo>
                          <a:cubicBezTo>
                            <a:pt x="220837" y="288284"/>
                            <a:pt x="229758" y="290819"/>
                            <a:pt x="234830" y="296078"/>
                          </a:cubicBezTo>
                          <a:cubicBezTo>
                            <a:pt x="235956" y="297205"/>
                            <a:pt x="236895" y="298050"/>
                            <a:pt x="237646" y="298613"/>
                          </a:cubicBezTo>
                          <a:cubicBezTo>
                            <a:pt x="242529" y="303308"/>
                            <a:pt x="248257" y="308097"/>
                            <a:pt x="254831" y="312980"/>
                          </a:cubicBezTo>
                          <a:cubicBezTo>
                            <a:pt x="256145" y="295890"/>
                            <a:pt x="267226" y="287720"/>
                            <a:pt x="288073" y="288471"/>
                          </a:cubicBezTo>
                          <a:cubicBezTo>
                            <a:pt x="289011" y="288471"/>
                            <a:pt x="292439" y="288612"/>
                            <a:pt x="298355" y="288894"/>
                          </a:cubicBezTo>
                          <a:cubicBezTo>
                            <a:pt x="304271" y="289176"/>
                            <a:pt x="308308" y="289363"/>
                            <a:pt x="310469" y="289457"/>
                          </a:cubicBezTo>
                          <a:cubicBezTo>
                            <a:pt x="312628" y="289551"/>
                            <a:pt x="316901" y="289645"/>
                            <a:pt x="323286" y="289739"/>
                          </a:cubicBezTo>
                          <a:cubicBezTo>
                            <a:pt x="329672" y="289833"/>
                            <a:pt x="334649" y="289739"/>
                            <a:pt x="338217" y="289457"/>
                          </a:cubicBezTo>
                          <a:cubicBezTo>
                            <a:pt x="341785" y="289176"/>
                            <a:pt x="346903" y="288753"/>
                            <a:pt x="353570" y="288190"/>
                          </a:cubicBezTo>
                          <a:cubicBezTo>
                            <a:pt x="360237" y="287626"/>
                            <a:pt x="365966" y="286828"/>
                            <a:pt x="370754" y="285795"/>
                          </a:cubicBezTo>
                          <a:cubicBezTo>
                            <a:pt x="375544" y="284762"/>
                            <a:pt x="381365" y="283495"/>
                            <a:pt x="388220" y="281992"/>
                          </a:cubicBezTo>
                          <a:cubicBezTo>
                            <a:pt x="395075" y="280490"/>
                            <a:pt x="401367" y="278659"/>
                            <a:pt x="407095" y="276499"/>
                          </a:cubicBezTo>
                          <a:cubicBezTo>
                            <a:pt x="412822" y="274339"/>
                            <a:pt x="419161" y="271803"/>
                            <a:pt x="426110" y="268893"/>
                          </a:cubicBezTo>
                          <a:cubicBezTo>
                            <a:pt x="433059" y="265981"/>
                            <a:pt x="439820" y="262742"/>
                            <a:pt x="446394" y="259173"/>
                          </a:cubicBezTo>
                          <a:lnTo>
                            <a:pt x="446394" y="71273"/>
                          </a:lnTo>
                          <a:cubicBezTo>
                            <a:pt x="446394" y="54934"/>
                            <a:pt x="443388" y="43337"/>
                            <a:pt x="437378" y="36481"/>
                          </a:cubicBezTo>
                          <a:cubicBezTo>
                            <a:pt x="431369" y="29626"/>
                            <a:pt x="420946" y="26199"/>
                            <a:pt x="406109" y="26199"/>
                          </a:cubicBezTo>
                          <a:close/>
                          <a:moveTo>
                            <a:pt x="71156" y="0"/>
                          </a:moveTo>
                          <a:lnTo>
                            <a:pt x="425266" y="0"/>
                          </a:lnTo>
                          <a:cubicBezTo>
                            <a:pt x="437848" y="0"/>
                            <a:pt x="448553" y="4789"/>
                            <a:pt x="457380" y="14367"/>
                          </a:cubicBezTo>
                          <a:cubicBezTo>
                            <a:pt x="466207" y="23945"/>
                            <a:pt x="470621" y="35495"/>
                            <a:pt x="470621" y="49018"/>
                          </a:cubicBezTo>
                          <a:lnTo>
                            <a:pt x="470621" y="244525"/>
                          </a:lnTo>
                          <a:lnTo>
                            <a:pt x="476536" y="240299"/>
                          </a:lnTo>
                          <a:cubicBezTo>
                            <a:pt x="483862" y="235228"/>
                            <a:pt x="489495" y="235134"/>
                            <a:pt x="493439" y="240017"/>
                          </a:cubicBezTo>
                          <a:cubicBezTo>
                            <a:pt x="497383" y="244900"/>
                            <a:pt x="497008" y="250816"/>
                            <a:pt x="492312" y="257765"/>
                          </a:cubicBezTo>
                          <a:cubicBezTo>
                            <a:pt x="469587" y="285748"/>
                            <a:pt x="434656" y="309412"/>
                            <a:pt x="387516" y="328756"/>
                          </a:cubicBezTo>
                          <a:cubicBezTo>
                            <a:pt x="403292" y="382281"/>
                            <a:pt x="401132" y="425946"/>
                            <a:pt x="381036" y="459751"/>
                          </a:cubicBezTo>
                          <a:cubicBezTo>
                            <a:pt x="368642" y="480974"/>
                            <a:pt x="351457" y="494871"/>
                            <a:pt x="329484" y="501444"/>
                          </a:cubicBezTo>
                          <a:cubicBezTo>
                            <a:pt x="309952" y="507454"/>
                            <a:pt x="292862" y="506046"/>
                            <a:pt x="278213" y="497219"/>
                          </a:cubicBezTo>
                          <a:cubicBezTo>
                            <a:pt x="262061" y="487641"/>
                            <a:pt x="254361" y="472240"/>
                            <a:pt x="255113" y="451018"/>
                          </a:cubicBezTo>
                          <a:lnTo>
                            <a:pt x="254831" y="359181"/>
                          </a:lnTo>
                          <a:lnTo>
                            <a:pt x="254831" y="358899"/>
                          </a:lnTo>
                          <a:cubicBezTo>
                            <a:pt x="253328" y="358523"/>
                            <a:pt x="251027" y="357960"/>
                            <a:pt x="247929" y="357209"/>
                          </a:cubicBezTo>
                          <a:cubicBezTo>
                            <a:pt x="244830" y="356458"/>
                            <a:pt x="242623" y="355988"/>
                            <a:pt x="241309" y="355800"/>
                          </a:cubicBezTo>
                          <a:lnTo>
                            <a:pt x="241027" y="451018"/>
                          </a:lnTo>
                          <a:cubicBezTo>
                            <a:pt x="241778" y="472428"/>
                            <a:pt x="233984" y="487828"/>
                            <a:pt x="217645" y="497219"/>
                          </a:cubicBezTo>
                          <a:cubicBezTo>
                            <a:pt x="202808" y="506046"/>
                            <a:pt x="185623" y="507454"/>
                            <a:pt x="166092" y="501444"/>
                          </a:cubicBezTo>
                          <a:cubicBezTo>
                            <a:pt x="144119" y="494683"/>
                            <a:pt x="127028" y="480598"/>
                            <a:pt x="114821" y="459188"/>
                          </a:cubicBezTo>
                          <a:cubicBezTo>
                            <a:pt x="95101" y="425383"/>
                            <a:pt x="93035" y="381905"/>
                            <a:pt x="108623" y="328756"/>
                          </a:cubicBezTo>
                          <a:cubicBezTo>
                            <a:pt x="61483" y="309412"/>
                            <a:pt x="26551" y="285748"/>
                            <a:pt x="3827" y="257765"/>
                          </a:cubicBezTo>
                          <a:cubicBezTo>
                            <a:pt x="-869" y="250816"/>
                            <a:pt x="-1244" y="244900"/>
                            <a:pt x="2700" y="240017"/>
                          </a:cubicBezTo>
                          <a:cubicBezTo>
                            <a:pt x="6644" y="235134"/>
                            <a:pt x="12278" y="235228"/>
                            <a:pt x="19603" y="240299"/>
                          </a:cubicBezTo>
                          <a:cubicBezTo>
                            <a:pt x="20166" y="240675"/>
                            <a:pt x="21199" y="241332"/>
                            <a:pt x="22701" y="242271"/>
                          </a:cubicBezTo>
                          <a:cubicBezTo>
                            <a:pt x="24204" y="243210"/>
                            <a:pt x="25237" y="243961"/>
                            <a:pt x="25801" y="244525"/>
                          </a:cubicBezTo>
                          <a:lnTo>
                            <a:pt x="25801" y="49018"/>
                          </a:lnTo>
                          <a:cubicBezTo>
                            <a:pt x="25801" y="35495"/>
                            <a:pt x="30214" y="23945"/>
                            <a:pt x="39040" y="14367"/>
                          </a:cubicBezTo>
                          <a:cubicBezTo>
                            <a:pt x="47867" y="4789"/>
                            <a:pt x="58572" y="0"/>
                            <a:pt x="7115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013"/>
                    </a:p>
                  </p:txBody>
                </p:sp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9445334" y="5383955"/>
                      <a:ext cx="304247" cy="182549"/>
                    </a:xfrm>
                    <a:custGeom>
                      <a:avLst/>
                      <a:gdLst>
                        <a:gd name="connsiteX0" fmla="*/ 108176 w 540883"/>
                        <a:gd name="connsiteY0" fmla="*/ 281 h 324530"/>
                        <a:gd name="connsiteX1" fmla="*/ 121980 w 540883"/>
                        <a:gd name="connsiteY1" fmla="*/ 6479 h 324530"/>
                        <a:gd name="connsiteX2" fmla="*/ 212128 w 540883"/>
                        <a:gd name="connsiteY2" fmla="*/ 114656 h 324530"/>
                        <a:gd name="connsiteX3" fmla="*/ 216353 w 540883"/>
                        <a:gd name="connsiteY3" fmla="*/ 126206 h 324530"/>
                        <a:gd name="connsiteX4" fmla="*/ 211001 w 540883"/>
                        <a:gd name="connsiteY4" fmla="*/ 138883 h 324530"/>
                        <a:gd name="connsiteX5" fmla="*/ 198324 w 540883"/>
                        <a:gd name="connsiteY5" fmla="*/ 144235 h 324530"/>
                        <a:gd name="connsiteX6" fmla="*/ 144235 w 540883"/>
                        <a:gd name="connsiteY6" fmla="*/ 144235 h 324530"/>
                        <a:gd name="connsiteX7" fmla="*/ 144235 w 540883"/>
                        <a:gd name="connsiteY7" fmla="*/ 252412 h 324530"/>
                        <a:gd name="connsiteX8" fmla="*/ 306500 w 540883"/>
                        <a:gd name="connsiteY8" fmla="*/ 252412 h 324530"/>
                        <a:gd name="connsiteX9" fmla="*/ 313543 w 540883"/>
                        <a:gd name="connsiteY9" fmla="*/ 255511 h 324530"/>
                        <a:gd name="connsiteX10" fmla="*/ 358616 w 540883"/>
                        <a:gd name="connsiteY10" fmla="*/ 309600 h 324530"/>
                        <a:gd name="connsiteX11" fmla="*/ 360588 w 540883"/>
                        <a:gd name="connsiteY11" fmla="*/ 315516 h 324530"/>
                        <a:gd name="connsiteX12" fmla="*/ 357913 w 540883"/>
                        <a:gd name="connsiteY12" fmla="*/ 321854 h 324530"/>
                        <a:gd name="connsiteX13" fmla="*/ 351574 w 540883"/>
                        <a:gd name="connsiteY13" fmla="*/ 324530 h 324530"/>
                        <a:gd name="connsiteX14" fmla="*/ 81132 w 540883"/>
                        <a:gd name="connsiteY14" fmla="*/ 324530 h 324530"/>
                        <a:gd name="connsiteX15" fmla="*/ 77329 w 540883"/>
                        <a:gd name="connsiteY15" fmla="*/ 323967 h 324530"/>
                        <a:gd name="connsiteX16" fmla="*/ 74793 w 540883"/>
                        <a:gd name="connsiteY16" fmla="*/ 321995 h 324530"/>
                        <a:gd name="connsiteX17" fmla="*/ 73244 w 540883"/>
                        <a:gd name="connsiteY17" fmla="*/ 319741 h 324530"/>
                        <a:gd name="connsiteX18" fmla="*/ 72399 w 540883"/>
                        <a:gd name="connsiteY18" fmla="*/ 316502 h 324530"/>
                        <a:gd name="connsiteX19" fmla="*/ 72117 w 540883"/>
                        <a:gd name="connsiteY19" fmla="*/ 313262 h 324530"/>
                        <a:gd name="connsiteX20" fmla="*/ 72117 w 540883"/>
                        <a:gd name="connsiteY20" fmla="*/ 309600 h 324530"/>
                        <a:gd name="connsiteX21" fmla="*/ 72117 w 540883"/>
                        <a:gd name="connsiteY21" fmla="*/ 306501 h 324530"/>
                        <a:gd name="connsiteX22" fmla="*/ 72117 w 540883"/>
                        <a:gd name="connsiteY22" fmla="*/ 261427 h 324530"/>
                        <a:gd name="connsiteX23" fmla="*/ 72117 w 540883"/>
                        <a:gd name="connsiteY23" fmla="*/ 144235 h 324530"/>
                        <a:gd name="connsiteX24" fmla="*/ 18029 w 540883"/>
                        <a:gd name="connsiteY24" fmla="*/ 144235 h 324530"/>
                        <a:gd name="connsiteX25" fmla="*/ 5352 w 540883"/>
                        <a:gd name="connsiteY25" fmla="*/ 138883 h 324530"/>
                        <a:gd name="connsiteX26" fmla="*/ 0 w 540883"/>
                        <a:gd name="connsiteY26" fmla="*/ 126206 h 324530"/>
                        <a:gd name="connsiteX27" fmla="*/ 4225 w 540883"/>
                        <a:gd name="connsiteY27" fmla="*/ 114656 h 324530"/>
                        <a:gd name="connsiteX28" fmla="*/ 94372 w 540883"/>
                        <a:gd name="connsiteY28" fmla="*/ 6479 h 324530"/>
                        <a:gd name="connsiteX29" fmla="*/ 108176 w 540883"/>
                        <a:gd name="connsiteY29" fmla="*/ 281 h 324530"/>
                        <a:gd name="connsiteX30" fmla="*/ 189309 w 540883"/>
                        <a:gd name="connsiteY30" fmla="*/ 0 h 324530"/>
                        <a:gd name="connsiteX31" fmla="*/ 459751 w 540883"/>
                        <a:gd name="connsiteY31" fmla="*/ 0 h 324530"/>
                        <a:gd name="connsiteX32" fmla="*/ 463554 w 540883"/>
                        <a:gd name="connsiteY32" fmla="*/ 563 h 324530"/>
                        <a:gd name="connsiteX33" fmla="*/ 466089 w 540883"/>
                        <a:gd name="connsiteY33" fmla="*/ 2535 h 324530"/>
                        <a:gd name="connsiteX34" fmla="*/ 467639 w 540883"/>
                        <a:gd name="connsiteY34" fmla="*/ 4789 h 324530"/>
                        <a:gd name="connsiteX35" fmla="*/ 468484 w 540883"/>
                        <a:gd name="connsiteY35" fmla="*/ 8028 h 324530"/>
                        <a:gd name="connsiteX36" fmla="*/ 468765 w 540883"/>
                        <a:gd name="connsiteY36" fmla="*/ 11268 h 324530"/>
                        <a:gd name="connsiteX37" fmla="*/ 468765 w 540883"/>
                        <a:gd name="connsiteY37" fmla="*/ 14930 h 324530"/>
                        <a:gd name="connsiteX38" fmla="*/ 468765 w 540883"/>
                        <a:gd name="connsiteY38" fmla="*/ 18029 h 324530"/>
                        <a:gd name="connsiteX39" fmla="*/ 468765 w 540883"/>
                        <a:gd name="connsiteY39" fmla="*/ 63103 h 324530"/>
                        <a:gd name="connsiteX40" fmla="*/ 468765 w 540883"/>
                        <a:gd name="connsiteY40" fmla="*/ 180294 h 324530"/>
                        <a:gd name="connsiteX41" fmla="*/ 522854 w 540883"/>
                        <a:gd name="connsiteY41" fmla="*/ 180294 h 324530"/>
                        <a:gd name="connsiteX42" fmla="*/ 535531 w 540883"/>
                        <a:gd name="connsiteY42" fmla="*/ 185647 h 324530"/>
                        <a:gd name="connsiteX43" fmla="*/ 540883 w 540883"/>
                        <a:gd name="connsiteY43" fmla="*/ 198324 h 324530"/>
                        <a:gd name="connsiteX44" fmla="*/ 536658 w 540883"/>
                        <a:gd name="connsiteY44" fmla="*/ 209874 h 324530"/>
                        <a:gd name="connsiteX45" fmla="*/ 446510 w 540883"/>
                        <a:gd name="connsiteY45" fmla="*/ 318051 h 324530"/>
                        <a:gd name="connsiteX46" fmla="*/ 432706 w 540883"/>
                        <a:gd name="connsiteY46" fmla="*/ 324530 h 324530"/>
                        <a:gd name="connsiteX47" fmla="*/ 418902 w 540883"/>
                        <a:gd name="connsiteY47" fmla="*/ 318051 h 324530"/>
                        <a:gd name="connsiteX48" fmla="*/ 328755 w 540883"/>
                        <a:gd name="connsiteY48" fmla="*/ 209874 h 324530"/>
                        <a:gd name="connsiteX49" fmla="*/ 324530 w 540883"/>
                        <a:gd name="connsiteY49" fmla="*/ 198324 h 324530"/>
                        <a:gd name="connsiteX50" fmla="*/ 329882 w 540883"/>
                        <a:gd name="connsiteY50" fmla="*/ 185647 h 324530"/>
                        <a:gd name="connsiteX51" fmla="*/ 342559 w 540883"/>
                        <a:gd name="connsiteY51" fmla="*/ 180294 h 324530"/>
                        <a:gd name="connsiteX52" fmla="*/ 396648 w 540883"/>
                        <a:gd name="connsiteY52" fmla="*/ 180294 h 324530"/>
                        <a:gd name="connsiteX53" fmla="*/ 396648 w 540883"/>
                        <a:gd name="connsiteY53" fmla="*/ 72118 h 324530"/>
                        <a:gd name="connsiteX54" fmla="*/ 234382 w 540883"/>
                        <a:gd name="connsiteY54" fmla="*/ 72118 h 324530"/>
                        <a:gd name="connsiteX55" fmla="*/ 227339 w 540883"/>
                        <a:gd name="connsiteY55" fmla="*/ 68737 h 324530"/>
                        <a:gd name="connsiteX56" fmla="*/ 182265 w 540883"/>
                        <a:gd name="connsiteY56" fmla="*/ 14649 h 324530"/>
                        <a:gd name="connsiteX57" fmla="*/ 180293 w 540883"/>
                        <a:gd name="connsiteY57" fmla="*/ 9014 h 324530"/>
                        <a:gd name="connsiteX58" fmla="*/ 182970 w 540883"/>
                        <a:gd name="connsiteY58" fmla="*/ 2676 h 324530"/>
                        <a:gd name="connsiteX59" fmla="*/ 189309 w 540883"/>
                        <a:gd name="connsiteY59" fmla="*/ 0 h 324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</a:cxnLst>
                      <a:rect l="l" t="t" r="r" b="b"/>
                      <a:pathLst>
                        <a:path w="540883" h="324530">
                          <a:moveTo>
                            <a:pt x="108176" y="281"/>
                          </a:moveTo>
                          <a:cubicBezTo>
                            <a:pt x="113810" y="281"/>
                            <a:pt x="118412" y="2347"/>
                            <a:pt x="121980" y="6479"/>
                          </a:cubicBezTo>
                          <a:lnTo>
                            <a:pt x="212128" y="114656"/>
                          </a:lnTo>
                          <a:cubicBezTo>
                            <a:pt x="214945" y="117849"/>
                            <a:pt x="216353" y="121699"/>
                            <a:pt x="216353" y="126206"/>
                          </a:cubicBezTo>
                          <a:cubicBezTo>
                            <a:pt x="216353" y="131089"/>
                            <a:pt x="214569" y="135315"/>
                            <a:pt x="211001" y="138883"/>
                          </a:cubicBezTo>
                          <a:cubicBezTo>
                            <a:pt x="207432" y="142451"/>
                            <a:pt x="203207" y="144235"/>
                            <a:pt x="198324" y="144235"/>
                          </a:cubicBezTo>
                          <a:lnTo>
                            <a:pt x="144235" y="144235"/>
                          </a:lnTo>
                          <a:lnTo>
                            <a:pt x="144235" y="252412"/>
                          </a:lnTo>
                          <a:lnTo>
                            <a:pt x="306500" y="252412"/>
                          </a:lnTo>
                          <a:cubicBezTo>
                            <a:pt x="309505" y="252412"/>
                            <a:pt x="311853" y="253445"/>
                            <a:pt x="313543" y="255511"/>
                          </a:cubicBezTo>
                          <a:lnTo>
                            <a:pt x="358616" y="309600"/>
                          </a:lnTo>
                          <a:cubicBezTo>
                            <a:pt x="359931" y="311666"/>
                            <a:pt x="360588" y="313637"/>
                            <a:pt x="360588" y="315516"/>
                          </a:cubicBezTo>
                          <a:cubicBezTo>
                            <a:pt x="360588" y="317957"/>
                            <a:pt x="359698" y="320070"/>
                            <a:pt x="357913" y="321854"/>
                          </a:cubicBezTo>
                          <a:cubicBezTo>
                            <a:pt x="356128" y="323638"/>
                            <a:pt x="354015" y="324530"/>
                            <a:pt x="351574" y="324530"/>
                          </a:cubicBezTo>
                          <a:lnTo>
                            <a:pt x="81132" y="324530"/>
                          </a:lnTo>
                          <a:cubicBezTo>
                            <a:pt x="79630" y="324530"/>
                            <a:pt x="78362" y="324342"/>
                            <a:pt x="77329" y="323967"/>
                          </a:cubicBezTo>
                          <a:cubicBezTo>
                            <a:pt x="76296" y="323591"/>
                            <a:pt x="75451" y="322934"/>
                            <a:pt x="74793" y="321995"/>
                          </a:cubicBezTo>
                          <a:cubicBezTo>
                            <a:pt x="74136" y="321056"/>
                            <a:pt x="73621" y="320305"/>
                            <a:pt x="73244" y="319741"/>
                          </a:cubicBezTo>
                          <a:cubicBezTo>
                            <a:pt x="72869" y="319178"/>
                            <a:pt x="72587" y="318098"/>
                            <a:pt x="72399" y="316502"/>
                          </a:cubicBezTo>
                          <a:cubicBezTo>
                            <a:pt x="72212" y="314905"/>
                            <a:pt x="72117" y="313825"/>
                            <a:pt x="72117" y="313262"/>
                          </a:cubicBezTo>
                          <a:cubicBezTo>
                            <a:pt x="72117" y="312698"/>
                            <a:pt x="72117" y="311478"/>
                            <a:pt x="72117" y="309600"/>
                          </a:cubicBezTo>
                          <a:cubicBezTo>
                            <a:pt x="72117" y="307722"/>
                            <a:pt x="72117" y="306688"/>
                            <a:pt x="72117" y="306501"/>
                          </a:cubicBezTo>
                          <a:lnTo>
                            <a:pt x="72117" y="261427"/>
                          </a:lnTo>
                          <a:lnTo>
                            <a:pt x="72117" y="144235"/>
                          </a:lnTo>
                          <a:lnTo>
                            <a:pt x="18029" y="144235"/>
                          </a:lnTo>
                          <a:cubicBezTo>
                            <a:pt x="13147" y="144235"/>
                            <a:pt x="8920" y="142451"/>
                            <a:pt x="5352" y="138883"/>
                          </a:cubicBezTo>
                          <a:cubicBezTo>
                            <a:pt x="1785" y="135315"/>
                            <a:pt x="0" y="131089"/>
                            <a:pt x="0" y="126206"/>
                          </a:cubicBezTo>
                          <a:cubicBezTo>
                            <a:pt x="0" y="121699"/>
                            <a:pt x="1408" y="117849"/>
                            <a:pt x="4225" y="114656"/>
                          </a:cubicBezTo>
                          <a:lnTo>
                            <a:pt x="94372" y="6479"/>
                          </a:lnTo>
                          <a:cubicBezTo>
                            <a:pt x="97941" y="2347"/>
                            <a:pt x="102542" y="281"/>
                            <a:pt x="108176" y="281"/>
                          </a:cubicBezTo>
                          <a:close/>
                          <a:moveTo>
                            <a:pt x="189309" y="0"/>
                          </a:moveTo>
                          <a:lnTo>
                            <a:pt x="459751" y="0"/>
                          </a:lnTo>
                          <a:cubicBezTo>
                            <a:pt x="461254" y="0"/>
                            <a:pt x="462522" y="188"/>
                            <a:pt x="463554" y="563"/>
                          </a:cubicBezTo>
                          <a:cubicBezTo>
                            <a:pt x="464587" y="939"/>
                            <a:pt x="465432" y="1596"/>
                            <a:pt x="466089" y="2535"/>
                          </a:cubicBezTo>
                          <a:cubicBezTo>
                            <a:pt x="466747" y="3474"/>
                            <a:pt x="467263" y="4225"/>
                            <a:pt x="467639" y="4789"/>
                          </a:cubicBezTo>
                          <a:cubicBezTo>
                            <a:pt x="468015" y="5352"/>
                            <a:pt x="468297" y="6432"/>
                            <a:pt x="468484" y="8028"/>
                          </a:cubicBezTo>
                          <a:cubicBezTo>
                            <a:pt x="468672" y="9625"/>
                            <a:pt x="468765" y="10705"/>
                            <a:pt x="468765" y="11268"/>
                          </a:cubicBezTo>
                          <a:cubicBezTo>
                            <a:pt x="468765" y="11832"/>
                            <a:pt x="468765" y="13053"/>
                            <a:pt x="468765" y="14930"/>
                          </a:cubicBezTo>
                          <a:cubicBezTo>
                            <a:pt x="468765" y="16808"/>
                            <a:pt x="468765" y="17841"/>
                            <a:pt x="468765" y="18029"/>
                          </a:cubicBezTo>
                          <a:lnTo>
                            <a:pt x="468765" y="63103"/>
                          </a:lnTo>
                          <a:lnTo>
                            <a:pt x="468765" y="180294"/>
                          </a:lnTo>
                          <a:lnTo>
                            <a:pt x="522854" y="180294"/>
                          </a:lnTo>
                          <a:cubicBezTo>
                            <a:pt x="527737" y="180294"/>
                            <a:pt x="531963" y="182079"/>
                            <a:pt x="535531" y="185647"/>
                          </a:cubicBezTo>
                          <a:cubicBezTo>
                            <a:pt x="539099" y="189215"/>
                            <a:pt x="540883" y="193441"/>
                            <a:pt x="540883" y="198324"/>
                          </a:cubicBezTo>
                          <a:cubicBezTo>
                            <a:pt x="540883" y="202831"/>
                            <a:pt x="539475" y="206681"/>
                            <a:pt x="536658" y="209874"/>
                          </a:cubicBezTo>
                          <a:lnTo>
                            <a:pt x="446510" y="318051"/>
                          </a:lnTo>
                          <a:cubicBezTo>
                            <a:pt x="442754" y="322370"/>
                            <a:pt x="438153" y="324530"/>
                            <a:pt x="432706" y="324530"/>
                          </a:cubicBezTo>
                          <a:cubicBezTo>
                            <a:pt x="427261" y="324530"/>
                            <a:pt x="422660" y="322370"/>
                            <a:pt x="418902" y="318051"/>
                          </a:cubicBezTo>
                          <a:lnTo>
                            <a:pt x="328755" y="209874"/>
                          </a:lnTo>
                          <a:cubicBezTo>
                            <a:pt x="325938" y="206681"/>
                            <a:pt x="324530" y="202831"/>
                            <a:pt x="324530" y="198324"/>
                          </a:cubicBezTo>
                          <a:cubicBezTo>
                            <a:pt x="324530" y="193441"/>
                            <a:pt x="326315" y="189215"/>
                            <a:pt x="329882" y="185647"/>
                          </a:cubicBezTo>
                          <a:cubicBezTo>
                            <a:pt x="333450" y="182079"/>
                            <a:pt x="337677" y="180294"/>
                            <a:pt x="342559" y="180294"/>
                          </a:cubicBezTo>
                          <a:lnTo>
                            <a:pt x="396648" y="180294"/>
                          </a:lnTo>
                          <a:lnTo>
                            <a:pt x="396648" y="72118"/>
                          </a:lnTo>
                          <a:lnTo>
                            <a:pt x="234382" y="72118"/>
                          </a:lnTo>
                          <a:cubicBezTo>
                            <a:pt x="231379" y="72118"/>
                            <a:pt x="229030" y="70991"/>
                            <a:pt x="227339" y="68737"/>
                          </a:cubicBezTo>
                          <a:lnTo>
                            <a:pt x="182265" y="14649"/>
                          </a:lnTo>
                          <a:cubicBezTo>
                            <a:pt x="180952" y="12958"/>
                            <a:pt x="180293" y="11081"/>
                            <a:pt x="180293" y="9014"/>
                          </a:cubicBezTo>
                          <a:cubicBezTo>
                            <a:pt x="180293" y="6573"/>
                            <a:pt x="181186" y="4460"/>
                            <a:pt x="182970" y="2676"/>
                          </a:cubicBezTo>
                          <a:cubicBezTo>
                            <a:pt x="184755" y="892"/>
                            <a:pt x="186867" y="0"/>
                            <a:pt x="189309" y="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013"/>
                    </a:p>
                  </p:txBody>
                </p:sp>
              </p:grpSp>
            </p:grpSp>
          </p:grpSp>
        </p:grpSp>
        <p:grpSp>
          <p:nvGrpSpPr>
            <p:cNvPr id="139" name="Shape 555"/>
            <p:cNvGrpSpPr/>
            <p:nvPr/>
          </p:nvGrpSpPr>
          <p:grpSpPr>
            <a:xfrm>
              <a:off x="10358966" y="5229673"/>
              <a:ext cx="353710" cy="342410"/>
              <a:chOff x="5975075" y="2327500"/>
              <a:chExt cx="420100" cy="388350"/>
            </a:xfrm>
            <a:solidFill>
              <a:schemeClr val="bg2">
                <a:lumMod val="75000"/>
              </a:schemeClr>
            </a:solidFill>
          </p:grpSpPr>
          <p:sp>
            <p:nvSpPr>
              <p:cNvPr id="140" name="Shape 556"/>
              <p:cNvSpPr/>
              <p:nvPr/>
            </p:nvSpPr>
            <p:spPr>
              <a:xfrm>
                <a:off x="5975075" y="2474650"/>
                <a:ext cx="98325" cy="220450"/>
              </a:xfrm>
              <a:custGeom>
                <a:avLst/>
                <a:gdLst/>
                <a:ahLst/>
                <a:cxnLst/>
                <a:rect l="0" t="0" r="0" b="0"/>
                <a:pathLst>
                  <a:path w="3933" h="8818" extrusionOk="0">
                    <a:moveTo>
                      <a:pt x="2418" y="1002"/>
                    </a:moveTo>
                    <a:lnTo>
                      <a:pt x="2565" y="1027"/>
                    </a:lnTo>
                    <a:lnTo>
                      <a:pt x="2687" y="1075"/>
                    </a:lnTo>
                    <a:lnTo>
                      <a:pt x="2809" y="1124"/>
                    </a:lnTo>
                    <a:lnTo>
                      <a:pt x="2907" y="1222"/>
                    </a:lnTo>
                    <a:lnTo>
                      <a:pt x="3005" y="1320"/>
                    </a:lnTo>
                    <a:lnTo>
                      <a:pt x="3078" y="1442"/>
                    </a:lnTo>
                    <a:lnTo>
                      <a:pt x="3102" y="1564"/>
                    </a:lnTo>
                    <a:lnTo>
                      <a:pt x="3127" y="1710"/>
                    </a:lnTo>
                    <a:lnTo>
                      <a:pt x="3102" y="1857"/>
                    </a:lnTo>
                    <a:lnTo>
                      <a:pt x="3078" y="1979"/>
                    </a:lnTo>
                    <a:lnTo>
                      <a:pt x="3005" y="2101"/>
                    </a:lnTo>
                    <a:lnTo>
                      <a:pt x="2907" y="2223"/>
                    </a:lnTo>
                    <a:lnTo>
                      <a:pt x="2809" y="2297"/>
                    </a:lnTo>
                    <a:lnTo>
                      <a:pt x="2687" y="2370"/>
                    </a:lnTo>
                    <a:lnTo>
                      <a:pt x="2565" y="2394"/>
                    </a:lnTo>
                    <a:lnTo>
                      <a:pt x="2418" y="2419"/>
                    </a:lnTo>
                    <a:lnTo>
                      <a:pt x="2272" y="2394"/>
                    </a:lnTo>
                    <a:lnTo>
                      <a:pt x="2150" y="2370"/>
                    </a:lnTo>
                    <a:lnTo>
                      <a:pt x="2028" y="2297"/>
                    </a:lnTo>
                    <a:lnTo>
                      <a:pt x="1930" y="2223"/>
                    </a:lnTo>
                    <a:lnTo>
                      <a:pt x="1832" y="2101"/>
                    </a:lnTo>
                    <a:lnTo>
                      <a:pt x="1759" y="1979"/>
                    </a:lnTo>
                    <a:lnTo>
                      <a:pt x="1735" y="1857"/>
                    </a:lnTo>
                    <a:lnTo>
                      <a:pt x="1710" y="1710"/>
                    </a:lnTo>
                    <a:lnTo>
                      <a:pt x="1735" y="1564"/>
                    </a:lnTo>
                    <a:lnTo>
                      <a:pt x="1759" y="1442"/>
                    </a:lnTo>
                    <a:lnTo>
                      <a:pt x="1832" y="1320"/>
                    </a:lnTo>
                    <a:lnTo>
                      <a:pt x="1930" y="1222"/>
                    </a:lnTo>
                    <a:lnTo>
                      <a:pt x="2028" y="1124"/>
                    </a:lnTo>
                    <a:lnTo>
                      <a:pt x="2150" y="1075"/>
                    </a:lnTo>
                    <a:lnTo>
                      <a:pt x="2272" y="1027"/>
                    </a:lnTo>
                    <a:lnTo>
                      <a:pt x="2418" y="1002"/>
                    </a:lnTo>
                    <a:close/>
                    <a:moveTo>
                      <a:pt x="1" y="1"/>
                    </a:moveTo>
                    <a:lnTo>
                      <a:pt x="1" y="8817"/>
                    </a:lnTo>
                    <a:lnTo>
                      <a:pt x="3933" y="8817"/>
                    </a:lnTo>
                    <a:lnTo>
                      <a:pt x="393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1" name="Shape 557"/>
              <p:cNvSpPr/>
              <p:nvPr/>
            </p:nvSpPr>
            <p:spPr>
              <a:xfrm>
                <a:off x="6088025" y="2327500"/>
                <a:ext cx="307150" cy="388350"/>
              </a:xfrm>
              <a:custGeom>
                <a:avLst/>
                <a:gdLst/>
                <a:ahLst/>
                <a:cxnLst/>
                <a:rect l="0" t="0" r="0" b="0"/>
                <a:pathLst>
                  <a:path w="12286" h="15534" extrusionOk="0">
                    <a:moveTo>
                      <a:pt x="6326" y="1"/>
                    </a:moveTo>
                    <a:lnTo>
                      <a:pt x="5960" y="25"/>
                    </a:lnTo>
                    <a:lnTo>
                      <a:pt x="5716" y="74"/>
                    </a:lnTo>
                    <a:lnTo>
                      <a:pt x="5520" y="147"/>
                    </a:lnTo>
                    <a:lnTo>
                      <a:pt x="5374" y="221"/>
                    </a:lnTo>
                    <a:lnTo>
                      <a:pt x="4983" y="1466"/>
                    </a:lnTo>
                    <a:lnTo>
                      <a:pt x="4788" y="2028"/>
                    </a:lnTo>
                    <a:lnTo>
                      <a:pt x="4592" y="2541"/>
                    </a:lnTo>
                    <a:lnTo>
                      <a:pt x="4397" y="3005"/>
                    </a:lnTo>
                    <a:lnTo>
                      <a:pt x="4202" y="3396"/>
                    </a:lnTo>
                    <a:lnTo>
                      <a:pt x="4031" y="3689"/>
                    </a:lnTo>
                    <a:lnTo>
                      <a:pt x="3884" y="3933"/>
                    </a:lnTo>
                    <a:lnTo>
                      <a:pt x="3664" y="4153"/>
                    </a:lnTo>
                    <a:lnTo>
                      <a:pt x="3322" y="4495"/>
                    </a:lnTo>
                    <a:lnTo>
                      <a:pt x="2516" y="5252"/>
                    </a:lnTo>
                    <a:lnTo>
                      <a:pt x="1442" y="6229"/>
                    </a:lnTo>
                    <a:lnTo>
                      <a:pt x="1" y="6229"/>
                    </a:lnTo>
                    <a:lnTo>
                      <a:pt x="1" y="13433"/>
                    </a:lnTo>
                    <a:lnTo>
                      <a:pt x="1515" y="13433"/>
                    </a:lnTo>
                    <a:lnTo>
                      <a:pt x="2004" y="13678"/>
                    </a:lnTo>
                    <a:lnTo>
                      <a:pt x="2687" y="13971"/>
                    </a:lnTo>
                    <a:lnTo>
                      <a:pt x="3567" y="14313"/>
                    </a:lnTo>
                    <a:lnTo>
                      <a:pt x="4544" y="14679"/>
                    </a:lnTo>
                    <a:lnTo>
                      <a:pt x="5594" y="14997"/>
                    </a:lnTo>
                    <a:lnTo>
                      <a:pt x="6131" y="15143"/>
                    </a:lnTo>
                    <a:lnTo>
                      <a:pt x="6668" y="15265"/>
                    </a:lnTo>
                    <a:lnTo>
                      <a:pt x="7181" y="15387"/>
                    </a:lnTo>
                    <a:lnTo>
                      <a:pt x="7694" y="15461"/>
                    </a:lnTo>
                    <a:lnTo>
                      <a:pt x="8158" y="15509"/>
                    </a:lnTo>
                    <a:lnTo>
                      <a:pt x="8622" y="15534"/>
                    </a:lnTo>
                    <a:lnTo>
                      <a:pt x="9404" y="15534"/>
                    </a:lnTo>
                    <a:lnTo>
                      <a:pt x="9819" y="15509"/>
                    </a:lnTo>
                    <a:lnTo>
                      <a:pt x="10210" y="15461"/>
                    </a:lnTo>
                    <a:lnTo>
                      <a:pt x="10552" y="15363"/>
                    </a:lnTo>
                    <a:lnTo>
                      <a:pt x="10723" y="15314"/>
                    </a:lnTo>
                    <a:lnTo>
                      <a:pt x="10845" y="15265"/>
                    </a:lnTo>
                    <a:lnTo>
                      <a:pt x="10967" y="15192"/>
                    </a:lnTo>
                    <a:lnTo>
                      <a:pt x="11064" y="15094"/>
                    </a:lnTo>
                    <a:lnTo>
                      <a:pt x="11113" y="14997"/>
                    </a:lnTo>
                    <a:lnTo>
                      <a:pt x="11162" y="14874"/>
                    </a:lnTo>
                    <a:lnTo>
                      <a:pt x="11235" y="14166"/>
                    </a:lnTo>
                    <a:lnTo>
                      <a:pt x="11211" y="13995"/>
                    </a:lnTo>
                    <a:lnTo>
                      <a:pt x="11162" y="13849"/>
                    </a:lnTo>
                    <a:lnTo>
                      <a:pt x="11064" y="13702"/>
                    </a:lnTo>
                    <a:lnTo>
                      <a:pt x="10918" y="13580"/>
                    </a:lnTo>
                    <a:lnTo>
                      <a:pt x="11040" y="13556"/>
                    </a:lnTo>
                    <a:lnTo>
                      <a:pt x="11162" y="13507"/>
                    </a:lnTo>
                    <a:lnTo>
                      <a:pt x="11284" y="13458"/>
                    </a:lnTo>
                    <a:lnTo>
                      <a:pt x="11382" y="13360"/>
                    </a:lnTo>
                    <a:lnTo>
                      <a:pt x="11455" y="13263"/>
                    </a:lnTo>
                    <a:lnTo>
                      <a:pt x="11528" y="13140"/>
                    </a:lnTo>
                    <a:lnTo>
                      <a:pt x="11577" y="12994"/>
                    </a:lnTo>
                    <a:lnTo>
                      <a:pt x="11602" y="12872"/>
                    </a:lnTo>
                    <a:lnTo>
                      <a:pt x="11675" y="11993"/>
                    </a:lnTo>
                    <a:lnTo>
                      <a:pt x="11675" y="11870"/>
                    </a:lnTo>
                    <a:lnTo>
                      <a:pt x="11675" y="11773"/>
                    </a:lnTo>
                    <a:lnTo>
                      <a:pt x="11651" y="11651"/>
                    </a:lnTo>
                    <a:lnTo>
                      <a:pt x="11602" y="11553"/>
                    </a:lnTo>
                    <a:lnTo>
                      <a:pt x="11480" y="11382"/>
                    </a:lnTo>
                    <a:lnTo>
                      <a:pt x="11406" y="11309"/>
                    </a:lnTo>
                    <a:lnTo>
                      <a:pt x="11333" y="11235"/>
                    </a:lnTo>
                    <a:lnTo>
                      <a:pt x="11455" y="11211"/>
                    </a:lnTo>
                    <a:lnTo>
                      <a:pt x="11553" y="11162"/>
                    </a:lnTo>
                    <a:lnTo>
                      <a:pt x="11651" y="11089"/>
                    </a:lnTo>
                    <a:lnTo>
                      <a:pt x="11748" y="10991"/>
                    </a:lnTo>
                    <a:lnTo>
                      <a:pt x="11822" y="10893"/>
                    </a:lnTo>
                    <a:lnTo>
                      <a:pt x="11870" y="10796"/>
                    </a:lnTo>
                    <a:lnTo>
                      <a:pt x="11919" y="10674"/>
                    </a:lnTo>
                    <a:lnTo>
                      <a:pt x="11944" y="10527"/>
                    </a:lnTo>
                    <a:lnTo>
                      <a:pt x="12017" y="9672"/>
                    </a:lnTo>
                    <a:lnTo>
                      <a:pt x="12017" y="9550"/>
                    </a:lnTo>
                    <a:lnTo>
                      <a:pt x="12017" y="9428"/>
                    </a:lnTo>
                    <a:lnTo>
                      <a:pt x="11993" y="9306"/>
                    </a:lnTo>
                    <a:lnTo>
                      <a:pt x="11944" y="9208"/>
                    </a:lnTo>
                    <a:lnTo>
                      <a:pt x="11895" y="9111"/>
                    </a:lnTo>
                    <a:lnTo>
                      <a:pt x="11822" y="9037"/>
                    </a:lnTo>
                    <a:lnTo>
                      <a:pt x="11748" y="8964"/>
                    </a:lnTo>
                    <a:lnTo>
                      <a:pt x="11651" y="8891"/>
                    </a:lnTo>
                    <a:lnTo>
                      <a:pt x="11748" y="8866"/>
                    </a:lnTo>
                    <a:lnTo>
                      <a:pt x="11846" y="8793"/>
                    </a:lnTo>
                    <a:lnTo>
                      <a:pt x="11944" y="8720"/>
                    </a:lnTo>
                    <a:lnTo>
                      <a:pt x="12017" y="8647"/>
                    </a:lnTo>
                    <a:lnTo>
                      <a:pt x="12090" y="8549"/>
                    </a:lnTo>
                    <a:lnTo>
                      <a:pt x="12139" y="8451"/>
                    </a:lnTo>
                    <a:lnTo>
                      <a:pt x="12163" y="8329"/>
                    </a:lnTo>
                    <a:lnTo>
                      <a:pt x="12188" y="8207"/>
                    </a:lnTo>
                    <a:lnTo>
                      <a:pt x="12286" y="7328"/>
                    </a:lnTo>
                    <a:lnTo>
                      <a:pt x="12261" y="7206"/>
                    </a:lnTo>
                    <a:lnTo>
                      <a:pt x="12237" y="7083"/>
                    </a:lnTo>
                    <a:lnTo>
                      <a:pt x="12188" y="6986"/>
                    </a:lnTo>
                    <a:lnTo>
                      <a:pt x="12139" y="6888"/>
                    </a:lnTo>
                    <a:lnTo>
                      <a:pt x="12066" y="6790"/>
                    </a:lnTo>
                    <a:lnTo>
                      <a:pt x="11968" y="6717"/>
                    </a:lnTo>
                    <a:lnTo>
                      <a:pt x="11748" y="6571"/>
                    </a:lnTo>
                    <a:lnTo>
                      <a:pt x="11504" y="6448"/>
                    </a:lnTo>
                    <a:lnTo>
                      <a:pt x="11211" y="6351"/>
                    </a:lnTo>
                    <a:lnTo>
                      <a:pt x="10893" y="6278"/>
                    </a:lnTo>
                    <a:lnTo>
                      <a:pt x="10576" y="6229"/>
                    </a:lnTo>
                    <a:lnTo>
                      <a:pt x="9892" y="6131"/>
                    </a:lnTo>
                    <a:lnTo>
                      <a:pt x="8842" y="6033"/>
                    </a:lnTo>
                    <a:lnTo>
                      <a:pt x="7596" y="5960"/>
                    </a:lnTo>
                    <a:lnTo>
                      <a:pt x="6326" y="5887"/>
                    </a:lnTo>
                    <a:lnTo>
                      <a:pt x="6497" y="5594"/>
                    </a:lnTo>
                    <a:lnTo>
                      <a:pt x="6644" y="5252"/>
                    </a:lnTo>
                    <a:lnTo>
                      <a:pt x="6790" y="4885"/>
                    </a:lnTo>
                    <a:lnTo>
                      <a:pt x="6888" y="4495"/>
                    </a:lnTo>
                    <a:lnTo>
                      <a:pt x="6986" y="4104"/>
                    </a:lnTo>
                    <a:lnTo>
                      <a:pt x="7083" y="3689"/>
                    </a:lnTo>
                    <a:lnTo>
                      <a:pt x="7181" y="2883"/>
                    </a:lnTo>
                    <a:lnTo>
                      <a:pt x="7254" y="2150"/>
                    </a:lnTo>
                    <a:lnTo>
                      <a:pt x="7303" y="1539"/>
                    </a:lnTo>
                    <a:lnTo>
                      <a:pt x="7303" y="978"/>
                    </a:lnTo>
                    <a:lnTo>
                      <a:pt x="7303" y="807"/>
                    </a:lnTo>
                    <a:lnTo>
                      <a:pt x="7230" y="611"/>
                    </a:lnTo>
                    <a:lnTo>
                      <a:pt x="7157" y="465"/>
                    </a:lnTo>
                    <a:lnTo>
                      <a:pt x="7035" y="318"/>
                    </a:lnTo>
                    <a:lnTo>
                      <a:pt x="6888" y="172"/>
                    </a:lnTo>
                    <a:lnTo>
                      <a:pt x="6717" y="98"/>
                    </a:lnTo>
                    <a:lnTo>
                      <a:pt x="6522" y="25"/>
                    </a:lnTo>
                    <a:lnTo>
                      <a:pt x="63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3749338" y="2224034"/>
            <a:ext cx="296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Asia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00452" y="2159599"/>
            <a:ext cx="2347634" cy="3121213"/>
          </a:xfrm>
          <a:prstGeom prst="roundRect">
            <a:avLst>
              <a:gd name="adj" fmla="val 669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44137E-5E6A-48F8-93C5-28095F0D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520" y="234252"/>
            <a:ext cx="6629400" cy="109162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200" b="1" dirty="0">
                <a:latin typeface="Arial Black" panose="020B0A04020102020204" pitchFamily="34" charset="0"/>
              </a:rPr>
              <a:t>Building Capacity of </a:t>
            </a:r>
            <a:r>
              <a:rPr lang="en-US" sz="2800" b="1" dirty="0">
                <a:latin typeface="Arial Black" panose="020B0A04020102020204" pitchFamily="34" charset="0"/>
              </a:rPr>
              <a:t>SCP for Local Authorities of Thailand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086745" y="1432560"/>
            <a:ext cx="9587095" cy="5398073"/>
            <a:chOff x="334673" y="341802"/>
            <a:chExt cx="11512296" cy="6452411"/>
          </a:xfrm>
        </p:grpSpPr>
        <p:sp>
          <p:nvSpPr>
            <p:cNvPr id="72" name="Hexagon 71"/>
            <p:cNvSpPr/>
            <p:nvPr/>
          </p:nvSpPr>
          <p:spPr>
            <a:xfrm rot="5400000">
              <a:off x="2289447" y="4240510"/>
              <a:ext cx="2231304" cy="1923538"/>
            </a:xfrm>
            <a:prstGeom prst="hexagon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49274" y="5179801"/>
              <a:ext cx="941192" cy="893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767452" y="625201"/>
              <a:ext cx="3031500" cy="30315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TextBox 31"/>
            <p:cNvSpPr txBox="1"/>
            <p:nvPr/>
          </p:nvSpPr>
          <p:spPr>
            <a:xfrm>
              <a:off x="8671489" y="1465428"/>
              <a:ext cx="3175480" cy="11404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800" b="1" kern="12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SCP issues promoted.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6" name="Hexagon 75"/>
            <p:cNvSpPr/>
            <p:nvPr/>
          </p:nvSpPr>
          <p:spPr>
            <a:xfrm rot="5400000">
              <a:off x="4362158" y="495685"/>
              <a:ext cx="2231304" cy="192353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0" y="1942876"/>
              <a:ext cx="764729" cy="382365"/>
            </a:xfrm>
            <a:prstGeom prst="rect">
              <a:avLst/>
            </a:prstGeom>
          </p:spPr>
        </p:pic>
        <p:sp>
          <p:nvSpPr>
            <p:cNvPr id="78" name="Hexagon 77"/>
            <p:cNvSpPr/>
            <p:nvPr/>
          </p:nvSpPr>
          <p:spPr>
            <a:xfrm rot="5400000">
              <a:off x="5400525" y="2374411"/>
              <a:ext cx="2231304" cy="1923538"/>
            </a:xfrm>
            <a:prstGeom prst="hexagon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 rot="5400000">
              <a:off x="6458906" y="4222090"/>
              <a:ext cx="2231304" cy="1923538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 rot="5400000">
              <a:off x="3347965" y="2379437"/>
              <a:ext cx="2231304" cy="1923538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exagon 80"/>
            <p:cNvSpPr/>
            <p:nvPr/>
          </p:nvSpPr>
          <p:spPr>
            <a:xfrm rot="5400000">
              <a:off x="4358628" y="4223888"/>
              <a:ext cx="2198059" cy="1923538"/>
            </a:xfrm>
            <a:prstGeom prst="hexagon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TextBox 27"/>
            <p:cNvSpPr txBox="1"/>
            <p:nvPr/>
          </p:nvSpPr>
          <p:spPr>
            <a:xfrm>
              <a:off x="334673" y="784341"/>
              <a:ext cx="2468463" cy="69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Sustainable Agriculture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3" name="TextBox 28"/>
            <p:cNvSpPr txBox="1"/>
            <p:nvPr/>
          </p:nvSpPr>
          <p:spPr>
            <a:xfrm>
              <a:off x="6143202" y="771248"/>
              <a:ext cx="2344126" cy="69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Sustainable Tourism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4" name="TextBox 29"/>
            <p:cNvSpPr txBox="1"/>
            <p:nvPr/>
          </p:nvSpPr>
          <p:spPr>
            <a:xfrm>
              <a:off x="638969" y="5107672"/>
              <a:ext cx="2023530" cy="69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20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Alternative Energy 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5" name="TextBox 30"/>
            <p:cNvSpPr txBox="1"/>
            <p:nvPr/>
          </p:nvSpPr>
          <p:spPr>
            <a:xfrm>
              <a:off x="5868520" y="6095221"/>
              <a:ext cx="1663927" cy="69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Green Area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6" name="TextBox 33"/>
            <p:cNvSpPr txBox="1"/>
            <p:nvPr/>
          </p:nvSpPr>
          <p:spPr>
            <a:xfrm>
              <a:off x="8550841" y="4834362"/>
              <a:ext cx="1798301" cy="69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Change Behavior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7" name="TextBox 35"/>
            <p:cNvSpPr txBox="1"/>
            <p:nvPr/>
          </p:nvSpPr>
          <p:spPr>
            <a:xfrm>
              <a:off x="1509799" y="2679526"/>
              <a:ext cx="2201504" cy="9933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20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Waste Reduction </a:t>
              </a:r>
              <a:br>
                <a:rPr lang="en-US" sz="1600" b="1" kern="120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</a:br>
              <a:r>
                <a:rPr lang="en-US" sz="1600" b="1" kern="120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at Sources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8" name="TextBox 36"/>
            <p:cNvSpPr txBox="1"/>
            <p:nvPr/>
          </p:nvSpPr>
          <p:spPr>
            <a:xfrm>
              <a:off x="7345720" y="2844139"/>
              <a:ext cx="1813863" cy="4046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TH SarabunPSK" panose="020B0500040200020003" pitchFamily="34" charset="-34"/>
                </a:rPr>
                <a:t>Education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2929" flipH="1">
              <a:off x="4628055" y="1094279"/>
              <a:ext cx="232242" cy="226785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92840" y="771900"/>
              <a:ext cx="214904" cy="14327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7658" y="837561"/>
              <a:ext cx="961769" cy="84862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849" y="1505202"/>
              <a:ext cx="821265" cy="641335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625" y="4297545"/>
              <a:ext cx="845702" cy="84570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371" y="4602212"/>
              <a:ext cx="726903" cy="1390149"/>
            </a:xfrm>
            <a:prstGeom prst="rect">
              <a:avLst/>
            </a:prstGeom>
          </p:spPr>
        </p:pic>
        <p:sp>
          <p:nvSpPr>
            <p:cNvPr id="95" name="Hexagon 94"/>
            <p:cNvSpPr/>
            <p:nvPr/>
          </p:nvSpPr>
          <p:spPr>
            <a:xfrm rot="5400000">
              <a:off x="2286646" y="536055"/>
              <a:ext cx="2231304" cy="1923538"/>
            </a:xfrm>
            <a:prstGeom prst="hexagon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507" y="704463"/>
              <a:ext cx="1867547" cy="944240"/>
            </a:xfrm>
            <a:prstGeom prst="rect">
              <a:avLst/>
            </a:prstGeom>
            <a:noFill/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911" y="1412791"/>
              <a:ext cx="393867" cy="277759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009" y="1656592"/>
              <a:ext cx="367863" cy="31785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25" y="1795804"/>
              <a:ext cx="367863" cy="317857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152" y="1654965"/>
              <a:ext cx="367863" cy="31785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713" y="1778946"/>
              <a:ext cx="367863" cy="3178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89" y="1655515"/>
              <a:ext cx="273770" cy="27377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826" y="1669951"/>
              <a:ext cx="273770" cy="273770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438" y="1963235"/>
              <a:ext cx="630641" cy="777996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97924" y="1729299"/>
              <a:ext cx="512116" cy="303018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226" y="1842271"/>
              <a:ext cx="244295" cy="243956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09080" y="1693613"/>
              <a:ext cx="375146" cy="213583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295" y="1606827"/>
              <a:ext cx="501204" cy="579009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2929" flipH="1">
              <a:off x="4838413" y="1214392"/>
              <a:ext cx="232242" cy="226785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07581" y="1314836"/>
              <a:ext cx="214904" cy="14327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080" y="2298186"/>
              <a:ext cx="1091962" cy="1091944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094" y="3035754"/>
              <a:ext cx="830734" cy="812664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392" y="3337706"/>
              <a:ext cx="1138038" cy="728335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276" y="2543051"/>
              <a:ext cx="841050" cy="871055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891" y="2246056"/>
              <a:ext cx="3646599" cy="1953889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672" y="3390260"/>
              <a:ext cx="875090" cy="90630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174" y="4623376"/>
              <a:ext cx="1920404" cy="19204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911" y="4483315"/>
              <a:ext cx="1174394" cy="1348550"/>
            </a:xfrm>
            <a:prstGeom prst="rect">
              <a:avLst/>
            </a:prstGeom>
          </p:spPr>
        </p:pic>
        <p:cxnSp>
          <p:nvCxnSpPr>
            <p:cNvPr id="119" name="Straight Connector 118"/>
            <p:cNvCxnSpPr/>
            <p:nvPr/>
          </p:nvCxnSpPr>
          <p:spPr>
            <a:xfrm>
              <a:off x="716161" y="1470848"/>
              <a:ext cx="1720064" cy="0"/>
            </a:xfrm>
            <a:prstGeom prst="line">
              <a:avLst/>
            </a:prstGeom>
            <a:ln w="57150" cap="rnd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756909" y="3322345"/>
              <a:ext cx="1720064" cy="0"/>
            </a:xfrm>
            <a:prstGeom prst="line">
              <a:avLst/>
            </a:prstGeom>
            <a:ln w="57150" cap="rnd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16161" y="5212244"/>
              <a:ext cx="1720064" cy="0"/>
            </a:xfrm>
            <a:prstGeom prst="line">
              <a:avLst/>
            </a:prstGeom>
            <a:ln w="57150" cap="rnd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454092" y="1458106"/>
              <a:ext cx="1720064" cy="0"/>
            </a:xfrm>
            <a:prstGeom prst="line">
              <a:avLst/>
            </a:prstGeom>
            <a:ln w="57150" cap="rnd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7512364" y="3337705"/>
              <a:ext cx="1720064" cy="0"/>
            </a:xfrm>
            <a:prstGeom prst="line">
              <a:avLst/>
            </a:prstGeom>
            <a:ln w="57150" cap="rnd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8550841" y="5175737"/>
              <a:ext cx="1720064" cy="0"/>
            </a:xfrm>
            <a:prstGeom prst="line">
              <a:avLst/>
            </a:prstGeom>
            <a:ln w="57150" cap="rnd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070632" y="6445467"/>
              <a:ext cx="1720064" cy="0"/>
            </a:xfrm>
            <a:prstGeom prst="line">
              <a:avLst/>
            </a:prstGeom>
            <a:ln w="57150" cap="rnd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792300" y="6152163"/>
              <a:ext cx="274671" cy="293304"/>
            </a:xfrm>
            <a:prstGeom prst="line">
              <a:avLst/>
            </a:prstGeom>
            <a:ln w="57150" cap="rnd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276" y="4066044"/>
              <a:ext cx="1938053" cy="166508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632" y="5107672"/>
              <a:ext cx="1469940" cy="1307876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623" y="5200240"/>
              <a:ext cx="894980" cy="89498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044" y="1477424"/>
              <a:ext cx="260657" cy="183817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39201" y="1693596"/>
              <a:ext cx="266217" cy="462980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700" y="1722127"/>
              <a:ext cx="301101" cy="434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7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3477" y="0"/>
            <a:ext cx="738852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switch as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58" y="3453508"/>
            <a:ext cx="2467449" cy="6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649" y="669841"/>
            <a:ext cx="2804977" cy="2236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9050" y="-10049"/>
            <a:ext cx="4784427" cy="6858000"/>
          </a:xfrm>
          <a:prstGeom prst="rect">
            <a:avLst/>
          </a:prstGeom>
          <a:solidFill>
            <a:srgbClr val="FD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0" y="0"/>
            <a:ext cx="12191999" cy="7982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62" y="4854482"/>
            <a:ext cx="3170712" cy="178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9598067" y="1171369"/>
            <a:ext cx="180639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Collect data in the 4 LAs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42658" y="2484295"/>
            <a:ext cx="265683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Setup SCP Participatory Programs to improve 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LA capacities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24434" y="4362079"/>
            <a:ext cx="279182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Develop Guidelines to improve LAs capacities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42658" y="5821225"/>
            <a:ext cx="255538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Publish results to other LAs across the country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52401" y="3067088"/>
            <a:ext cx="2895599" cy="3695662"/>
            <a:chOff x="152401" y="2899425"/>
            <a:chExt cx="2895599" cy="3749025"/>
          </a:xfrm>
        </p:grpSpPr>
        <p:sp>
          <p:nvSpPr>
            <p:cNvPr id="75" name="Rectangle 74"/>
            <p:cNvSpPr/>
            <p:nvPr/>
          </p:nvSpPr>
          <p:spPr>
            <a:xfrm>
              <a:off x="152401" y="2899425"/>
              <a:ext cx="2895599" cy="3749025"/>
            </a:xfrm>
            <a:prstGeom prst="rect">
              <a:avLst/>
            </a:prstGeom>
            <a:solidFill>
              <a:srgbClr val="D7E4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4801" y="2987324"/>
              <a:ext cx="2628900" cy="3591276"/>
              <a:chOff x="304801" y="2997200"/>
              <a:chExt cx="2463800" cy="3581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04801" y="2997200"/>
                <a:ext cx="2463800" cy="3581400"/>
                <a:chOff x="533776" y="2975695"/>
                <a:chExt cx="1828424" cy="312041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776" y="2975695"/>
                  <a:ext cx="1828424" cy="312041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8" name="Isosceles Triangle 7"/>
                <p:cNvSpPr/>
                <p:nvPr/>
              </p:nvSpPr>
              <p:spPr>
                <a:xfrm flipV="1">
                  <a:off x="1031079" y="3726655"/>
                  <a:ext cx="71440" cy="52387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Isosceles Triangle 8"/>
                <p:cNvSpPr/>
                <p:nvPr/>
              </p:nvSpPr>
              <p:spPr>
                <a:xfrm flipV="1">
                  <a:off x="1710529" y="3631405"/>
                  <a:ext cx="71440" cy="52387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 flipV="1">
                  <a:off x="1481929" y="4402930"/>
                  <a:ext cx="71440" cy="52387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Isosceles Triangle 10"/>
                <p:cNvSpPr/>
                <p:nvPr/>
              </p:nvSpPr>
              <p:spPr>
                <a:xfrm flipV="1">
                  <a:off x="1177129" y="5338519"/>
                  <a:ext cx="71440" cy="52387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935626" y="3660996"/>
                <a:ext cx="172988" cy="180568"/>
                <a:chOff x="7423151" y="2651124"/>
                <a:chExt cx="2788288" cy="3802211"/>
              </a:xfrm>
              <a:effectLst>
                <a:outerShdw blurRad="127000" dir="13500000" sy="23000" kx="1200000" algn="br" rotWithShape="0">
                  <a:prstClr val="black">
                    <a:alpha val="15000"/>
                  </a:prstClr>
                </a:outerShdw>
              </a:effectLst>
            </p:grpSpPr>
            <p:sp>
              <p:nvSpPr>
                <p:cNvPr id="28" name="Freeform 1004"/>
                <p:cNvSpPr>
                  <a:spLocks/>
                </p:cNvSpPr>
                <p:nvPr/>
              </p:nvSpPr>
              <p:spPr bwMode="auto">
                <a:xfrm>
                  <a:off x="7423151" y="2651124"/>
                  <a:ext cx="2788288" cy="3802211"/>
                </a:xfrm>
                <a:custGeom>
                  <a:avLst/>
                  <a:gdLst>
                    <a:gd name="T0" fmla="*/ 703 w 1407"/>
                    <a:gd name="T1" fmla="*/ 1921 h 1921"/>
                    <a:gd name="T2" fmla="*/ 680 w 1407"/>
                    <a:gd name="T3" fmla="*/ 1909 h 1921"/>
                    <a:gd name="T4" fmla="*/ 630 w 1407"/>
                    <a:gd name="T5" fmla="*/ 1879 h 1921"/>
                    <a:gd name="T6" fmla="*/ 548 w 1407"/>
                    <a:gd name="T7" fmla="*/ 1817 h 1921"/>
                    <a:gd name="T8" fmla="*/ 431 w 1407"/>
                    <a:gd name="T9" fmla="*/ 1703 h 1921"/>
                    <a:gd name="T10" fmla="*/ 315 w 1407"/>
                    <a:gd name="T11" fmla="*/ 1562 h 1921"/>
                    <a:gd name="T12" fmla="*/ 206 w 1407"/>
                    <a:gd name="T13" fmla="*/ 1396 h 1921"/>
                    <a:gd name="T14" fmla="*/ 134 w 1407"/>
                    <a:gd name="T15" fmla="*/ 1260 h 1921"/>
                    <a:gd name="T16" fmla="*/ 93 w 1407"/>
                    <a:gd name="T17" fmla="*/ 1164 h 1921"/>
                    <a:gd name="T18" fmla="*/ 58 w 1407"/>
                    <a:gd name="T19" fmla="*/ 1065 h 1921"/>
                    <a:gd name="T20" fmla="*/ 31 w 1407"/>
                    <a:gd name="T21" fmla="*/ 964 h 1921"/>
                    <a:gd name="T22" fmla="*/ 11 w 1407"/>
                    <a:gd name="T23" fmla="*/ 860 h 1921"/>
                    <a:gd name="T24" fmla="*/ 1 w 1407"/>
                    <a:gd name="T25" fmla="*/ 757 h 1921"/>
                    <a:gd name="T26" fmla="*/ 0 w 1407"/>
                    <a:gd name="T27" fmla="*/ 704 h 1921"/>
                    <a:gd name="T28" fmla="*/ 0 w 1407"/>
                    <a:gd name="T29" fmla="*/ 667 h 1921"/>
                    <a:gd name="T30" fmla="*/ 7 w 1407"/>
                    <a:gd name="T31" fmla="*/ 597 h 1921"/>
                    <a:gd name="T32" fmla="*/ 22 w 1407"/>
                    <a:gd name="T33" fmla="*/ 529 h 1921"/>
                    <a:gd name="T34" fmla="*/ 42 w 1407"/>
                    <a:gd name="T35" fmla="*/ 461 h 1921"/>
                    <a:gd name="T36" fmla="*/ 68 w 1407"/>
                    <a:gd name="T37" fmla="*/ 399 h 1921"/>
                    <a:gd name="T38" fmla="*/ 101 w 1407"/>
                    <a:gd name="T39" fmla="*/ 339 h 1921"/>
                    <a:gd name="T40" fmla="*/ 140 w 1407"/>
                    <a:gd name="T41" fmla="*/ 282 h 1921"/>
                    <a:gd name="T42" fmla="*/ 182 w 1407"/>
                    <a:gd name="T43" fmla="*/ 230 h 1921"/>
                    <a:gd name="T44" fmla="*/ 230 w 1407"/>
                    <a:gd name="T45" fmla="*/ 183 h 1921"/>
                    <a:gd name="T46" fmla="*/ 282 w 1407"/>
                    <a:gd name="T47" fmla="*/ 140 h 1921"/>
                    <a:gd name="T48" fmla="*/ 338 w 1407"/>
                    <a:gd name="T49" fmla="*/ 102 h 1921"/>
                    <a:gd name="T50" fmla="*/ 399 w 1407"/>
                    <a:gd name="T51" fmla="*/ 70 h 1921"/>
                    <a:gd name="T52" fmla="*/ 461 w 1407"/>
                    <a:gd name="T53" fmla="*/ 43 h 1921"/>
                    <a:gd name="T54" fmla="*/ 527 w 1407"/>
                    <a:gd name="T55" fmla="*/ 22 h 1921"/>
                    <a:gd name="T56" fmla="*/ 596 w 1407"/>
                    <a:gd name="T57" fmla="*/ 8 h 1921"/>
                    <a:gd name="T58" fmla="*/ 667 w 1407"/>
                    <a:gd name="T59" fmla="*/ 1 h 1921"/>
                    <a:gd name="T60" fmla="*/ 703 w 1407"/>
                    <a:gd name="T61" fmla="*/ 0 h 1921"/>
                    <a:gd name="T62" fmla="*/ 740 w 1407"/>
                    <a:gd name="T63" fmla="*/ 1 h 1921"/>
                    <a:gd name="T64" fmla="*/ 811 w 1407"/>
                    <a:gd name="T65" fmla="*/ 8 h 1921"/>
                    <a:gd name="T66" fmla="*/ 880 w 1407"/>
                    <a:gd name="T67" fmla="*/ 22 h 1921"/>
                    <a:gd name="T68" fmla="*/ 946 w 1407"/>
                    <a:gd name="T69" fmla="*/ 43 h 1921"/>
                    <a:gd name="T70" fmla="*/ 1009 w 1407"/>
                    <a:gd name="T71" fmla="*/ 70 h 1921"/>
                    <a:gd name="T72" fmla="*/ 1069 w 1407"/>
                    <a:gd name="T73" fmla="*/ 102 h 1921"/>
                    <a:gd name="T74" fmla="*/ 1125 w 1407"/>
                    <a:gd name="T75" fmla="*/ 140 h 1921"/>
                    <a:gd name="T76" fmla="*/ 1177 w 1407"/>
                    <a:gd name="T77" fmla="*/ 183 h 1921"/>
                    <a:gd name="T78" fmla="*/ 1225 w 1407"/>
                    <a:gd name="T79" fmla="*/ 230 h 1921"/>
                    <a:gd name="T80" fmla="*/ 1267 w 1407"/>
                    <a:gd name="T81" fmla="*/ 282 h 1921"/>
                    <a:gd name="T82" fmla="*/ 1306 w 1407"/>
                    <a:gd name="T83" fmla="*/ 339 h 1921"/>
                    <a:gd name="T84" fmla="*/ 1339 w 1407"/>
                    <a:gd name="T85" fmla="*/ 399 h 1921"/>
                    <a:gd name="T86" fmla="*/ 1365 w 1407"/>
                    <a:gd name="T87" fmla="*/ 461 h 1921"/>
                    <a:gd name="T88" fmla="*/ 1385 w 1407"/>
                    <a:gd name="T89" fmla="*/ 529 h 1921"/>
                    <a:gd name="T90" fmla="*/ 1400 w 1407"/>
                    <a:gd name="T91" fmla="*/ 597 h 1921"/>
                    <a:gd name="T92" fmla="*/ 1407 w 1407"/>
                    <a:gd name="T93" fmla="*/ 667 h 1921"/>
                    <a:gd name="T94" fmla="*/ 1407 w 1407"/>
                    <a:gd name="T95" fmla="*/ 704 h 1921"/>
                    <a:gd name="T96" fmla="*/ 1407 w 1407"/>
                    <a:gd name="T97" fmla="*/ 757 h 1921"/>
                    <a:gd name="T98" fmla="*/ 1397 w 1407"/>
                    <a:gd name="T99" fmla="*/ 860 h 1921"/>
                    <a:gd name="T100" fmla="*/ 1378 w 1407"/>
                    <a:gd name="T101" fmla="*/ 964 h 1921"/>
                    <a:gd name="T102" fmla="*/ 1349 w 1407"/>
                    <a:gd name="T103" fmla="*/ 1065 h 1921"/>
                    <a:gd name="T104" fmla="*/ 1314 w 1407"/>
                    <a:gd name="T105" fmla="*/ 1164 h 1921"/>
                    <a:gd name="T106" fmla="*/ 1273 w 1407"/>
                    <a:gd name="T107" fmla="*/ 1260 h 1921"/>
                    <a:gd name="T108" fmla="*/ 1201 w 1407"/>
                    <a:gd name="T109" fmla="*/ 1396 h 1921"/>
                    <a:gd name="T110" fmla="*/ 1092 w 1407"/>
                    <a:gd name="T111" fmla="*/ 1562 h 1921"/>
                    <a:gd name="T112" fmla="*/ 976 w 1407"/>
                    <a:gd name="T113" fmla="*/ 1703 h 1921"/>
                    <a:gd name="T114" fmla="*/ 859 w 1407"/>
                    <a:gd name="T115" fmla="*/ 1817 h 1921"/>
                    <a:gd name="T116" fmla="*/ 777 w 1407"/>
                    <a:gd name="T117" fmla="*/ 1879 h 1921"/>
                    <a:gd name="T118" fmla="*/ 727 w 1407"/>
                    <a:gd name="T119" fmla="*/ 1909 h 1921"/>
                    <a:gd name="T120" fmla="*/ 703 w 1407"/>
                    <a:gd name="T121" fmla="*/ 1921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07" h="1921">
                      <a:moveTo>
                        <a:pt x="703" y="1921"/>
                      </a:moveTo>
                      <a:lnTo>
                        <a:pt x="680" y="1909"/>
                      </a:lnTo>
                      <a:lnTo>
                        <a:pt x="630" y="1879"/>
                      </a:lnTo>
                      <a:lnTo>
                        <a:pt x="548" y="1817"/>
                      </a:lnTo>
                      <a:lnTo>
                        <a:pt x="431" y="1703"/>
                      </a:lnTo>
                      <a:lnTo>
                        <a:pt x="315" y="1562"/>
                      </a:lnTo>
                      <a:lnTo>
                        <a:pt x="206" y="1396"/>
                      </a:lnTo>
                      <a:lnTo>
                        <a:pt x="134" y="1260"/>
                      </a:lnTo>
                      <a:lnTo>
                        <a:pt x="93" y="1164"/>
                      </a:lnTo>
                      <a:lnTo>
                        <a:pt x="58" y="1065"/>
                      </a:lnTo>
                      <a:lnTo>
                        <a:pt x="31" y="964"/>
                      </a:lnTo>
                      <a:lnTo>
                        <a:pt x="11" y="860"/>
                      </a:lnTo>
                      <a:lnTo>
                        <a:pt x="1" y="757"/>
                      </a:lnTo>
                      <a:lnTo>
                        <a:pt x="0" y="704"/>
                      </a:lnTo>
                      <a:lnTo>
                        <a:pt x="0" y="667"/>
                      </a:lnTo>
                      <a:lnTo>
                        <a:pt x="7" y="597"/>
                      </a:lnTo>
                      <a:lnTo>
                        <a:pt x="22" y="529"/>
                      </a:lnTo>
                      <a:lnTo>
                        <a:pt x="42" y="461"/>
                      </a:lnTo>
                      <a:lnTo>
                        <a:pt x="68" y="399"/>
                      </a:lnTo>
                      <a:lnTo>
                        <a:pt x="101" y="339"/>
                      </a:lnTo>
                      <a:lnTo>
                        <a:pt x="140" y="282"/>
                      </a:lnTo>
                      <a:lnTo>
                        <a:pt x="182" y="230"/>
                      </a:lnTo>
                      <a:lnTo>
                        <a:pt x="230" y="183"/>
                      </a:lnTo>
                      <a:lnTo>
                        <a:pt x="282" y="140"/>
                      </a:lnTo>
                      <a:lnTo>
                        <a:pt x="338" y="102"/>
                      </a:lnTo>
                      <a:lnTo>
                        <a:pt x="399" y="70"/>
                      </a:lnTo>
                      <a:lnTo>
                        <a:pt x="461" y="43"/>
                      </a:lnTo>
                      <a:lnTo>
                        <a:pt x="527" y="22"/>
                      </a:lnTo>
                      <a:lnTo>
                        <a:pt x="596" y="8"/>
                      </a:lnTo>
                      <a:lnTo>
                        <a:pt x="667" y="1"/>
                      </a:lnTo>
                      <a:lnTo>
                        <a:pt x="703" y="0"/>
                      </a:lnTo>
                      <a:lnTo>
                        <a:pt x="740" y="1"/>
                      </a:lnTo>
                      <a:lnTo>
                        <a:pt x="811" y="8"/>
                      </a:lnTo>
                      <a:lnTo>
                        <a:pt x="880" y="22"/>
                      </a:lnTo>
                      <a:lnTo>
                        <a:pt x="946" y="43"/>
                      </a:lnTo>
                      <a:lnTo>
                        <a:pt x="1009" y="70"/>
                      </a:lnTo>
                      <a:lnTo>
                        <a:pt x="1069" y="102"/>
                      </a:lnTo>
                      <a:lnTo>
                        <a:pt x="1125" y="140"/>
                      </a:lnTo>
                      <a:lnTo>
                        <a:pt x="1177" y="183"/>
                      </a:lnTo>
                      <a:lnTo>
                        <a:pt x="1225" y="230"/>
                      </a:lnTo>
                      <a:lnTo>
                        <a:pt x="1267" y="282"/>
                      </a:lnTo>
                      <a:lnTo>
                        <a:pt x="1306" y="339"/>
                      </a:lnTo>
                      <a:lnTo>
                        <a:pt x="1339" y="399"/>
                      </a:lnTo>
                      <a:lnTo>
                        <a:pt x="1365" y="461"/>
                      </a:lnTo>
                      <a:lnTo>
                        <a:pt x="1385" y="529"/>
                      </a:lnTo>
                      <a:lnTo>
                        <a:pt x="1400" y="597"/>
                      </a:lnTo>
                      <a:lnTo>
                        <a:pt x="1407" y="667"/>
                      </a:lnTo>
                      <a:lnTo>
                        <a:pt x="1407" y="704"/>
                      </a:lnTo>
                      <a:lnTo>
                        <a:pt x="1407" y="757"/>
                      </a:lnTo>
                      <a:lnTo>
                        <a:pt x="1397" y="860"/>
                      </a:lnTo>
                      <a:lnTo>
                        <a:pt x="1378" y="964"/>
                      </a:lnTo>
                      <a:lnTo>
                        <a:pt x="1349" y="1065"/>
                      </a:lnTo>
                      <a:lnTo>
                        <a:pt x="1314" y="1164"/>
                      </a:lnTo>
                      <a:lnTo>
                        <a:pt x="1273" y="1260"/>
                      </a:lnTo>
                      <a:lnTo>
                        <a:pt x="1201" y="1396"/>
                      </a:lnTo>
                      <a:lnTo>
                        <a:pt x="1092" y="1562"/>
                      </a:lnTo>
                      <a:lnTo>
                        <a:pt x="976" y="1703"/>
                      </a:lnTo>
                      <a:lnTo>
                        <a:pt x="859" y="1817"/>
                      </a:lnTo>
                      <a:lnTo>
                        <a:pt x="777" y="1879"/>
                      </a:lnTo>
                      <a:lnTo>
                        <a:pt x="727" y="1909"/>
                      </a:lnTo>
                      <a:lnTo>
                        <a:pt x="703" y="1921"/>
                      </a:lnTo>
                      <a:close/>
                    </a:path>
                  </a:pathLst>
                </a:custGeom>
                <a:solidFill>
                  <a:srgbClr val="E84C3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1005"/>
                <p:cNvSpPr>
                  <a:spLocks/>
                </p:cNvSpPr>
                <p:nvPr/>
              </p:nvSpPr>
              <p:spPr bwMode="auto">
                <a:xfrm>
                  <a:off x="8817295" y="2651124"/>
                  <a:ext cx="1394144" cy="3802211"/>
                </a:xfrm>
                <a:custGeom>
                  <a:avLst/>
                  <a:gdLst>
                    <a:gd name="T0" fmla="*/ 0 w 704"/>
                    <a:gd name="T1" fmla="*/ 0 h 1921"/>
                    <a:gd name="T2" fmla="*/ 37 w 704"/>
                    <a:gd name="T3" fmla="*/ 1 h 1921"/>
                    <a:gd name="T4" fmla="*/ 108 w 704"/>
                    <a:gd name="T5" fmla="*/ 8 h 1921"/>
                    <a:gd name="T6" fmla="*/ 177 w 704"/>
                    <a:gd name="T7" fmla="*/ 22 h 1921"/>
                    <a:gd name="T8" fmla="*/ 243 w 704"/>
                    <a:gd name="T9" fmla="*/ 43 h 1921"/>
                    <a:gd name="T10" fmla="*/ 306 w 704"/>
                    <a:gd name="T11" fmla="*/ 70 h 1921"/>
                    <a:gd name="T12" fmla="*/ 366 w 704"/>
                    <a:gd name="T13" fmla="*/ 102 h 1921"/>
                    <a:gd name="T14" fmla="*/ 422 w 704"/>
                    <a:gd name="T15" fmla="*/ 140 h 1921"/>
                    <a:gd name="T16" fmla="*/ 474 w 704"/>
                    <a:gd name="T17" fmla="*/ 183 h 1921"/>
                    <a:gd name="T18" fmla="*/ 522 w 704"/>
                    <a:gd name="T19" fmla="*/ 230 h 1921"/>
                    <a:gd name="T20" fmla="*/ 564 w 704"/>
                    <a:gd name="T21" fmla="*/ 282 h 1921"/>
                    <a:gd name="T22" fmla="*/ 603 w 704"/>
                    <a:gd name="T23" fmla="*/ 339 h 1921"/>
                    <a:gd name="T24" fmla="*/ 636 w 704"/>
                    <a:gd name="T25" fmla="*/ 399 h 1921"/>
                    <a:gd name="T26" fmla="*/ 662 w 704"/>
                    <a:gd name="T27" fmla="*/ 461 h 1921"/>
                    <a:gd name="T28" fmla="*/ 682 w 704"/>
                    <a:gd name="T29" fmla="*/ 529 h 1921"/>
                    <a:gd name="T30" fmla="*/ 697 w 704"/>
                    <a:gd name="T31" fmla="*/ 597 h 1921"/>
                    <a:gd name="T32" fmla="*/ 704 w 704"/>
                    <a:gd name="T33" fmla="*/ 667 h 1921"/>
                    <a:gd name="T34" fmla="*/ 704 w 704"/>
                    <a:gd name="T35" fmla="*/ 704 h 1921"/>
                    <a:gd name="T36" fmla="*/ 704 w 704"/>
                    <a:gd name="T37" fmla="*/ 757 h 1921"/>
                    <a:gd name="T38" fmla="*/ 694 w 704"/>
                    <a:gd name="T39" fmla="*/ 860 h 1921"/>
                    <a:gd name="T40" fmla="*/ 675 w 704"/>
                    <a:gd name="T41" fmla="*/ 964 h 1921"/>
                    <a:gd name="T42" fmla="*/ 646 w 704"/>
                    <a:gd name="T43" fmla="*/ 1065 h 1921"/>
                    <a:gd name="T44" fmla="*/ 611 w 704"/>
                    <a:gd name="T45" fmla="*/ 1164 h 1921"/>
                    <a:gd name="T46" fmla="*/ 570 w 704"/>
                    <a:gd name="T47" fmla="*/ 1260 h 1921"/>
                    <a:gd name="T48" fmla="*/ 498 w 704"/>
                    <a:gd name="T49" fmla="*/ 1396 h 1921"/>
                    <a:gd name="T50" fmla="*/ 389 w 704"/>
                    <a:gd name="T51" fmla="*/ 1562 h 1921"/>
                    <a:gd name="T52" fmla="*/ 273 w 704"/>
                    <a:gd name="T53" fmla="*/ 1703 h 1921"/>
                    <a:gd name="T54" fmla="*/ 156 w 704"/>
                    <a:gd name="T55" fmla="*/ 1817 h 1921"/>
                    <a:gd name="T56" fmla="*/ 74 w 704"/>
                    <a:gd name="T57" fmla="*/ 1879 h 1921"/>
                    <a:gd name="T58" fmla="*/ 24 w 704"/>
                    <a:gd name="T59" fmla="*/ 1909 h 1921"/>
                    <a:gd name="T60" fmla="*/ 0 w 704"/>
                    <a:gd name="T61" fmla="*/ 1921 h 1921"/>
                    <a:gd name="T62" fmla="*/ 0 w 704"/>
                    <a:gd name="T63" fmla="*/ 0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4" h="1921">
                      <a:moveTo>
                        <a:pt x="0" y="0"/>
                      </a:moveTo>
                      <a:lnTo>
                        <a:pt x="37" y="1"/>
                      </a:lnTo>
                      <a:lnTo>
                        <a:pt x="108" y="8"/>
                      </a:lnTo>
                      <a:lnTo>
                        <a:pt x="177" y="22"/>
                      </a:lnTo>
                      <a:lnTo>
                        <a:pt x="243" y="43"/>
                      </a:lnTo>
                      <a:lnTo>
                        <a:pt x="306" y="70"/>
                      </a:lnTo>
                      <a:lnTo>
                        <a:pt x="366" y="102"/>
                      </a:lnTo>
                      <a:lnTo>
                        <a:pt x="422" y="140"/>
                      </a:lnTo>
                      <a:lnTo>
                        <a:pt x="474" y="183"/>
                      </a:lnTo>
                      <a:lnTo>
                        <a:pt x="522" y="230"/>
                      </a:lnTo>
                      <a:lnTo>
                        <a:pt x="564" y="282"/>
                      </a:lnTo>
                      <a:lnTo>
                        <a:pt x="603" y="339"/>
                      </a:lnTo>
                      <a:lnTo>
                        <a:pt x="636" y="399"/>
                      </a:lnTo>
                      <a:lnTo>
                        <a:pt x="662" y="461"/>
                      </a:lnTo>
                      <a:lnTo>
                        <a:pt x="682" y="529"/>
                      </a:lnTo>
                      <a:lnTo>
                        <a:pt x="697" y="597"/>
                      </a:lnTo>
                      <a:lnTo>
                        <a:pt x="704" y="667"/>
                      </a:lnTo>
                      <a:lnTo>
                        <a:pt x="704" y="704"/>
                      </a:lnTo>
                      <a:lnTo>
                        <a:pt x="704" y="757"/>
                      </a:lnTo>
                      <a:lnTo>
                        <a:pt x="694" y="860"/>
                      </a:lnTo>
                      <a:lnTo>
                        <a:pt x="675" y="964"/>
                      </a:lnTo>
                      <a:lnTo>
                        <a:pt x="646" y="1065"/>
                      </a:lnTo>
                      <a:lnTo>
                        <a:pt x="611" y="1164"/>
                      </a:lnTo>
                      <a:lnTo>
                        <a:pt x="570" y="1260"/>
                      </a:lnTo>
                      <a:lnTo>
                        <a:pt x="498" y="1396"/>
                      </a:lnTo>
                      <a:lnTo>
                        <a:pt x="389" y="1562"/>
                      </a:lnTo>
                      <a:lnTo>
                        <a:pt x="273" y="1703"/>
                      </a:lnTo>
                      <a:lnTo>
                        <a:pt x="156" y="1817"/>
                      </a:lnTo>
                      <a:lnTo>
                        <a:pt x="74" y="1879"/>
                      </a:lnTo>
                      <a:lnTo>
                        <a:pt x="24" y="1909"/>
                      </a:lnTo>
                      <a:lnTo>
                        <a:pt x="0" y="1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1006"/>
                <p:cNvSpPr>
                  <a:spLocks/>
                </p:cNvSpPr>
                <p:nvPr/>
              </p:nvSpPr>
              <p:spPr bwMode="auto">
                <a:xfrm>
                  <a:off x="7668704" y="2904603"/>
                  <a:ext cx="2289250" cy="22892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rgbClr val="E84C3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</a:t>
                  </a:r>
                  <a:endParaRPr lang="en-US" sz="900" b="1" dirty="0">
                    <a:solidFill>
                      <a:srgbClr val="E84C3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852113" y="3546824"/>
                <a:ext cx="172988" cy="180568"/>
                <a:chOff x="7423151" y="2651124"/>
                <a:chExt cx="2788288" cy="3802211"/>
              </a:xfrm>
              <a:effectLst>
                <a:outerShdw blurRad="127000" dir="13500000" sy="23000" kx="1200000" algn="br" rotWithShape="0">
                  <a:prstClr val="black">
                    <a:alpha val="15000"/>
                  </a:prstClr>
                </a:outerShdw>
              </a:effectLst>
            </p:grpSpPr>
            <p:sp>
              <p:nvSpPr>
                <p:cNvPr id="32" name="Freeform 1004"/>
                <p:cNvSpPr>
                  <a:spLocks/>
                </p:cNvSpPr>
                <p:nvPr/>
              </p:nvSpPr>
              <p:spPr bwMode="auto">
                <a:xfrm>
                  <a:off x="7423151" y="2651124"/>
                  <a:ext cx="2788288" cy="3802211"/>
                </a:xfrm>
                <a:custGeom>
                  <a:avLst/>
                  <a:gdLst>
                    <a:gd name="T0" fmla="*/ 703 w 1407"/>
                    <a:gd name="T1" fmla="*/ 1921 h 1921"/>
                    <a:gd name="T2" fmla="*/ 680 w 1407"/>
                    <a:gd name="T3" fmla="*/ 1909 h 1921"/>
                    <a:gd name="T4" fmla="*/ 630 w 1407"/>
                    <a:gd name="T5" fmla="*/ 1879 h 1921"/>
                    <a:gd name="T6" fmla="*/ 548 w 1407"/>
                    <a:gd name="T7" fmla="*/ 1817 h 1921"/>
                    <a:gd name="T8" fmla="*/ 431 w 1407"/>
                    <a:gd name="T9" fmla="*/ 1703 h 1921"/>
                    <a:gd name="T10" fmla="*/ 315 w 1407"/>
                    <a:gd name="T11" fmla="*/ 1562 h 1921"/>
                    <a:gd name="T12" fmla="*/ 206 w 1407"/>
                    <a:gd name="T13" fmla="*/ 1396 h 1921"/>
                    <a:gd name="T14" fmla="*/ 134 w 1407"/>
                    <a:gd name="T15" fmla="*/ 1260 h 1921"/>
                    <a:gd name="T16" fmla="*/ 93 w 1407"/>
                    <a:gd name="T17" fmla="*/ 1164 h 1921"/>
                    <a:gd name="T18" fmla="*/ 58 w 1407"/>
                    <a:gd name="T19" fmla="*/ 1065 h 1921"/>
                    <a:gd name="T20" fmla="*/ 31 w 1407"/>
                    <a:gd name="T21" fmla="*/ 964 h 1921"/>
                    <a:gd name="T22" fmla="*/ 11 w 1407"/>
                    <a:gd name="T23" fmla="*/ 860 h 1921"/>
                    <a:gd name="T24" fmla="*/ 1 w 1407"/>
                    <a:gd name="T25" fmla="*/ 757 h 1921"/>
                    <a:gd name="T26" fmla="*/ 0 w 1407"/>
                    <a:gd name="T27" fmla="*/ 704 h 1921"/>
                    <a:gd name="T28" fmla="*/ 0 w 1407"/>
                    <a:gd name="T29" fmla="*/ 667 h 1921"/>
                    <a:gd name="T30" fmla="*/ 7 w 1407"/>
                    <a:gd name="T31" fmla="*/ 597 h 1921"/>
                    <a:gd name="T32" fmla="*/ 22 w 1407"/>
                    <a:gd name="T33" fmla="*/ 529 h 1921"/>
                    <a:gd name="T34" fmla="*/ 42 w 1407"/>
                    <a:gd name="T35" fmla="*/ 461 h 1921"/>
                    <a:gd name="T36" fmla="*/ 68 w 1407"/>
                    <a:gd name="T37" fmla="*/ 399 h 1921"/>
                    <a:gd name="T38" fmla="*/ 101 w 1407"/>
                    <a:gd name="T39" fmla="*/ 339 h 1921"/>
                    <a:gd name="T40" fmla="*/ 140 w 1407"/>
                    <a:gd name="T41" fmla="*/ 282 h 1921"/>
                    <a:gd name="T42" fmla="*/ 182 w 1407"/>
                    <a:gd name="T43" fmla="*/ 230 h 1921"/>
                    <a:gd name="T44" fmla="*/ 230 w 1407"/>
                    <a:gd name="T45" fmla="*/ 183 h 1921"/>
                    <a:gd name="T46" fmla="*/ 282 w 1407"/>
                    <a:gd name="T47" fmla="*/ 140 h 1921"/>
                    <a:gd name="T48" fmla="*/ 338 w 1407"/>
                    <a:gd name="T49" fmla="*/ 102 h 1921"/>
                    <a:gd name="T50" fmla="*/ 399 w 1407"/>
                    <a:gd name="T51" fmla="*/ 70 h 1921"/>
                    <a:gd name="T52" fmla="*/ 461 w 1407"/>
                    <a:gd name="T53" fmla="*/ 43 h 1921"/>
                    <a:gd name="T54" fmla="*/ 527 w 1407"/>
                    <a:gd name="T55" fmla="*/ 22 h 1921"/>
                    <a:gd name="T56" fmla="*/ 596 w 1407"/>
                    <a:gd name="T57" fmla="*/ 8 h 1921"/>
                    <a:gd name="T58" fmla="*/ 667 w 1407"/>
                    <a:gd name="T59" fmla="*/ 1 h 1921"/>
                    <a:gd name="T60" fmla="*/ 703 w 1407"/>
                    <a:gd name="T61" fmla="*/ 0 h 1921"/>
                    <a:gd name="T62" fmla="*/ 740 w 1407"/>
                    <a:gd name="T63" fmla="*/ 1 h 1921"/>
                    <a:gd name="T64" fmla="*/ 811 w 1407"/>
                    <a:gd name="T65" fmla="*/ 8 h 1921"/>
                    <a:gd name="T66" fmla="*/ 880 w 1407"/>
                    <a:gd name="T67" fmla="*/ 22 h 1921"/>
                    <a:gd name="T68" fmla="*/ 946 w 1407"/>
                    <a:gd name="T69" fmla="*/ 43 h 1921"/>
                    <a:gd name="T70" fmla="*/ 1009 w 1407"/>
                    <a:gd name="T71" fmla="*/ 70 h 1921"/>
                    <a:gd name="T72" fmla="*/ 1069 w 1407"/>
                    <a:gd name="T73" fmla="*/ 102 h 1921"/>
                    <a:gd name="T74" fmla="*/ 1125 w 1407"/>
                    <a:gd name="T75" fmla="*/ 140 h 1921"/>
                    <a:gd name="T76" fmla="*/ 1177 w 1407"/>
                    <a:gd name="T77" fmla="*/ 183 h 1921"/>
                    <a:gd name="T78" fmla="*/ 1225 w 1407"/>
                    <a:gd name="T79" fmla="*/ 230 h 1921"/>
                    <a:gd name="T80" fmla="*/ 1267 w 1407"/>
                    <a:gd name="T81" fmla="*/ 282 h 1921"/>
                    <a:gd name="T82" fmla="*/ 1306 w 1407"/>
                    <a:gd name="T83" fmla="*/ 339 h 1921"/>
                    <a:gd name="T84" fmla="*/ 1339 w 1407"/>
                    <a:gd name="T85" fmla="*/ 399 h 1921"/>
                    <a:gd name="T86" fmla="*/ 1365 w 1407"/>
                    <a:gd name="T87" fmla="*/ 461 h 1921"/>
                    <a:gd name="T88" fmla="*/ 1385 w 1407"/>
                    <a:gd name="T89" fmla="*/ 529 h 1921"/>
                    <a:gd name="T90" fmla="*/ 1400 w 1407"/>
                    <a:gd name="T91" fmla="*/ 597 h 1921"/>
                    <a:gd name="T92" fmla="*/ 1407 w 1407"/>
                    <a:gd name="T93" fmla="*/ 667 h 1921"/>
                    <a:gd name="T94" fmla="*/ 1407 w 1407"/>
                    <a:gd name="T95" fmla="*/ 704 h 1921"/>
                    <a:gd name="T96" fmla="*/ 1407 w 1407"/>
                    <a:gd name="T97" fmla="*/ 757 h 1921"/>
                    <a:gd name="T98" fmla="*/ 1397 w 1407"/>
                    <a:gd name="T99" fmla="*/ 860 h 1921"/>
                    <a:gd name="T100" fmla="*/ 1378 w 1407"/>
                    <a:gd name="T101" fmla="*/ 964 h 1921"/>
                    <a:gd name="T102" fmla="*/ 1349 w 1407"/>
                    <a:gd name="T103" fmla="*/ 1065 h 1921"/>
                    <a:gd name="T104" fmla="*/ 1314 w 1407"/>
                    <a:gd name="T105" fmla="*/ 1164 h 1921"/>
                    <a:gd name="T106" fmla="*/ 1273 w 1407"/>
                    <a:gd name="T107" fmla="*/ 1260 h 1921"/>
                    <a:gd name="T108" fmla="*/ 1201 w 1407"/>
                    <a:gd name="T109" fmla="*/ 1396 h 1921"/>
                    <a:gd name="T110" fmla="*/ 1092 w 1407"/>
                    <a:gd name="T111" fmla="*/ 1562 h 1921"/>
                    <a:gd name="T112" fmla="*/ 976 w 1407"/>
                    <a:gd name="T113" fmla="*/ 1703 h 1921"/>
                    <a:gd name="T114" fmla="*/ 859 w 1407"/>
                    <a:gd name="T115" fmla="*/ 1817 h 1921"/>
                    <a:gd name="T116" fmla="*/ 777 w 1407"/>
                    <a:gd name="T117" fmla="*/ 1879 h 1921"/>
                    <a:gd name="T118" fmla="*/ 727 w 1407"/>
                    <a:gd name="T119" fmla="*/ 1909 h 1921"/>
                    <a:gd name="T120" fmla="*/ 703 w 1407"/>
                    <a:gd name="T121" fmla="*/ 1921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07" h="1921">
                      <a:moveTo>
                        <a:pt x="703" y="1921"/>
                      </a:moveTo>
                      <a:lnTo>
                        <a:pt x="680" y="1909"/>
                      </a:lnTo>
                      <a:lnTo>
                        <a:pt x="630" y="1879"/>
                      </a:lnTo>
                      <a:lnTo>
                        <a:pt x="548" y="1817"/>
                      </a:lnTo>
                      <a:lnTo>
                        <a:pt x="431" y="1703"/>
                      </a:lnTo>
                      <a:lnTo>
                        <a:pt x="315" y="1562"/>
                      </a:lnTo>
                      <a:lnTo>
                        <a:pt x="206" y="1396"/>
                      </a:lnTo>
                      <a:lnTo>
                        <a:pt x="134" y="1260"/>
                      </a:lnTo>
                      <a:lnTo>
                        <a:pt x="93" y="1164"/>
                      </a:lnTo>
                      <a:lnTo>
                        <a:pt x="58" y="1065"/>
                      </a:lnTo>
                      <a:lnTo>
                        <a:pt x="31" y="964"/>
                      </a:lnTo>
                      <a:lnTo>
                        <a:pt x="11" y="860"/>
                      </a:lnTo>
                      <a:lnTo>
                        <a:pt x="1" y="757"/>
                      </a:lnTo>
                      <a:lnTo>
                        <a:pt x="0" y="704"/>
                      </a:lnTo>
                      <a:lnTo>
                        <a:pt x="0" y="667"/>
                      </a:lnTo>
                      <a:lnTo>
                        <a:pt x="7" y="597"/>
                      </a:lnTo>
                      <a:lnTo>
                        <a:pt x="22" y="529"/>
                      </a:lnTo>
                      <a:lnTo>
                        <a:pt x="42" y="461"/>
                      </a:lnTo>
                      <a:lnTo>
                        <a:pt x="68" y="399"/>
                      </a:lnTo>
                      <a:lnTo>
                        <a:pt x="101" y="339"/>
                      </a:lnTo>
                      <a:lnTo>
                        <a:pt x="140" y="282"/>
                      </a:lnTo>
                      <a:lnTo>
                        <a:pt x="182" y="230"/>
                      </a:lnTo>
                      <a:lnTo>
                        <a:pt x="230" y="183"/>
                      </a:lnTo>
                      <a:lnTo>
                        <a:pt x="282" y="140"/>
                      </a:lnTo>
                      <a:lnTo>
                        <a:pt x="338" y="102"/>
                      </a:lnTo>
                      <a:lnTo>
                        <a:pt x="399" y="70"/>
                      </a:lnTo>
                      <a:lnTo>
                        <a:pt x="461" y="43"/>
                      </a:lnTo>
                      <a:lnTo>
                        <a:pt x="527" y="22"/>
                      </a:lnTo>
                      <a:lnTo>
                        <a:pt x="596" y="8"/>
                      </a:lnTo>
                      <a:lnTo>
                        <a:pt x="667" y="1"/>
                      </a:lnTo>
                      <a:lnTo>
                        <a:pt x="703" y="0"/>
                      </a:lnTo>
                      <a:lnTo>
                        <a:pt x="740" y="1"/>
                      </a:lnTo>
                      <a:lnTo>
                        <a:pt x="811" y="8"/>
                      </a:lnTo>
                      <a:lnTo>
                        <a:pt x="880" y="22"/>
                      </a:lnTo>
                      <a:lnTo>
                        <a:pt x="946" y="43"/>
                      </a:lnTo>
                      <a:lnTo>
                        <a:pt x="1009" y="70"/>
                      </a:lnTo>
                      <a:lnTo>
                        <a:pt x="1069" y="102"/>
                      </a:lnTo>
                      <a:lnTo>
                        <a:pt x="1125" y="140"/>
                      </a:lnTo>
                      <a:lnTo>
                        <a:pt x="1177" y="183"/>
                      </a:lnTo>
                      <a:lnTo>
                        <a:pt x="1225" y="230"/>
                      </a:lnTo>
                      <a:lnTo>
                        <a:pt x="1267" y="282"/>
                      </a:lnTo>
                      <a:lnTo>
                        <a:pt x="1306" y="339"/>
                      </a:lnTo>
                      <a:lnTo>
                        <a:pt x="1339" y="399"/>
                      </a:lnTo>
                      <a:lnTo>
                        <a:pt x="1365" y="461"/>
                      </a:lnTo>
                      <a:lnTo>
                        <a:pt x="1385" y="529"/>
                      </a:lnTo>
                      <a:lnTo>
                        <a:pt x="1400" y="597"/>
                      </a:lnTo>
                      <a:lnTo>
                        <a:pt x="1407" y="667"/>
                      </a:lnTo>
                      <a:lnTo>
                        <a:pt x="1407" y="704"/>
                      </a:lnTo>
                      <a:lnTo>
                        <a:pt x="1407" y="757"/>
                      </a:lnTo>
                      <a:lnTo>
                        <a:pt x="1397" y="860"/>
                      </a:lnTo>
                      <a:lnTo>
                        <a:pt x="1378" y="964"/>
                      </a:lnTo>
                      <a:lnTo>
                        <a:pt x="1349" y="1065"/>
                      </a:lnTo>
                      <a:lnTo>
                        <a:pt x="1314" y="1164"/>
                      </a:lnTo>
                      <a:lnTo>
                        <a:pt x="1273" y="1260"/>
                      </a:lnTo>
                      <a:lnTo>
                        <a:pt x="1201" y="1396"/>
                      </a:lnTo>
                      <a:lnTo>
                        <a:pt x="1092" y="1562"/>
                      </a:lnTo>
                      <a:lnTo>
                        <a:pt x="976" y="1703"/>
                      </a:lnTo>
                      <a:lnTo>
                        <a:pt x="859" y="1817"/>
                      </a:lnTo>
                      <a:lnTo>
                        <a:pt x="777" y="1879"/>
                      </a:lnTo>
                      <a:lnTo>
                        <a:pt x="727" y="1909"/>
                      </a:lnTo>
                      <a:lnTo>
                        <a:pt x="703" y="1921"/>
                      </a:lnTo>
                      <a:close/>
                    </a:path>
                  </a:pathLst>
                </a:custGeom>
                <a:solidFill>
                  <a:srgbClr val="E84C3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1005"/>
                <p:cNvSpPr>
                  <a:spLocks/>
                </p:cNvSpPr>
                <p:nvPr/>
              </p:nvSpPr>
              <p:spPr bwMode="auto">
                <a:xfrm>
                  <a:off x="8817295" y="2651124"/>
                  <a:ext cx="1394144" cy="3802211"/>
                </a:xfrm>
                <a:custGeom>
                  <a:avLst/>
                  <a:gdLst>
                    <a:gd name="T0" fmla="*/ 0 w 704"/>
                    <a:gd name="T1" fmla="*/ 0 h 1921"/>
                    <a:gd name="T2" fmla="*/ 37 w 704"/>
                    <a:gd name="T3" fmla="*/ 1 h 1921"/>
                    <a:gd name="T4" fmla="*/ 108 w 704"/>
                    <a:gd name="T5" fmla="*/ 8 h 1921"/>
                    <a:gd name="T6" fmla="*/ 177 w 704"/>
                    <a:gd name="T7" fmla="*/ 22 h 1921"/>
                    <a:gd name="T8" fmla="*/ 243 w 704"/>
                    <a:gd name="T9" fmla="*/ 43 h 1921"/>
                    <a:gd name="T10" fmla="*/ 306 w 704"/>
                    <a:gd name="T11" fmla="*/ 70 h 1921"/>
                    <a:gd name="T12" fmla="*/ 366 w 704"/>
                    <a:gd name="T13" fmla="*/ 102 h 1921"/>
                    <a:gd name="T14" fmla="*/ 422 w 704"/>
                    <a:gd name="T15" fmla="*/ 140 h 1921"/>
                    <a:gd name="T16" fmla="*/ 474 w 704"/>
                    <a:gd name="T17" fmla="*/ 183 h 1921"/>
                    <a:gd name="T18" fmla="*/ 522 w 704"/>
                    <a:gd name="T19" fmla="*/ 230 h 1921"/>
                    <a:gd name="T20" fmla="*/ 564 w 704"/>
                    <a:gd name="T21" fmla="*/ 282 h 1921"/>
                    <a:gd name="T22" fmla="*/ 603 w 704"/>
                    <a:gd name="T23" fmla="*/ 339 h 1921"/>
                    <a:gd name="T24" fmla="*/ 636 w 704"/>
                    <a:gd name="T25" fmla="*/ 399 h 1921"/>
                    <a:gd name="T26" fmla="*/ 662 w 704"/>
                    <a:gd name="T27" fmla="*/ 461 h 1921"/>
                    <a:gd name="T28" fmla="*/ 682 w 704"/>
                    <a:gd name="T29" fmla="*/ 529 h 1921"/>
                    <a:gd name="T30" fmla="*/ 697 w 704"/>
                    <a:gd name="T31" fmla="*/ 597 h 1921"/>
                    <a:gd name="T32" fmla="*/ 704 w 704"/>
                    <a:gd name="T33" fmla="*/ 667 h 1921"/>
                    <a:gd name="T34" fmla="*/ 704 w 704"/>
                    <a:gd name="T35" fmla="*/ 704 h 1921"/>
                    <a:gd name="T36" fmla="*/ 704 w 704"/>
                    <a:gd name="T37" fmla="*/ 757 h 1921"/>
                    <a:gd name="T38" fmla="*/ 694 w 704"/>
                    <a:gd name="T39" fmla="*/ 860 h 1921"/>
                    <a:gd name="T40" fmla="*/ 675 w 704"/>
                    <a:gd name="T41" fmla="*/ 964 h 1921"/>
                    <a:gd name="T42" fmla="*/ 646 w 704"/>
                    <a:gd name="T43" fmla="*/ 1065 h 1921"/>
                    <a:gd name="T44" fmla="*/ 611 w 704"/>
                    <a:gd name="T45" fmla="*/ 1164 h 1921"/>
                    <a:gd name="T46" fmla="*/ 570 w 704"/>
                    <a:gd name="T47" fmla="*/ 1260 h 1921"/>
                    <a:gd name="T48" fmla="*/ 498 w 704"/>
                    <a:gd name="T49" fmla="*/ 1396 h 1921"/>
                    <a:gd name="T50" fmla="*/ 389 w 704"/>
                    <a:gd name="T51" fmla="*/ 1562 h 1921"/>
                    <a:gd name="T52" fmla="*/ 273 w 704"/>
                    <a:gd name="T53" fmla="*/ 1703 h 1921"/>
                    <a:gd name="T54" fmla="*/ 156 w 704"/>
                    <a:gd name="T55" fmla="*/ 1817 h 1921"/>
                    <a:gd name="T56" fmla="*/ 74 w 704"/>
                    <a:gd name="T57" fmla="*/ 1879 h 1921"/>
                    <a:gd name="T58" fmla="*/ 24 w 704"/>
                    <a:gd name="T59" fmla="*/ 1909 h 1921"/>
                    <a:gd name="T60" fmla="*/ 0 w 704"/>
                    <a:gd name="T61" fmla="*/ 1921 h 1921"/>
                    <a:gd name="T62" fmla="*/ 0 w 704"/>
                    <a:gd name="T63" fmla="*/ 0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4" h="1921">
                      <a:moveTo>
                        <a:pt x="0" y="0"/>
                      </a:moveTo>
                      <a:lnTo>
                        <a:pt x="37" y="1"/>
                      </a:lnTo>
                      <a:lnTo>
                        <a:pt x="108" y="8"/>
                      </a:lnTo>
                      <a:lnTo>
                        <a:pt x="177" y="22"/>
                      </a:lnTo>
                      <a:lnTo>
                        <a:pt x="243" y="43"/>
                      </a:lnTo>
                      <a:lnTo>
                        <a:pt x="306" y="70"/>
                      </a:lnTo>
                      <a:lnTo>
                        <a:pt x="366" y="102"/>
                      </a:lnTo>
                      <a:lnTo>
                        <a:pt x="422" y="140"/>
                      </a:lnTo>
                      <a:lnTo>
                        <a:pt x="474" y="183"/>
                      </a:lnTo>
                      <a:lnTo>
                        <a:pt x="522" y="230"/>
                      </a:lnTo>
                      <a:lnTo>
                        <a:pt x="564" y="282"/>
                      </a:lnTo>
                      <a:lnTo>
                        <a:pt x="603" y="339"/>
                      </a:lnTo>
                      <a:lnTo>
                        <a:pt x="636" y="399"/>
                      </a:lnTo>
                      <a:lnTo>
                        <a:pt x="662" y="461"/>
                      </a:lnTo>
                      <a:lnTo>
                        <a:pt x="682" y="529"/>
                      </a:lnTo>
                      <a:lnTo>
                        <a:pt x="697" y="597"/>
                      </a:lnTo>
                      <a:lnTo>
                        <a:pt x="704" y="667"/>
                      </a:lnTo>
                      <a:lnTo>
                        <a:pt x="704" y="704"/>
                      </a:lnTo>
                      <a:lnTo>
                        <a:pt x="704" y="757"/>
                      </a:lnTo>
                      <a:lnTo>
                        <a:pt x="694" y="860"/>
                      </a:lnTo>
                      <a:lnTo>
                        <a:pt x="675" y="964"/>
                      </a:lnTo>
                      <a:lnTo>
                        <a:pt x="646" y="1065"/>
                      </a:lnTo>
                      <a:lnTo>
                        <a:pt x="611" y="1164"/>
                      </a:lnTo>
                      <a:lnTo>
                        <a:pt x="570" y="1260"/>
                      </a:lnTo>
                      <a:lnTo>
                        <a:pt x="498" y="1396"/>
                      </a:lnTo>
                      <a:lnTo>
                        <a:pt x="389" y="1562"/>
                      </a:lnTo>
                      <a:lnTo>
                        <a:pt x="273" y="1703"/>
                      </a:lnTo>
                      <a:lnTo>
                        <a:pt x="156" y="1817"/>
                      </a:lnTo>
                      <a:lnTo>
                        <a:pt x="74" y="1879"/>
                      </a:lnTo>
                      <a:lnTo>
                        <a:pt x="24" y="1909"/>
                      </a:lnTo>
                      <a:lnTo>
                        <a:pt x="0" y="1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1006"/>
                <p:cNvSpPr>
                  <a:spLocks/>
                </p:cNvSpPr>
                <p:nvPr/>
              </p:nvSpPr>
              <p:spPr bwMode="auto">
                <a:xfrm>
                  <a:off x="7668704" y="2904603"/>
                  <a:ext cx="2289250" cy="22892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rgbClr val="E84C3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2</a:t>
                  </a:r>
                  <a:endParaRPr lang="en-US" sz="900" b="1" dirty="0">
                    <a:solidFill>
                      <a:srgbClr val="E84C3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1544359" y="4442919"/>
                <a:ext cx="172988" cy="180568"/>
                <a:chOff x="7423151" y="2651124"/>
                <a:chExt cx="2788288" cy="3802211"/>
              </a:xfrm>
              <a:effectLst>
                <a:outerShdw blurRad="127000" dir="13500000" sy="23000" kx="1200000" algn="br" rotWithShape="0">
                  <a:prstClr val="black">
                    <a:alpha val="15000"/>
                  </a:prstClr>
                </a:outerShdw>
              </a:effectLst>
            </p:grpSpPr>
            <p:sp>
              <p:nvSpPr>
                <p:cNvPr id="36" name="Freeform 1004"/>
                <p:cNvSpPr>
                  <a:spLocks/>
                </p:cNvSpPr>
                <p:nvPr/>
              </p:nvSpPr>
              <p:spPr bwMode="auto">
                <a:xfrm>
                  <a:off x="7423151" y="2651124"/>
                  <a:ext cx="2788288" cy="3802211"/>
                </a:xfrm>
                <a:custGeom>
                  <a:avLst/>
                  <a:gdLst>
                    <a:gd name="T0" fmla="*/ 703 w 1407"/>
                    <a:gd name="T1" fmla="*/ 1921 h 1921"/>
                    <a:gd name="T2" fmla="*/ 680 w 1407"/>
                    <a:gd name="T3" fmla="*/ 1909 h 1921"/>
                    <a:gd name="T4" fmla="*/ 630 w 1407"/>
                    <a:gd name="T5" fmla="*/ 1879 h 1921"/>
                    <a:gd name="T6" fmla="*/ 548 w 1407"/>
                    <a:gd name="T7" fmla="*/ 1817 h 1921"/>
                    <a:gd name="T8" fmla="*/ 431 w 1407"/>
                    <a:gd name="T9" fmla="*/ 1703 h 1921"/>
                    <a:gd name="T10" fmla="*/ 315 w 1407"/>
                    <a:gd name="T11" fmla="*/ 1562 h 1921"/>
                    <a:gd name="T12" fmla="*/ 206 w 1407"/>
                    <a:gd name="T13" fmla="*/ 1396 h 1921"/>
                    <a:gd name="T14" fmla="*/ 134 w 1407"/>
                    <a:gd name="T15" fmla="*/ 1260 h 1921"/>
                    <a:gd name="T16" fmla="*/ 93 w 1407"/>
                    <a:gd name="T17" fmla="*/ 1164 h 1921"/>
                    <a:gd name="T18" fmla="*/ 58 w 1407"/>
                    <a:gd name="T19" fmla="*/ 1065 h 1921"/>
                    <a:gd name="T20" fmla="*/ 31 w 1407"/>
                    <a:gd name="T21" fmla="*/ 964 h 1921"/>
                    <a:gd name="T22" fmla="*/ 11 w 1407"/>
                    <a:gd name="T23" fmla="*/ 860 h 1921"/>
                    <a:gd name="T24" fmla="*/ 1 w 1407"/>
                    <a:gd name="T25" fmla="*/ 757 h 1921"/>
                    <a:gd name="T26" fmla="*/ 0 w 1407"/>
                    <a:gd name="T27" fmla="*/ 704 h 1921"/>
                    <a:gd name="T28" fmla="*/ 0 w 1407"/>
                    <a:gd name="T29" fmla="*/ 667 h 1921"/>
                    <a:gd name="T30" fmla="*/ 7 w 1407"/>
                    <a:gd name="T31" fmla="*/ 597 h 1921"/>
                    <a:gd name="T32" fmla="*/ 22 w 1407"/>
                    <a:gd name="T33" fmla="*/ 529 h 1921"/>
                    <a:gd name="T34" fmla="*/ 42 w 1407"/>
                    <a:gd name="T35" fmla="*/ 461 h 1921"/>
                    <a:gd name="T36" fmla="*/ 68 w 1407"/>
                    <a:gd name="T37" fmla="*/ 399 h 1921"/>
                    <a:gd name="T38" fmla="*/ 101 w 1407"/>
                    <a:gd name="T39" fmla="*/ 339 h 1921"/>
                    <a:gd name="T40" fmla="*/ 140 w 1407"/>
                    <a:gd name="T41" fmla="*/ 282 h 1921"/>
                    <a:gd name="T42" fmla="*/ 182 w 1407"/>
                    <a:gd name="T43" fmla="*/ 230 h 1921"/>
                    <a:gd name="T44" fmla="*/ 230 w 1407"/>
                    <a:gd name="T45" fmla="*/ 183 h 1921"/>
                    <a:gd name="T46" fmla="*/ 282 w 1407"/>
                    <a:gd name="T47" fmla="*/ 140 h 1921"/>
                    <a:gd name="T48" fmla="*/ 338 w 1407"/>
                    <a:gd name="T49" fmla="*/ 102 h 1921"/>
                    <a:gd name="T50" fmla="*/ 399 w 1407"/>
                    <a:gd name="T51" fmla="*/ 70 h 1921"/>
                    <a:gd name="T52" fmla="*/ 461 w 1407"/>
                    <a:gd name="T53" fmla="*/ 43 h 1921"/>
                    <a:gd name="T54" fmla="*/ 527 w 1407"/>
                    <a:gd name="T55" fmla="*/ 22 h 1921"/>
                    <a:gd name="T56" fmla="*/ 596 w 1407"/>
                    <a:gd name="T57" fmla="*/ 8 h 1921"/>
                    <a:gd name="T58" fmla="*/ 667 w 1407"/>
                    <a:gd name="T59" fmla="*/ 1 h 1921"/>
                    <a:gd name="T60" fmla="*/ 703 w 1407"/>
                    <a:gd name="T61" fmla="*/ 0 h 1921"/>
                    <a:gd name="T62" fmla="*/ 740 w 1407"/>
                    <a:gd name="T63" fmla="*/ 1 h 1921"/>
                    <a:gd name="T64" fmla="*/ 811 w 1407"/>
                    <a:gd name="T65" fmla="*/ 8 h 1921"/>
                    <a:gd name="T66" fmla="*/ 880 w 1407"/>
                    <a:gd name="T67" fmla="*/ 22 h 1921"/>
                    <a:gd name="T68" fmla="*/ 946 w 1407"/>
                    <a:gd name="T69" fmla="*/ 43 h 1921"/>
                    <a:gd name="T70" fmla="*/ 1009 w 1407"/>
                    <a:gd name="T71" fmla="*/ 70 h 1921"/>
                    <a:gd name="T72" fmla="*/ 1069 w 1407"/>
                    <a:gd name="T73" fmla="*/ 102 h 1921"/>
                    <a:gd name="T74" fmla="*/ 1125 w 1407"/>
                    <a:gd name="T75" fmla="*/ 140 h 1921"/>
                    <a:gd name="T76" fmla="*/ 1177 w 1407"/>
                    <a:gd name="T77" fmla="*/ 183 h 1921"/>
                    <a:gd name="T78" fmla="*/ 1225 w 1407"/>
                    <a:gd name="T79" fmla="*/ 230 h 1921"/>
                    <a:gd name="T80" fmla="*/ 1267 w 1407"/>
                    <a:gd name="T81" fmla="*/ 282 h 1921"/>
                    <a:gd name="T82" fmla="*/ 1306 w 1407"/>
                    <a:gd name="T83" fmla="*/ 339 h 1921"/>
                    <a:gd name="T84" fmla="*/ 1339 w 1407"/>
                    <a:gd name="T85" fmla="*/ 399 h 1921"/>
                    <a:gd name="T86" fmla="*/ 1365 w 1407"/>
                    <a:gd name="T87" fmla="*/ 461 h 1921"/>
                    <a:gd name="T88" fmla="*/ 1385 w 1407"/>
                    <a:gd name="T89" fmla="*/ 529 h 1921"/>
                    <a:gd name="T90" fmla="*/ 1400 w 1407"/>
                    <a:gd name="T91" fmla="*/ 597 h 1921"/>
                    <a:gd name="T92" fmla="*/ 1407 w 1407"/>
                    <a:gd name="T93" fmla="*/ 667 h 1921"/>
                    <a:gd name="T94" fmla="*/ 1407 w 1407"/>
                    <a:gd name="T95" fmla="*/ 704 h 1921"/>
                    <a:gd name="T96" fmla="*/ 1407 w 1407"/>
                    <a:gd name="T97" fmla="*/ 757 h 1921"/>
                    <a:gd name="T98" fmla="*/ 1397 w 1407"/>
                    <a:gd name="T99" fmla="*/ 860 h 1921"/>
                    <a:gd name="T100" fmla="*/ 1378 w 1407"/>
                    <a:gd name="T101" fmla="*/ 964 h 1921"/>
                    <a:gd name="T102" fmla="*/ 1349 w 1407"/>
                    <a:gd name="T103" fmla="*/ 1065 h 1921"/>
                    <a:gd name="T104" fmla="*/ 1314 w 1407"/>
                    <a:gd name="T105" fmla="*/ 1164 h 1921"/>
                    <a:gd name="T106" fmla="*/ 1273 w 1407"/>
                    <a:gd name="T107" fmla="*/ 1260 h 1921"/>
                    <a:gd name="T108" fmla="*/ 1201 w 1407"/>
                    <a:gd name="T109" fmla="*/ 1396 h 1921"/>
                    <a:gd name="T110" fmla="*/ 1092 w 1407"/>
                    <a:gd name="T111" fmla="*/ 1562 h 1921"/>
                    <a:gd name="T112" fmla="*/ 976 w 1407"/>
                    <a:gd name="T113" fmla="*/ 1703 h 1921"/>
                    <a:gd name="T114" fmla="*/ 859 w 1407"/>
                    <a:gd name="T115" fmla="*/ 1817 h 1921"/>
                    <a:gd name="T116" fmla="*/ 777 w 1407"/>
                    <a:gd name="T117" fmla="*/ 1879 h 1921"/>
                    <a:gd name="T118" fmla="*/ 727 w 1407"/>
                    <a:gd name="T119" fmla="*/ 1909 h 1921"/>
                    <a:gd name="T120" fmla="*/ 703 w 1407"/>
                    <a:gd name="T121" fmla="*/ 1921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07" h="1921">
                      <a:moveTo>
                        <a:pt x="703" y="1921"/>
                      </a:moveTo>
                      <a:lnTo>
                        <a:pt x="680" y="1909"/>
                      </a:lnTo>
                      <a:lnTo>
                        <a:pt x="630" y="1879"/>
                      </a:lnTo>
                      <a:lnTo>
                        <a:pt x="548" y="1817"/>
                      </a:lnTo>
                      <a:lnTo>
                        <a:pt x="431" y="1703"/>
                      </a:lnTo>
                      <a:lnTo>
                        <a:pt x="315" y="1562"/>
                      </a:lnTo>
                      <a:lnTo>
                        <a:pt x="206" y="1396"/>
                      </a:lnTo>
                      <a:lnTo>
                        <a:pt x="134" y="1260"/>
                      </a:lnTo>
                      <a:lnTo>
                        <a:pt x="93" y="1164"/>
                      </a:lnTo>
                      <a:lnTo>
                        <a:pt x="58" y="1065"/>
                      </a:lnTo>
                      <a:lnTo>
                        <a:pt x="31" y="964"/>
                      </a:lnTo>
                      <a:lnTo>
                        <a:pt x="11" y="860"/>
                      </a:lnTo>
                      <a:lnTo>
                        <a:pt x="1" y="757"/>
                      </a:lnTo>
                      <a:lnTo>
                        <a:pt x="0" y="704"/>
                      </a:lnTo>
                      <a:lnTo>
                        <a:pt x="0" y="667"/>
                      </a:lnTo>
                      <a:lnTo>
                        <a:pt x="7" y="597"/>
                      </a:lnTo>
                      <a:lnTo>
                        <a:pt x="22" y="529"/>
                      </a:lnTo>
                      <a:lnTo>
                        <a:pt x="42" y="461"/>
                      </a:lnTo>
                      <a:lnTo>
                        <a:pt x="68" y="399"/>
                      </a:lnTo>
                      <a:lnTo>
                        <a:pt x="101" y="339"/>
                      </a:lnTo>
                      <a:lnTo>
                        <a:pt x="140" y="282"/>
                      </a:lnTo>
                      <a:lnTo>
                        <a:pt x="182" y="230"/>
                      </a:lnTo>
                      <a:lnTo>
                        <a:pt x="230" y="183"/>
                      </a:lnTo>
                      <a:lnTo>
                        <a:pt x="282" y="140"/>
                      </a:lnTo>
                      <a:lnTo>
                        <a:pt x="338" y="102"/>
                      </a:lnTo>
                      <a:lnTo>
                        <a:pt x="399" y="70"/>
                      </a:lnTo>
                      <a:lnTo>
                        <a:pt x="461" y="43"/>
                      </a:lnTo>
                      <a:lnTo>
                        <a:pt x="527" y="22"/>
                      </a:lnTo>
                      <a:lnTo>
                        <a:pt x="596" y="8"/>
                      </a:lnTo>
                      <a:lnTo>
                        <a:pt x="667" y="1"/>
                      </a:lnTo>
                      <a:lnTo>
                        <a:pt x="703" y="0"/>
                      </a:lnTo>
                      <a:lnTo>
                        <a:pt x="740" y="1"/>
                      </a:lnTo>
                      <a:lnTo>
                        <a:pt x="811" y="8"/>
                      </a:lnTo>
                      <a:lnTo>
                        <a:pt x="880" y="22"/>
                      </a:lnTo>
                      <a:lnTo>
                        <a:pt x="946" y="43"/>
                      </a:lnTo>
                      <a:lnTo>
                        <a:pt x="1009" y="70"/>
                      </a:lnTo>
                      <a:lnTo>
                        <a:pt x="1069" y="102"/>
                      </a:lnTo>
                      <a:lnTo>
                        <a:pt x="1125" y="140"/>
                      </a:lnTo>
                      <a:lnTo>
                        <a:pt x="1177" y="183"/>
                      </a:lnTo>
                      <a:lnTo>
                        <a:pt x="1225" y="230"/>
                      </a:lnTo>
                      <a:lnTo>
                        <a:pt x="1267" y="282"/>
                      </a:lnTo>
                      <a:lnTo>
                        <a:pt x="1306" y="339"/>
                      </a:lnTo>
                      <a:lnTo>
                        <a:pt x="1339" y="399"/>
                      </a:lnTo>
                      <a:lnTo>
                        <a:pt x="1365" y="461"/>
                      </a:lnTo>
                      <a:lnTo>
                        <a:pt x="1385" y="529"/>
                      </a:lnTo>
                      <a:lnTo>
                        <a:pt x="1400" y="597"/>
                      </a:lnTo>
                      <a:lnTo>
                        <a:pt x="1407" y="667"/>
                      </a:lnTo>
                      <a:lnTo>
                        <a:pt x="1407" y="704"/>
                      </a:lnTo>
                      <a:lnTo>
                        <a:pt x="1407" y="757"/>
                      </a:lnTo>
                      <a:lnTo>
                        <a:pt x="1397" y="860"/>
                      </a:lnTo>
                      <a:lnTo>
                        <a:pt x="1378" y="964"/>
                      </a:lnTo>
                      <a:lnTo>
                        <a:pt x="1349" y="1065"/>
                      </a:lnTo>
                      <a:lnTo>
                        <a:pt x="1314" y="1164"/>
                      </a:lnTo>
                      <a:lnTo>
                        <a:pt x="1273" y="1260"/>
                      </a:lnTo>
                      <a:lnTo>
                        <a:pt x="1201" y="1396"/>
                      </a:lnTo>
                      <a:lnTo>
                        <a:pt x="1092" y="1562"/>
                      </a:lnTo>
                      <a:lnTo>
                        <a:pt x="976" y="1703"/>
                      </a:lnTo>
                      <a:lnTo>
                        <a:pt x="859" y="1817"/>
                      </a:lnTo>
                      <a:lnTo>
                        <a:pt x="777" y="1879"/>
                      </a:lnTo>
                      <a:lnTo>
                        <a:pt x="727" y="1909"/>
                      </a:lnTo>
                      <a:lnTo>
                        <a:pt x="703" y="1921"/>
                      </a:lnTo>
                      <a:close/>
                    </a:path>
                  </a:pathLst>
                </a:custGeom>
                <a:solidFill>
                  <a:srgbClr val="E84C3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1005"/>
                <p:cNvSpPr>
                  <a:spLocks/>
                </p:cNvSpPr>
                <p:nvPr/>
              </p:nvSpPr>
              <p:spPr bwMode="auto">
                <a:xfrm>
                  <a:off x="8817295" y="2651124"/>
                  <a:ext cx="1394144" cy="3802211"/>
                </a:xfrm>
                <a:custGeom>
                  <a:avLst/>
                  <a:gdLst>
                    <a:gd name="T0" fmla="*/ 0 w 704"/>
                    <a:gd name="T1" fmla="*/ 0 h 1921"/>
                    <a:gd name="T2" fmla="*/ 37 w 704"/>
                    <a:gd name="T3" fmla="*/ 1 h 1921"/>
                    <a:gd name="T4" fmla="*/ 108 w 704"/>
                    <a:gd name="T5" fmla="*/ 8 h 1921"/>
                    <a:gd name="T6" fmla="*/ 177 w 704"/>
                    <a:gd name="T7" fmla="*/ 22 h 1921"/>
                    <a:gd name="T8" fmla="*/ 243 w 704"/>
                    <a:gd name="T9" fmla="*/ 43 h 1921"/>
                    <a:gd name="T10" fmla="*/ 306 w 704"/>
                    <a:gd name="T11" fmla="*/ 70 h 1921"/>
                    <a:gd name="T12" fmla="*/ 366 w 704"/>
                    <a:gd name="T13" fmla="*/ 102 h 1921"/>
                    <a:gd name="T14" fmla="*/ 422 w 704"/>
                    <a:gd name="T15" fmla="*/ 140 h 1921"/>
                    <a:gd name="T16" fmla="*/ 474 w 704"/>
                    <a:gd name="T17" fmla="*/ 183 h 1921"/>
                    <a:gd name="T18" fmla="*/ 522 w 704"/>
                    <a:gd name="T19" fmla="*/ 230 h 1921"/>
                    <a:gd name="T20" fmla="*/ 564 w 704"/>
                    <a:gd name="T21" fmla="*/ 282 h 1921"/>
                    <a:gd name="T22" fmla="*/ 603 w 704"/>
                    <a:gd name="T23" fmla="*/ 339 h 1921"/>
                    <a:gd name="T24" fmla="*/ 636 w 704"/>
                    <a:gd name="T25" fmla="*/ 399 h 1921"/>
                    <a:gd name="T26" fmla="*/ 662 w 704"/>
                    <a:gd name="T27" fmla="*/ 461 h 1921"/>
                    <a:gd name="T28" fmla="*/ 682 w 704"/>
                    <a:gd name="T29" fmla="*/ 529 h 1921"/>
                    <a:gd name="T30" fmla="*/ 697 w 704"/>
                    <a:gd name="T31" fmla="*/ 597 h 1921"/>
                    <a:gd name="T32" fmla="*/ 704 w 704"/>
                    <a:gd name="T33" fmla="*/ 667 h 1921"/>
                    <a:gd name="T34" fmla="*/ 704 w 704"/>
                    <a:gd name="T35" fmla="*/ 704 h 1921"/>
                    <a:gd name="T36" fmla="*/ 704 w 704"/>
                    <a:gd name="T37" fmla="*/ 757 h 1921"/>
                    <a:gd name="T38" fmla="*/ 694 w 704"/>
                    <a:gd name="T39" fmla="*/ 860 h 1921"/>
                    <a:gd name="T40" fmla="*/ 675 w 704"/>
                    <a:gd name="T41" fmla="*/ 964 h 1921"/>
                    <a:gd name="T42" fmla="*/ 646 w 704"/>
                    <a:gd name="T43" fmla="*/ 1065 h 1921"/>
                    <a:gd name="T44" fmla="*/ 611 w 704"/>
                    <a:gd name="T45" fmla="*/ 1164 h 1921"/>
                    <a:gd name="T46" fmla="*/ 570 w 704"/>
                    <a:gd name="T47" fmla="*/ 1260 h 1921"/>
                    <a:gd name="T48" fmla="*/ 498 w 704"/>
                    <a:gd name="T49" fmla="*/ 1396 h 1921"/>
                    <a:gd name="T50" fmla="*/ 389 w 704"/>
                    <a:gd name="T51" fmla="*/ 1562 h 1921"/>
                    <a:gd name="T52" fmla="*/ 273 w 704"/>
                    <a:gd name="T53" fmla="*/ 1703 h 1921"/>
                    <a:gd name="T54" fmla="*/ 156 w 704"/>
                    <a:gd name="T55" fmla="*/ 1817 h 1921"/>
                    <a:gd name="T56" fmla="*/ 74 w 704"/>
                    <a:gd name="T57" fmla="*/ 1879 h 1921"/>
                    <a:gd name="T58" fmla="*/ 24 w 704"/>
                    <a:gd name="T59" fmla="*/ 1909 h 1921"/>
                    <a:gd name="T60" fmla="*/ 0 w 704"/>
                    <a:gd name="T61" fmla="*/ 1921 h 1921"/>
                    <a:gd name="T62" fmla="*/ 0 w 704"/>
                    <a:gd name="T63" fmla="*/ 0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4" h="1921">
                      <a:moveTo>
                        <a:pt x="0" y="0"/>
                      </a:moveTo>
                      <a:lnTo>
                        <a:pt x="37" y="1"/>
                      </a:lnTo>
                      <a:lnTo>
                        <a:pt x="108" y="8"/>
                      </a:lnTo>
                      <a:lnTo>
                        <a:pt x="177" y="22"/>
                      </a:lnTo>
                      <a:lnTo>
                        <a:pt x="243" y="43"/>
                      </a:lnTo>
                      <a:lnTo>
                        <a:pt x="306" y="70"/>
                      </a:lnTo>
                      <a:lnTo>
                        <a:pt x="366" y="102"/>
                      </a:lnTo>
                      <a:lnTo>
                        <a:pt x="422" y="140"/>
                      </a:lnTo>
                      <a:lnTo>
                        <a:pt x="474" y="183"/>
                      </a:lnTo>
                      <a:lnTo>
                        <a:pt x="522" y="230"/>
                      </a:lnTo>
                      <a:lnTo>
                        <a:pt x="564" y="282"/>
                      </a:lnTo>
                      <a:lnTo>
                        <a:pt x="603" y="339"/>
                      </a:lnTo>
                      <a:lnTo>
                        <a:pt x="636" y="399"/>
                      </a:lnTo>
                      <a:lnTo>
                        <a:pt x="662" y="461"/>
                      </a:lnTo>
                      <a:lnTo>
                        <a:pt x="682" y="529"/>
                      </a:lnTo>
                      <a:lnTo>
                        <a:pt x="697" y="597"/>
                      </a:lnTo>
                      <a:lnTo>
                        <a:pt x="704" y="667"/>
                      </a:lnTo>
                      <a:lnTo>
                        <a:pt x="704" y="704"/>
                      </a:lnTo>
                      <a:lnTo>
                        <a:pt x="704" y="757"/>
                      </a:lnTo>
                      <a:lnTo>
                        <a:pt x="694" y="860"/>
                      </a:lnTo>
                      <a:lnTo>
                        <a:pt x="675" y="964"/>
                      </a:lnTo>
                      <a:lnTo>
                        <a:pt x="646" y="1065"/>
                      </a:lnTo>
                      <a:lnTo>
                        <a:pt x="611" y="1164"/>
                      </a:lnTo>
                      <a:lnTo>
                        <a:pt x="570" y="1260"/>
                      </a:lnTo>
                      <a:lnTo>
                        <a:pt x="498" y="1396"/>
                      </a:lnTo>
                      <a:lnTo>
                        <a:pt x="389" y="1562"/>
                      </a:lnTo>
                      <a:lnTo>
                        <a:pt x="273" y="1703"/>
                      </a:lnTo>
                      <a:lnTo>
                        <a:pt x="156" y="1817"/>
                      </a:lnTo>
                      <a:lnTo>
                        <a:pt x="74" y="1879"/>
                      </a:lnTo>
                      <a:lnTo>
                        <a:pt x="24" y="1909"/>
                      </a:lnTo>
                      <a:lnTo>
                        <a:pt x="0" y="1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006"/>
                <p:cNvSpPr>
                  <a:spLocks/>
                </p:cNvSpPr>
                <p:nvPr/>
              </p:nvSpPr>
              <p:spPr bwMode="auto">
                <a:xfrm>
                  <a:off x="7668704" y="2904603"/>
                  <a:ext cx="2289250" cy="22892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900" b="1" dirty="0">
                      <a:solidFill>
                        <a:srgbClr val="E84C3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1139707" y="5515196"/>
                <a:ext cx="172988" cy="180568"/>
                <a:chOff x="7423151" y="2651124"/>
                <a:chExt cx="2788288" cy="3802211"/>
              </a:xfrm>
              <a:effectLst>
                <a:outerShdw blurRad="127000" dir="13500000" sy="23000" kx="1200000" algn="br" rotWithShape="0">
                  <a:prstClr val="black">
                    <a:alpha val="15000"/>
                  </a:prstClr>
                </a:outerShdw>
              </a:effectLst>
            </p:grpSpPr>
            <p:sp>
              <p:nvSpPr>
                <p:cNvPr id="40" name="Freeform 1004"/>
                <p:cNvSpPr>
                  <a:spLocks/>
                </p:cNvSpPr>
                <p:nvPr/>
              </p:nvSpPr>
              <p:spPr bwMode="auto">
                <a:xfrm>
                  <a:off x="7423151" y="2651124"/>
                  <a:ext cx="2788288" cy="3802211"/>
                </a:xfrm>
                <a:custGeom>
                  <a:avLst/>
                  <a:gdLst>
                    <a:gd name="T0" fmla="*/ 703 w 1407"/>
                    <a:gd name="T1" fmla="*/ 1921 h 1921"/>
                    <a:gd name="T2" fmla="*/ 680 w 1407"/>
                    <a:gd name="T3" fmla="*/ 1909 h 1921"/>
                    <a:gd name="T4" fmla="*/ 630 w 1407"/>
                    <a:gd name="T5" fmla="*/ 1879 h 1921"/>
                    <a:gd name="T6" fmla="*/ 548 w 1407"/>
                    <a:gd name="T7" fmla="*/ 1817 h 1921"/>
                    <a:gd name="T8" fmla="*/ 431 w 1407"/>
                    <a:gd name="T9" fmla="*/ 1703 h 1921"/>
                    <a:gd name="T10" fmla="*/ 315 w 1407"/>
                    <a:gd name="T11" fmla="*/ 1562 h 1921"/>
                    <a:gd name="T12" fmla="*/ 206 w 1407"/>
                    <a:gd name="T13" fmla="*/ 1396 h 1921"/>
                    <a:gd name="T14" fmla="*/ 134 w 1407"/>
                    <a:gd name="T15" fmla="*/ 1260 h 1921"/>
                    <a:gd name="T16" fmla="*/ 93 w 1407"/>
                    <a:gd name="T17" fmla="*/ 1164 h 1921"/>
                    <a:gd name="T18" fmla="*/ 58 w 1407"/>
                    <a:gd name="T19" fmla="*/ 1065 h 1921"/>
                    <a:gd name="T20" fmla="*/ 31 w 1407"/>
                    <a:gd name="T21" fmla="*/ 964 h 1921"/>
                    <a:gd name="T22" fmla="*/ 11 w 1407"/>
                    <a:gd name="T23" fmla="*/ 860 h 1921"/>
                    <a:gd name="T24" fmla="*/ 1 w 1407"/>
                    <a:gd name="T25" fmla="*/ 757 h 1921"/>
                    <a:gd name="T26" fmla="*/ 0 w 1407"/>
                    <a:gd name="T27" fmla="*/ 704 h 1921"/>
                    <a:gd name="T28" fmla="*/ 0 w 1407"/>
                    <a:gd name="T29" fmla="*/ 667 h 1921"/>
                    <a:gd name="T30" fmla="*/ 7 w 1407"/>
                    <a:gd name="T31" fmla="*/ 597 h 1921"/>
                    <a:gd name="T32" fmla="*/ 22 w 1407"/>
                    <a:gd name="T33" fmla="*/ 529 h 1921"/>
                    <a:gd name="T34" fmla="*/ 42 w 1407"/>
                    <a:gd name="T35" fmla="*/ 461 h 1921"/>
                    <a:gd name="T36" fmla="*/ 68 w 1407"/>
                    <a:gd name="T37" fmla="*/ 399 h 1921"/>
                    <a:gd name="T38" fmla="*/ 101 w 1407"/>
                    <a:gd name="T39" fmla="*/ 339 h 1921"/>
                    <a:gd name="T40" fmla="*/ 140 w 1407"/>
                    <a:gd name="T41" fmla="*/ 282 h 1921"/>
                    <a:gd name="T42" fmla="*/ 182 w 1407"/>
                    <a:gd name="T43" fmla="*/ 230 h 1921"/>
                    <a:gd name="T44" fmla="*/ 230 w 1407"/>
                    <a:gd name="T45" fmla="*/ 183 h 1921"/>
                    <a:gd name="T46" fmla="*/ 282 w 1407"/>
                    <a:gd name="T47" fmla="*/ 140 h 1921"/>
                    <a:gd name="T48" fmla="*/ 338 w 1407"/>
                    <a:gd name="T49" fmla="*/ 102 h 1921"/>
                    <a:gd name="T50" fmla="*/ 399 w 1407"/>
                    <a:gd name="T51" fmla="*/ 70 h 1921"/>
                    <a:gd name="T52" fmla="*/ 461 w 1407"/>
                    <a:gd name="T53" fmla="*/ 43 h 1921"/>
                    <a:gd name="T54" fmla="*/ 527 w 1407"/>
                    <a:gd name="T55" fmla="*/ 22 h 1921"/>
                    <a:gd name="T56" fmla="*/ 596 w 1407"/>
                    <a:gd name="T57" fmla="*/ 8 h 1921"/>
                    <a:gd name="T58" fmla="*/ 667 w 1407"/>
                    <a:gd name="T59" fmla="*/ 1 h 1921"/>
                    <a:gd name="T60" fmla="*/ 703 w 1407"/>
                    <a:gd name="T61" fmla="*/ 0 h 1921"/>
                    <a:gd name="T62" fmla="*/ 740 w 1407"/>
                    <a:gd name="T63" fmla="*/ 1 h 1921"/>
                    <a:gd name="T64" fmla="*/ 811 w 1407"/>
                    <a:gd name="T65" fmla="*/ 8 h 1921"/>
                    <a:gd name="T66" fmla="*/ 880 w 1407"/>
                    <a:gd name="T67" fmla="*/ 22 h 1921"/>
                    <a:gd name="T68" fmla="*/ 946 w 1407"/>
                    <a:gd name="T69" fmla="*/ 43 h 1921"/>
                    <a:gd name="T70" fmla="*/ 1009 w 1407"/>
                    <a:gd name="T71" fmla="*/ 70 h 1921"/>
                    <a:gd name="T72" fmla="*/ 1069 w 1407"/>
                    <a:gd name="T73" fmla="*/ 102 h 1921"/>
                    <a:gd name="T74" fmla="*/ 1125 w 1407"/>
                    <a:gd name="T75" fmla="*/ 140 h 1921"/>
                    <a:gd name="T76" fmla="*/ 1177 w 1407"/>
                    <a:gd name="T77" fmla="*/ 183 h 1921"/>
                    <a:gd name="T78" fmla="*/ 1225 w 1407"/>
                    <a:gd name="T79" fmla="*/ 230 h 1921"/>
                    <a:gd name="T80" fmla="*/ 1267 w 1407"/>
                    <a:gd name="T81" fmla="*/ 282 h 1921"/>
                    <a:gd name="T82" fmla="*/ 1306 w 1407"/>
                    <a:gd name="T83" fmla="*/ 339 h 1921"/>
                    <a:gd name="T84" fmla="*/ 1339 w 1407"/>
                    <a:gd name="T85" fmla="*/ 399 h 1921"/>
                    <a:gd name="T86" fmla="*/ 1365 w 1407"/>
                    <a:gd name="T87" fmla="*/ 461 h 1921"/>
                    <a:gd name="T88" fmla="*/ 1385 w 1407"/>
                    <a:gd name="T89" fmla="*/ 529 h 1921"/>
                    <a:gd name="T90" fmla="*/ 1400 w 1407"/>
                    <a:gd name="T91" fmla="*/ 597 h 1921"/>
                    <a:gd name="T92" fmla="*/ 1407 w 1407"/>
                    <a:gd name="T93" fmla="*/ 667 h 1921"/>
                    <a:gd name="T94" fmla="*/ 1407 w 1407"/>
                    <a:gd name="T95" fmla="*/ 704 h 1921"/>
                    <a:gd name="T96" fmla="*/ 1407 w 1407"/>
                    <a:gd name="T97" fmla="*/ 757 h 1921"/>
                    <a:gd name="T98" fmla="*/ 1397 w 1407"/>
                    <a:gd name="T99" fmla="*/ 860 h 1921"/>
                    <a:gd name="T100" fmla="*/ 1378 w 1407"/>
                    <a:gd name="T101" fmla="*/ 964 h 1921"/>
                    <a:gd name="T102" fmla="*/ 1349 w 1407"/>
                    <a:gd name="T103" fmla="*/ 1065 h 1921"/>
                    <a:gd name="T104" fmla="*/ 1314 w 1407"/>
                    <a:gd name="T105" fmla="*/ 1164 h 1921"/>
                    <a:gd name="T106" fmla="*/ 1273 w 1407"/>
                    <a:gd name="T107" fmla="*/ 1260 h 1921"/>
                    <a:gd name="T108" fmla="*/ 1201 w 1407"/>
                    <a:gd name="T109" fmla="*/ 1396 h 1921"/>
                    <a:gd name="T110" fmla="*/ 1092 w 1407"/>
                    <a:gd name="T111" fmla="*/ 1562 h 1921"/>
                    <a:gd name="T112" fmla="*/ 976 w 1407"/>
                    <a:gd name="T113" fmla="*/ 1703 h 1921"/>
                    <a:gd name="T114" fmla="*/ 859 w 1407"/>
                    <a:gd name="T115" fmla="*/ 1817 h 1921"/>
                    <a:gd name="T116" fmla="*/ 777 w 1407"/>
                    <a:gd name="T117" fmla="*/ 1879 h 1921"/>
                    <a:gd name="T118" fmla="*/ 727 w 1407"/>
                    <a:gd name="T119" fmla="*/ 1909 h 1921"/>
                    <a:gd name="T120" fmla="*/ 703 w 1407"/>
                    <a:gd name="T121" fmla="*/ 1921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07" h="1921">
                      <a:moveTo>
                        <a:pt x="703" y="1921"/>
                      </a:moveTo>
                      <a:lnTo>
                        <a:pt x="680" y="1909"/>
                      </a:lnTo>
                      <a:lnTo>
                        <a:pt x="630" y="1879"/>
                      </a:lnTo>
                      <a:lnTo>
                        <a:pt x="548" y="1817"/>
                      </a:lnTo>
                      <a:lnTo>
                        <a:pt x="431" y="1703"/>
                      </a:lnTo>
                      <a:lnTo>
                        <a:pt x="315" y="1562"/>
                      </a:lnTo>
                      <a:lnTo>
                        <a:pt x="206" y="1396"/>
                      </a:lnTo>
                      <a:lnTo>
                        <a:pt x="134" y="1260"/>
                      </a:lnTo>
                      <a:lnTo>
                        <a:pt x="93" y="1164"/>
                      </a:lnTo>
                      <a:lnTo>
                        <a:pt x="58" y="1065"/>
                      </a:lnTo>
                      <a:lnTo>
                        <a:pt x="31" y="964"/>
                      </a:lnTo>
                      <a:lnTo>
                        <a:pt x="11" y="860"/>
                      </a:lnTo>
                      <a:lnTo>
                        <a:pt x="1" y="757"/>
                      </a:lnTo>
                      <a:lnTo>
                        <a:pt x="0" y="704"/>
                      </a:lnTo>
                      <a:lnTo>
                        <a:pt x="0" y="667"/>
                      </a:lnTo>
                      <a:lnTo>
                        <a:pt x="7" y="597"/>
                      </a:lnTo>
                      <a:lnTo>
                        <a:pt x="22" y="529"/>
                      </a:lnTo>
                      <a:lnTo>
                        <a:pt x="42" y="461"/>
                      </a:lnTo>
                      <a:lnTo>
                        <a:pt x="68" y="399"/>
                      </a:lnTo>
                      <a:lnTo>
                        <a:pt x="101" y="339"/>
                      </a:lnTo>
                      <a:lnTo>
                        <a:pt x="140" y="282"/>
                      </a:lnTo>
                      <a:lnTo>
                        <a:pt x="182" y="230"/>
                      </a:lnTo>
                      <a:lnTo>
                        <a:pt x="230" y="183"/>
                      </a:lnTo>
                      <a:lnTo>
                        <a:pt x="282" y="140"/>
                      </a:lnTo>
                      <a:lnTo>
                        <a:pt x="338" y="102"/>
                      </a:lnTo>
                      <a:lnTo>
                        <a:pt x="399" y="70"/>
                      </a:lnTo>
                      <a:lnTo>
                        <a:pt x="461" y="43"/>
                      </a:lnTo>
                      <a:lnTo>
                        <a:pt x="527" y="22"/>
                      </a:lnTo>
                      <a:lnTo>
                        <a:pt x="596" y="8"/>
                      </a:lnTo>
                      <a:lnTo>
                        <a:pt x="667" y="1"/>
                      </a:lnTo>
                      <a:lnTo>
                        <a:pt x="703" y="0"/>
                      </a:lnTo>
                      <a:lnTo>
                        <a:pt x="740" y="1"/>
                      </a:lnTo>
                      <a:lnTo>
                        <a:pt x="811" y="8"/>
                      </a:lnTo>
                      <a:lnTo>
                        <a:pt x="880" y="22"/>
                      </a:lnTo>
                      <a:lnTo>
                        <a:pt x="946" y="43"/>
                      </a:lnTo>
                      <a:lnTo>
                        <a:pt x="1009" y="70"/>
                      </a:lnTo>
                      <a:lnTo>
                        <a:pt x="1069" y="102"/>
                      </a:lnTo>
                      <a:lnTo>
                        <a:pt x="1125" y="140"/>
                      </a:lnTo>
                      <a:lnTo>
                        <a:pt x="1177" y="183"/>
                      </a:lnTo>
                      <a:lnTo>
                        <a:pt x="1225" y="230"/>
                      </a:lnTo>
                      <a:lnTo>
                        <a:pt x="1267" y="282"/>
                      </a:lnTo>
                      <a:lnTo>
                        <a:pt x="1306" y="339"/>
                      </a:lnTo>
                      <a:lnTo>
                        <a:pt x="1339" y="399"/>
                      </a:lnTo>
                      <a:lnTo>
                        <a:pt x="1365" y="461"/>
                      </a:lnTo>
                      <a:lnTo>
                        <a:pt x="1385" y="529"/>
                      </a:lnTo>
                      <a:lnTo>
                        <a:pt x="1400" y="597"/>
                      </a:lnTo>
                      <a:lnTo>
                        <a:pt x="1407" y="667"/>
                      </a:lnTo>
                      <a:lnTo>
                        <a:pt x="1407" y="704"/>
                      </a:lnTo>
                      <a:lnTo>
                        <a:pt x="1407" y="757"/>
                      </a:lnTo>
                      <a:lnTo>
                        <a:pt x="1397" y="860"/>
                      </a:lnTo>
                      <a:lnTo>
                        <a:pt x="1378" y="964"/>
                      </a:lnTo>
                      <a:lnTo>
                        <a:pt x="1349" y="1065"/>
                      </a:lnTo>
                      <a:lnTo>
                        <a:pt x="1314" y="1164"/>
                      </a:lnTo>
                      <a:lnTo>
                        <a:pt x="1273" y="1260"/>
                      </a:lnTo>
                      <a:lnTo>
                        <a:pt x="1201" y="1396"/>
                      </a:lnTo>
                      <a:lnTo>
                        <a:pt x="1092" y="1562"/>
                      </a:lnTo>
                      <a:lnTo>
                        <a:pt x="976" y="1703"/>
                      </a:lnTo>
                      <a:lnTo>
                        <a:pt x="859" y="1817"/>
                      </a:lnTo>
                      <a:lnTo>
                        <a:pt x="777" y="1879"/>
                      </a:lnTo>
                      <a:lnTo>
                        <a:pt x="727" y="1909"/>
                      </a:lnTo>
                      <a:lnTo>
                        <a:pt x="703" y="1921"/>
                      </a:lnTo>
                      <a:close/>
                    </a:path>
                  </a:pathLst>
                </a:custGeom>
                <a:solidFill>
                  <a:srgbClr val="E84C3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005"/>
                <p:cNvSpPr>
                  <a:spLocks/>
                </p:cNvSpPr>
                <p:nvPr/>
              </p:nvSpPr>
              <p:spPr bwMode="auto">
                <a:xfrm>
                  <a:off x="8817295" y="2651124"/>
                  <a:ext cx="1394144" cy="3802211"/>
                </a:xfrm>
                <a:custGeom>
                  <a:avLst/>
                  <a:gdLst>
                    <a:gd name="T0" fmla="*/ 0 w 704"/>
                    <a:gd name="T1" fmla="*/ 0 h 1921"/>
                    <a:gd name="T2" fmla="*/ 37 w 704"/>
                    <a:gd name="T3" fmla="*/ 1 h 1921"/>
                    <a:gd name="T4" fmla="*/ 108 w 704"/>
                    <a:gd name="T5" fmla="*/ 8 h 1921"/>
                    <a:gd name="T6" fmla="*/ 177 w 704"/>
                    <a:gd name="T7" fmla="*/ 22 h 1921"/>
                    <a:gd name="T8" fmla="*/ 243 w 704"/>
                    <a:gd name="T9" fmla="*/ 43 h 1921"/>
                    <a:gd name="T10" fmla="*/ 306 w 704"/>
                    <a:gd name="T11" fmla="*/ 70 h 1921"/>
                    <a:gd name="T12" fmla="*/ 366 w 704"/>
                    <a:gd name="T13" fmla="*/ 102 h 1921"/>
                    <a:gd name="T14" fmla="*/ 422 w 704"/>
                    <a:gd name="T15" fmla="*/ 140 h 1921"/>
                    <a:gd name="T16" fmla="*/ 474 w 704"/>
                    <a:gd name="T17" fmla="*/ 183 h 1921"/>
                    <a:gd name="T18" fmla="*/ 522 w 704"/>
                    <a:gd name="T19" fmla="*/ 230 h 1921"/>
                    <a:gd name="T20" fmla="*/ 564 w 704"/>
                    <a:gd name="T21" fmla="*/ 282 h 1921"/>
                    <a:gd name="T22" fmla="*/ 603 w 704"/>
                    <a:gd name="T23" fmla="*/ 339 h 1921"/>
                    <a:gd name="T24" fmla="*/ 636 w 704"/>
                    <a:gd name="T25" fmla="*/ 399 h 1921"/>
                    <a:gd name="T26" fmla="*/ 662 w 704"/>
                    <a:gd name="T27" fmla="*/ 461 h 1921"/>
                    <a:gd name="T28" fmla="*/ 682 w 704"/>
                    <a:gd name="T29" fmla="*/ 529 h 1921"/>
                    <a:gd name="T30" fmla="*/ 697 w 704"/>
                    <a:gd name="T31" fmla="*/ 597 h 1921"/>
                    <a:gd name="T32" fmla="*/ 704 w 704"/>
                    <a:gd name="T33" fmla="*/ 667 h 1921"/>
                    <a:gd name="T34" fmla="*/ 704 w 704"/>
                    <a:gd name="T35" fmla="*/ 704 h 1921"/>
                    <a:gd name="T36" fmla="*/ 704 w 704"/>
                    <a:gd name="T37" fmla="*/ 757 h 1921"/>
                    <a:gd name="T38" fmla="*/ 694 w 704"/>
                    <a:gd name="T39" fmla="*/ 860 h 1921"/>
                    <a:gd name="T40" fmla="*/ 675 w 704"/>
                    <a:gd name="T41" fmla="*/ 964 h 1921"/>
                    <a:gd name="T42" fmla="*/ 646 w 704"/>
                    <a:gd name="T43" fmla="*/ 1065 h 1921"/>
                    <a:gd name="T44" fmla="*/ 611 w 704"/>
                    <a:gd name="T45" fmla="*/ 1164 h 1921"/>
                    <a:gd name="T46" fmla="*/ 570 w 704"/>
                    <a:gd name="T47" fmla="*/ 1260 h 1921"/>
                    <a:gd name="T48" fmla="*/ 498 w 704"/>
                    <a:gd name="T49" fmla="*/ 1396 h 1921"/>
                    <a:gd name="T50" fmla="*/ 389 w 704"/>
                    <a:gd name="T51" fmla="*/ 1562 h 1921"/>
                    <a:gd name="T52" fmla="*/ 273 w 704"/>
                    <a:gd name="T53" fmla="*/ 1703 h 1921"/>
                    <a:gd name="T54" fmla="*/ 156 w 704"/>
                    <a:gd name="T55" fmla="*/ 1817 h 1921"/>
                    <a:gd name="T56" fmla="*/ 74 w 704"/>
                    <a:gd name="T57" fmla="*/ 1879 h 1921"/>
                    <a:gd name="T58" fmla="*/ 24 w 704"/>
                    <a:gd name="T59" fmla="*/ 1909 h 1921"/>
                    <a:gd name="T60" fmla="*/ 0 w 704"/>
                    <a:gd name="T61" fmla="*/ 1921 h 1921"/>
                    <a:gd name="T62" fmla="*/ 0 w 704"/>
                    <a:gd name="T63" fmla="*/ 0 h 1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4" h="1921">
                      <a:moveTo>
                        <a:pt x="0" y="0"/>
                      </a:moveTo>
                      <a:lnTo>
                        <a:pt x="37" y="1"/>
                      </a:lnTo>
                      <a:lnTo>
                        <a:pt x="108" y="8"/>
                      </a:lnTo>
                      <a:lnTo>
                        <a:pt x="177" y="22"/>
                      </a:lnTo>
                      <a:lnTo>
                        <a:pt x="243" y="43"/>
                      </a:lnTo>
                      <a:lnTo>
                        <a:pt x="306" y="70"/>
                      </a:lnTo>
                      <a:lnTo>
                        <a:pt x="366" y="102"/>
                      </a:lnTo>
                      <a:lnTo>
                        <a:pt x="422" y="140"/>
                      </a:lnTo>
                      <a:lnTo>
                        <a:pt x="474" y="183"/>
                      </a:lnTo>
                      <a:lnTo>
                        <a:pt x="522" y="230"/>
                      </a:lnTo>
                      <a:lnTo>
                        <a:pt x="564" y="282"/>
                      </a:lnTo>
                      <a:lnTo>
                        <a:pt x="603" y="339"/>
                      </a:lnTo>
                      <a:lnTo>
                        <a:pt x="636" y="399"/>
                      </a:lnTo>
                      <a:lnTo>
                        <a:pt x="662" y="461"/>
                      </a:lnTo>
                      <a:lnTo>
                        <a:pt x="682" y="529"/>
                      </a:lnTo>
                      <a:lnTo>
                        <a:pt x="697" y="597"/>
                      </a:lnTo>
                      <a:lnTo>
                        <a:pt x="704" y="667"/>
                      </a:lnTo>
                      <a:lnTo>
                        <a:pt x="704" y="704"/>
                      </a:lnTo>
                      <a:lnTo>
                        <a:pt x="704" y="757"/>
                      </a:lnTo>
                      <a:lnTo>
                        <a:pt x="694" y="860"/>
                      </a:lnTo>
                      <a:lnTo>
                        <a:pt x="675" y="964"/>
                      </a:lnTo>
                      <a:lnTo>
                        <a:pt x="646" y="1065"/>
                      </a:lnTo>
                      <a:lnTo>
                        <a:pt x="611" y="1164"/>
                      </a:lnTo>
                      <a:lnTo>
                        <a:pt x="570" y="1260"/>
                      </a:lnTo>
                      <a:lnTo>
                        <a:pt x="498" y="1396"/>
                      </a:lnTo>
                      <a:lnTo>
                        <a:pt x="389" y="1562"/>
                      </a:lnTo>
                      <a:lnTo>
                        <a:pt x="273" y="1703"/>
                      </a:lnTo>
                      <a:lnTo>
                        <a:pt x="156" y="1817"/>
                      </a:lnTo>
                      <a:lnTo>
                        <a:pt x="74" y="1879"/>
                      </a:lnTo>
                      <a:lnTo>
                        <a:pt x="24" y="1909"/>
                      </a:lnTo>
                      <a:lnTo>
                        <a:pt x="0" y="1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006"/>
                <p:cNvSpPr>
                  <a:spLocks/>
                </p:cNvSpPr>
                <p:nvPr/>
              </p:nvSpPr>
              <p:spPr bwMode="auto">
                <a:xfrm>
                  <a:off x="7668704" y="2904603"/>
                  <a:ext cx="2289250" cy="22892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rgbClr val="E84C3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4</a:t>
                  </a:r>
                  <a:endParaRPr lang="en-US" sz="900" b="1" dirty="0">
                    <a:solidFill>
                      <a:srgbClr val="E84C3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</p:grpSp>
      </p:grpSp>
      <p:grpSp>
        <p:nvGrpSpPr>
          <p:cNvPr id="47" name="Group 46"/>
          <p:cNvGrpSpPr/>
          <p:nvPr/>
        </p:nvGrpSpPr>
        <p:grpSpPr>
          <a:xfrm>
            <a:off x="2446307" y="1202039"/>
            <a:ext cx="2224346" cy="818085"/>
            <a:chOff x="3336708" y="934470"/>
            <a:chExt cx="1863939" cy="746368"/>
          </a:xfrm>
        </p:grpSpPr>
        <p:sp>
          <p:nvSpPr>
            <p:cNvPr id="45" name="Rectangle 44"/>
            <p:cNvSpPr/>
            <p:nvPr/>
          </p:nvSpPr>
          <p:spPr>
            <a:xfrm>
              <a:off x="3336708" y="934470"/>
              <a:ext cx="1863939" cy="7413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0" rtlCol="0" anchor="ctr"/>
            <a:lstStyle/>
            <a:p>
              <a:pPr algn="ctr"/>
              <a:endParaRPr lang="en-US" sz="24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Selection</a:t>
              </a:r>
              <a:r>
                <a:rPr lang="en-US" sz="2400" dirty="0">
                  <a:solidFill>
                    <a:prstClr val="black"/>
                  </a:solidFill>
                </a:rPr>
                <a:t/>
              </a:r>
              <a:br>
                <a:rPr lang="en-US" sz="2400" dirty="0">
                  <a:solidFill>
                    <a:prstClr val="black"/>
                  </a:solidFill>
                </a:rPr>
              </a:b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36708" y="1388388"/>
              <a:ext cx="1863939" cy="292450"/>
            </a:xfrm>
            <a:prstGeom prst="rect">
              <a:avLst/>
            </a:prstGeom>
            <a:solidFill>
              <a:srgbClr val="9BBB5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rgbClr val="5B9BD5">
                      <a:lumMod val="50000"/>
                    </a:srgbClr>
                  </a:solidFill>
                </a:rPr>
                <a:t>LAs</a:t>
              </a:r>
              <a:endParaRPr lang="en-US" sz="2400" i="1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</p:grpSp>
      <p:sp>
        <p:nvSpPr>
          <p:cNvPr id="48" name="Down Arrow 47"/>
          <p:cNvSpPr/>
          <p:nvPr/>
        </p:nvSpPr>
        <p:spPr>
          <a:xfrm>
            <a:off x="3056599" y="2069606"/>
            <a:ext cx="580571" cy="45477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25112" y="2524764"/>
            <a:ext cx="1864758" cy="421389"/>
          </a:xfrm>
          <a:prstGeom prst="rect">
            <a:avLst/>
          </a:prstGeom>
          <a:solidFill>
            <a:srgbClr val="9BBB5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5B9BD5">
                    <a:lumMod val="50000"/>
                  </a:srgbClr>
                </a:solidFill>
              </a:rPr>
              <a:t>4</a:t>
            </a:r>
            <a:r>
              <a:rPr lang="en-US" sz="2400" i="1" dirty="0" smtClean="0">
                <a:solidFill>
                  <a:srgbClr val="5B9BD5">
                    <a:lumMod val="50000"/>
                  </a:srgbClr>
                </a:solidFill>
              </a:rPr>
              <a:t> LAs</a:t>
            </a:r>
            <a:endParaRPr lang="en-US" sz="2400" i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1388041" y="1792689"/>
            <a:ext cx="280010" cy="249083"/>
          </a:xfrm>
          <a:prstGeom prst="ellipse">
            <a:avLst/>
          </a:prstGeom>
          <a:solidFill>
            <a:srgbClr val="002060">
              <a:alpha val="4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56809" y="989518"/>
            <a:ext cx="1898133" cy="1154693"/>
            <a:chOff x="543180" y="1237852"/>
            <a:chExt cx="2078512" cy="125748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CFCFCF"/>
                </a:clrFrom>
                <a:clrTo>
                  <a:srgbClr val="CFCFC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62"/>
            <a:stretch/>
          </p:blipFill>
          <p:spPr>
            <a:xfrm>
              <a:off x="543180" y="1237852"/>
              <a:ext cx="2078512" cy="1257481"/>
            </a:xfrm>
            <a:prstGeom prst="rect">
              <a:avLst/>
            </a:prstGeom>
          </p:spPr>
        </p:pic>
        <p:sp>
          <p:nvSpPr>
            <p:cNvPr id="62" name="Oval 61"/>
            <p:cNvSpPr/>
            <p:nvPr/>
          </p:nvSpPr>
          <p:spPr>
            <a:xfrm>
              <a:off x="999628" y="1625266"/>
              <a:ext cx="280010" cy="249083"/>
            </a:xfrm>
            <a:prstGeom prst="ellipse">
              <a:avLst/>
            </a:prstGeom>
            <a:solidFill>
              <a:srgbClr val="002060">
                <a:alpha val="40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579404" y="1409077"/>
              <a:ext cx="280010" cy="249083"/>
            </a:xfrm>
            <a:prstGeom prst="ellipse">
              <a:avLst/>
            </a:prstGeom>
            <a:solidFill>
              <a:srgbClr val="002060">
                <a:alpha val="40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314878" y="1628171"/>
              <a:ext cx="280010" cy="249083"/>
            </a:xfrm>
            <a:prstGeom prst="ellipse">
              <a:avLst/>
            </a:prstGeom>
            <a:solidFill>
              <a:srgbClr val="002060">
                <a:alpha val="40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467278" y="2124604"/>
              <a:ext cx="280010" cy="249083"/>
            </a:xfrm>
            <a:prstGeom prst="ellipse">
              <a:avLst/>
            </a:prstGeom>
            <a:solidFill>
              <a:srgbClr val="002060">
                <a:alpha val="40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187268" y="1889325"/>
              <a:ext cx="280010" cy="249083"/>
            </a:xfrm>
            <a:prstGeom prst="ellipse">
              <a:avLst/>
            </a:prstGeom>
            <a:solidFill>
              <a:srgbClr val="002060">
                <a:alpha val="40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795222" y="1914746"/>
              <a:ext cx="280010" cy="249083"/>
            </a:xfrm>
            <a:prstGeom prst="ellipse">
              <a:avLst/>
            </a:prstGeom>
            <a:solidFill>
              <a:srgbClr val="002060">
                <a:alpha val="40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643555" y="1698137"/>
              <a:ext cx="280010" cy="249083"/>
            </a:xfrm>
            <a:prstGeom prst="ellipse">
              <a:avLst/>
            </a:prstGeom>
            <a:solidFill>
              <a:srgbClr val="002060">
                <a:alpha val="40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954229" y="1514635"/>
              <a:ext cx="280010" cy="249083"/>
            </a:xfrm>
            <a:prstGeom prst="ellipse">
              <a:avLst/>
            </a:prstGeom>
            <a:solidFill>
              <a:srgbClr val="002060">
                <a:alpha val="40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9210" y="2484295"/>
            <a:ext cx="1626559" cy="260820"/>
            <a:chOff x="654443" y="2597737"/>
            <a:chExt cx="1626559" cy="260820"/>
          </a:xfrm>
        </p:grpSpPr>
        <p:sp>
          <p:nvSpPr>
            <p:cNvPr id="71" name="Oval 70"/>
            <p:cNvSpPr/>
            <p:nvPr/>
          </p:nvSpPr>
          <p:spPr>
            <a:xfrm>
              <a:off x="654443" y="2597737"/>
              <a:ext cx="280010" cy="249083"/>
            </a:xfrm>
            <a:prstGeom prst="ellipse">
              <a:avLst/>
            </a:prstGeom>
            <a:solidFill>
              <a:srgbClr val="002060">
                <a:alpha val="40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086005" y="2606214"/>
              <a:ext cx="280010" cy="249083"/>
            </a:xfrm>
            <a:prstGeom prst="ellipse">
              <a:avLst/>
            </a:prstGeom>
            <a:solidFill>
              <a:srgbClr val="002060">
                <a:alpha val="40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7881" y="2604227"/>
              <a:ext cx="280010" cy="249083"/>
            </a:xfrm>
            <a:prstGeom prst="ellipse">
              <a:avLst/>
            </a:prstGeom>
            <a:solidFill>
              <a:srgbClr val="002060">
                <a:alpha val="40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000992" y="2609474"/>
              <a:ext cx="280010" cy="249083"/>
            </a:xfrm>
            <a:prstGeom prst="ellipse">
              <a:avLst/>
            </a:prstGeom>
            <a:solidFill>
              <a:srgbClr val="002060">
                <a:alpha val="40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9" name="Right Arrow 78"/>
          <p:cNvSpPr/>
          <p:nvPr/>
        </p:nvSpPr>
        <p:spPr>
          <a:xfrm rot="16200000" flipH="1">
            <a:off x="3160950" y="2913556"/>
            <a:ext cx="402936" cy="587143"/>
          </a:xfrm>
          <a:prstGeom prst="rightArrow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Down Arrow 81"/>
          <p:cNvSpPr/>
          <p:nvPr/>
        </p:nvSpPr>
        <p:spPr>
          <a:xfrm>
            <a:off x="1308405" y="2151484"/>
            <a:ext cx="428171" cy="36272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3" name="Down Arrow 82"/>
          <p:cNvSpPr/>
          <p:nvPr/>
        </p:nvSpPr>
        <p:spPr>
          <a:xfrm>
            <a:off x="1289551" y="2793590"/>
            <a:ext cx="428171" cy="36272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46" y="793859"/>
            <a:ext cx="2039826" cy="169692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5" y="2758588"/>
            <a:ext cx="2897809" cy="19331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3" name="Down Arrow 102"/>
          <p:cNvSpPr/>
          <p:nvPr/>
        </p:nvSpPr>
        <p:spPr>
          <a:xfrm>
            <a:off x="10235987" y="2068480"/>
            <a:ext cx="530549" cy="375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Freeform 117"/>
          <p:cNvSpPr/>
          <p:nvPr/>
        </p:nvSpPr>
        <p:spPr>
          <a:xfrm rot="806992">
            <a:off x="11573685" y="4816977"/>
            <a:ext cx="514985" cy="325227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43" name="Down Arrow 142"/>
          <p:cNvSpPr/>
          <p:nvPr/>
        </p:nvSpPr>
        <p:spPr>
          <a:xfrm>
            <a:off x="10255072" y="5240599"/>
            <a:ext cx="530549" cy="375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2527" y="146621"/>
            <a:ext cx="9898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kern="0" cap="small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SDGs Localization 2018:</a:t>
            </a:r>
            <a:r>
              <a:rPr lang="th-TH" sz="2800" b="1" kern="0" cap="small" dirty="0">
                <a:solidFill>
                  <a:prstClr val="white"/>
                </a:solidFill>
                <a:latin typeface="Calibri Light" panose="020F0302020204030204"/>
                <a:ea typeface="+mj-ea"/>
                <a:cs typeface="Angsana New" panose="02020603050405020304" pitchFamily="18" charset="-34"/>
              </a:rPr>
              <a:t> </a:t>
            </a:r>
            <a:r>
              <a:rPr lang="en-US" sz="2800" b="1" kern="0" cap="small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Improving SCP capacity for Local Authorities </a:t>
            </a:r>
          </a:p>
        </p:txBody>
      </p:sp>
      <p:sp>
        <p:nvSpPr>
          <p:cNvPr id="147" name="Freeform 146"/>
          <p:cNvSpPr/>
          <p:nvPr/>
        </p:nvSpPr>
        <p:spPr>
          <a:xfrm>
            <a:off x="11620556" y="6241666"/>
            <a:ext cx="451813" cy="350379"/>
          </a:xfrm>
          <a:custGeom>
            <a:avLst/>
            <a:gdLst/>
            <a:ahLst/>
            <a:cxnLst/>
            <a:rect l="l" t="t" r="r" b="b"/>
            <a:pathLst>
              <a:path w="469140" h="432707">
                <a:moveTo>
                  <a:pt x="170863" y="0"/>
                </a:moveTo>
                <a:lnTo>
                  <a:pt x="385245" y="0"/>
                </a:lnTo>
                <a:cubicBezTo>
                  <a:pt x="399143" y="0"/>
                  <a:pt x="409848" y="5259"/>
                  <a:pt x="417360" y="15776"/>
                </a:cubicBezTo>
                <a:cubicBezTo>
                  <a:pt x="424873" y="26293"/>
                  <a:pt x="426563" y="38500"/>
                  <a:pt x="422431" y="52398"/>
                </a:cubicBezTo>
                <a:lnTo>
                  <a:pt x="345242" y="307628"/>
                </a:lnTo>
                <a:cubicBezTo>
                  <a:pt x="338481" y="329977"/>
                  <a:pt x="331767" y="344391"/>
                  <a:pt x="325100" y="350870"/>
                </a:cubicBezTo>
                <a:cubicBezTo>
                  <a:pt x="318433" y="357350"/>
                  <a:pt x="306366" y="360589"/>
                  <a:pt x="288900" y="360589"/>
                </a:cubicBezTo>
                <a:lnTo>
                  <a:pt x="44094" y="360589"/>
                </a:lnTo>
                <a:cubicBezTo>
                  <a:pt x="39023" y="360589"/>
                  <a:pt x="35455" y="361998"/>
                  <a:pt x="33389" y="364815"/>
                </a:cubicBezTo>
                <a:cubicBezTo>
                  <a:pt x="31323" y="367820"/>
                  <a:pt x="31229" y="371858"/>
                  <a:pt x="33107" y="376928"/>
                </a:cubicBezTo>
                <a:cubicBezTo>
                  <a:pt x="37614" y="390075"/>
                  <a:pt x="51136" y="396648"/>
                  <a:pt x="73673" y="396648"/>
                </a:cubicBezTo>
                <a:lnTo>
                  <a:pt x="333692" y="396648"/>
                </a:lnTo>
                <a:cubicBezTo>
                  <a:pt x="339139" y="396648"/>
                  <a:pt x="344397" y="395193"/>
                  <a:pt x="349468" y="392282"/>
                </a:cubicBezTo>
                <a:cubicBezTo>
                  <a:pt x="354539" y="389371"/>
                  <a:pt x="357826" y="385474"/>
                  <a:pt x="359327" y="380591"/>
                </a:cubicBezTo>
                <a:lnTo>
                  <a:pt x="443841" y="102543"/>
                </a:lnTo>
                <a:cubicBezTo>
                  <a:pt x="445156" y="98411"/>
                  <a:pt x="445625" y="93058"/>
                  <a:pt x="445250" y="86485"/>
                </a:cubicBezTo>
                <a:cubicBezTo>
                  <a:pt x="452386" y="89302"/>
                  <a:pt x="457926" y="93340"/>
                  <a:pt x="461870" y="98599"/>
                </a:cubicBezTo>
                <a:cubicBezTo>
                  <a:pt x="469383" y="109304"/>
                  <a:pt x="471073" y="121417"/>
                  <a:pt x="466941" y="134939"/>
                </a:cubicBezTo>
                <a:lnTo>
                  <a:pt x="389471" y="390169"/>
                </a:lnTo>
                <a:cubicBezTo>
                  <a:pt x="385903" y="402188"/>
                  <a:pt x="378719" y="412283"/>
                  <a:pt x="367920" y="420453"/>
                </a:cubicBezTo>
                <a:cubicBezTo>
                  <a:pt x="357121" y="428622"/>
                  <a:pt x="345618" y="432707"/>
                  <a:pt x="333410" y="432707"/>
                </a:cubicBezTo>
                <a:lnTo>
                  <a:pt x="73391" y="432707"/>
                </a:lnTo>
                <a:cubicBezTo>
                  <a:pt x="58931" y="432707"/>
                  <a:pt x="44986" y="427683"/>
                  <a:pt x="31558" y="417636"/>
                </a:cubicBezTo>
                <a:cubicBezTo>
                  <a:pt x="18130" y="407588"/>
                  <a:pt x="8787" y="395240"/>
                  <a:pt x="3528" y="380591"/>
                </a:cubicBezTo>
                <a:cubicBezTo>
                  <a:pt x="-980" y="368008"/>
                  <a:pt x="-1167" y="356082"/>
                  <a:pt x="2964" y="344813"/>
                </a:cubicBezTo>
                <a:cubicBezTo>
                  <a:pt x="2964" y="344062"/>
                  <a:pt x="3246" y="341527"/>
                  <a:pt x="3809" y="337207"/>
                </a:cubicBezTo>
                <a:cubicBezTo>
                  <a:pt x="4372" y="332888"/>
                  <a:pt x="4748" y="329413"/>
                  <a:pt x="4936" y="326784"/>
                </a:cubicBezTo>
                <a:cubicBezTo>
                  <a:pt x="5124" y="325281"/>
                  <a:pt x="4843" y="323263"/>
                  <a:pt x="4091" y="320727"/>
                </a:cubicBezTo>
                <a:cubicBezTo>
                  <a:pt x="3340" y="318192"/>
                  <a:pt x="3058" y="316361"/>
                  <a:pt x="3246" y="315234"/>
                </a:cubicBezTo>
                <a:cubicBezTo>
                  <a:pt x="3622" y="313168"/>
                  <a:pt x="4372" y="311196"/>
                  <a:pt x="5500" y="309318"/>
                </a:cubicBezTo>
                <a:cubicBezTo>
                  <a:pt x="6626" y="307440"/>
                  <a:pt x="8176" y="305233"/>
                  <a:pt x="10148" y="302698"/>
                </a:cubicBezTo>
                <a:cubicBezTo>
                  <a:pt x="12120" y="300162"/>
                  <a:pt x="13669" y="297956"/>
                  <a:pt x="14796" y="296078"/>
                </a:cubicBezTo>
                <a:cubicBezTo>
                  <a:pt x="19116" y="288941"/>
                  <a:pt x="23342" y="280349"/>
                  <a:pt x="27473" y="270301"/>
                </a:cubicBezTo>
                <a:cubicBezTo>
                  <a:pt x="31605" y="260253"/>
                  <a:pt x="34422" y="251661"/>
                  <a:pt x="35924" y="244525"/>
                </a:cubicBezTo>
                <a:cubicBezTo>
                  <a:pt x="36488" y="242647"/>
                  <a:pt x="36535" y="239829"/>
                  <a:pt x="36065" y="236073"/>
                </a:cubicBezTo>
                <a:cubicBezTo>
                  <a:pt x="35595" y="232317"/>
                  <a:pt x="35549" y="229688"/>
                  <a:pt x="35924" y="228185"/>
                </a:cubicBezTo>
                <a:cubicBezTo>
                  <a:pt x="36488" y="226120"/>
                  <a:pt x="38084" y="223490"/>
                  <a:pt x="40713" y="220297"/>
                </a:cubicBezTo>
                <a:cubicBezTo>
                  <a:pt x="43343" y="217105"/>
                  <a:pt x="44939" y="214945"/>
                  <a:pt x="45502" y="213818"/>
                </a:cubicBezTo>
                <a:cubicBezTo>
                  <a:pt x="49446" y="207057"/>
                  <a:pt x="53390" y="198418"/>
                  <a:pt x="57334" y="187901"/>
                </a:cubicBezTo>
                <a:cubicBezTo>
                  <a:pt x="61278" y="177384"/>
                  <a:pt x="63626" y="168932"/>
                  <a:pt x="64377" y="162547"/>
                </a:cubicBezTo>
                <a:cubicBezTo>
                  <a:pt x="64565" y="160857"/>
                  <a:pt x="64330" y="157852"/>
                  <a:pt x="63673" y="153532"/>
                </a:cubicBezTo>
                <a:cubicBezTo>
                  <a:pt x="63016" y="149213"/>
                  <a:pt x="63062" y="146583"/>
                  <a:pt x="63813" y="145644"/>
                </a:cubicBezTo>
                <a:cubicBezTo>
                  <a:pt x="64565" y="143203"/>
                  <a:pt x="66631" y="140339"/>
                  <a:pt x="70011" y="137052"/>
                </a:cubicBezTo>
                <a:cubicBezTo>
                  <a:pt x="73391" y="133765"/>
                  <a:pt x="75458" y="131653"/>
                  <a:pt x="76209" y="130714"/>
                </a:cubicBezTo>
                <a:cubicBezTo>
                  <a:pt x="79778" y="125831"/>
                  <a:pt x="83768" y="117896"/>
                  <a:pt x="88181" y="106909"/>
                </a:cubicBezTo>
                <a:cubicBezTo>
                  <a:pt x="92595" y="95922"/>
                  <a:pt x="95177" y="86861"/>
                  <a:pt x="95928" y="79724"/>
                </a:cubicBezTo>
                <a:cubicBezTo>
                  <a:pt x="96117" y="78222"/>
                  <a:pt x="95835" y="75827"/>
                  <a:pt x="95083" y="72540"/>
                </a:cubicBezTo>
                <a:cubicBezTo>
                  <a:pt x="94333" y="69254"/>
                  <a:pt x="94145" y="66765"/>
                  <a:pt x="94520" y="65075"/>
                </a:cubicBezTo>
                <a:cubicBezTo>
                  <a:pt x="94896" y="63573"/>
                  <a:pt x="95741" y="61882"/>
                  <a:pt x="97055" y="60004"/>
                </a:cubicBezTo>
                <a:cubicBezTo>
                  <a:pt x="98370" y="58126"/>
                  <a:pt x="100061" y="55966"/>
                  <a:pt x="102126" y="53525"/>
                </a:cubicBezTo>
                <a:cubicBezTo>
                  <a:pt x="104192" y="51083"/>
                  <a:pt x="105788" y="49111"/>
                  <a:pt x="106915" y="47609"/>
                </a:cubicBezTo>
                <a:cubicBezTo>
                  <a:pt x="108418" y="45355"/>
                  <a:pt x="109967" y="42491"/>
                  <a:pt x="111563" y="39017"/>
                </a:cubicBezTo>
                <a:cubicBezTo>
                  <a:pt x="113160" y="35542"/>
                  <a:pt x="114569" y="32256"/>
                  <a:pt x="115789" y="29157"/>
                </a:cubicBezTo>
                <a:cubicBezTo>
                  <a:pt x="117010" y="26058"/>
                  <a:pt x="118512" y="22678"/>
                  <a:pt x="120297" y="19015"/>
                </a:cubicBezTo>
                <a:cubicBezTo>
                  <a:pt x="122081" y="15353"/>
                  <a:pt x="123912" y="12348"/>
                  <a:pt x="125790" y="10001"/>
                </a:cubicBezTo>
                <a:cubicBezTo>
                  <a:pt x="127668" y="7653"/>
                  <a:pt x="130157" y="5446"/>
                  <a:pt x="133255" y="3381"/>
                </a:cubicBezTo>
                <a:cubicBezTo>
                  <a:pt x="136354" y="1315"/>
                  <a:pt x="139734" y="235"/>
                  <a:pt x="143396" y="141"/>
                </a:cubicBezTo>
                <a:cubicBezTo>
                  <a:pt x="147059" y="47"/>
                  <a:pt x="151520" y="563"/>
                  <a:pt x="156778" y="1690"/>
                </a:cubicBezTo>
                <a:lnTo>
                  <a:pt x="156496" y="2535"/>
                </a:lnTo>
                <a:cubicBezTo>
                  <a:pt x="163633" y="845"/>
                  <a:pt x="168422" y="0"/>
                  <a:pt x="170863" y="0"/>
                </a:cubicBezTo>
                <a:close/>
                <a:moveTo>
                  <a:pt x="179878" y="72118"/>
                </a:moveTo>
                <a:cubicBezTo>
                  <a:pt x="177437" y="72118"/>
                  <a:pt x="175042" y="73010"/>
                  <a:pt x="172695" y="74794"/>
                </a:cubicBezTo>
                <a:cubicBezTo>
                  <a:pt x="170347" y="76578"/>
                  <a:pt x="168798" y="78691"/>
                  <a:pt x="168046" y="81133"/>
                </a:cubicBezTo>
                <a:lnTo>
                  <a:pt x="162130" y="99162"/>
                </a:lnTo>
                <a:cubicBezTo>
                  <a:pt x="161380" y="101604"/>
                  <a:pt x="161567" y="103716"/>
                  <a:pt x="162694" y="105501"/>
                </a:cubicBezTo>
                <a:cubicBezTo>
                  <a:pt x="163821" y="107285"/>
                  <a:pt x="165699" y="108177"/>
                  <a:pt x="168328" y="108177"/>
                </a:cubicBezTo>
                <a:lnTo>
                  <a:pt x="339608" y="108177"/>
                </a:lnTo>
                <a:cubicBezTo>
                  <a:pt x="342050" y="108177"/>
                  <a:pt x="344445" y="107285"/>
                  <a:pt x="346792" y="105501"/>
                </a:cubicBezTo>
                <a:cubicBezTo>
                  <a:pt x="349139" y="103716"/>
                  <a:pt x="350689" y="101604"/>
                  <a:pt x="351440" y="99162"/>
                </a:cubicBezTo>
                <a:lnTo>
                  <a:pt x="357355" y="81133"/>
                </a:lnTo>
                <a:cubicBezTo>
                  <a:pt x="358107" y="78691"/>
                  <a:pt x="357919" y="76578"/>
                  <a:pt x="356792" y="74794"/>
                </a:cubicBezTo>
                <a:cubicBezTo>
                  <a:pt x="355665" y="73010"/>
                  <a:pt x="353788" y="72118"/>
                  <a:pt x="351158" y="72118"/>
                </a:cubicBezTo>
                <a:lnTo>
                  <a:pt x="179878" y="72118"/>
                </a:lnTo>
                <a:close/>
                <a:moveTo>
                  <a:pt x="156496" y="144236"/>
                </a:moveTo>
                <a:cubicBezTo>
                  <a:pt x="154055" y="144236"/>
                  <a:pt x="151660" y="145128"/>
                  <a:pt x="149312" y="146912"/>
                </a:cubicBezTo>
                <a:cubicBezTo>
                  <a:pt x="146965" y="148696"/>
                  <a:pt x="145416" y="150809"/>
                  <a:pt x="144664" y="153250"/>
                </a:cubicBezTo>
                <a:lnTo>
                  <a:pt x="138748" y="171280"/>
                </a:lnTo>
                <a:cubicBezTo>
                  <a:pt x="137997" y="173721"/>
                  <a:pt x="138185" y="175834"/>
                  <a:pt x="139312" y="177618"/>
                </a:cubicBezTo>
                <a:cubicBezTo>
                  <a:pt x="140438" y="179402"/>
                  <a:pt x="142317" y="180295"/>
                  <a:pt x="144946" y="180295"/>
                </a:cubicBezTo>
                <a:lnTo>
                  <a:pt x="316226" y="180295"/>
                </a:lnTo>
                <a:cubicBezTo>
                  <a:pt x="318668" y="180295"/>
                  <a:pt x="321062" y="179402"/>
                  <a:pt x="323410" y="177618"/>
                </a:cubicBezTo>
                <a:cubicBezTo>
                  <a:pt x="325757" y="175834"/>
                  <a:pt x="327307" y="173721"/>
                  <a:pt x="328058" y="171280"/>
                </a:cubicBezTo>
                <a:lnTo>
                  <a:pt x="333974" y="153250"/>
                </a:lnTo>
                <a:cubicBezTo>
                  <a:pt x="334725" y="150809"/>
                  <a:pt x="334537" y="148696"/>
                  <a:pt x="333410" y="146912"/>
                </a:cubicBezTo>
                <a:cubicBezTo>
                  <a:pt x="332284" y="145128"/>
                  <a:pt x="330405" y="144236"/>
                  <a:pt x="327776" y="144236"/>
                </a:cubicBezTo>
                <a:lnTo>
                  <a:pt x="156496" y="1442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48" name="Freeform 147"/>
          <p:cNvSpPr/>
          <p:nvPr/>
        </p:nvSpPr>
        <p:spPr>
          <a:xfrm>
            <a:off x="11071868" y="1536802"/>
            <a:ext cx="548688" cy="406555"/>
          </a:xfrm>
          <a:custGeom>
            <a:avLst/>
            <a:gdLst>
              <a:gd name="connsiteX0" fmla="*/ 414678 w 468766"/>
              <a:gd name="connsiteY0" fmla="*/ 360589 h 432707"/>
              <a:gd name="connsiteX1" fmla="*/ 402000 w 468766"/>
              <a:gd name="connsiteY1" fmla="*/ 365942 h 432707"/>
              <a:gd name="connsiteX2" fmla="*/ 396648 w 468766"/>
              <a:gd name="connsiteY2" fmla="*/ 378619 h 432707"/>
              <a:gd name="connsiteX3" fmla="*/ 402000 w 468766"/>
              <a:gd name="connsiteY3" fmla="*/ 391296 h 432707"/>
              <a:gd name="connsiteX4" fmla="*/ 414678 w 468766"/>
              <a:gd name="connsiteY4" fmla="*/ 396648 h 432707"/>
              <a:gd name="connsiteX5" fmla="*/ 427355 w 468766"/>
              <a:gd name="connsiteY5" fmla="*/ 391296 h 432707"/>
              <a:gd name="connsiteX6" fmla="*/ 432707 w 468766"/>
              <a:gd name="connsiteY6" fmla="*/ 378619 h 432707"/>
              <a:gd name="connsiteX7" fmla="*/ 427355 w 468766"/>
              <a:gd name="connsiteY7" fmla="*/ 365942 h 432707"/>
              <a:gd name="connsiteX8" fmla="*/ 414678 w 468766"/>
              <a:gd name="connsiteY8" fmla="*/ 360589 h 432707"/>
              <a:gd name="connsiteX9" fmla="*/ 342560 w 468766"/>
              <a:gd name="connsiteY9" fmla="*/ 360589 h 432707"/>
              <a:gd name="connsiteX10" fmla="*/ 329883 w 468766"/>
              <a:gd name="connsiteY10" fmla="*/ 365942 h 432707"/>
              <a:gd name="connsiteX11" fmla="*/ 324530 w 468766"/>
              <a:gd name="connsiteY11" fmla="*/ 378619 h 432707"/>
              <a:gd name="connsiteX12" fmla="*/ 329883 w 468766"/>
              <a:gd name="connsiteY12" fmla="*/ 391296 h 432707"/>
              <a:gd name="connsiteX13" fmla="*/ 342560 w 468766"/>
              <a:gd name="connsiteY13" fmla="*/ 396648 h 432707"/>
              <a:gd name="connsiteX14" fmla="*/ 355236 w 468766"/>
              <a:gd name="connsiteY14" fmla="*/ 391296 h 432707"/>
              <a:gd name="connsiteX15" fmla="*/ 360589 w 468766"/>
              <a:gd name="connsiteY15" fmla="*/ 378619 h 432707"/>
              <a:gd name="connsiteX16" fmla="*/ 355236 w 468766"/>
              <a:gd name="connsiteY16" fmla="*/ 365942 h 432707"/>
              <a:gd name="connsiteX17" fmla="*/ 342560 w 468766"/>
              <a:gd name="connsiteY17" fmla="*/ 360589 h 432707"/>
              <a:gd name="connsiteX18" fmla="*/ 27044 w 468766"/>
              <a:gd name="connsiteY18" fmla="*/ 288471 h 432707"/>
              <a:gd name="connsiteX19" fmla="*/ 158039 w 468766"/>
              <a:gd name="connsiteY19" fmla="*/ 288471 h 432707"/>
              <a:gd name="connsiteX20" fmla="*/ 196070 w 468766"/>
              <a:gd name="connsiteY20" fmla="*/ 326784 h 432707"/>
              <a:gd name="connsiteX21" fmla="*/ 234383 w 468766"/>
              <a:gd name="connsiteY21" fmla="*/ 342560 h 432707"/>
              <a:gd name="connsiteX22" fmla="*/ 272696 w 468766"/>
              <a:gd name="connsiteY22" fmla="*/ 326784 h 432707"/>
              <a:gd name="connsiteX23" fmla="*/ 311008 w 468766"/>
              <a:gd name="connsiteY23" fmla="*/ 288471 h 432707"/>
              <a:gd name="connsiteX24" fmla="*/ 441722 w 468766"/>
              <a:gd name="connsiteY24" fmla="*/ 288471 h 432707"/>
              <a:gd name="connsiteX25" fmla="*/ 460878 w 468766"/>
              <a:gd name="connsiteY25" fmla="*/ 296359 h 432707"/>
              <a:gd name="connsiteX26" fmla="*/ 468766 w 468766"/>
              <a:gd name="connsiteY26" fmla="*/ 315516 h 432707"/>
              <a:gd name="connsiteX27" fmla="*/ 468766 w 468766"/>
              <a:gd name="connsiteY27" fmla="*/ 405663 h 432707"/>
              <a:gd name="connsiteX28" fmla="*/ 460878 w 468766"/>
              <a:gd name="connsiteY28" fmla="*/ 424819 h 432707"/>
              <a:gd name="connsiteX29" fmla="*/ 441722 w 468766"/>
              <a:gd name="connsiteY29" fmla="*/ 432707 h 432707"/>
              <a:gd name="connsiteX30" fmla="*/ 27044 w 468766"/>
              <a:gd name="connsiteY30" fmla="*/ 432707 h 432707"/>
              <a:gd name="connsiteX31" fmla="*/ 7888 w 468766"/>
              <a:gd name="connsiteY31" fmla="*/ 424819 h 432707"/>
              <a:gd name="connsiteX32" fmla="*/ 0 w 468766"/>
              <a:gd name="connsiteY32" fmla="*/ 405663 h 432707"/>
              <a:gd name="connsiteX33" fmla="*/ 0 w 468766"/>
              <a:gd name="connsiteY33" fmla="*/ 315516 h 432707"/>
              <a:gd name="connsiteX34" fmla="*/ 7888 w 468766"/>
              <a:gd name="connsiteY34" fmla="*/ 296359 h 432707"/>
              <a:gd name="connsiteX35" fmla="*/ 27044 w 468766"/>
              <a:gd name="connsiteY35" fmla="*/ 288471 h 432707"/>
              <a:gd name="connsiteX36" fmla="*/ 198325 w 468766"/>
              <a:gd name="connsiteY36" fmla="*/ 0 h 432707"/>
              <a:gd name="connsiteX37" fmla="*/ 270443 w 468766"/>
              <a:gd name="connsiteY37" fmla="*/ 0 h 432707"/>
              <a:gd name="connsiteX38" fmla="*/ 283120 w 468766"/>
              <a:gd name="connsiteY38" fmla="*/ 5353 h 432707"/>
              <a:gd name="connsiteX39" fmla="*/ 288472 w 468766"/>
              <a:gd name="connsiteY39" fmla="*/ 18030 h 432707"/>
              <a:gd name="connsiteX40" fmla="*/ 288472 w 468766"/>
              <a:gd name="connsiteY40" fmla="*/ 144236 h 432707"/>
              <a:gd name="connsiteX41" fmla="*/ 360590 w 468766"/>
              <a:gd name="connsiteY41" fmla="*/ 144236 h 432707"/>
              <a:gd name="connsiteX42" fmla="*/ 377211 w 468766"/>
              <a:gd name="connsiteY42" fmla="*/ 155222 h 432707"/>
              <a:gd name="connsiteX43" fmla="*/ 373267 w 468766"/>
              <a:gd name="connsiteY43" fmla="*/ 174942 h 432707"/>
              <a:gd name="connsiteX44" fmla="*/ 247061 w 468766"/>
              <a:gd name="connsiteY44" fmla="*/ 301148 h 432707"/>
              <a:gd name="connsiteX45" fmla="*/ 234384 w 468766"/>
              <a:gd name="connsiteY45" fmla="*/ 306501 h 432707"/>
              <a:gd name="connsiteX46" fmla="*/ 221707 w 468766"/>
              <a:gd name="connsiteY46" fmla="*/ 301148 h 432707"/>
              <a:gd name="connsiteX47" fmla="*/ 95500 w 468766"/>
              <a:gd name="connsiteY47" fmla="*/ 174942 h 432707"/>
              <a:gd name="connsiteX48" fmla="*/ 91556 w 468766"/>
              <a:gd name="connsiteY48" fmla="*/ 155222 h 432707"/>
              <a:gd name="connsiteX49" fmla="*/ 108178 w 468766"/>
              <a:gd name="connsiteY49" fmla="*/ 144236 h 432707"/>
              <a:gd name="connsiteX50" fmla="*/ 180295 w 468766"/>
              <a:gd name="connsiteY50" fmla="*/ 144236 h 432707"/>
              <a:gd name="connsiteX51" fmla="*/ 180295 w 468766"/>
              <a:gd name="connsiteY51" fmla="*/ 18030 h 432707"/>
              <a:gd name="connsiteX52" fmla="*/ 185648 w 468766"/>
              <a:gd name="connsiteY52" fmla="*/ 5353 h 432707"/>
              <a:gd name="connsiteX53" fmla="*/ 198325 w 468766"/>
              <a:gd name="connsiteY53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8766" h="432707">
                <a:moveTo>
                  <a:pt x="414678" y="360589"/>
                </a:moveTo>
                <a:cubicBezTo>
                  <a:pt x="409795" y="360589"/>
                  <a:pt x="405569" y="362374"/>
                  <a:pt x="402000" y="365942"/>
                </a:cubicBezTo>
                <a:cubicBezTo>
                  <a:pt x="398433" y="369510"/>
                  <a:pt x="396648" y="373736"/>
                  <a:pt x="396648" y="378619"/>
                </a:cubicBezTo>
                <a:cubicBezTo>
                  <a:pt x="396648" y="383502"/>
                  <a:pt x="398433" y="387727"/>
                  <a:pt x="402000" y="391296"/>
                </a:cubicBezTo>
                <a:cubicBezTo>
                  <a:pt x="405569" y="394864"/>
                  <a:pt x="409795" y="396648"/>
                  <a:pt x="414678" y="396648"/>
                </a:cubicBezTo>
                <a:cubicBezTo>
                  <a:pt x="419560" y="396648"/>
                  <a:pt x="423786" y="394864"/>
                  <a:pt x="427355" y="391296"/>
                </a:cubicBezTo>
                <a:cubicBezTo>
                  <a:pt x="430923" y="387727"/>
                  <a:pt x="432707" y="383502"/>
                  <a:pt x="432707" y="378619"/>
                </a:cubicBezTo>
                <a:cubicBezTo>
                  <a:pt x="432707" y="373736"/>
                  <a:pt x="430923" y="369510"/>
                  <a:pt x="427355" y="365942"/>
                </a:cubicBezTo>
                <a:cubicBezTo>
                  <a:pt x="423786" y="362374"/>
                  <a:pt x="419560" y="360589"/>
                  <a:pt x="414678" y="360589"/>
                </a:cubicBezTo>
                <a:close/>
                <a:moveTo>
                  <a:pt x="342560" y="360589"/>
                </a:moveTo>
                <a:cubicBezTo>
                  <a:pt x="337677" y="360589"/>
                  <a:pt x="333451" y="362374"/>
                  <a:pt x="329883" y="365942"/>
                </a:cubicBezTo>
                <a:cubicBezTo>
                  <a:pt x="326314" y="369510"/>
                  <a:pt x="324530" y="373736"/>
                  <a:pt x="324530" y="378619"/>
                </a:cubicBezTo>
                <a:cubicBezTo>
                  <a:pt x="324530" y="383502"/>
                  <a:pt x="326314" y="387727"/>
                  <a:pt x="329883" y="391296"/>
                </a:cubicBezTo>
                <a:cubicBezTo>
                  <a:pt x="333451" y="394864"/>
                  <a:pt x="337677" y="396648"/>
                  <a:pt x="342560" y="396648"/>
                </a:cubicBezTo>
                <a:cubicBezTo>
                  <a:pt x="347443" y="396648"/>
                  <a:pt x="351669" y="394864"/>
                  <a:pt x="355236" y="391296"/>
                </a:cubicBezTo>
                <a:cubicBezTo>
                  <a:pt x="358805" y="387727"/>
                  <a:pt x="360589" y="383502"/>
                  <a:pt x="360589" y="378619"/>
                </a:cubicBezTo>
                <a:cubicBezTo>
                  <a:pt x="360589" y="373736"/>
                  <a:pt x="358805" y="369510"/>
                  <a:pt x="355236" y="365942"/>
                </a:cubicBezTo>
                <a:cubicBezTo>
                  <a:pt x="351669" y="362374"/>
                  <a:pt x="347443" y="360589"/>
                  <a:pt x="342560" y="360589"/>
                </a:cubicBezTo>
                <a:close/>
                <a:moveTo>
                  <a:pt x="27044" y="288471"/>
                </a:moveTo>
                <a:lnTo>
                  <a:pt x="158039" y="288471"/>
                </a:lnTo>
                <a:lnTo>
                  <a:pt x="196070" y="326784"/>
                </a:lnTo>
                <a:cubicBezTo>
                  <a:pt x="206964" y="337301"/>
                  <a:pt x="219734" y="342560"/>
                  <a:pt x="234383" y="342560"/>
                </a:cubicBezTo>
                <a:cubicBezTo>
                  <a:pt x="249032" y="342560"/>
                  <a:pt x="261803" y="337301"/>
                  <a:pt x="272696" y="326784"/>
                </a:cubicBezTo>
                <a:lnTo>
                  <a:pt x="311008" y="288471"/>
                </a:lnTo>
                <a:lnTo>
                  <a:pt x="441722" y="288471"/>
                </a:lnTo>
                <a:cubicBezTo>
                  <a:pt x="449234" y="288471"/>
                  <a:pt x="455620" y="291101"/>
                  <a:pt x="460878" y="296359"/>
                </a:cubicBezTo>
                <a:cubicBezTo>
                  <a:pt x="466137" y="301618"/>
                  <a:pt x="468766" y="308003"/>
                  <a:pt x="468766" y="315516"/>
                </a:cubicBezTo>
                <a:lnTo>
                  <a:pt x="468766" y="405663"/>
                </a:lnTo>
                <a:cubicBezTo>
                  <a:pt x="468766" y="413175"/>
                  <a:pt x="466137" y="419561"/>
                  <a:pt x="460878" y="424819"/>
                </a:cubicBezTo>
                <a:cubicBezTo>
                  <a:pt x="455620" y="430078"/>
                  <a:pt x="449234" y="432707"/>
                  <a:pt x="441722" y="432707"/>
                </a:cubicBezTo>
                <a:lnTo>
                  <a:pt x="27044" y="432707"/>
                </a:lnTo>
                <a:cubicBezTo>
                  <a:pt x="19532" y="432707"/>
                  <a:pt x="13147" y="430078"/>
                  <a:pt x="7888" y="424819"/>
                </a:cubicBezTo>
                <a:cubicBezTo>
                  <a:pt x="2630" y="419561"/>
                  <a:pt x="0" y="413175"/>
                  <a:pt x="0" y="405663"/>
                </a:cubicBezTo>
                <a:lnTo>
                  <a:pt x="0" y="315516"/>
                </a:lnTo>
                <a:cubicBezTo>
                  <a:pt x="0" y="308003"/>
                  <a:pt x="2630" y="301618"/>
                  <a:pt x="7888" y="296359"/>
                </a:cubicBezTo>
                <a:cubicBezTo>
                  <a:pt x="13147" y="291101"/>
                  <a:pt x="19532" y="288471"/>
                  <a:pt x="27044" y="288471"/>
                </a:cubicBezTo>
                <a:close/>
                <a:moveTo>
                  <a:pt x="198325" y="0"/>
                </a:moveTo>
                <a:lnTo>
                  <a:pt x="270443" y="0"/>
                </a:lnTo>
                <a:cubicBezTo>
                  <a:pt x="275326" y="0"/>
                  <a:pt x="279551" y="1784"/>
                  <a:pt x="283120" y="5353"/>
                </a:cubicBezTo>
                <a:cubicBezTo>
                  <a:pt x="286688" y="8921"/>
                  <a:pt x="288472" y="13147"/>
                  <a:pt x="288472" y="18030"/>
                </a:cubicBezTo>
                <a:lnTo>
                  <a:pt x="288472" y="144236"/>
                </a:lnTo>
                <a:lnTo>
                  <a:pt x="360590" y="144236"/>
                </a:lnTo>
                <a:cubicBezTo>
                  <a:pt x="368478" y="144236"/>
                  <a:pt x="374019" y="147898"/>
                  <a:pt x="377211" y="155222"/>
                </a:cubicBezTo>
                <a:cubicBezTo>
                  <a:pt x="380404" y="162922"/>
                  <a:pt x="379090" y="169496"/>
                  <a:pt x="373267" y="174942"/>
                </a:cubicBezTo>
                <a:lnTo>
                  <a:pt x="247061" y="301148"/>
                </a:lnTo>
                <a:cubicBezTo>
                  <a:pt x="243680" y="304717"/>
                  <a:pt x="239454" y="306501"/>
                  <a:pt x="234384" y="306501"/>
                </a:cubicBezTo>
                <a:cubicBezTo>
                  <a:pt x="229313" y="306501"/>
                  <a:pt x="225087" y="304717"/>
                  <a:pt x="221707" y="301148"/>
                </a:cubicBezTo>
                <a:lnTo>
                  <a:pt x="95500" y="174942"/>
                </a:lnTo>
                <a:cubicBezTo>
                  <a:pt x="89679" y="169496"/>
                  <a:pt x="88364" y="162922"/>
                  <a:pt x="91556" y="155222"/>
                </a:cubicBezTo>
                <a:cubicBezTo>
                  <a:pt x="94750" y="147898"/>
                  <a:pt x="100290" y="144236"/>
                  <a:pt x="108178" y="144236"/>
                </a:cubicBezTo>
                <a:lnTo>
                  <a:pt x="180295" y="144236"/>
                </a:lnTo>
                <a:lnTo>
                  <a:pt x="180295" y="18030"/>
                </a:lnTo>
                <a:cubicBezTo>
                  <a:pt x="180295" y="13147"/>
                  <a:pt x="182080" y="8921"/>
                  <a:pt x="185648" y="5353"/>
                </a:cubicBezTo>
                <a:cubicBezTo>
                  <a:pt x="189217" y="1784"/>
                  <a:pt x="193442" y="0"/>
                  <a:pt x="19832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49" name="Freeform 148"/>
          <p:cNvSpPr/>
          <p:nvPr/>
        </p:nvSpPr>
        <p:spPr>
          <a:xfrm>
            <a:off x="11529921" y="3488853"/>
            <a:ext cx="423327" cy="313563"/>
          </a:xfrm>
          <a:custGeom>
            <a:avLst/>
            <a:gdLst/>
            <a:ahLst/>
            <a:cxnLst/>
            <a:rect l="l" t="t" r="r" b="b"/>
            <a:pathLst>
              <a:path w="432707" h="360589">
                <a:moveTo>
                  <a:pt x="99163" y="0"/>
                </a:moveTo>
                <a:lnTo>
                  <a:pt x="333545" y="0"/>
                </a:lnTo>
                <a:cubicBezTo>
                  <a:pt x="338428" y="0"/>
                  <a:pt x="343358" y="1596"/>
                  <a:pt x="348335" y="4789"/>
                </a:cubicBezTo>
                <a:cubicBezTo>
                  <a:pt x="353312" y="7982"/>
                  <a:pt x="356739" y="11926"/>
                  <a:pt x="358618" y="16621"/>
                </a:cubicBezTo>
                <a:lnTo>
                  <a:pt x="425665" y="172125"/>
                </a:lnTo>
                <a:cubicBezTo>
                  <a:pt x="430360" y="183581"/>
                  <a:pt x="432707" y="195131"/>
                  <a:pt x="432707" y="206775"/>
                </a:cubicBezTo>
                <a:lnTo>
                  <a:pt x="432707" y="342560"/>
                </a:lnTo>
                <a:cubicBezTo>
                  <a:pt x="432707" y="347443"/>
                  <a:pt x="430923" y="351668"/>
                  <a:pt x="427355" y="355237"/>
                </a:cubicBezTo>
                <a:cubicBezTo>
                  <a:pt x="423786" y="358805"/>
                  <a:pt x="419560" y="360589"/>
                  <a:pt x="414678" y="360589"/>
                </a:cubicBezTo>
                <a:lnTo>
                  <a:pt x="18030" y="360589"/>
                </a:lnTo>
                <a:cubicBezTo>
                  <a:pt x="13146" y="360589"/>
                  <a:pt x="8921" y="358805"/>
                  <a:pt x="5353" y="355237"/>
                </a:cubicBezTo>
                <a:cubicBezTo>
                  <a:pt x="1784" y="351668"/>
                  <a:pt x="0" y="347443"/>
                  <a:pt x="0" y="342560"/>
                </a:cubicBezTo>
                <a:lnTo>
                  <a:pt x="0" y="206775"/>
                </a:lnTo>
                <a:cubicBezTo>
                  <a:pt x="0" y="195131"/>
                  <a:pt x="2348" y="183581"/>
                  <a:pt x="7043" y="172125"/>
                </a:cubicBezTo>
                <a:lnTo>
                  <a:pt x="74090" y="16621"/>
                </a:lnTo>
                <a:cubicBezTo>
                  <a:pt x="75968" y="11926"/>
                  <a:pt x="79395" y="7982"/>
                  <a:pt x="84373" y="4789"/>
                </a:cubicBezTo>
                <a:cubicBezTo>
                  <a:pt x="89349" y="1596"/>
                  <a:pt x="94279" y="0"/>
                  <a:pt x="99163" y="0"/>
                </a:cubicBezTo>
                <a:close/>
                <a:moveTo>
                  <a:pt x="116628" y="54088"/>
                </a:moveTo>
                <a:lnTo>
                  <a:pt x="56906" y="193817"/>
                </a:lnTo>
                <a:cubicBezTo>
                  <a:pt x="56717" y="194192"/>
                  <a:pt x="56483" y="194943"/>
                  <a:pt x="56201" y="196070"/>
                </a:cubicBezTo>
                <a:cubicBezTo>
                  <a:pt x="55920" y="197197"/>
                  <a:pt x="55685" y="197948"/>
                  <a:pt x="55497" y="198324"/>
                </a:cubicBezTo>
                <a:lnTo>
                  <a:pt x="144518" y="198324"/>
                </a:lnTo>
                <a:lnTo>
                  <a:pt x="171280" y="252412"/>
                </a:lnTo>
                <a:lnTo>
                  <a:pt x="261428" y="252412"/>
                </a:lnTo>
                <a:lnTo>
                  <a:pt x="288190" y="198324"/>
                </a:lnTo>
                <a:lnTo>
                  <a:pt x="377211" y="198324"/>
                </a:lnTo>
                <a:cubicBezTo>
                  <a:pt x="377022" y="197761"/>
                  <a:pt x="376788" y="197009"/>
                  <a:pt x="376506" y="196070"/>
                </a:cubicBezTo>
                <a:cubicBezTo>
                  <a:pt x="376225" y="195131"/>
                  <a:pt x="375989" y="194380"/>
                  <a:pt x="375802" y="193817"/>
                </a:cubicBezTo>
                <a:lnTo>
                  <a:pt x="316080" y="54088"/>
                </a:lnTo>
                <a:lnTo>
                  <a:pt x="116628" y="540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11752421" y="3283662"/>
            <a:ext cx="291364" cy="298982"/>
          </a:xfrm>
          <a:custGeom>
            <a:avLst/>
            <a:gdLst>
              <a:gd name="connsiteX0" fmla="*/ 153249 w 504825"/>
              <a:gd name="connsiteY0" fmla="*/ 288471 h 396648"/>
              <a:gd name="connsiteX1" fmla="*/ 423692 w 504825"/>
              <a:gd name="connsiteY1" fmla="*/ 288471 h 396648"/>
              <a:gd name="connsiteX2" fmla="*/ 430029 w 504825"/>
              <a:gd name="connsiteY2" fmla="*/ 291148 h 396648"/>
              <a:gd name="connsiteX3" fmla="*/ 432706 w 504825"/>
              <a:gd name="connsiteY3" fmla="*/ 297486 h 396648"/>
              <a:gd name="connsiteX4" fmla="*/ 432706 w 504825"/>
              <a:gd name="connsiteY4" fmla="*/ 315516 h 396648"/>
              <a:gd name="connsiteX5" fmla="*/ 430029 w 504825"/>
              <a:gd name="connsiteY5" fmla="*/ 321854 h 396648"/>
              <a:gd name="connsiteX6" fmla="*/ 423692 w 504825"/>
              <a:gd name="connsiteY6" fmla="*/ 324530 h 396648"/>
              <a:gd name="connsiteX7" fmla="*/ 153249 w 504825"/>
              <a:gd name="connsiteY7" fmla="*/ 324530 h 396648"/>
              <a:gd name="connsiteX8" fmla="*/ 146911 w 504825"/>
              <a:gd name="connsiteY8" fmla="*/ 321854 h 396648"/>
              <a:gd name="connsiteX9" fmla="*/ 144234 w 504825"/>
              <a:gd name="connsiteY9" fmla="*/ 315516 h 396648"/>
              <a:gd name="connsiteX10" fmla="*/ 144234 w 504825"/>
              <a:gd name="connsiteY10" fmla="*/ 297486 h 396648"/>
              <a:gd name="connsiteX11" fmla="*/ 146911 w 504825"/>
              <a:gd name="connsiteY11" fmla="*/ 291148 h 396648"/>
              <a:gd name="connsiteX12" fmla="*/ 153249 w 504825"/>
              <a:gd name="connsiteY12" fmla="*/ 288471 h 396648"/>
              <a:gd name="connsiteX13" fmla="*/ 81132 w 504825"/>
              <a:gd name="connsiteY13" fmla="*/ 288471 h 396648"/>
              <a:gd name="connsiteX14" fmla="*/ 99162 w 504825"/>
              <a:gd name="connsiteY14" fmla="*/ 288471 h 396648"/>
              <a:gd name="connsiteX15" fmla="*/ 105500 w 504825"/>
              <a:gd name="connsiteY15" fmla="*/ 291148 h 396648"/>
              <a:gd name="connsiteX16" fmla="*/ 108176 w 504825"/>
              <a:gd name="connsiteY16" fmla="*/ 297486 h 396648"/>
              <a:gd name="connsiteX17" fmla="*/ 108176 w 504825"/>
              <a:gd name="connsiteY17" fmla="*/ 315516 h 396648"/>
              <a:gd name="connsiteX18" fmla="*/ 105500 w 504825"/>
              <a:gd name="connsiteY18" fmla="*/ 321854 h 396648"/>
              <a:gd name="connsiteX19" fmla="*/ 99162 w 504825"/>
              <a:gd name="connsiteY19" fmla="*/ 324530 h 396648"/>
              <a:gd name="connsiteX20" fmla="*/ 81132 w 504825"/>
              <a:gd name="connsiteY20" fmla="*/ 324530 h 396648"/>
              <a:gd name="connsiteX21" fmla="*/ 74793 w 504825"/>
              <a:gd name="connsiteY21" fmla="*/ 321854 h 396648"/>
              <a:gd name="connsiteX22" fmla="*/ 72117 w 504825"/>
              <a:gd name="connsiteY22" fmla="*/ 315516 h 396648"/>
              <a:gd name="connsiteX23" fmla="*/ 72117 w 504825"/>
              <a:gd name="connsiteY23" fmla="*/ 297486 h 396648"/>
              <a:gd name="connsiteX24" fmla="*/ 74793 w 504825"/>
              <a:gd name="connsiteY24" fmla="*/ 291148 h 396648"/>
              <a:gd name="connsiteX25" fmla="*/ 81132 w 504825"/>
              <a:gd name="connsiteY25" fmla="*/ 288471 h 396648"/>
              <a:gd name="connsiteX26" fmla="*/ 153249 w 504825"/>
              <a:gd name="connsiteY26" fmla="*/ 216354 h 396648"/>
              <a:gd name="connsiteX27" fmla="*/ 423692 w 504825"/>
              <a:gd name="connsiteY27" fmla="*/ 216354 h 396648"/>
              <a:gd name="connsiteX28" fmla="*/ 430029 w 504825"/>
              <a:gd name="connsiteY28" fmla="*/ 219030 h 396648"/>
              <a:gd name="connsiteX29" fmla="*/ 432706 w 504825"/>
              <a:gd name="connsiteY29" fmla="*/ 225368 h 396648"/>
              <a:gd name="connsiteX30" fmla="*/ 432706 w 504825"/>
              <a:gd name="connsiteY30" fmla="*/ 243398 h 396648"/>
              <a:gd name="connsiteX31" fmla="*/ 430029 w 504825"/>
              <a:gd name="connsiteY31" fmla="*/ 249736 h 396648"/>
              <a:gd name="connsiteX32" fmla="*/ 423692 w 504825"/>
              <a:gd name="connsiteY32" fmla="*/ 252412 h 396648"/>
              <a:gd name="connsiteX33" fmla="*/ 153249 w 504825"/>
              <a:gd name="connsiteY33" fmla="*/ 252412 h 396648"/>
              <a:gd name="connsiteX34" fmla="*/ 146911 w 504825"/>
              <a:gd name="connsiteY34" fmla="*/ 249736 h 396648"/>
              <a:gd name="connsiteX35" fmla="*/ 144234 w 504825"/>
              <a:gd name="connsiteY35" fmla="*/ 243398 h 396648"/>
              <a:gd name="connsiteX36" fmla="*/ 144234 w 504825"/>
              <a:gd name="connsiteY36" fmla="*/ 225368 h 396648"/>
              <a:gd name="connsiteX37" fmla="*/ 146911 w 504825"/>
              <a:gd name="connsiteY37" fmla="*/ 219030 h 396648"/>
              <a:gd name="connsiteX38" fmla="*/ 153249 w 504825"/>
              <a:gd name="connsiteY38" fmla="*/ 216354 h 396648"/>
              <a:gd name="connsiteX39" fmla="*/ 81132 w 504825"/>
              <a:gd name="connsiteY39" fmla="*/ 216354 h 396648"/>
              <a:gd name="connsiteX40" fmla="*/ 99162 w 504825"/>
              <a:gd name="connsiteY40" fmla="*/ 216354 h 396648"/>
              <a:gd name="connsiteX41" fmla="*/ 105500 w 504825"/>
              <a:gd name="connsiteY41" fmla="*/ 219030 h 396648"/>
              <a:gd name="connsiteX42" fmla="*/ 108176 w 504825"/>
              <a:gd name="connsiteY42" fmla="*/ 225368 h 396648"/>
              <a:gd name="connsiteX43" fmla="*/ 108176 w 504825"/>
              <a:gd name="connsiteY43" fmla="*/ 243398 h 396648"/>
              <a:gd name="connsiteX44" fmla="*/ 105500 w 504825"/>
              <a:gd name="connsiteY44" fmla="*/ 249736 h 396648"/>
              <a:gd name="connsiteX45" fmla="*/ 99162 w 504825"/>
              <a:gd name="connsiteY45" fmla="*/ 252412 h 396648"/>
              <a:gd name="connsiteX46" fmla="*/ 81132 w 504825"/>
              <a:gd name="connsiteY46" fmla="*/ 252412 h 396648"/>
              <a:gd name="connsiteX47" fmla="*/ 74793 w 504825"/>
              <a:gd name="connsiteY47" fmla="*/ 249736 h 396648"/>
              <a:gd name="connsiteX48" fmla="*/ 72117 w 504825"/>
              <a:gd name="connsiteY48" fmla="*/ 243398 h 396648"/>
              <a:gd name="connsiteX49" fmla="*/ 72117 w 504825"/>
              <a:gd name="connsiteY49" fmla="*/ 225368 h 396648"/>
              <a:gd name="connsiteX50" fmla="*/ 74793 w 504825"/>
              <a:gd name="connsiteY50" fmla="*/ 219030 h 396648"/>
              <a:gd name="connsiteX51" fmla="*/ 81132 w 504825"/>
              <a:gd name="connsiteY51" fmla="*/ 216354 h 396648"/>
              <a:gd name="connsiteX52" fmla="*/ 153249 w 504825"/>
              <a:gd name="connsiteY52" fmla="*/ 144236 h 396648"/>
              <a:gd name="connsiteX53" fmla="*/ 423692 w 504825"/>
              <a:gd name="connsiteY53" fmla="*/ 144236 h 396648"/>
              <a:gd name="connsiteX54" fmla="*/ 430029 w 504825"/>
              <a:gd name="connsiteY54" fmla="*/ 146912 h 396648"/>
              <a:gd name="connsiteX55" fmla="*/ 432706 w 504825"/>
              <a:gd name="connsiteY55" fmla="*/ 153250 h 396648"/>
              <a:gd name="connsiteX56" fmla="*/ 432706 w 504825"/>
              <a:gd name="connsiteY56" fmla="*/ 171280 h 396648"/>
              <a:gd name="connsiteX57" fmla="*/ 430029 w 504825"/>
              <a:gd name="connsiteY57" fmla="*/ 177618 h 396648"/>
              <a:gd name="connsiteX58" fmla="*/ 423692 w 504825"/>
              <a:gd name="connsiteY58" fmla="*/ 180295 h 396648"/>
              <a:gd name="connsiteX59" fmla="*/ 153249 w 504825"/>
              <a:gd name="connsiteY59" fmla="*/ 180295 h 396648"/>
              <a:gd name="connsiteX60" fmla="*/ 146911 w 504825"/>
              <a:gd name="connsiteY60" fmla="*/ 177618 h 396648"/>
              <a:gd name="connsiteX61" fmla="*/ 144234 w 504825"/>
              <a:gd name="connsiteY61" fmla="*/ 171280 h 396648"/>
              <a:gd name="connsiteX62" fmla="*/ 144234 w 504825"/>
              <a:gd name="connsiteY62" fmla="*/ 153250 h 396648"/>
              <a:gd name="connsiteX63" fmla="*/ 146911 w 504825"/>
              <a:gd name="connsiteY63" fmla="*/ 146912 h 396648"/>
              <a:gd name="connsiteX64" fmla="*/ 153249 w 504825"/>
              <a:gd name="connsiteY64" fmla="*/ 144236 h 396648"/>
              <a:gd name="connsiteX65" fmla="*/ 81132 w 504825"/>
              <a:gd name="connsiteY65" fmla="*/ 144236 h 396648"/>
              <a:gd name="connsiteX66" fmla="*/ 99162 w 504825"/>
              <a:gd name="connsiteY66" fmla="*/ 144236 h 396648"/>
              <a:gd name="connsiteX67" fmla="*/ 105500 w 504825"/>
              <a:gd name="connsiteY67" fmla="*/ 146912 h 396648"/>
              <a:gd name="connsiteX68" fmla="*/ 108176 w 504825"/>
              <a:gd name="connsiteY68" fmla="*/ 153250 h 396648"/>
              <a:gd name="connsiteX69" fmla="*/ 108176 w 504825"/>
              <a:gd name="connsiteY69" fmla="*/ 171280 h 396648"/>
              <a:gd name="connsiteX70" fmla="*/ 105500 w 504825"/>
              <a:gd name="connsiteY70" fmla="*/ 177618 h 396648"/>
              <a:gd name="connsiteX71" fmla="*/ 99162 w 504825"/>
              <a:gd name="connsiteY71" fmla="*/ 180295 h 396648"/>
              <a:gd name="connsiteX72" fmla="*/ 81132 w 504825"/>
              <a:gd name="connsiteY72" fmla="*/ 180295 h 396648"/>
              <a:gd name="connsiteX73" fmla="*/ 74793 w 504825"/>
              <a:gd name="connsiteY73" fmla="*/ 177618 h 396648"/>
              <a:gd name="connsiteX74" fmla="*/ 72117 w 504825"/>
              <a:gd name="connsiteY74" fmla="*/ 171280 h 396648"/>
              <a:gd name="connsiteX75" fmla="*/ 72117 w 504825"/>
              <a:gd name="connsiteY75" fmla="*/ 153250 h 396648"/>
              <a:gd name="connsiteX76" fmla="*/ 74793 w 504825"/>
              <a:gd name="connsiteY76" fmla="*/ 146912 h 396648"/>
              <a:gd name="connsiteX77" fmla="*/ 81132 w 504825"/>
              <a:gd name="connsiteY77" fmla="*/ 144236 h 396648"/>
              <a:gd name="connsiteX78" fmla="*/ 45073 w 504825"/>
              <a:gd name="connsiteY78" fmla="*/ 108177 h 396648"/>
              <a:gd name="connsiteX79" fmla="*/ 38735 w 504825"/>
              <a:gd name="connsiteY79" fmla="*/ 110853 h 396648"/>
              <a:gd name="connsiteX80" fmla="*/ 36059 w 504825"/>
              <a:gd name="connsiteY80" fmla="*/ 117191 h 396648"/>
              <a:gd name="connsiteX81" fmla="*/ 36059 w 504825"/>
              <a:gd name="connsiteY81" fmla="*/ 351575 h 396648"/>
              <a:gd name="connsiteX82" fmla="*/ 38735 w 504825"/>
              <a:gd name="connsiteY82" fmla="*/ 357913 h 396648"/>
              <a:gd name="connsiteX83" fmla="*/ 45073 w 504825"/>
              <a:gd name="connsiteY83" fmla="*/ 360589 h 396648"/>
              <a:gd name="connsiteX84" fmla="*/ 459751 w 504825"/>
              <a:gd name="connsiteY84" fmla="*/ 360589 h 396648"/>
              <a:gd name="connsiteX85" fmla="*/ 466090 w 504825"/>
              <a:gd name="connsiteY85" fmla="*/ 357913 h 396648"/>
              <a:gd name="connsiteX86" fmla="*/ 468765 w 504825"/>
              <a:gd name="connsiteY86" fmla="*/ 351575 h 396648"/>
              <a:gd name="connsiteX87" fmla="*/ 468765 w 504825"/>
              <a:gd name="connsiteY87" fmla="*/ 117191 h 396648"/>
              <a:gd name="connsiteX88" fmla="*/ 466090 w 504825"/>
              <a:gd name="connsiteY88" fmla="*/ 110853 h 396648"/>
              <a:gd name="connsiteX89" fmla="*/ 459751 w 504825"/>
              <a:gd name="connsiteY89" fmla="*/ 108177 h 396648"/>
              <a:gd name="connsiteX90" fmla="*/ 45073 w 504825"/>
              <a:gd name="connsiteY90" fmla="*/ 0 h 396648"/>
              <a:gd name="connsiteX91" fmla="*/ 459751 w 504825"/>
              <a:gd name="connsiteY91" fmla="*/ 0 h 396648"/>
              <a:gd name="connsiteX92" fmla="*/ 491584 w 504825"/>
              <a:gd name="connsiteY92" fmla="*/ 13240 h 396648"/>
              <a:gd name="connsiteX93" fmla="*/ 504825 w 504825"/>
              <a:gd name="connsiteY93" fmla="*/ 45074 h 396648"/>
              <a:gd name="connsiteX94" fmla="*/ 504825 w 504825"/>
              <a:gd name="connsiteY94" fmla="*/ 351575 h 396648"/>
              <a:gd name="connsiteX95" fmla="*/ 491584 w 504825"/>
              <a:gd name="connsiteY95" fmla="*/ 383408 h 396648"/>
              <a:gd name="connsiteX96" fmla="*/ 459751 w 504825"/>
              <a:gd name="connsiteY96" fmla="*/ 396648 h 396648"/>
              <a:gd name="connsiteX97" fmla="*/ 45073 w 504825"/>
              <a:gd name="connsiteY97" fmla="*/ 396648 h 396648"/>
              <a:gd name="connsiteX98" fmla="*/ 13240 w 504825"/>
              <a:gd name="connsiteY98" fmla="*/ 383408 h 396648"/>
              <a:gd name="connsiteX99" fmla="*/ 0 w 504825"/>
              <a:gd name="connsiteY99" fmla="*/ 351575 h 396648"/>
              <a:gd name="connsiteX100" fmla="*/ 0 w 504825"/>
              <a:gd name="connsiteY100" fmla="*/ 45074 h 396648"/>
              <a:gd name="connsiteX101" fmla="*/ 13240 w 504825"/>
              <a:gd name="connsiteY101" fmla="*/ 13240 h 396648"/>
              <a:gd name="connsiteX102" fmla="*/ 45073 w 504825"/>
              <a:gd name="connsiteY102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04825" h="396648">
                <a:moveTo>
                  <a:pt x="153249" y="288471"/>
                </a:moveTo>
                <a:lnTo>
                  <a:pt x="423692" y="288471"/>
                </a:lnTo>
                <a:cubicBezTo>
                  <a:pt x="426133" y="288471"/>
                  <a:pt x="428246" y="289363"/>
                  <a:pt x="430029" y="291148"/>
                </a:cubicBezTo>
                <a:cubicBezTo>
                  <a:pt x="431814" y="292932"/>
                  <a:pt x="432706" y="295045"/>
                  <a:pt x="432706" y="297486"/>
                </a:cubicBezTo>
                <a:lnTo>
                  <a:pt x="432706" y="315516"/>
                </a:lnTo>
                <a:cubicBezTo>
                  <a:pt x="432706" y="317957"/>
                  <a:pt x="431814" y="320070"/>
                  <a:pt x="430029" y="321854"/>
                </a:cubicBezTo>
                <a:cubicBezTo>
                  <a:pt x="428246" y="323638"/>
                  <a:pt x="426133" y="324530"/>
                  <a:pt x="423692" y="324530"/>
                </a:cubicBezTo>
                <a:lnTo>
                  <a:pt x="153249" y="324530"/>
                </a:lnTo>
                <a:cubicBezTo>
                  <a:pt x="150808" y="324530"/>
                  <a:pt x="148696" y="323638"/>
                  <a:pt x="146911" y="321854"/>
                </a:cubicBezTo>
                <a:cubicBezTo>
                  <a:pt x="145127" y="320070"/>
                  <a:pt x="144234" y="317957"/>
                  <a:pt x="144234" y="315516"/>
                </a:cubicBezTo>
                <a:lnTo>
                  <a:pt x="144234" y="297486"/>
                </a:lnTo>
                <a:cubicBezTo>
                  <a:pt x="144234" y="295045"/>
                  <a:pt x="145127" y="292932"/>
                  <a:pt x="146911" y="291148"/>
                </a:cubicBezTo>
                <a:cubicBezTo>
                  <a:pt x="148696" y="289363"/>
                  <a:pt x="150808" y="288471"/>
                  <a:pt x="153249" y="288471"/>
                </a:cubicBezTo>
                <a:close/>
                <a:moveTo>
                  <a:pt x="81132" y="288471"/>
                </a:moveTo>
                <a:lnTo>
                  <a:pt x="99162" y="288471"/>
                </a:lnTo>
                <a:cubicBezTo>
                  <a:pt x="101603" y="288471"/>
                  <a:pt x="103716" y="289363"/>
                  <a:pt x="105500" y="291148"/>
                </a:cubicBezTo>
                <a:cubicBezTo>
                  <a:pt x="107285" y="292932"/>
                  <a:pt x="108176" y="295045"/>
                  <a:pt x="108176" y="297486"/>
                </a:cubicBezTo>
                <a:lnTo>
                  <a:pt x="108176" y="315516"/>
                </a:lnTo>
                <a:cubicBezTo>
                  <a:pt x="108176" y="317957"/>
                  <a:pt x="107285" y="320070"/>
                  <a:pt x="105500" y="321854"/>
                </a:cubicBezTo>
                <a:cubicBezTo>
                  <a:pt x="103716" y="323638"/>
                  <a:pt x="101603" y="324530"/>
                  <a:pt x="99162" y="324530"/>
                </a:cubicBezTo>
                <a:lnTo>
                  <a:pt x="81132" y="324530"/>
                </a:lnTo>
                <a:cubicBezTo>
                  <a:pt x="78691" y="324530"/>
                  <a:pt x="76579" y="323638"/>
                  <a:pt x="74793" y="321854"/>
                </a:cubicBezTo>
                <a:cubicBezTo>
                  <a:pt x="73010" y="320070"/>
                  <a:pt x="72117" y="317957"/>
                  <a:pt x="72117" y="315516"/>
                </a:cubicBezTo>
                <a:lnTo>
                  <a:pt x="72117" y="297486"/>
                </a:lnTo>
                <a:cubicBezTo>
                  <a:pt x="72117" y="295045"/>
                  <a:pt x="73010" y="292932"/>
                  <a:pt x="74793" y="291148"/>
                </a:cubicBezTo>
                <a:cubicBezTo>
                  <a:pt x="76579" y="289363"/>
                  <a:pt x="78691" y="288471"/>
                  <a:pt x="81132" y="288471"/>
                </a:cubicBezTo>
                <a:close/>
                <a:moveTo>
                  <a:pt x="153249" y="216354"/>
                </a:moveTo>
                <a:lnTo>
                  <a:pt x="423692" y="216354"/>
                </a:lnTo>
                <a:cubicBezTo>
                  <a:pt x="426133" y="216354"/>
                  <a:pt x="428246" y="217246"/>
                  <a:pt x="430029" y="219030"/>
                </a:cubicBezTo>
                <a:cubicBezTo>
                  <a:pt x="431814" y="220814"/>
                  <a:pt x="432706" y="222927"/>
                  <a:pt x="432706" y="225368"/>
                </a:cubicBezTo>
                <a:lnTo>
                  <a:pt x="432706" y="243398"/>
                </a:lnTo>
                <a:cubicBezTo>
                  <a:pt x="432706" y="245839"/>
                  <a:pt x="431814" y="247952"/>
                  <a:pt x="430029" y="249736"/>
                </a:cubicBezTo>
                <a:cubicBezTo>
                  <a:pt x="428246" y="251520"/>
                  <a:pt x="426133" y="252412"/>
                  <a:pt x="423692" y="252412"/>
                </a:cubicBezTo>
                <a:lnTo>
                  <a:pt x="153249" y="252412"/>
                </a:lnTo>
                <a:cubicBezTo>
                  <a:pt x="150808" y="252412"/>
                  <a:pt x="148696" y="251520"/>
                  <a:pt x="146911" y="249736"/>
                </a:cubicBezTo>
                <a:cubicBezTo>
                  <a:pt x="145127" y="247952"/>
                  <a:pt x="144234" y="245839"/>
                  <a:pt x="144234" y="243398"/>
                </a:cubicBezTo>
                <a:lnTo>
                  <a:pt x="144234" y="225368"/>
                </a:lnTo>
                <a:cubicBezTo>
                  <a:pt x="144234" y="222927"/>
                  <a:pt x="145127" y="220814"/>
                  <a:pt x="146911" y="219030"/>
                </a:cubicBezTo>
                <a:cubicBezTo>
                  <a:pt x="148696" y="217246"/>
                  <a:pt x="150808" y="216354"/>
                  <a:pt x="153249" y="216354"/>
                </a:cubicBezTo>
                <a:close/>
                <a:moveTo>
                  <a:pt x="81132" y="216354"/>
                </a:moveTo>
                <a:lnTo>
                  <a:pt x="99162" y="216354"/>
                </a:lnTo>
                <a:cubicBezTo>
                  <a:pt x="101603" y="216354"/>
                  <a:pt x="103716" y="217246"/>
                  <a:pt x="105500" y="219030"/>
                </a:cubicBezTo>
                <a:cubicBezTo>
                  <a:pt x="107285" y="220814"/>
                  <a:pt x="108176" y="222927"/>
                  <a:pt x="108176" y="225368"/>
                </a:cubicBezTo>
                <a:lnTo>
                  <a:pt x="108176" y="243398"/>
                </a:lnTo>
                <a:cubicBezTo>
                  <a:pt x="108176" y="245839"/>
                  <a:pt x="107285" y="247952"/>
                  <a:pt x="105500" y="249736"/>
                </a:cubicBezTo>
                <a:cubicBezTo>
                  <a:pt x="103716" y="251520"/>
                  <a:pt x="101603" y="252412"/>
                  <a:pt x="99162" y="252412"/>
                </a:cubicBezTo>
                <a:lnTo>
                  <a:pt x="81132" y="252412"/>
                </a:lnTo>
                <a:cubicBezTo>
                  <a:pt x="78691" y="252412"/>
                  <a:pt x="76579" y="251520"/>
                  <a:pt x="74793" y="249736"/>
                </a:cubicBezTo>
                <a:cubicBezTo>
                  <a:pt x="73010" y="247952"/>
                  <a:pt x="72117" y="245839"/>
                  <a:pt x="72117" y="243398"/>
                </a:cubicBezTo>
                <a:lnTo>
                  <a:pt x="72117" y="225368"/>
                </a:lnTo>
                <a:cubicBezTo>
                  <a:pt x="72117" y="222927"/>
                  <a:pt x="73010" y="220814"/>
                  <a:pt x="74793" y="219030"/>
                </a:cubicBezTo>
                <a:cubicBezTo>
                  <a:pt x="76579" y="217246"/>
                  <a:pt x="78691" y="216354"/>
                  <a:pt x="81132" y="216354"/>
                </a:cubicBezTo>
                <a:close/>
                <a:moveTo>
                  <a:pt x="153249" y="144236"/>
                </a:moveTo>
                <a:lnTo>
                  <a:pt x="423692" y="144236"/>
                </a:lnTo>
                <a:cubicBezTo>
                  <a:pt x="426133" y="144236"/>
                  <a:pt x="428246" y="145128"/>
                  <a:pt x="430029" y="146912"/>
                </a:cubicBezTo>
                <a:cubicBezTo>
                  <a:pt x="431814" y="148696"/>
                  <a:pt x="432706" y="150809"/>
                  <a:pt x="432706" y="153250"/>
                </a:cubicBezTo>
                <a:lnTo>
                  <a:pt x="432706" y="171280"/>
                </a:lnTo>
                <a:cubicBezTo>
                  <a:pt x="432706" y="173721"/>
                  <a:pt x="431814" y="175834"/>
                  <a:pt x="430029" y="177618"/>
                </a:cubicBezTo>
                <a:cubicBezTo>
                  <a:pt x="428246" y="179403"/>
                  <a:pt x="426133" y="180295"/>
                  <a:pt x="423692" y="180295"/>
                </a:cubicBezTo>
                <a:lnTo>
                  <a:pt x="153249" y="180295"/>
                </a:lnTo>
                <a:cubicBezTo>
                  <a:pt x="150808" y="180295"/>
                  <a:pt x="148696" y="179403"/>
                  <a:pt x="146911" y="177618"/>
                </a:cubicBezTo>
                <a:cubicBezTo>
                  <a:pt x="145127" y="175834"/>
                  <a:pt x="144234" y="173721"/>
                  <a:pt x="144234" y="171280"/>
                </a:cubicBezTo>
                <a:lnTo>
                  <a:pt x="144234" y="153250"/>
                </a:lnTo>
                <a:cubicBezTo>
                  <a:pt x="144234" y="150809"/>
                  <a:pt x="145127" y="148696"/>
                  <a:pt x="146911" y="146912"/>
                </a:cubicBezTo>
                <a:cubicBezTo>
                  <a:pt x="148696" y="145128"/>
                  <a:pt x="150808" y="144236"/>
                  <a:pt x="153249" y="144236"/>
                </a:cubicBezTo>
                <a:close/>
                <a:moveTo>
                  <a:pt x="81132" y="144236"/>
                </a:moveTo>
                <a:lnTo>
                  <a:pt x="99162" y="144236"/>
                </a:lnTo>
                <a:cubicBezTo>
                  <a:pt x="101603" y="144236"/>
                  <a:pt x="103716" y="145128"/>
                  <a:pt x="105500" y="146912"/>
                </a:cubicBezTo>
                <a:cubicBezTo>
                  <a:pt x="107285" y="148696"/>
                  <a:pt x="108176" y="150809"/>
                  <a:pt x="108176" y="153250"/>
                </a:cubicBezTo>
                <a:lnTo>
                  <a:pt x="108176" y="171280"/>
                </a:lnTo>
                <a:cubicBezTo>
                  <a:pt x="108176" y="173721"/>
                  <a:pt x="107285" y="175834"/>
                  <a:pt x="105500" y="177618"/>
                </a:cubicBezTo>
                <a:cubicBezTo>
                  <a:pt x="103716" y="179403"/>
                  <a:pt x="101603" y="180295"/>
                  <a:pt x="99162" y="180295"/>
                </a:cubicBezTo>
                <a:lnTo>
                  <a:pt x="81132" y="180295"/>
                </a:lnTo>
                <a:cubicBezTo>
                  <a:pt x="78691" y="180295"/>
                  <a:pt x="76579" y="179403"/>
                  <a:pt x="74793" y="177618"/>
                </a:cubicBezTo>
                <a:cubicBezTo>
                  <a:pt x="73010" y="175834"/>
                  <a:pt x="72117" y="173721"/>
                  <a:pt x="72117" y="171280"/>
                </a:cubicBezTo>
                <a:lnTo>
                  <a:pt x="72117" y="153250"/>
                </a:lnTo>
                <a:cubicBezTo>
                  <a:pt x="72117" y="150809"/>
                  <a:pt x="73010" y="148696"/>
                  <a:pt x="74793" y="146912"/>
                </a:cubicBezTo>
                <a:cubicBezTo>
                  <a:pt x="76579" y="145128"/>
                  <a:pt x="78691" y="144236"/>
                  <a:pt x="81132" y="144236"/>
                </a:cubicBezTo>
                <a:close/>
                <a:moveTo>
                  <a:pt x="45073" y="108177"/>
                </a:moveTo>
                <a:cubicBezTo>
                  <a:pt x="42633" y="108177"/>
                  <a:pt x="40519" y="109069"/>
                  <a:pt x="38735" y="110853"/>
                </a:cubicBezTo>
                <a:cubicBezTo>
                  <a:pt x="36951" y="112637"/>
                  <a:pt x="36059" y="114750"/>
                  <a:pt x="36059" y="117191"/>
                </a:cubicBezTo>
                <a:lnTo>
                  <a:pt x="36059" y="351575"/>
                </a:lnTo>
                <a:cubicBezTo>
                  <a:pt x="36059" y="354016"/>
                  <a:pt x="36951" y="356129"/>
                  <a:pt x="38735" y="357913"/>
                </a:cubicBezTo>
                <a:cubicBezTo>
                  <a:pt x="40519" y="359697"/>
                  <a:pt x="42633" y="360589"/>
                  <a:pt x="45073" y="360589"/>
                </a:cubicBezTo>
                <a:lnTo>
                  <a:pt x="459751" y="360589"/>
                </a:lnTo>
                <a:cubicBezTo>
                  <a:pt x="462192" y="360589"/>
                  <a:pt x="464305" y="359697"/>
                  <a:pt x="466090" y="357913"/>
                </a:cubicBezTo>
                <a:cubicBezTo>
                  <a:pt x="467875" y="356129"/>
                  <a:pt x="468765" y="354016"/>
                  <a:pt x="468765" y="351575"/>
                </a:cubicBezTo>
                <a:lnTo>
                  <a:pt x="468765" y="117191"/>
                </a:lnTo>
                <a:cubicBezTo>
                  <a:pt x="468765" y="114750"/>
                  <a:pt x="467875" y="112637"/>
                  <a:pt x="466090" y="110853"/>
                </a:cubicBezTo>
                <a:cubicBezTo>
                  <a:pt x="464305" y="109069"/>
                  <a:pt x="462192" y="108177"/>
                  <a:pt x="459751" y="108177"/>
                </a:cubicBezTo>
                <a:close/>
                <a:moveTo>
                  <a:pt x="45073" y="0"/>
                </a:moveTo>
                <a:lnTo>
                  <a:pt x="459751" y="0"/>
                </a:lnTo>
                <a:cubicBezTo>
                  <a:pt x="472147" y="0"/>
                  <a:pt x="482758" y="4413"/>
                  <a:pt x="491584" y="13240"/>
                </a:cubicBezTo>
                <a:cubicBezTo>
                  <a:pt x="500412" y="22067"/>
                  <a:pt x="504825" y="32678"/>
                  <a:pt x="504825" y="45074"/>
                </a:cubicBezTo>
                <a:lnTo>
                  <a:pt x="504825" y="351575"/>
                </a:lnTo>
                <a:cubicBezTo>
                  <a:pt x="504825" y="363970"/>
                  <a:pt x="500412" y="374581"/>
                  <a:pt x="491584" y="383408"/>
                </a:cubicBezTo>
                <a:cubicBezTo>
                  <a:pt x="482758" y="392235"/>
                  <a:pt x="472147" y="396648"/>
                  <a:pt x="459751" y="396648"/>
                </a:cubicBezTo>
                <a:lnTo>
                  <a:pt x="45073" y="396648"/>
                </a:lnTo>
                <a:cubicBezTo>
                  <a:pt x="32678" y="396648"/>
                  <a:pt x="22068" y="392235"/>
                  <a:pt x="13240" y="383408"/>
                </a:cubicBezTo>
                <a:cubicBezTo>
                  <a:pt x="4413" y="374581"/>
                  <a:pt x="0" y="363970"/>
                  <a:pt x="0" y="351575"/>
                </a:cubicBezTo>
                <a:lnTo>
                  <a:pt x="0" y="45074"/>
                </a:lnTo>
                <a:cubicBezTo>
                  <a:pt x="0" y="32678"/>
                  <a:pt x="4413" y="22067"/>
                  <a:pt x="13240" y="13240"/>
                </a:cubicBezTo>
                <a:cubicBezTo>
                  <a:pt x="22068" y="4413"/>
                  <a:pt x="32678" y="0"/>
                  <a:pt x="4507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11280213" y="3283662"/>
            <a:ext cx="429895" cy="339901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8761" y="3447253"/>
            <a:ext cx="2045669" cy="830997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of LAs case study</a:t>
            </a:r>
            <a:endParaRPr lang="en-US" sz="240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64" y="5253587"/>
            <a:ext cx="3099279" cy="1445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à¸à¸¥à¸à¸²à¸£à¸à¹à¸à¸«à¸²à¸£à¸¹à¸à¸ à¸²à¸à¸ªà¸³à¸«à¸£à¸±à¸ arrow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708" flipV="1">
            <a:off x="2414696" y="4485614"/>
            <a:ext cx="1755196" cy="13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5" name="Chart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045583"/>
              </p:ext>
            </p:extLst>
          </p:nvPr>
        </p:nvGraphicFramePr>
        <p:xfrm>
          <a:off x="4250526" y="1990020"/>
          <a:ext cx="2340656" cy="156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42" name="Down Arrow 141"/>
          <p:cNvSpPr/>
          <p:nvPr/>
        </p:nvSpPr>
        <p:spPr>
          <a:xfrm>
            <a:off x="10235986" y="3970230"/>
            <a:ext cx="530549" cy="375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C0B2253-B794-42F0-A980-38CA4C3F9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82" y="-31053"/>
            <a:ext cx="6696546" cy="6561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2290" y="1550317"/>
            <a:ext cx="3369891" cy="1699396"/>
          </a:xfrm>
        </p:spPr>
        <p:txBody>
          <a:bodyPr>
            <a:normAutofit/>
          </a:bodyPr>
          <a:lstStyle/>
          <a:p>
            <a:r>
              <a:rPr lang="en-GB" sz="3600" b="1" dirty="0"/>
              <a:t>The SWITCH Asia SCP Facility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CB18A1-E546-4D44-952E-D5CAC4C55E6B}"/>
              </a:ext>
            </a:extLst>
          </p:cNvPr>
          <p:cNvSpPr/>
          <p:nvPr/>
        </p:nvSpPr>
        <p:spPr>
          <a:xfrm>
            <a:off x="1177053" y="2828918"/>
            <a:ext cx="1613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Scaling up</a:t>
            </a:r>
          </a:p>
          <a:p>
            <a:r>
              <a:rPr lang="en-US" sz="2400" b="1" dirty="0"/>
              <a:t>Replication</a:t>
            </a:r>
            <a:endParaRPr lang="de-DE" sz="2400" dirty="0"/>
          </a:p>
        </p:txBody>
      </p:sp>
      <p:pic>
        <p:nvPicPr>
          <p:cNvPr id="8" name="Picture 7" descr="paper plane.png">
            <a:extLst>
              <a:ext uri="{FF2B5EF4-FFF2-40B4-BE49-F238E27FC236}">
                <a16:creationId xmlns="" xmlns:a16="http://schemas.microsoft.com/office/drawing/2014/main" id="{9CD082A6-0193-4BB7-8A6A-D207709EB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25" y="2632537"/>
            <a:ext cx="1218439" cy="10271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9AFA43C-3121-4059-9C6F-16EAF0784B7D}"/>
              </a:ext>
            </a:extLst>
          </p:cNvPr>
          <p:cNvSpPr/>
          <p:nvPr/>
        </p:nvSpPr>
        <p:spPr>
          <a:xfrm>
            <a:off x="1177053" y="3892437"/>
            <a:ext cx="2129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Localization</a:t>
            </a:r>
          </a:p>
          <a:p>
            <a:r>
              <a:rPr lang="en-US" sz="2400" b="1" dirty="0"/>
              <a:t>Transformative Delivery</a:t>
            </a:r>
            <a:endParaRPr lang="de-DE" sz="2400" dirty="0"/>
          </a:p>
        </p:txBody>
      </p:sp>
      <p:pic>
        <p:nvPicPr>
          <p:cNvPr id="14" name="Picture 13" descr="target.png">
            <a:extLst>
              <a:ext uri="{FF2B5EF4-FFF2-40B4-BE49-F238E27FC236}">
                <a16:creationId xmlns="" xmlns:a16="http://schemas.microsoft.com/office/drawing/2014/main" id="{CBA0470B-9458-43D8-90FC-7A31E2442B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55" y="4024112"/>
            <a:ext cx="936978" cy="93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  <a:fontScheme name="Damask">
    <a:majorFont>
      <a:latin typeface="Bookman Old Style" panose="02050604050505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Rockwell" panose="02060603020205020403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Damask">
    <a:fillStyleLst>
      <a:solidFill>
        <a:schemeClr val="phClr"/>
      </a:solidFill>
      <a:gradFill rotWithShape="1">
        <a:gsLst>
          <a:gs pos="0">
            <a:schemeClr val="phClr">
              <a:tint val="48000"/>
              <a:satMod val="105000"/>
              <a:lumMod val="110000"/>
            </a:schemeClr>
          </a:gs>
          <a:gs pos="100000">
            <a:schemeClr val="phClr">
              <a:tint val="78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0000"/>
              <a:lumMod val="104000"/>
            </a:schemeClr>
          </a:gs>
          <a:gs pos="69000">
            <a:schemeClr val="phClr">
              <a:shade val="86000"/>
              <a:satMod val="130000"/>
              <a:lumMod val="102000"/>
            </a:schemeClr>
          </a:gs>
          <a:gs pos="100000">
            <a:schemeClr val="phClr">
              <a:shade val="72000"/>
              <a:satMod val="130000"/>
              <a:lumMod val="100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38100" dir="5400000" sy="96000" rotWithShape="0">
            <a:srgbClr val="000000">
              <a:alpha val="54000"/>
            </a:srgbClr>
          </a:outerShdw>
        </a:effectLst>
      </a:effectStyle>
      <a:effectStyle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18000"/>
              <a:satMod val="160000"/>
              <a:lumMod val="28000"/>
            </a:schemeClr>
            <a:schemeClr val="phClr">
              <a:tint val="95000"/>
              <a:satMod val="160000"/>
              <a:lumMod val="116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673</Words>
  <Application>Microsoft Office PowerPoint</Application>
  <PresentationFormat>Widescreen</PresentationFormat>
  <Paragraphs>118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After Night</vt:lpstr>
      <vt:lpstr>Angsana New</vt:lpstr>
      <vt:lpstr>Arial</vt:lpstr>
      <vt:lpstr>Arial Black</vt:lpstr>
      <vt:lpstr>Calibri</vt:lpstr>
      <vt:lpstr>Calibri Light</vt:lpstr>
      <vt:lpstr>Cordia New</vt:lpstr>
      <vt:lpstr>FreesiaUPC</vt:lpstr>
      <vt:lpstr>Leelawadee</vt:lpstr>
      <vt:lpstr>Lucida Sans Unicode</vt:lpstr>
      <vt:lpstr>Open Sans</vt:lpstr>
      <vt:lpstr>TH SarabunPSK</vt:lpstr>
      <vt:lpstr>Times New Roman</vt:lpstr>
      <vt:lpstr>Tw Cen MT</vt:lpstr>
      <vt:lpstr>Wingdings</vt:lpstr>
      <vt:lpstr>Office Theme</vt:lpstr>
      <vt:lpstr>2_Office Theme</vt:lpstr>
      <vt:lpstr>3_Office Theme</vt:lpstr>
      <vt:lpstr> Chatchai INTATHA,  ONEP, Thailand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Capacity of SCP for Local Authorities of Thailand</vt:lpstr>
      <vt:lpstr>PowerPoint Presentation</vt:lpstr>
      <vt:lpstr>The SWITCH Asia SCP Facility</vt:lpstr>
      <vt:lpstr>THANK YOU 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SCP for new ED</dc:title>
  <dc:creator>Arab Hoballah</dc:creator>
  <cp:lastModifiedBy>onepmaster</cp:lastModifiedBy>
  <cp:revision>217</cp:revision>
  <cp:lastPrinted>2018-02-13T02:14:50Z</cp:lastPrinted>
  <dcterms:created xsi:type="dcterms:W3CDTF">2016-06-23T15:00:43Z</dcterms:created>
  <dcterms:modified xsi:type="dcterms:W3CDTF">2018-07-12T18:09:00Z</dcterms:modified>
</cp:coreProperties>
</file>