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9" r:id="rId3"/>
    <p:sldId id="273" r:id="rId4"/>
    <p:sldId id="276" r:id="rId5"/>
    <p:sldId id="282" r:id="rId6"/>
    <p:sldId id="257" r:id="rId7"/>
    <p:sldId id="260" r:id="rId8"/>
    <p:sldId id="258" r:id="rId9"/>
    <p:sldId id="274" r:id="rId10"/>
    <p:sldId id="275" r:id="rId11"/>
    <p:sldId id="261" r:id="rId12"/>
    <p:sldId id="262" r:id="rId13"/>
    <p:sldId id="266" r:id="rId14"/>
    <p:sldId id="268" r:id="rId15"/>
    <p:sldId id="267" r:id="rId16"/>
    <p:sldId id="265" r:id="rId17"/>
    <p:sldId id="278" r:id="rId18"/>
    <p:sldId id="259" r:id="rId19"/>
    <p:sldId id="269" r:id="rId20"/>
    <p:sldId id="281" r:id="rId21"/>
    <p:sldId id="270" r:id="rId22"/>
    <p:sldId id="277" r:id="rId23"/>
    <p:sldId id="264" r:id="rId2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ED92A-1722-401F-AD41-69F8C6B5023F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25DE18A-83DA-4AC5-8891-0680ED9553E6}">
      <dgm:prSet phldrT="[Texte]" custT="1"/>
      <dgm:spPr/>
      <dgm:t>
        <a:bodyPr/>
        <a:lstStyle/>
        <a:p>
          <a:r>
            <a:rPr lang="en-US" sz="1600" b="1" dirty="0" smtClean="0"/>
            <a:t>National Effort for Agricultural Transformation (NEAT)</a:t>
          </a:r>
          <a:endParaRPr lang="en-GB" sz="1600" b="1" dirty="0"/>
        </a:p>
      </dgm:t>
    </dgm:pt>
    <dgm:pt modelId="{0E9D1098-9CB9-49FD-BA96-F55B88B70D0D}" type="parTrans" cxnId="{FAE98201-655A-45DF-BD97-34F1CCCAF58C}">
      <dgm:prSet/>
      <dgm:spPr/>
      <dgm:t>
        <a:bodyPr/>
        <a:lstStyle/>
        <a:p>
          <a:endParaRPr lang="en-GB"/>
        </a:p>
      </dgm:t>
    </dgm:pt>
    <dgm:pt modelId="{F2A59421-52A8-49E7-B6EA-02EB699F2CF3}" type="sibTrans" cxnId="{FAE98201-655A-45DF-BD97-34F1CCCAF58C}">
      <dgm:prSet/>
      <dgm:spPr/>
      <dgm:t>
        <a:bodyPr/>
        <a:lstStyle/>
        <a:p>
          <a:endParaRPr lang="en-GB"/>
        </a:p>
      </dgm:t>
    </dgm:pt>
    <dgm:pt modelId="{30400FC7-CCB7-492D-81F5-A087D30DE3F2}">
      <dgm:prSet phldrT="[Texte]" custT="1"/>
      <dgm:spPr/>
      <dgm:t>
        <a:bodyPr/>
        <a:lstStyle/>
        <a:p>
          <a:r>
            <a:rPr lang="en-US" sz="1400" b="1" dirty="0" smtClean="0"/>
            <a:t>EU Food Security and Rural Development </a:t>
          </a:r>
          <a:r>
            <a:rPr lang="en-US" sz="1400" b="1" dirty="0" err="1" smtClean="0"/>
            <a:t>Programmes</a:t>
          </a:r>
          <a:r>
            <a:rPr lang="en-US" sz="1400" b="1" dirty="0" smtClean="0"/>
            <a:t> in Greater Bahr el </a:t>
          </a:r>
          <a:r>
            <a:rPr lang="en-US" sz="1400" b="1" dirty="0" err="1" smtClean="0"/>
            <a:t>Gazal</a:t>
          </a:r>
          <a:endParaRPr lang="en-GB" sz="1400" b="1" dirty="0"/>
        </a:p>
      </dgm:t>
    </dgm:pt>
    <dgm:pt modelId="{561CBC33-D79D-4B4A-8472-244F9FDBE40C}" type="parTrans" cxnId="{B1D702FC-4C61-4D0C-BD5D-D71E9A834975}">
      <dgm:prSet/>
      <dgm:spPr/>
      <dgm:t>
        <a:bodyPr/>
        <a:lstStyle/>
        <a:p>
          <a:endParaRPr lang="en-GB"/>
        </a:p>
      </dgm:t>
    </dgm:pt>
    <dgm:pt modelId="{B3965CC3-2FB9-41A4-8EF8-EDCFF34AEE87}" type="sibTrans" cxnId="{B1D702FC-4C61-4D0C-BD5D-D71E9A834975}">
      <dgm:prSet/>
      <dgm:spPr/>
      <dgm:t>
        <a:bodyPr/>
        <a:lstStyle/>
        <a:p>
          <a:endParaRPr lang="en-GB"/>
        </a:p>
      </dgm:t>
    </dgm:pt>
    <dgm:pt modelId="{E44B8731-177D-4A85-9D4A-5FFB06BA9C0B}">
      <dgm:prSet phldrT="[Texte]"/>
      <dgm:spPr/>
      <dgm:t>
        <a:bodyPr/>
        <a:lstStyle/>
        <a:p>
          <a:r>
            <a:rPr lang="en-US" b="1" dirty="0" smtClean="0"/>
            <a:t>FSTP</a:t>
          </a:r>
          <a:endParaRPr lang="en-GB" b="1" dirty="0"/>
        </a:p>
      </dgm:t>
    </dgm:pt>
    <dgm:pt modelId="{8819A0DF-F110-4CF8-AB5A-6203DAD169D1}" type="parTrans" cxnId="{AE680EE3-8D7D-41CC-B093-AB2F03738C59}">
      <dgm:prSet/>
      <dgm:spPr/>
      <dgm:t>
        <a:bodyPr/>
        <a:lstStyle/>
        <a:p>
          <a:endParaRPr lang="en-GB"/>
        </a:p>
      </dgm:t>
    </dgm:pt>
    <dgm:pt modelId="{062FC9DF-BA87-4D50-B667-A810C5300F82}" type="sibTrans" cxnId="{AE680EE3-8D7D-41CC-B093-AB2F03738C59}">
      <dgm:prSet/>
      <dgm:spPr/>
      <dgm:t>
        <a:bodyPr/>
        <a:lstStyle/>
        <a:p>
          <a:endParaRPr lang="en-GB"/>
        </a:p>
      </dgm:t>
    </dgm:pt>
    <dgm:pt modelId="{33F039C1-2CA0-4583-B383-30C7DBF73C34}">
      <dgm:prSet phldrT="[Texte]"/>
      <dgm:spPr/>
      <dgm:t>
        <a:bodyPr/>
        <a:lstStyle/>
        <a:p>
          <a:r>
            <a:rPr lang="en-US" b="1" dirty="0" smtClean="0"/>
            <a:t>SORUDEV</a:t>
          </a:r>
          <a:endParaRPr lang="en-GB" b="1" dirty="0"/>
        </a:p>
      </dgm:t>
    </dgm:pt>
    <dgm:pt modelId="{1EAA232D-1BD4-4266-AD68-8038865A64A1}" type="parTrans" cxnId="{E350A943-6CA6-4E02-BAA0-BC7FB0FC9980}">
      <dgm:prSet/>
      <dgm:spPr/>
      <dgm:t>
        <a:bodyPr/>
        <a:lstStyle/>
        <a:p>
          <a:endParaRPr lang="en-GB"/>
        </a:p>
      </dgm:t>
    </dgm:pt>
    <dgm:pt modelId="{6D7270FA-C801-46A0-8D35-F679582EB838}" type="sibTrans" cxnId="{E350A943-6CA6-4E02-BAA0-BC7FB0FC9980}">
      <dgm:prSet/>
      <dgm:spPr/>
      <dgm:t>
        <a:bodyPr/>
        <a:lstStyle/>
        <a:p>
          <a:endParaRPr lang="en-GB"/>
        </a:p>
      </dgm:t>
    </dgm:pt>
    <dgm:pt modelId="{5AC60F71-4816-4F3F-A156-2C3A6EC83A20}">
      <dgm:prSet phldrT="[Texte]"/>
      <dgm:spPr/>
      <dgm:t>
        <a:bodyPr/>
        <a:lstStyle/>
        <a:p>
          <a:r>
            <a:rPr lang="en-US" b="1" dirty="0" smtClean="0"/>
            <a:t>Greater Equatorial/ Upper Nile</a:t>
          </a:r>
          <a:endParaRPr lang="en-GB" b="1" dirty="0"/>
        </a:p>
      </dgm:t>
    </dgm:pt>
    <dgm:pt modelId="{DCED4920-CDA4-4F49-80C8-752BD414E52E}" type="parTrans" cxnId="{19395CBA-545B-44E5-9306-A449235F926E}">
      <dgm:prSet/>
      <dgm:spPr/>
      <dgm:t>
        <a:bodyPr/>
        <a:lstStyle/>
        <a:p>
          <a:endParaRPr lang="en-GB"/>
        </a:p>
      </dgm:t>
    </dgm:pt>
    <dgm:pt modelId="{4DDD114B-C0FE-4757-8940-9741896B42F8}" type="sibTrans" cxnId="{19395CBA-545B-44E5-9306-A449235F926E}">
      <dgm:prSet/>
      <dgm:spPr/>
      <dgm:t>
        <a:bodyPr/>
        <a:lstStyle/>
        <a:p>
          <a:endParaRPr lang="en-GB"/>
        </a:p>
      </dgm:t>
    </dgm:pt>
    <dgm:pt modelId="{67A7FE1F-CD0C-4294-9C2A-87F5381FB0BF}">
      <dgm:prSet phldrT="[Texte]"/>
      <dgm:spPr/>
      <dgm:t>
        <a:bodyPr/>
        <a:lstStyle/>
        <a:p>
          <a:r>
            <a:rPr lang="en-US" b="1" dirty="0" smtClean="0"/>
            <a:t>FSTP + </a:t>
          </a:r>
          <a:r>
            <a:rPr lang="en-US" b="1" dirty="0" err="1" smtClean="0"/>
            <a:t>ProAct</a:t>
          </a:r>
          <a:endParaRPr lang="en-GB" b="1" dirty="0"/>
        </a:p>
      </dgm:t>
    </dgm:pt>
    <dgm:pt modelId="{D456CF0E-31F0-4DB8-A0C0-1A639ADDD8E6}" type="parTrans" cxnId="{F04117AA-B114-4DCB-AAB0-EEB29EFA4F3A}">
      <dgm:prSet/>
      <dgm:spPr/>
      <dgm:t>
        <a:bodyPr/>
        <a:lstStyle/>
        <a:p>
          <a:endParaRPr lang="en-GB"/>
        </a:p>
      </dgm:t>
    </dgm:pt>
    <dgm:pt modelId="{EBD93C2B-2C74-4D3E-B0C7-BC51CDC8B0A8}" type="sibTrans" cxnId="{F04117AA-B114-4DCB-AAB0-EEB29EFA4F3A}">
      <dgm:prSet/>
      <dgm:spPr/>
      <dgm:t>
        <a:bodyPr/>
        <a:lstStyle/>
        <a:p>
          <a:endParaRPr lang="en-GB"/>
        </a:p>
      </dgm:t>
    </dgm:pt>
    <dgm:pt modelId="{B5332D9D-F69F-4EC1-91D0-B122E41AFDC6}">
      <dgm:prSet phldrT="[Texte]" custT="1"/>
      <dgm:spPr/>
      <dgm:t>
        <a:bodyPr/>
        <a:lstStyle/>
        <a:p>
          <a:r>
            <a:rPr lang="en-US" sz="2400" dirty="0" smtClean="0"/>
            <a:t>National</a:t>
          </a:r>
          <a:endParaRPr lang="en-GB" sz="2400" dirty="0"/>
        </a:p>
      </dgm:t>
    </dgm:pt>
    <dgm:pt modelId="{8B52FCD3-9DBD-4D29-897F-6BFF6FBE9F31}" type="parTrans" cxnId="{6E1A7860-31D1-4910-A754-E56DB6EE2BCB}">
      <dgm:prSet/>
      <dgm:spPr/>
      <dgm:t>
        <a:bodyPr/>
        <a:lstStyle/>
        <a:p>
          <a:endParaRPr lang="en-GB"/>
        </a:p>
      </dgm:t>
    </dgm:pt>
    <dgm:pt modelId="{55CD5994-8D52-440C-A3A1-AC2B543C6536}" type="sibTrans" cxnId="{6E1A7860-31D1-4910-A754-E56DB6EE2BCB}">
      <dgm:prSet/>
      <dgm:spPr/>
      <dgm:t>
        <a:bodyPr/>
        <a:lstStyle/>
        <a:p>
          <a:endParaRPr lang="en-GB"/>
        </a:p>
      </dgm:t>
    </dgm:pt>
    <dgm:pt modelId="{A3A2CCE1-8A9D-4EFA-B369-457B11626BB1}">
      <dgm:prSet phldrT="[Texte]" custT="1"/>
      <dgm:spPr/>
      <dgm:t>
        <a:bodyPr/>
        <a:lstStyle/>
        <a:p>
          <a:r>
            <a:rPr lang="en-US" sz="2400" dirty="0" smtClean="0"/>
            <a:t>Regional</a:t>
          </a:r>
          <a:endParaRPr lang="en-GB" sz="2400" dirty="0"/>
        </a:p>
      </dgm:t>
    </dgm:pt>
    <dgm:pt modelId="{EE6CC230-5EE8-48A2-8CEC-5C6F2CCB5A1D}" type="parTrans" cxnId="{72BC3C84-7441-43DB-94BF-B0BF3EE7F07F}">
      <dgm:prSet/>
      <dgm:spPr/>
      <dgm:t>
        <a:bodyPr/>
        <a:lstStyle/>
        <a:p>
          <a:endParaRPr lang="en-GB"/>
        </a:p>
      </dgm:t>
    </dgm:pt>
    <dgm:pt modelId="{EAC4FBF2-3F64-4CC6-9AFE-A3389F2ACADE}" type="sibTrans" cxnId="{72BC3C84-7441-43DB-94BF-B0BF3EE7F07F}">
      <dgm:prSet/>
      <dgm:spPr/>
      <dgm:t>
        <a:bodyPr/>
        <a:lstStyle/>
        <a:p>
          <a:endParaRPr lang="en-GB"/>
        </a:p>
      </dgm:t>
    </dgm:pt>
    <dgm:pt modelId="{E0744438-0E24-44FA-8D14-B2F4FC5BEAC9}">
      <dgm:prSet phldrT="[Texte]" custT="1"/>
      <dgm:spPr/>
      <dgm:t>
        <a:bodyPr/>
        <a:lstStyle/>
        <a:p>
          <a:r>
            <a:rPr lang="en-US" sz="2400" dirty="0" smtClean="0"/>
            <a:t>Actions</a:t>
          </a:r>
          <a:endParaRPr lang="en-GB" sz="2400" dirty="0"/>
        </a:p>
      </dgm:t>
    </dgm:pt>
    <dgm:pt modelId="{E4629E2F-71D2-44F5-B40A-36A985E55331}" type="parTrans" cxnId="{549440FA-4AF6-42DB-9627-D94F46CD5694}">
      <dgm:prSet/>
      <dgm:spPr/>
      <dgm:t>
        <a:bodyPr/>
        <a:lstStyle/>
        <a:p>
          <a:endParaRPr lang="en-GB"/>
        </a:p>
      </dgm:t>
    </dgm:pt>
    <dgm:pt modelId="{AE158408-BF2F-4353-869E-8665E644CDC8}" type="sibTrans" cxnId="{549440FA-4AF6-42DB-9627-D94F46CD5694}">
      <dgm:prSet/>
      <dgm:spPr/>
      <dgm:t>
        <a:bodyPr/>
        <a:lstStyle/>
        <a:p>
          <a:endParaRPr lang="en-GB"/>
        </a:p>
      </dgm:t>
    </dgm:pt>
    <dgm:pt modelId="{0B191E19-C7A7-4314-BDEB-3E5EFAC83B0D}">
      <dgm:prSet/>
      <dgm:spPr/>
      <dgm:t>
        <a:bodyPr/>
        <a:lstStyle/>
        <a:p>
          <a:r>
            <a:rPr lang="en-US" b="1" dirty="0" smtClean="0"/>
            <a:t>Pro Act</a:t>
          </a:r>
          <a:endParaRPr lang="en-GB" b="1" dirty="0"/>
        </a:p>
      </dgm:t>
    </dgm:pt>
    <dgm:pt modelId="{21526368-0A6F-4BDD-B691-F4B0C12A40BC}" type="parTrans" cxnId="{41B42C38-0524-4933-A1B7-6984C665D2E9}">
      <dgm:prSet/>
      <dgm:spPr/>
      <dgm:t>
        <a:bodyPr/>
        <a:lstStyle/>
        <a:p>
          <a:endParaRPr lang="en-GB"/>
        </a:p>
      </dgm:t>
    </dgm:pt>
    <dgm:pt modelId="{3A0914AE-EB47-4FEE-8B5B-926E3DF788F9}" type="sibTrans" cxnId="{41B42C38-0524-4933-A1B7-6984C665D2E9}">
      <dgm:prSet/>
      <dgm:spPr/>
      <dgm:t>
        <a:bodyPr/>
        <a:lstStyle/>
        <a:p>
          <a:endParaRPr lang="en-GB"/>
        </a:p>
      </dgm:t>
    </dgm:pt>
    <dgm:pt modelId="{CB874DDE-1C60-4F36-9B41-AFCD0F310B4E}">
      <dgm:prSet/>
      <dgm:spPr/>
      <dgm:t>
        <a:bodyPr/>
        <a:lstStyle/>
        <a:p>
          <a:r>
            <a:rPr lang="en-US" b="1" dirty="0" smtClean="0"/>
            <a:t>ZEAT BEAD</a:t>
          </a:r>
          <a:endParaRPr lang="en-GB" b="1" dirty="0"/>
        </a:p>
      </dgm:t>
    </dgm:pt>
    <dgm:pt modelId="{9DD336FA-A595-4D7C-A1F8-65AAF260603A}" type="parTrans" cxnId="{BF25B4CD-403B-4F32-9E08-70CF610250FF}">
      <dgm:prSet/>
      <dgm:spPr/>
      <dgm:t>
        <a:bodyPr/>
        <a:lstStyle/>
        <a:p>
          <a:endParaRPr lang="en-GB"/>
        </a:p>
      </dgm:t>
    </dgm:pt>
    <dgm:pt modelId="{EA13877E-2AC6-4DA0-90AA-8410717C5F06}" type="sibTrans" cxnId="{BF25B4CD-403B-4F32-9E08-70CF610250FF}">
      <dgm:prSet/>
      <dgm:spPr/>
      <dgm:t>
        <a:bodyPr/>
        <a:lstStyle/>
        <a:p>
          <a:endParaRPr lang="en-GB"/>
        </a:p>
      </dgm:t>
    </dgm:pt>
    <dgm:pt modelId="{A243A83B-43A6-456B-800E-2796BD04BE13}">
      <dgm:prSet/>
      <dgm:spPr/>
      <dgm:t>
        <a:bodyPr/>
        <a:lstStyle/>
        <a:p>
          <a:r>
            <a:rPr lang="en-US" b="1" dirty="0" smtClean="0"/>
            <a:t>SORUDEV SSR</a:t>
          </a:r>
          <a:endParaRPr lang="en-GB" b="1" dirty="0"/>
        </a:p>
      </dgm:t>
    </dgm:pt>
    <dgm:pt modelId="{9B8038B8-62F7-4D78-B557-A29C97A63CA0}" type="parTrans" cxnId="{8CB72C7F-C747-4F1A-B45F-B94043E8AC01}">
      <dgm:prSet/>
      <dgm:spPr/>
      <dgm:t>
        <a:bodyPr/>
        <a:lstStyle/>
        <a:p>
          <a:endParaRPr lang="en-GB"/>
        </a:p>
      </dgm:t>
    </dgm:pt>
    <dgm:pt modelId="{FB47E925-D89E-4303-8AC9-E4553FC702B6}" type="sibTrans" cxnId="{8CB72C7F-C747-4F1A-B45F-B94043E8AC01}">
      <dgm:prSet/>
      <dgm:spPr/>
      <dgm:t>
        <a:bodyPr/>
        <a:lstStyle/>
        <a:p>
          <a:endParaRPr lang="en-GB"/>
        </a:p>
      </dgm:t>
    </dgm:pt>
    <dgm:pt modelId="{87ADB9AE-63B5-4990-8833-B89AD5D23195}">
      <dgm:prSet/>
      <dgm:spPr/>
      <dgm:t>
        <a:bodyPr/>
        <a:lstStyle/>
        <a:p>
          <a:r>
            <a:rPr lang="en-US" b="1" dirty="0" smtClean="0"/>
            <a:t>ZEAT BEAD 2</a:t>
          </a:r>
          <a:endParaRPr lang="en-GB" b="1" dirty="0"/>
        </a:p>
      </dgm:t>
    </dgm:pt>
    <dgm:pt modelId="{4AB1CE01-D733-4153-8DDD-45773F606105}" type="parTrans" cxnId="{67B672A6-223C-4A43-BCAD-236BBB2C2B5C}">
      <dgm:prSet/>
      <dgm:spPr/>
      <dgm:t>
        <a:bodyPr/>
        <a:lstStyle/>
        <a:p>
          <a:endParaRPr lang="en-GB"/>
        </a:p>
      </dgm:t>
    </dgm:pt>
    <dgm:pt modelId="{3B83B281-9F12-4226-A87A-80CBDC13E385}" type="sibTrans" cxnId="{67B672A6-223C-4A43-BCAD-236BBB2C2B5C}">
      <dgm:prSet/>
      <dgm:spPr/>
      <dgm:t>
        <a:bodyPr/>
        <a:lstStyle/>
        <a:p>
          <a:endParaRPr lang="en-GB"/>
        </a:p>
      </dgm:t>
    </dgm:pt>
    <dgm:pt modelId="{7E0891C0-CF30-4EA5-A192-94255B45F863}">
      <dgm:prSet phldrT="[Texte]"/>
      <dgm:spPr/>
      <dgm:t>
        <a:bodyPr/>
        <a:lstStyle/>
        <a:p>
          <a:r>
            <a:rPr lang="en-US" dirty="0" smtClean="0"/>
            <a:t>New Actions</a:t>
          </a:r>
          <a:endParaRPr lang="en-GB" dirty="0"/>
        </a:p>
      </dgm:t>
    </dgm:pt>
    <dgm:pt modelId="{DBEF05C8-ECCF-4D82-8FE4-419613B3670B}" type="parTrans" cxnId="{FB2D637B-5A31-47C6-B2D0-3C6D22AF2032}">
      <dgm:prSet/>
      <dgm:spPr/>
      <dgm:t>
        <a:bodyPr/>
        <a:lstStyle/>
        <a:p>
          <a:endParaRPr lang="en-GB"/>
        </a:p>
      </dgm:t>
    </dgm:pt>
    <dgm:pt modelId="{E938C388-17F2-4AC7-8CBE-A0B2E58B3E1F}" type="sibTrans" cxnId="{FB2D637B-5A31-47C6-B2D0-3C6D22AF2032}">
      <dgm:prSet/>
      <dgm:spPr/>
      <dgm:t>
        <a:bodyPr/>
        <a:lstStyle/>
        <a:p>
          <a:endParaRPr lang="en-GB"/>
        </a:p>
      </dgm:t>
    </dgm:pt>
    <dgm:pt modelId="{93E9A198-EDFD-4C2A-9ED5-6B1A50800D9F}" type="pres">
      <dgm:prSet presAssocID="{B49ED92A-1722-401F-AD41-69F8C6B5023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132B85-6505-4A29-8C1C-4152339E8667}" type="pres">
      <dgm:prSet presAssocID="{B49ED92A-1722-401F-AD41-69F8C6B5023F}" presName="hierFlow" presStyleCnt="0"/>
      <dgm:spPr/>
    </dgm:pt>
    <dgm:pt modelId="{02CE8B67-5D41-46DB-81B3-62E7942BE52A}" type="pres">
      <dgm:prSet presAssocID="{B49ED92A-1722-401F-AD41-69F8C6B5023F}" presName="firstBuf" presStyleCnt="0"/>
      <dgm:spPr/>
    </dgm:pt>
    <dgm:pt modelId="{7A18FF0A-1A24-4080-B43E-B5ABFF70AF19}" type="pres">
      <dgm:prSet presAssocID="{B49ED92A-1722-401F-AD41-69F8C6B5023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0808DB3-2FE6-4450-A831-16DC5340A000}" type="pres">
      <dgm:prSet presAssocID="{225DE18A-83DA-4AC5-8891-0680ED9553E6}" presName="Name14" presStyleCnt="0"/>
      <dgm:spPr/>
    </dgm:pt>
    <dgm:pt modelId="{96A5B35F-288A-4140-A6C5-DF632258E9C7}" type="pres">
      <dgm:prSet presAssocID="{225DE18A-83DA-4AC5-8891-0680ED9553E6}" presName="level1Shape" presStyleLbl="node0" presStyleIdx="0" presStyleCnt="1" custScaleX="572659" custScaleY="148274" custLinFactNeighborX="-4945" custLinFactNeighborY="-9009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D9BFFCE-04E3-4BBC-A60B-184060F9A446}" type="pres">
      <dgm:prSet presAssocID="{225DE18A-83DA-4AC5-8891-0680ED9553E6}" presName="hierChild2" presStyleCnt="0"/>
      <dgm:spPr/>
    </dgm:pt>
    <dgm:pt modelId="{0A97CCB1-E864-4E5F-B24A-CC621779CF78}" type="pres">
      <dgm:prSet presAssocID="{561CBC33-D79D-4B4A-8472-244F9FDBE40C}" presName="Name19" presStyleLbl="parChTrans1D2" presStyleIdx="0" presStyleCnt="2"/>
      <dgm:spPr/>
      <dgm:t>
        <a:bodyPr/>
        <a:lstStyle/>
        <a:p>
          <a:endParaRPr lang="en-GB"/>
        </a:p>
      </dgm:t>
    </dgm:pt>
    <dgm:pt modelId="{BF38BEA7-97D4-4B67-BEFC-B041D8726EEB}" type="pres">
      <dgm:prSet presAssocID="{30400FC7-CCB7-492D-81F5-A087D30DE3F2}" presName="Name21" presStyleCnt="0"/>
      <dgm:spPr/>
    </dgm:pt>
    <dgm:pt modelId="{5A0B26EB-1E65-4A15-A002-12F63DB99C32}" type="pres">
      <dgm:prSet presAssocID="{30400FC7-CCB7-492D-81F5-A087D30DE3F2}" presName="level2Shape" presStyleLbl="node2" presStyleIdx="0" presStyleCnt="2" custScaleX="522555" custScaleY="233251"/>
      <dgm:spPr/>
      <dgm:t>
        <a:bodyPr/>
        <a:lstStyle/>
        <a:p>
          <a:endParaRPr lang="en-GB"/>
        </a:p>
      </dgm:t>
    </dgm:pt>
    <dgm:pt modelId="{A36AD8DB-01C4-4720-8DC0-2ED88ED6610C}" type="pres">
      <dgm:prSet presAssocID="{30400FC7-CCB7-492D-81F5-A087D30DE3F2}" presName="hierChild3" presStyleCnt="0"/>
      <dgm:spPr/>
    </dgm:pt>
    <dgm:pt modelId="{0C3B3712-1A10-4B57-9A28-0652EDE21FB2}" type="pres">
      <dgm:prSet presAssocID="{8819A0DF-F110-4CF8-AB5A-6203DAD169D1}" presName="Name19" presStyleLbl="parChTrans1D3" presStyleIdx="0" presStyleCnt="3"/>
      <dgm:spPr/>
      <dgm:t>
        <a:bodyPr/>
        <a:lstStyle/>
        <a:p>
          <a:endParaRPr lang="en-GB"/>
        </a:p>
      </dgm:t>
    </dgm:pt>
    <dgm:pt modelId="{1063C3EE-9E1A-4AD1-B73E-A44D3A6B4201}" type="pres">
      <dgm:prSet presAssocID="{E44B8731-177D-4A85-9D4A-5FFB06BA9C0B}" presName="Name21" presStyleCnt="0"/>
      <dgm:spPr/>
    </dgm:pt>
    <dgm:pt modelId="{D7C97026-19CF-4DE0-BBAD-5CCA0B7F7BD4}" type="pres">
      <dgm:prSet presAssocID="{E44B8731-177D-4A85-9D4A-5FFB06BA9C0B}" presName="level2Shape" presStyleLbl="node3" presStyleIdx="0" presStyleCnt="3" custScaleX="196902" custLinFactNeighborX="-3358" custLinFactNeighborY="43993"/>
      <dgm:spPr/>
      <dgm:t>
        <a:bodyPr/>
        <a:lstStyle/>
        <a:p>
          <a:endParaRPr lang="en-GB"/>
        </a:p>
      </dgm:t>
    </dgm:pt>
    <dgm:pt modelId="{23CAF4B8-A2D4-4A26-9E44-93223DFCD3DB}" type="pres">
      <dgm:prSet presAssocID="{E44B8731-177D-4A85-9D4A-5FFB06BA9C0B}" presName="hierChild3" presStyleCnt="0"/>
      <dgm:spPr/>
    </dgm:pt>
    <dgm:pt modelId="{0F2DE98E-A7D0-49D6-8E99-E6A70F0220EE}" type="pres">
      <dgm:prSet presAssocID="{21526368-0A6F-4BDD-B691-F4B0C12A40BC}" presName="Name19" presStyleLbl="parChTrans1D4" presStyleIdx="0" presStyleCnt="4"/>
      <dgm:spPr/>
      <dgm:t>
        <a:bodyPr/>
        <a:lstStyle/>
        <a:p>
          <a:endParaRPr lang="en-GB"/>
        </a:p>
      </dgm:t>
    </dgm:pt>
    <dgm:pt modelId="{7B7DABC0-551E-4974-8871-56E1DF8683D1}" type="pres">
      <dgm:prSet presAssocID="{0B191E19-C7A7-4314-BDEB-3E5EFAC83B0D}" presName="Name21" presStyleCnt="0"/>
      <dgm:spPr/>
    </dgm:pt>
    <dgm:pt modelId="{30227ABD-7026-4D8B-88E9-2B0DB7A98370}" type="pres">
      <dgm:prSet presAssocID="{0B191E19-C7A7-4314-BDEB-3E5EFAC83B0D}" presName="level2Shape" presStyleLbl="node4" presStyleIdx="0" presStyleCnt="4" custScaleX="301107" custLinFactNeighborX="-2161" custLinFactNeighborY="83459"/>
      <dgm:spPr/>
      <dgm:t>
        <a:bodyPr/>
        <a:lstStyle/>
        <a:p>
          <a:endParaRPr lang="en-GB"/>
        </a:p>
      </dgm:t>
    </dgm:pt>
    <dgm:pt modelId="{300F6077-E0D3-4D69-AFB8-0A858AB307EC}" type="pres">
      <dgm:prSet presAssocID="{0B191E19-C7A7-4314-BDEB-3E5EFAC83B0D}" presName="hierChild3" presStyleCnt="0"/>
      <dgm:spPr/>
    </dgm:pt>
    <dgm:pt modelId="{672E3F93-DBB1-4F60-B73A-48B9E6379CB7}" type="pres">
      <dgm:prSet presAssocID="{1EAA232D-1BD4-4266-AD68-8038865A64A1}" presName="Name19" presStyleLbl="parChTrans1D3" presStyleIdx="1" presStyleCnt="3"/>
      <dgm:spPr/>
      <dgm:t>
        <a:bodyPr/>
        <a:lstStyle/>
        <a:p>
          <a:endParaRPr lang="en-GB"/>
        </a:p>
      </dgm:t>
    </dgm:pt>
    <dgm:pt modelId="{7BB554CF-BE55-4263-8A50-D715564E42B4}" type="pres">
      <dgm:prSet presAssocID="{33F039C1-2CA0-4583-B383-30C7DBF73C34}" presName="Name21" presStyleCnt="0"/>
      <dgm:spPr/>
    </dgm:pt>
    <dgm:pt modelId="{833F1F90-6148-4416-9FA1-A56DDDE47025}" type="pres">
      <dgm:prSet presAssocID="{33F039C1-2CA0-4583-B383-30C7DBF73C34}" presName="level2Shape" presStyleLbl="node3" presStyleIdx="1" presStyleCnt="3" custScaleX="196577" custLinFactNeighborX="3455" custLinFactNeighborY="43993"/>
      <dgm:spPr/>
      <dgm:t>
        <a:bodyPr/>
        <a:lstStyle/>
        <a:p>
          <a:endParaRPr lang="en-GB"/>
        </a:p>
      </dgm:t>
    </dgm:pt>
    <dgm:pt modelId="{D68347CE-7FE7-4DD0-849A-C97D45B9A7DC}" type="pres">
      <dgm:prSet presAssocID="{33F039C1-2CA0-4583-B383-30C7DBF73C34}" presName="hierChild3" presStyleCnt="0"/>
      <dgm:spPr/>
    </dgm:pt>
    <dgm:pt modelId="{D34E313B-5205-46B4-9731-99D712A81D82}" type="pres">
      <dgm:prSet presAssocID="{9DD336FA-A595-4D7C-A1F8-65AAF260603A}" presName="Name19" presStyleLbl="parChTrans1D4" presStyleIdx="1" presStyleCnt="4"/>
      <dgm:spPr/>
      <dgm:t>
        <a:bodyPr/>
        <a:lstStyle/>
        <a:p>
          <a:endParaRPr lang="en-GB"/>
        </a:p>
      </dgm:t>
    </dgm:pt>
    <dgm:pt modelId="{0031505D-1C7E-43DF-976E-04204E4398F3}" type="pres">
      <dgm:prSet presAssocID="{CB874DDE-1C60-4F36-9B41-AFCD0F310B4E}" presName="Name21" presStyleCnt="0"/>
      <dgm:spPr/>
    </dgm:pt>
    <dgm:pt modelId="{9583DCD5-C320-4CE9-8482-5EB2A5D82BAC}" type="pres">
      <dgm:prSet presAssocID="{CB874DDE-1C60-4F36-9B41-AFCD0F310B4E}" presName="level2Shape" presStyleLbl="node4" presStyleIdx="1" presStyleCnt="4" custScaleX="249116" custLinFactNeighborX="-1969" custLinFactNeighborY="69654"/>
      <dgm:spPr/>
      <dgm:t>
        <a:bodyPr/>
        <a:lstStyle/>
        <a:p>
          <a:endParaRPr lang="en-GB"/>
        </a:p>
      </dgm:t>
    </dgm:pt>
    <dgm:pt modelId="{9A4FB8F0-35CB-48A9-8620-C5CEA5BFC8C2}" type="pres">
      <dgm:prSet presAssocID="{CB874DDE-1C60-4F36-9B41-AFCD0F310B4E}" presName="hierChild3" presStyleCnt="0"/>
      <dgm:spPr/>
    </dgm:pt>
    <dgm:pt modelId="{FED0DB50-34E4-4D21-9E0F-FB1B5571258E}" type="pres">
      <dgm:prSet presAssocID="{9B8038B8-62F7-4D78-B557-A29C97A63CA0}" presName="Name19" presStyleLbl="parChTrans1D4" presStyleIdx="2" presStyleCnt="4"/>
      <dgm:spPr/>
      <dgm:t>
        <a:bodyPr/>
        <a:lstStyle/>
        <a:p>
          <a:endParaRPr lang="en-GB"/>
        </a:p>
      </dgm:t>
    </dgm:pt>
    <dgm:pt modelId="{30256561-7C42-4562-BF4E-906228B5E9CB}" type="pres">
      <dgm:prSet presAssocID="{A243A83B-43A6-456B-800E-2796BD04BE13}" presName="Name21" presStyleCnt="0"/>
      <dgm:spPr/>
    </dgm:pt>
    <dgm:pt modelId="{0168B637-1308-474D-8B83-F04D426571D3}" type="pres">
      <dgm:prSet presAssocID="{A243A83B-43A6-456B-800E-2796BD04BE13}" presName="level2Shape" presStyleLbl="node4" presStyleIdx="2" presStyleCnt="4" custScaleX="273500" custLinFactNeighborX="-3104" custLinFactNeighborY="58631"/>
      <dgm:spPr/>
      <dgm:t>
        <a:bodyPr/>
        <a:lstStyle/>
        <a:p>
          <a:endParaRPr lang="en-GB"/>
        </a:p>
      </dgm:t>
    </dgm:pt>
    <dgm:pt modelId="{AB0A2B47-F16E-41F6-93D7-15A03CB5A3A4}" type="pres">
      <dgm:prSet presAssocID="{A243A83B-43A6-456B-800E-2796BD04BE13}" presName="hierChild3" presStyleCnt="0"/>
      <dgm:spPr/>
    </dgm:pt>
    <dgm:pt modelId="{FE2DFE5B-8DA0-474D-9CD3-8ADA7BB7F335}" type="pres">
      <dgm:prSet presAssocID="{4AB1CE01-D733-4153-8DDD-45773F606105}" presName="Name19" presStyleLbl="parChTrans1D4" presStyleIdx="3" presStyleCnt="4"/>
      <dgm:spPr/>
      <dgm:t>
        <a:bodyPr/>
        <a:lstStyle/>
        <a:p>
          <a:endParaRPr lang="en-GB"/>
        </a:p>
      </dgm:t>
    </dgm:pt>
    <dgm:pt modelId="{3B35ECAD-5678-4541-8800-0745F2B00976}" type="pres">
      <dgm:prSet presAssocID="{87ADB9AE-63B5-4990-8833-B89AD5D23195}" presName="Name21" presStyleCnt="0"/>
      <dgm:spPr/>
    </dgm:pt>
    <dgm:pt modelId="{8A92D044-1363-4FD5-9359-00325C0141A5}" type="pres">
      <dgm:prSet presAssocID="{87ADB9AE-63B5-4990-8833-B89AD5D23195}" presName="level2Shape" presStyleLbl="node4" presStyleIdx="3" presStyleCnt="4" custScaleX="340749" custLinFactNeighborX="3013" custLinFactNeighborY="43807"/>
      <dgm:spPr/>
      <dgm:t>
        <a:bodyPr/>
        <a:lstStyle/>
        <a:p>
          <a:endParaRPr lang="en-GB"/>
        </a:p>
      </dgm:t>
    </dgm:pt>
    <dgm:pt modelId="{4B213DEA-C2AB-4548-97DC-E961DE2AFEE9}" type="pres">
      <dgm:prSet presAssocID="{87ADB9AE-63B5-4990-8833-B89AD5D23195}" presName="hierChild3" presStyleCnt="0"/>
      <dgm:spPr/>
    </dgm:pt>
    <dgm:pt modelId="{E0005E48-B589-4357-B5F2-577C317B45C5}" type="pres">
      <dgm:prSet presAssocID="{DCED4920-CDA4-4F49-80C8-752BD414E52E}" presName="Name19" presStyleLbl="parChTrans1D2" presStyleIdx="1" presStyleCnt="2"/>
      <dgm:spPr/>
      <dgm:t>
        <a:bodyPr/>
        <a:lstStyle/>
        <a:p>
          <a:endParaRPr lang="en-GB"/>
        </a:p>
      </dgm:t>
    </dgm:pt>
    <dgm:pt modelId="{BFB6F725-297C-493A-85EF-9A96C43CCD04}" type="pres">
      <dgm:prSet presAssocID="{5AC60F71-4816-4F3F-A156-2C3A6EC83A20}" presName="Name21" presStyleCnt="0"/>
      <dgm:spPr/>
    </dgm:pt>
    <dgm:pt modelId="{BEF07EAC-BAA4-4191-8492-FDFD9E25A96A}" type="pres">
      <dgm:prSet presAssocID="{5AC60F71-4816-4F3F-A156-2C3A6EC83A20}" presName="level2Shape" presStyleLbl="node2" presStyleIdx="1" presStyleCnt="2" custScaleX="347670" custScaleY="207955"/>
      <dgm:spPr/>
      <dgm:t>
        <a:bodyPr/>
        <a:lstStyle/>
        <a:p>
          <a:endParaRPr lang="en-GB"/>
        </a:p>
      </dgm:t>
    </dgm:pt>
    <dgm:pt modelId="{E31E7138-3713-4B22-AD6B-3FC31F8D313B}" type="pres">
      <dgm:prSet presAssocID="{5AC60F71-4816-4F3F-A156-2C3A6EC83A20}" presName="hierChild3" presStyleCnt="0"/>
      <dgm:spPr/>
    </dgm:pt>
    <dgm:pt modelId="{71B5AF0F-C9B3-4828-A8F4-73A508B7BFB6}" type="pres">
      <dgm:prSet presAssocID="{D456CF0E-31F0-4DB8-A0C0-1A639ADDD8E6}" presName="Name19" presStyleLbl="parChTrans1D3" presStyleIdx="2" presStyleCnt="3"/>
      <dgm:spPr/>
      <dgm:t>
        <a:bodyPr/>
        <a:lstStyle/>
        <a:p>
          <a:endParaRPr lang="en-GB"/>
        </a:p>
      </dgm:t>
    </dgm:pt>
    <dgm:pt modelId="{61820B51-5E9C-42BC-AE4E-C2478EEC6252}" type="pres">
      <dgm:prSet presAssocID="{67A7FE1F-CD0C-4294-9C2A-87F5381FB0BF}" presName="Name21" presStyleCnt="0"/>
      <dgm:spPr/>
    </dgm:pt>
    <dgm:pt modelId="{80D07DC3-7AC5-4273-9D7F-8194C626C590}" type="pres">
      <dgm:prSet presAssocID="{67A7FE1F-CD0C-4294-9C2A-87F5381FB0BF}" presName="level2Shape" presStyleLbl="node3" presStyleIdx="2" presStyleCnt="3" custScaleX="238201" custLinFactNeighborX="-2757" custLinFactNeighborY="30268"/>
      <dgm:spPr/>
      <dgm:t>
        <a:bodyPr/>
        <a:lstStyle/>
        <a:p>
          <a:endParaRPr lang="en-GB"/>
        </a:p>
      </dgm:t>
    </dgm:pt>
    <dgm:pt modelId="{987F0CC0-7556-41F4-B2E9-B471A7D9DF32}" type="pres">
      <dgm:prSet presAssocID="{67A7FE1F-CD0C-4294-9C2A-87F5381FB0BF}" presName="hierChild3" presStyleCnt="0"/>
      <dgm:spPr/>
    </dgm:pt>
    <dgm:pt modelId="{06248D0C-83D0-41B5-963B-32AA15A40BF9}" type="pres">
      <dgm:prSet presAssocID="{B49ED92A-1722-401F-AD41-69F8C6B5023F}" presName="bgShapesFlow" presStyleCnt="0"/>
      <dgm:spPr/>
    </dgm:pt>
    <dgm:pt modelId="{E244A85F-F33B-495B-86EF-B9EB6DAABE53}" type="pres">
      <dgm:prSet presAssocID="{B5332D9D-F69F-4EC1-91D0-B122E41AFDC6}" presName="rectComp" presStyleCnt="0"/>
      <dgm:spPr/>
    </dgm:pt>
    <dgm:pt modelId="{20A1E4EB-0537-4E6B-8722-103C56886D4E}" type="pres">
      <dgm:prSet presAssocID="{B5332D9D-F69F-4EC1-91D0-B122E41AFDC6}" presName="bgRect" presStyleLbl="bgShp" presStyleIdx="0" presStyleCnt="4" custLinFactNeighborX="271" custLinFactNeighborY="-66745"/>
      <dgm:spPr/>
      <dgm:t>
        <a:bodyPr/>
        <a:lstStyle/>
        <a:p>
          <a:endParaRPr lang="en-GB"/>
        </a:p>
      </dgm:t>
    </dgm:pt>
    <dgm:pt modelId="{014F3968-D6BC-41F1-9CBF-0328E8ABB608}" type="pres">
      <dgm:prSet presAssocID="{B5332D9D-F69F-4EC1-91D0-B122E41AFDC6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43A590-180E-44A3-A07A-20525AB8E12A}" type="pres">
      <dgm:prSet presAssocID="{B5332D9D-F69F-4EC1-91D0-B122E41AFDC6}" presName="spComp" presStyleCnt="0"/>
      <dgm:spPr/>
    </dgm:pt>
    <dgm:pt modelId="{7FE0C596-CD24-4E5C-9064-A5D6E622489B}" type="pres">
      <dgm:prSet presAssocID="{B5332D9D-F69F-4EC1-91D0-B122E41AFDC6}" presName="vSp" presStyleCnt="0"/>
      <dgm:spPr/>
    </dgm:pt>
    <dgm:pt modelId="{96C5F6E8-1AF5-45A4-843E-82DA8723B09C}" type="pres">
      <dgm:prSet presAssocID="{A3A2CCE1-8A9D-4EFA-B369-457B11626BB1}" presName="rectComp" presStyleCnt="0"/>
      <dgm:spPr/>
    </dgm:pt>
    <dgm:pt modelId="{7D0C4315-F4B5-4D51-BD6D-2BA2FDA7B195}" type="pres">
      <dgm:prSet presAssocID="{A3A2CCE1-8A9D-4EFA-B369-457B11626BB1}" presName="bgRect" presStyleLbl="bgShp" presStyleIdx="1" presStyleCnt="4" custLinFactNeighborX="271" custLinFactNeighborY="31985"/>
      <dgm:spPr/>
      <dgm:t>
        <a:bodyPr/>
        <a:lstStyle/>
        <a:p>
          <a:endParaRPr lang="en-GB"/>
        </a:p>
      </dgm:t>
    </dgm:pt>
    <dgm:pt modelId="{925340E2-A83E-4FA2-B362-69B1216C8B77}" type="pres">
      <dgm:prSet presAssocID="{A3A2CCE1-8A9D-4EFA-B369-457B11626BB1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7E7666-BC74-4E90-BF39-22AF09B7FFFB}" type="pres">
      <dgm:prSet presAssocID="{A3A2CCE1-8A9D-4EFA-B369-457B11626BB1}" presName="spComp" presStyleCnt="0"/>
      <dgm:spPr/>
    </dgm:pt>
    <dgm:pt modelId="{CC20211C-7993-4624-A024-935A3DA150B9}" type="pres">
      <dgm:prSet presAssocID="{A3A2CCE1-8A9D-4EFA-B369-457B11626BB1}" presName="vSp" presStyleCnt="0"/>
      <dgm:spPr/>
    </dgm:pt>
    <dgm:pt modelId="{1039B9D0-2FE0-4BF3-BA85-8D578E3D8C47}" type="pres">
      <dgm:prSet presAssocID="{E0744438-0E24-44FA-8D14-B2F4FC5BEAC9}" presName="rectComp" presStyleCnt="0"/>
      <dgm:spPr/>
    </dgm:pt>
    <dgm:pt modelId="{9B4B31CB-2117-46EA-8788-928B8CC0A490}" type="pres">
      <dgm:prSet presAssocID="{E0744438-0E24-44FA-8D14-B2F4FC5BEAC9}" presName="bgRect" presStyleLbl="bgShp" presStyleIdx="2" presStyleCnt="4" custLinFactY="25578" custLinFactNeighborX="-771" custLinFactNeighborY="100000"/>
      <dgm:spPr/>
      <dgm:t>
        <a:bodyPr/>
        <a:lstStyle/>
        <a:p>
          <a:endParaRPr lang="en-GB"/>
        </a:p>
      </dgm:t>
    </dgm:pt>
    <dgm:pt modelId="{025C6D01-71EA-4BBF-9CCC-47487B5EEF3A}" type="pres">
      <dgm:prSet presAssocID="{E0744438-0E24-44FA-8D14-B2F4FC5BEAC9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6F33A3-E729-47B1-A746-30468129BF19}" type="pres">
      <dgm:prSet presAssocID="{E0744438-0E24-44FA-8D14-B2F4FC5BEAC9}" presName="spComp" presStyleCnt="0"/>
      <dgm:spPr/>
    </dgm:pt>
    <dgm:pt modelId="{F031AC88-87B6-41B1-8814-9797AD36C11E}" type="pres">
      <dgm:prSet presAssocID="{E0744438-0E24-44FA-8D14-B2F4FC5BEAC9}" presName="vSp" presStyleCnt="0"/>
      <dgm:spPr/>
    </dgm:pt>
    <dgm:pt modelId="{6ED35E11-5C96-4E0D-B85A-77153CE9FE7A}" type="pres">
      <dgm:prSet presAssocID="{7E0891C0-CF30-4EA5-A192-94255B45F863}" presName="rectComp" presStyleCnt="0"/>
      <dgm:spPr/>
    </dgm:pt>
    <dgm:pt modelId="{50C6BE95-4452-4CF2-A144-36489427E4FD}" type="pres">
      <dgm:prSet presAssocID="{7E0891C0-CF30-4EA5-A192-94255B45F863}" presName="bgRect" presStyleLbl="bgShp" presStyleIdx="3" presStyleCnt="4" custLinFactY="146088" custLinFactNeighborX="677" custLinFactNeighborY="200000"/>
      <dgm:spPr/>
      <dgm:t>
        <a:bodyPr/>
        <a:lstStyle/>
        <a:p>
          <a:endParaRPr lang="en-GB"/>
        </a:p>
      </dgm:t>
    </dgm:pt>
    <dgm:pt modelId="{30047CA0-66D7-48EB-BE17-30ABA8DA7DE3}" type="pres">
      <dgm:prSet presAssocID="{7E0891C0-CF30-4EA5-A192-94255B45F863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79CBE36-8CC4-4D34-A6C3-9549B745C232}" type="presOf" srcId="{5AC60F71-4816-4F3F-A156-2C3A6EC83A20}" destId="{BEF07EAC-BAA4-4191-8492-FDFD9E25A96A}" srcOrd="0" destOrd="0" presId="urn:microsoft.com/office/officeart/2005/8/layout/hierarchy6"/>
    <dgm:cxn modelId="{E412861B-8460-48F2-85C0-E067A50C2518}" type="presOf" srcId="{CB874DDE-1C60-4F36-9B41-AFCD0F310B4E}" destId="{9583DCD5-C320-4CE9-8482-5EB2A5D82BAC}" srcOrd="0" destOrd="0" presId="urn:microsoft.com/office/officeart/2005/8/layout/hierarchy6"/>
    <dgm:cxn modelId="{2CA0359C-AE41-4F45-A5E2-2A2294F6FEA0}" type="presOf" srcId="{D456CF0E-31F0-4DB8-A0C0-1A639ADDD8E6}" destId="{71B5AF0F-C9B3-4828-A8F4-73A508B7BFB6}" srcOrd="0" destOrd="0" presId="urn:microsoft.com/office/officeart/2005/8/layout/hierarchy6"/>
    <dgm:cxn modelId="{68C08503-0D25-4591-84F5-3450BB91A933}" type="presOf" srcId="{9DD336FA-A595-4D7C-A1F8-65AAF260603A}" destId="{D34E313B-5205-46B4-9731-99D712A81D82}" srcOrd="0" destOrd="0" presId="urn:microsoft.com/office/officeart/2005/8/layout/hierarchy6"/>
    <dgm:cxn modelId="{631DC501-130D-46D4-B998-6389C6F386ED}" type="presOf" srcId="{0B191E19-C7A7-4314-BDEB-3E5EFAC83B0D}" destId="{30227ABD-7026-4D8B-88E9-2B0DB7A98370}" srcOrd="0" destOrd="0" presId="urn:microsoft.com/office/officeart/2005/8/layout/hierarchy6"/>
    <dgm:cxn modelId="{B1D702FC-4C61-4D0C-BD5D-D71E9A834975}" srcId="{225DE18A-83DA-4AC5-8891-0680ED9553E6}" destId="{30400FC7-CCB7-492D-81F5-A087D30DE3F2}" srcOrd="0" destOrd="0" parTransId="{561CBC33-D79D-4B4A-8472-244F9FDBE40C}" sibTransId="{B3965CC3-2FB9-41A4-8EF8-EDCFF34AEE87}"/>
    <dgm:cxn modelId="{FB2D637B-5A31-47C6-B2D0-3C6D22AF2032}" srcId="{B49ED92A-1722-401F-AD41-69F8C6B5023F}" destId="{7E0891C0-CF30-4EA5-A192-94255B45F863}" srcOrd="4" destOrd="0" parTransId="{DBEF05C8-ECCF-4D82-8FE4-419613B3670B}" sibTransId="{E938C388-17F2-4AC7-8CBE-A0B2E58B3E1F}"/>
    <dgm:cxn modelId="{FE156DC9-99E7-483F-A6A2-E707C052B329}" type="presOf" srcId="{30400FC7-CCB7-492D-81F5-A087D30DE3F2}" destId="{5A0B26EB-1E65-4A15-A002-12F63DB99C32}" srcOrd="0" destOrd="0" presId="urn:microsoft.com/office/officeart/2005/8/layout/hierarchy6"/>
    <dgm:cxn modelId="{AE680EE3-8D7D-41CC-B093-AB2F03738C59}" srcId="{30400FC7-CCB7-492D-81F5-A087D30DE3F2}" destId="{E44B8731-177D-4A85-9D4A-5FFB06BA9C0B}" srcOrd="0" destOrd="0" parTransId="{8819A0DF-F110-4CF8-AB5A-6203DAD169D1}" sibTransId="{062FC9DF-BA87-4D50-B667-A810C5300F82}"/>
    <dgm:cxn modelId="{67F8D16F-C63B-484A-A6FB-A34A36CDABC7}" type="presOf" srcId="{B5332D9D-F69F-4EC1-91D0-B122E41AFDC6}" destId="{014F3968-D6BC-41F1-9CBF-0328E8ABB608}" srcOrd="1" destOrd="0" presId="urn:microsoft.com/office/officeart/2005/8/layout/hierarchy6"/>
    <dgm:cxn modelId="{06486A7D-BFF4-480D-8CC7-5C02FD4507CC}" type="presOf" srcId="{7E0891C0-CF30-4EA5-A192-94255B45F863}" destId="{30047CA0-66D7-48EB-BE17-30ABA8DA7DE3}" srcOrd="1" destOrd="0" presId="urn:microsoft.com/office/officeart/2005/8/layout/hierarchy6"/>
    <dgm:cxn modelId="{28AC829F-2981-4915-BB09-59E7C0001523}" type="presOf" srcId="{A3A2CCE1-8A9D-4EFA-B369-457B11626BB1}" destId="{925340E2-A83E-4FA2-B362-69B1216C8B77}" srcOrd="1" destOrd="0" presId="urn:microsoft.com/office/officeart/2005/8/layout/hierarchy6"/>
    <dgm:cxn modelId="{BDE6A134-E05B-4144-9DC1-C6D2944397DD}" type="presOf" srcId="{33F039C1-2CA0-4583-B383-30C7DBF73C34}" destId="{833F1F90-6148-4416-9FA1-A56DDDE47025}" srcOrd="0" destOrd="0" presId="urn:microsoft.com/office/officeart/2005/8/layout/hierarchy6"/>
    <dgm:cxn modelId="{A5DED564-AE15-4144-9251-575FD7541E2B}" type="presOf" srcId="{E0744438-0E24-44FA-8D14-B2F4FC5BEAC9}" destId="{9B4B31CB-2117-46EA-8788-928B8CC0A490}" srcOrd="0" destOrd="0" presId="urn:microsoft.com/office/officeart/2005/8/layout/hierarchy6"/>
    <dgm:cxn modelId="{8719DB35-0D99-4666-9018-89408F1A18DD}" type="presOf" srcId="{9B8038B8-62F7-4D78-B557-A29C97A63CA0}" destId="{FED0DB50-34E4-4D21-9E0F-FB1B5571258E}" srcOrd="0" destOrd="0" presId="urn:microsoft.com/office/officeart/2005/8/layout/hierarchy6"/>
    <dgm:cxn modelId="{72BC3C84-7441-43DB-94BF-B0BF3EE7F07F}" srcId="{B49ED92A-1722-401F-AD41-69F8C6B5023F}" destId="{A3A2CCE1-8A9D-4EFA-B369-457B11626BB1}" srcOrd="2" destOrd="0" parTransId="{EE6CC230-5EE8-48A2-8CEC-5C6F2CCB5A1D}" sibTransId="{EAC4FBF2-3F64-4CC6-9AFE-A3389F2ACADE}"/>
    <dgm:cxn modelId="{3983BFD5-C9A2-47CB-8D75-DB343080F008}" type="presOf" srcId="{E0744438-0E24-44FA-8D14-B2F4FC5BEAC9}" destId="{025C6D01-71EA-4BBF-9CCC-47487B5EEF3A}" srcOrd="1" destOrd="0" presId="urn:microsoft.com/office/officeart/2005/8/layout/hierarchy6"/>
    <dgm:cxn modelId="{F04117AA-B114-4DCB-AAB0-EEB29EFA4F3A}" srcId="{5AC60F71-4816-4F3F-A156-2C3A6EC83A20}" destId="{67A7FE1F-CD0C-4294-9C2A-87F5381FB0BF}" srcOrd="0" destOrd="0" parTransId="{D456CF0E-31F0-4DB8-A0C0-1A639ADDD8E6}" sibTransId="{EBD93C2B-2C74-4D3E-B0C7-BC51CDC8B0A8}"/>
    <dgm:cxn modelId="{BF25B4CD-403B-4F32-9E08-70CF610250FF}" srcId="{33F039C1-2CA0-4583-B383-30C7DBF73C34}" destId="{CB874DDE-1C60-4F36-9B41-AFCD0F310B4E}" srcOrd="0" destOrd="0" parTransId="{9DD336FA-A595-4D7C-A1F8-65AAF260603A}" sibTransId="{EA13877E-2AC6-4DA0-90AA-8410717C5F06}"/>
    <dgm:cxn modelId="{C1C388FC-60FB-40E9-8B5E-94A5BE82BDD5}" type="presOf" srcId="{1EAA232D-1BD4-4266-AD68-8038865A64A1}" destId="{672E3F93-DBB1-4F60-B73A-48B9E6379CB7}" srcOrd="0" destOrd="0" presId="urn:microsoft.com/office/officeart/2005/8/layout/hierarchy6"/>
    <dgm:cxn modelId="{647E3426-4F44-4906-AD15-C65A143B3595}" type="presOf" srcId="{E44B8731-177D-4A85-9D4A-5FFB06BA9C0B}" destId="{D7C97026-19CF-4DE0-BBAD-5CCA0B7F7BD4}" srcOrd="0" destOrd="0" presId="urn:microsoft.com/office/officeart/2005/8/layout/hierarchy6"/>
    <dgm:cxn modelId="{19395CBA-545B-44E5-9306-A449235F926E}" srcId="{225DE18A-83DA-4AC5-8891-0680ED9553E6}" destId="{5AC60F71-4816-4F3F-A156-2C3A6EC83A20}" srcOrd="1" destOrd="0" parTransId="{DCED4920-CDA4-4F49-80C8-752BD414E52E}" sibTransId="{4DDD114B-C0FE-4757-8940-9741896B42F8}"/>
    <dgm:cxn modelId="{E350A943-6CA6-4E02-BAA0-BC7FB0FC9980}" srcId="{30400FC7-CCB7-492D-81F5-A087D30DE3F2}" destId="{33F039C1-2CA0-4583-B383-30C7DBF73C34}" srcOrd="1" destOrd="0" parTransId="{1EAA232D-1BD4-4266-AD68-8038865A64A1}" sibTransId="{6D7270FA-C801-46A0-8D35-F679582EB838}"/>
    <dgm:cxn modelId="{8CB72C7F-C747-4F1A-B45F-B94043E8AC01}" srcId="{CB874DDE-1C60-4F36-9B41-AFCD0F310B4E}" destId="{A243A83B-43A6-456B-800E-2796BD04BE13}" srcOrd="0" destOrd="0" parTransId="{9B8038B8-62F7-4D78-B557-A29C97A63CA0}" sibTransId="{FB47E925-D89E-4303-8AC9-E4553FC702B6}"/>
    <dgm:cxn modelId="{A3B81319-3530-4B40-8F78-31021A856EC1}" type="presOf" srcId="{67A7FE1F-CD0C-4294-9C2A-87F5381FB0BF}" destId="{80D07DC3-7AC5-4273-9D7F-8194C626C590}" srcOrd="0" destOrd="0" presId="urn:microsoft.com/office/officeart/2005/8/layout/hierarchy6"/>
    <dgm:cxn modelId="{A542872B-45E7-4714-9ED6-A61454C0878F}" type="presOf" srcId="{B49ED92A-1722-401F-AD41-69F8C6B5023F}" destId="{93E9A198-EDFD-4C2A-9ED5-6B1A50800D9F}" srcOrd="0" destOrd="0" presId="urn:microsoft.com/office/officeart/2005/8/layout/hierarchy6"/>
    <dgm:cxn modelId="{625412DF-EF1C-4B9E-8C43-3536D0770CCA}" type="presOf" srcId="{B5332D9D-F69F-4EC1-91D0-B122E41AFDC6}" destId="{20A1E4EB-0537-4E6B-8722-103C56886D4E}" srcOrd="0" destOrd="0" presId="urn:microsoft.com/office/officeart/2005/8/layout/hierarchy6"/>
    <dgm:cxn modelId="{F5133302-07F8-4A85-A7DD-580C157B2213}" type="presOf" srcId="{87ADB9AE-63B5-4990-8833-B89AD5D23195}" destId="{8A92D044-1363-4FD5-9359-00325C0141A5}" srcOrd="0" destOrd="0" presId="urn:microsoft.com/office/officeart/2005/8/layout/hierarchy6"/>
    <dgm:cxn modelId="{00538598-541B-478A-A40F-61EF0D599B27}" type="presOf" srcId="{A243A83B-43A6-456B-800E-2796BD04BE13}" destId="{0168B637-1308-474D-8B83-F04D426571D3}" srcOrd="0" destOrd="0" presId="urn:microsoft.com/office/officeart/2005/8/layout/hierarchy6"/>
    <dgm:cxn modelId="{330538F7-6C4A-4BAC-A453-DA90BA8A5C17}" type="presOf" srcId="{7E0891C0-CF30-4EA5-A192-94255B45F863}" destId="{50C6BE95-4452-4CF2-A144-36489427E4FD}" srcOrd="0" destOrd="0" presId="urn:microsoft.com/office/officeart/2005/8/layout/hierarchy6"/>
    <dgm:cxn modelId="{942472D7-A63B-4FCA-8989-29D7308FF040}" type="presOf" srcId="{DCED4920-CDA4-4F49-80C8-752BD414E52E}" destId="{E0005E48-B589-4357-B5F2-577C317B45C5}" srcOrd="0" destOrd="0" presId="urn:microsoft.com/office/officeart/2005/8/layout/hierarchy6"/>
    <dgm:cxn modelId="{549440FA-4AF6-42DB-9627-D94F46CD5694}" srcId="{B49ED92A-1722-401F-AD41-69F8C6B5023F}" destId="{E0744438-0E24-44FA-8D14-B2F4FC5BEAC9}" srcOrd="3" destOrd="0" parTransId="{E4629E2F-71D2-44F5-B40A-36A985E55331}" sibTransId="{AE158408-BF2F-4353-869E-8665E644CDC8}"/>
    <dgm:cxn modelId="{41B42C38-0524-4933-A1B7-6984C665D2E9}" srcId="{E44B8731-177D-4A85-9D4A-5FFB06BA9C0B}" destId="{0B191E19-C7A7-4314-BDEB-3E5EFAC83B0D}" srcOrd="0" destOrd="0" parTransId="{21526368-0A6F-4BDD-B691-F4B0C12A40BC}" sibTransId="{3A0914AE-EB47-4FEE-8B5B-926E3DF788F9}"/>
    <dgm:cxn modelId="{44A64146-F665-49B8-9073-C00A7803EFB6}" type="presOf" srcId="{4AB1CE01-D733-4153-8DDD-45773F606105}" destId="{FE2DFE5B-8DA0-474D-9CD3-8ADA7BB7F335}" srcOrd="0" destOrd="0" presId="urn:microsoft.com/office/officeart/2005/8/layout/hierarchy6"/>
    <dgm:cxn modelId="{FAE98201-655A-45DF-BD97-34F1CCCAF58C}" srcId="{B49ED92A-1722-401F-AD41-69F8C6B5023F}" destId="{225DE18A-83DA-4AC5-8891-0680ED9553E6}" srcOrd="0" destOrd="0" parTransId="{0E9D1098-9CB9-49FD-BA96-F55B88B70D0D}" sibTransId="{F2A59421-52A8-49E7-B6EA-02EB699F2CF3}"/>
    <dgm:cxn modelId="{4F36F93B-8A14-4439-A462-E0D8EA0700F9}" type="presOf" srcId="{225DE18A-83DA-4AC5-8891-0680ED9553E6}" destId="{96A5B35F-288A-4140-A6C5-DF632258E9C7}" srcOrd="0" destOrd="0" presId="urn:microsoft.com/office/officeart/2005/8/layout/hierarchy6"/>
    <dgm:cxn modelId="{6BA48172-D92B-4805-9EDC-04F4C7C6CC43}" type="presOf" srcId="{A3A2CCE1-8A9D-4EFA-B369-457B11626BB1}" destId="{7D0C4315-F4B5-4D51-BD6D-2BA2FDA7B195}" srcOrd="0" destOrd="0" presId="urn:microsoft.com/office/officeart/2005/8/layout/hierarchy6"/>
    <dgm:cxn modelId="{DA089266-DD2C-4234-9C24-A3C89FF5E96D}" type="presOf" srcId="{561CBC33-D79D-4B4A-8472-244F9FDBE40C}" destId="{0A97CCB1-E864-4E5F-B24A-CC621779CF78}" srcOrd="0" destOrd="0" presId="urn:microsoft.com/office/officeart/2005/8/layout/hierarchy6"/>
    <dgm:cxn modelId="{67B672A6-223C-4A43-BCAD-236BBB2C2B5C}" srcId="{A243A83B-43A6-456B-800E-2796BD04BE13}" destId="{87ADB9AE-63B5-4990-8833-B89AD5D23195}" srcOrd="0" destOrd="0" parTransId="{4AB1CE01-D733-4153-8DDD-45773F606105}" sibTransId="{3B83B281-9F12-4226-A87A-80CBDC13E385}"/>
    <dgm:cxn modelId="{6E1A7860-31D1-4910-A754-E56DB6EE2BCB}" srcId="{B49ED92A-1722-401F-AD41-69F8C6B5023F}" destId="{B5332D9D-F69F-4EC1-91D0-B122E41AFDC6}" srcOrd="1" destOrd="0" parTransId="{8B52FCD3-9DBD-4D29-897F-6BFF6FBE9F31}" sibTransId="{55CD5994-8D52-440C-A3A1-AC2B543C6536}"/>
    <dgm:cxn modelId="{F30FC987-61F7-4235-9BD4-5BB80331F12C}" type="presOf" srcId="{8819A0DF-F110-4CF8-AB5A-6203DAD169D1}" destId="{0C3B3712-1A10-4B57-9A28-0652EDE21FB2}" srcOrd="0" destOrd="0" presId="urn:microsoft.com/office/officeart/2005/8/layout/hierarchy6"/>
    <dgm:cxn modelId="{5BAA1971-4563-483D-8DB3-D866B8595635}" type="presOf" srcId="{21526368-0A6F-4BDD-B691-F4B0C12A40BC}" destId="{0F2DE98E-A7D0-49D6-8E99-E6A70F0220EE}" srcOrd="0" destOrd="0" presId="urn:microsoft.com/office/officeart/2005/8/layout/hierarchy6"/>
    <dgm:cxn modelId="{B3A6E31D-F463-4241-A890-92F743E034D1}" type="presParOf" srcId="{93E9A198-EDFD-4C2A-9ED5-6B1A50800D9F}" destId="{2A132B85-6505-4A29-8C1C-4152339E8667}" srcOrd="0" destOrd="0" presId="urn:microsoft.com/office/officeart/2005/8/layout/hierarchy6"/>
    <dgm:cxn modelId="{3C454360-61B4-4113-B119-0751B5B791DC}" type="presParOf" srcId="{2A132B85-6505-4A29-8C1C-4152339E8667}" destId="{02CE8B67-5D41-46DB-81B3-62E7942BE52A}" srcOrd="0" destOrd="0" presId="urn:microsoft.com/office/officeart/2005/8/layout/hierarchy6"/>
    <dgm:cxn modelId="{A149996E-ECBE-454E-BF2A-F38395BE256B}" type="presParOf" srcId="{2A132B85-6505-4A29-8C1C-4152339E8667}" destId="{7A18FF0A-1A24-4080-B43E-B5ABFF70AF19}" srcOrd="1" destOrd="0" presId="urn:microsoft.com/office/officeart/2005/8/layout/hierarchy6"/>
    <dgm:cxn modelId="{36727D82-446B-403E-BA2D-6C3BAFA94894}" type="presParOf" srcId="{7A18FF0A-1A24-4080-B43E-B5ABFF70AF19}" destId="{30808DB3-2FE6-4450-A831-16DC5340A000}" srcOrd="0" destOrd="0" presId="urn:microsoft.com/office/officeart/2005/8/layout/hierarchy6"/>
    <dgm:cxn modelId="{8B4D1EA9-FD60-42C8-8060-CADEDFC4FF49}" type="presParOf" srcId="{30808DB3-2FE6-4450-A831-16DC5340A000}" destId="{96A5B35F-288A-4140-A6C5-DF632258E9C7}" srcOrd="0" destOrd="0" presId="urn:microsoft.com/office/officeart/2005/8/layout/hierarchy6"/>
    <dgm:cxn modelId="{673FBA07-BD77-4645-A5CF-6E0F6A940028}" type="presParOf" srcId="{30808DB3-2FE6-4450-A831-16DC5340A000}" destId="{1D9BFFCE-04E3-4BBC-A60B-184060F9A446}" srcOrd="1" destOrd="0" presId="urn:microsoft.com/office/officeart/2005/8/layout/hierarchy6"/>
    <dgm:cxn modelId="{EC87C295-C79A-4D87-A8D3-CB993845B33B}" type="presParOf" srcId="{1D9BFFCE-04E3-4BBC-A60B-184060F9A446}" destId="{0A97CCB1-E864-4E5F-B24A-CC621779CF78}" srcOrd="0" destOrd="0" presId="urn:microsoft.com/office/officeart/2005/8/layout/hierarchy6"/>
    <dgm:cxn modelId="{D979BF8F-9D44-461A-AAC8-852DE346CC87}" type="presParOf" srcId="{1D9BFFCE-04E3-4BBC-A60B-184060F9A446}" destId="{BF38BEA7-97D4-4B67-BEFC-B041D8726EEB}" srcOrd="1" destOrd="0" presId="urn:microsoft.com/office/officeart/2005/8/layout/hierarchy6"/>
    <dgm:cxn modelId="{DBCFD4BA-92DA-4DEC-A7F3-BEDCF8D332C9}" type="presParOf" srcId="{BF38BEA7-97D4-4B67-BEFC-B041D8726EEB}" destId="{5A0B26EB-1E65-4A15-A002-12F63DB99C32}" srcOrd="0" destOrd="0" presId="urn:microsoft.com/office/officeart/2005/8/layout/hierarchy6"/>
    <dgm:cxn modelId="{6515EC23-7A89-4EDD-A43E-DCC4C78DA075}" type="presParOf" srcId="{BF38BEA7-97D4-4B67-BEFC-B041D8726EEB}" destId="{A36AD8DB-01C4-4720-8DC0-2ED88ED6610C}" srcOrd="1" destOrd="0" presId="urn:microsoft.com/office/officeart/2005/8/layout/hierarchy6"/>
    <dgm:cxn modelId="{50391196-45D4-4260-9908-A5E6CC49D7E7}" type="presParOf" srcId="{A36AD8DB-01C4-4720-8DC0-2ED88ED6610C}" destId="{0C3B3712-1A10-4B57-9A28-0652EDE21FB2}" srcOrd="0" destOrd="0" presId="urn:microsoft.com/office/officeart/2005/8/layout/hierarchy6"/>
    <dgm:cxn modelId="{C84BB119-468A-436E-AE94-6FFE85590B4A}" type="presParOf" srcId="{A36AD8DB-01C4-4720-8DC0-2ED88ED6610C}" destId="{1063C3EE-9E1A-4AD1-B73E-A44D3A6B4201}" srcOrd="1" destOrd="0" presId="urn:microsoft.com/office/officeart/2005/8/layout/hierarchy6"/>
    <dgm:cxn modelId="{45E06163-AA68-463D-8DD0-D76F718B17A7}" type="presParOf" srcId="{1063C3EE-9E1A-4AD1-B73E-A44D3A6B4201}" destId="{D7C97026-19CF-4DE0-BBAD-5CCA0B7F7BD4}" srcOrd="0" destOrd="0" presId="urn:microsoft.com/office/officeart/2005/8/layout/hierarchy6"/>
    <dgm:cxn modelId="{8998165F-7CD7-4D12-8667-0828FA9AA02A}" type="presParOf" srcId="{1063C3EE-9E1A-4AD1-B73E-A44D3A6B4201}" destId="{23CAF4B8-A2D4-4A26-9E44-93223DFCD3DB}" srcOrd="1" destOrd="0" presId="urn:microsoft.com/office/officeart/2005/8/layout/hierarchy6"/>
    <dgm:cxn modelId="{9744DFC9-4837-4621-888B-07734C7197DE}" type="presParOf" srcId="{23CAF4B8-A2D4-4A26-9E44-93223DFCD3DB}" destId="{0F2DE98E-A7D0-49D6-8E99-E6A70F0220EE}" srcOrd="0" destOrd="0" presId="urn:microsoft.com/office/officeart/2005/8/layout/hierarchy6"/>
    <dgm:cxn modelId="{E6EEE759-8D2C-467F-AB56-89BDBE12F00D}" type="presParOf" srcId="{23CAF4B8-A2D4-4A26-9E44-93223DFCD3DB}" destId="{7B7DABC0-551E-4974-8871-56E1DF8683D1}" srcOrd="1" destOrd="0" presId="urn:microsoft.com/office/officeart/2005/8/layout/hierarchy6"/>
    <dgm:cxn modelId="{AE6E02EE-CF5A-4AE3-8F30-6D1C66E30C45}" type="presParOf" srcId="{7B7DABC0-551E-4974-8871-56E1DF8683D1}" destId="{30227ABD-7026-4D8B-88E9-2B0DB7A98370}" srcOrd="0" destOrd="0" presId="urn:microsoft.com/office/officeart/2005/8/layout/hierarchy6"/>
    <dgm:cxn modelId="{0914B47B-8179-4319-A593-3BFD51BEE5E9}" type="presParOf" srcId="{7B7DABC0-551E-4974-8871-56E1DF8683D1}" destId="{300F6077-E0D3-4D69-AFB8-0A858AB307EC}" srcOrd="1" destOrd="0" presId="urn:microsoft.com/office/officeart/2005/8/layout/hierarchy6"/>
    <dgm:cxn modelId="{E1E5C086-1DBB-4E58-A93A-6A1B4280750E}" type="presParOf" srcId="{A36AD8DB-01C4-4720-8DC0-2ED88ED6610C}" destId="{672E3F93-DBB1-4F60-B73A-48B9E6379CB7}" srcOrd="2" destOrd="0" presId="urn:microsoft.com/office/officeart/2005/8/layout/hierarchy6"/>
    <dgm:cxn modelId="{E565EFB5-5B57-470C-A0B9-E4543CF9D0B2}" type="presParOf" srcId="{A36AD8DB-01C4-4720-8DC0-2ED88ED6610C}" destId="{7BB554CF-BE55-4263-8A50-D715564E42B4}" srcOrd="3" destOrd="0" presId="urn:microsoft.com/office/officeart/2005/8/layout/hierarchy6"/>
    <dgm:cxn modelId="{E6BA0A73-8C65-4513-A1FD-346BA8FD58BE}" type="presParOf" srcId="{7BB554CF-BE55-4263-8A50-D715564E42B4}" destId="{833F1F90-6148-4416-9FA1-A56DDDE47025}" srcOrd="0" destOrd="0" presId="urn:microsoft.com/office/officeart/2005/8/layout/hierarchy6"/>
    <dgm:cxn modelId="{E7B51D47-27DC-45BF-AA59-83A854CA214C}" type="presParOf" srcId="{7BB554CF-BE55-4263-8A50-D715564E42B4}" destId="{D68347CE-7FE7-4DD0-849A-C97D45B9A7DC}" srcOrd="1" destOrd="0" presId="urn:microsoft.com/office/officeart/2005/8/layout/hierarchy6"/>
    <dgm:cxn modelId="{455CDB11-1246-44AB-B7B6-D418BE150525}" type="presParOf" srcId="{D68347CE-7FE7-4DD0-849A-C97D45B9A7DC}" destId="{D34E313B-5205-46B4-9731-99D712A81D82}" srcOrd="0" destOrd="0" presId="urn:microsoft.com/office/officeart/2005/8/layout/hierarchy6"/>
    <dgm:cxn modelId="{7BF9FFC9-4C24-411B-9977-1B961CDB28D8}" type="presParOf" srcId="{D68347CE-7FE7-4DD0-849A-C97D45B9A7DC}" destId="{0031505D-1C7E-43DF-976E-04204E4398F3}" srcOrd="1" destOrd="0" presId="urn:microsoft.com/office/officeart/2005/8/layout/hierarchy6"/>
    <dgm:cxn modelId="{B221C29F-76C4-4F32-B8D2-DB54BC12BD78}" type="presParOf" srcId="{0031505D-1C7E-43DF-976E-04204E4398F3}" destId="{9583DCD5-C320-4CE9-8482-5EB2A5D82BAC}" srcOrd="0" destOrd="0" presId="urn:microsoft.com/office/officeart/2005/8/layout/hierarchy6"/>
    <dgm:cxn modelId="{D91E1870-17BA-41D9-A733-29A50B924FF0}" type="presParOf" srcId="{0031505D-1C7E-43DF-976E-04204E4398F3}" destId="{9A4FB8F0-35CB-48A9-8620-C5CEA5BFC8C2}" srcOrd="1" destOrd="0" presId="urn:microsoft.com/office/officeart/2005/8/layout/hierarchy6"/>
    <dgm:cxn modelId="{01F992F3-7328-41E0-BB14-AA3FED1BEF73}" type="presParOf" srcId="{9A4FB8F0-35CB-48A9-8620-C5CEA5BFC8C2}" destId="{FED0DB50-34E4-4D21-9E0F-FB1B5571258E}" srcOrd="0" destOrd="0" presId="urn:microsoft.com/office/officeart/2005/8/layout/hierarchy6"/>
    <dgm:cxn modelId="{B6FB8A34-73BD-4903-B480-34A6E4122A3A}" type="presParOf" srcId="{9A4FB8F0-35CB-48A9-8620-C5CEA5BFC8C2}" destId="{30256561-7C42-4562-BF4E-906228B5E9CB}" srcOrd="1" destOrd="0" presId="urn:microsoft.com/office/officeart/2005/8/layout/hierarchy6"/>
    <dgm:cxn modelId="{05F7CD7D-AC26-4A5F-B7A1-E5D09AD84ACD}" type="presParOf" srcId="{30256561-7C42-4562-BF4E-906228B5E9CB}" destId="{0168B637-1308-474D-8B83-F04D426571D3}" srcOrd="0" destOrd="0" presId="urn:microsoft.com/office/officeart/2005/8/layout/hierarchy6"/>
    <dgm:cxn modelId="{BCCEEA54-F4FA-4EC3-B5D5-F8ED3F4004E0}" type="presParOf" srcId="{30256561-7C42-4562-BF4E-906228B5E9CB}" destId="{AB0A2B47-F16E-41F6-93D7-15A03CB5A3A4}" srcOrd="1" destOrd="0" presId="urn:microsoft.com/office/officeart/2005/8/layout/hierarchy6"/>
    <dgm:cxn modelId="{994D460C-7489-4447-B85E-5FCD7D0AA8BB}" type="presParOf" srcId="{AB0A2B47-F16E-41F6-93D7-15A03CB5A3A4}" destId="{FE2DFE5B-8DA0-474D-9CD3-8ADA7BB7F335}" srcOrd="0" destOrd="0" presId="urn:microsoft.com/office/officeart/2005/8/layout/hierarchy6"/>
    <dgm:cxn modelId="{DAFD4C15-D3A7-42A2-92CC-8C5591C5BFC4}" type="presParOf" srcId="{AB0A2B47-F16E-41F6-93D7-15A03CB5A3A4}" destId="{3B35ECAD-5678-4541-8800-0745F2B00976}" srcOrd="1" destOrd="0" presId="urn:microsoft.com/office/officeart/2005/8/layout/hierarchy6"/>
    <dgm:cxn modelId="{579A0DC2-70B8-4770-A60D-45DFD3E3C028}" type="presParOf" srcId="{3B35ECAD-5678-4541-8800-0745F2B00976}" destId="{8A92D044-1363-4FD5-9359-00325C0141A5}" srcOrd="0" destOrd="0" presId="urn:microsoft.com/office/officeart/2005/8/layout/hierarchy6"/>
    <dgm:cxn modelId="{A9DDF253-16FE-4D0A-8B20-BF7B4696A533}" type="presParOf" srcId="{3B35ECAD-5678-4541-8800-0745F2B00976}" destId="{4B213DEA-C2AB-4548-97DC-E961DE2AFEE9}" srcOrd="1" destOrd="0" presId="urn:microsoft.com/office/officeart/2005/8/layout/hierarchy6"/>
    <dgm:cxn modelId="{B8A9B4C7-F931-460D-9268-C7538DAE8BBD}" type="presParOf" srcId="{1D9BFFCE-04E3-4BBC-A60B-184060F9A446}" destId="{E0005E48-B589-4357-B5F2-577C317B45C5}" srcOrd="2" destOrd="0" presId="urn:microsoft.com/office/officeart/2005/8/layout/hierarchy6"/>
    <dgm:cxn modelId="{887C40CA-D1DC-4703-93A3-AB86D72257F9}" type="presParOf" srcId="{1D9BFFCE-04E3-4BBC-A60B-184060F9A446}" destId="{BFB6F725-297C-493A-85EF-9A96C43CCD04}" srcOrd="3" destOrd="0" presId="urn:microsoft.com/office/officeart/2005/8/layout/hierarchy6"/>
    <dgm:cxn modelId="{C1006B05-0D15-491A-AA02-C1390F705FA8}" type="presParOf" srcId="{BFB6F725-297C-493A-85EF-9A96C43CCD04}" destId="{BEF07EAC-BAA4-4191-8492-FDFD9E25A96A}" srcOrd="0" destOrd="0" presId="urn:microsoft.com/office/officeart/2005/8/layout/hierarchy6"/>
    <dgm:cxn modelId="{0A3D9F4D-2D42-4979-9BDD-9942CD9FCDC0}" type="presParOf" srcId="{BFB6F725-297C-493A-85EF-9A96C43CCD04}" destId="{E31E7138-3713-4B22-AD6B-3FC31F8D313B}" srcOrd="1" destOrd="0" presId="urn:microsoft.com/office/officeart/2005/8/layout/hierarchy6"/>
    <dgm:cxn modelId="{F425594C-A777-4B04-BF91-5C8E9A412865}" type="presParOf" srcId="{E31E7138-3713-4B22-AD6B-3FC31F8D313B}" destId="{71B5AF0F-C9B3-4828-A8F4-73A508B7BFB6}" srcOrd="0" destOrd="0" presId="urn:microsoft.com/office/officeart/2005/8/layout/hierarchy6"/>
    <dgm:cxn modelId="{5E7EDC6A-E59F-4A67-8415-CC58522CFC63}" type="presParOf" srcId="{E31E7138-3713-4B22-AD6B-3FC31F8D313B}" destId="{61820B51-5E9C-42BC-AE4E-C2478EEC6252}" srcOrd="1" destOrd="0" presId="urn:microsoft.com/office/officeart/2005/8/layout/hierarchy6"/>
    <dgm:cxn modelId="{CCFBB82B-FF5E-42C1-85D9-95431BA71EBE}" type="presParOf" srcId="{61820B51-5E9C-42BC-AE4E-C2478EEC6252}" destId="{80D07DC3-7AC5-4273-9D7F-8194C626C590}" srcOrd="0" destOrd="0" presId="urn:microsoft.com/office/officeart/2005/8/layout/hierarchy6"/>
    <dgm:cxn modelId="{82978B71-43E7-4830-AF71-0992782395B6}" type="presParOf" srcId="{61820B51-5E9C-42BC-AE4E-C2478EEC6252}" destId="{987F0CC0-7556-41F4-B2E9-B471A7D9DF32}" srcOrd="1" destOrd="0" presId="urn:microsoft.com/office/officeart/2005/8/layout/hierarchy6"/>
    <dgm:cxn modelId="{FB19AEFE-6FCD-46CA-B49E-5A1B74035F3F}" type="presParOf" srcId="{93E9A198-EDFD-4C2A-9ED5-6B1A50800D9F}" destId="{06248D0C-83D0-41B5-963B-32AA15A40BF9}" srcOrd="1" destOrd="0" presId="urn:microsoft.com/office/officeart/2005/8/layout/hierarchy6"/>
    <dgm:cxn modelId="{E6D8DC2F-5BE9-4BEA-9767-EE7310AFEE80}" type="presParOf" srcId="{06248D0C-83D0-41B5-963B-32AA15A40BF9}" destId="{E244A85F-F33B-495B-86EF-B9EB6DAABE53}" srcOrd="0" destOrd="0" presId="urn:microsoft.com/office/officeart/2005/8/layout/hierarchy6"/>
    <dgm:cxn modelId="{34E805C2-2E16-42D1-B884-9DEADCC9B5B1}" type="presParOf" srcId="{E244A85F-F33B-495B-86EF-B9EB6DAABE53}" destId="{20A1E4EB-0537-4E6B-8722-103C56886D4E}" srcOrd="0" destOrd="0" presId="urn:microsoft.com/office/officeart/2005/8/layout/hierarchy6"/>
    <dgm:cxn modelId="{039DBB0E-FFD0-4651-90AE-6AA49B879ADE}" type="presParOf" srcId="{E244A85F-F33B-495B-86EF-B9EB6DAABE53}" destId="{014F3968-D6BC-41F1-9CBF-0328E8ABB608}" srcOrd="1" destOrd="0" presId="urn:microsoft.com/office/officeart/2005/8/layout/hierarchy6"/>
    <dgm:cxn modelId="{4039763D-9413-49C5-9E4B-3A7EECA5C799}" type="presParOf" srcId="{06248D0C-83D0-41B5-963B-32AA15A40BF9}" destId="{CD43A590-180E-44A3-A07A-20525AB8E12A}" srcOrd="1" destOrd="0" presId="urn:microsoft.com/office/officeart/2005/8/layout/hierarchy6"/>
    <dgm:cxn modelId="{40CBE740-3F7E-4B97-BEA7-817E2E2CC778}" type="presParOf" srcId="{CD43A590-180E-44A3-A07A-20525AB8E12A}" destId="{7FE0C596-CD24-4E5C-9064-A5D6E622489B}" srcOrd="0" destOrd="0" presId="urn:microsoft.com/office/officeart/2005/8/layout/hierarchy6"/>
    <dgm:cxn modelId="{BB2D83BF-7E13-450C-8A27-2A1550D578B6}" type="presParOf" srcId="{06248D0C-83D0-41B5-963B-32AA15A40BF9}" destId="{96C5F6E8-1AF5-45A4-843E-82DA8723B09C}" srcOrd="2" destOrd="0" presId="urn:microsoft.com/office/officeart/2005/8/layout/hierarchy6"/>
    <dgm:cxn modelId="{BFA94750-1CEA-41F6-8280-FEDE2466F5B3}" type="presParOf" srcId="{96C5F6E8-1AF5-45A4-843E-82DA8723B09C}" destId="{7D0C4315-F4B5-4D51-BD6D-2BA2FDA7B195}" srcOrd="0" destOrd="0" presId="urn:microsoft.com/office/officeart/2005/8/layout/hierarchy6"/>
    <dgm:cxn modelId="{3C8F4A3D-05DE-4815-B19F-26EF0CD05ADD}" type="presParOf" srcId="{96C5F6E8-1AF5-45A4-843E-82DA8723B09C}" destId="{925340E2-A83E-4FA2-B362-69B1216C8B77}" srcOrd="1" destOrd="0" presId="urn:microsoft.com/office/officeart/2005/8/layout/hierarchy6"/>
    <dgm:cxn modelId="{D6AE32E6-3BBD-4ED9-A1E9-021C6715556E}" type="presParOf" srcId="{06248D0C-83D0-41B5-963B-32AA15A40BF9}" destId="{987E7666-BC74-4E90-BF39-22AF09B7FFFB}" srcOrd="3" destOrd="0" presId="urn:microsoft.com/office/officeart/2005/8/layout/hierarchy6"/>
    <dgm:cxn modelId="{F2072405-4B97-4611-9CCB-10946B5856EC}" type="presParOf" srcId="{987E7666-BC74-4E90-BF39-22AF09B7FFFB}" destId="{CC20211C-7993-4624-A024-935A3DA150B9}" srcOrd="0" destOrd="0" presId="urn:microsoft.com/office/officeart/2005/8/layout/hierarchy6"/>
    <dgm:cxn modelId="{AEE06108-2F2F-493A-8341-55EF0A21D4A5}" type="presParOf" srcId="{06248D0C-83D0-41B5-963B-32AA15A40BF9}" destId="{1039B9D0-2FE0-4BF3-BA85-8D578E3D8C47}" srcOrd="4" destOrd="0" presId="urn:microsoft.com/office/officeart/2005/8/layout/hierarchy6"/>
    <dgm:cxn modelId="{B7DEB707-58C1-49E2-9699-4440B7F5EB4C}" type="presParOf" srcId="{1039B9D0-2FE0-4BF3-BA85-8D578E3D8C47}" destId="{9B4B31CB-2117-46EA-8788-928B8CC0A490}" srcOrd="0" destOrd="0" presId="urn:microsoft.com/office/officeart/2005/8/layout/hierarchy6"/>
    <dgm:cxn modelId="{52E65ED2-B6EC-40E2-A6CA-10075BF4FA72}" type="presParOf" srcId="{1039B9D0-2FE0-4BF3-BA85-8D578E3D8C47}" destId="{025C6D01-71EA-4BBF-9CCC-47487B5EEF3A}" srcOrd="1" destOrd="0" presId="urn:microsoft.com/office/officeart/2005/8/layout/hierarchy6"/>
    <dgm:cxn modelId="{B325BFB0-242E-49F9-9254-D193DFC54EA6}" type="presParOf" srcId="{06248D0C-83D0-41B5-963B-32AA15A40BF9}" destId="{346F33A3-E729-47B1-A746-30468129BF19}" srcOrd="5" destOrd="0" presId="urn:microsoft.com/office/officeart/2005/8/layout/hierarchy6"/>
    <dgm:cxn modelId="{85ECAE5A-2289-40AB-9429-92229FA108CB}" type="presParOf" srcId="{346F33A3-E729-47B1-A746-30468129BF19}" destId="{F031AC88-87B6-41B1-8814-9797AD36C11E}" srcOrd="0" destOrd="0" presId="urn:microsoft.com/office/officeart/2005/8/layout/hierarchy6"/>
    <dgm:cxn modelId="{46CBDF62-9F8A-47C4-8869-6FDB52B2CBFE}" type="presParOf" srcId="{06248D0C-83D0-41B5-963B-32AA15A40BF9}" destId="{6ED35E11-5C96-4E0D-B85A-77153CE9FE7A}" srcOrd="6" destOrd="0" presId="urn:microsoft.com/office/officeart/2005/8/layout/hierarchy6"/>
    <dgm:cxn modelId="{5E973DC7-0BED-4D9D-87B3-6DBC3018E995}" type="presParOf" srcId="{6ED35E11-5C96-4E0D-B85A-77153CE9FE7A}" destId="{50C6BE95-4452-4CF2-A144-36489427E4FD}" srcOrd="0" destOrd="0" presId="urn:microsoft.com/office/officeart/2005/8/layout/hierarchy6"/>
    <dgm:cxn modelId="{9CBFEF9A-EEE5-4358-856E-A18E525F902C}" type="presParOf" srcId="{6ED35E11-5C96-4E0D-B85A-77153CE9FE7A}" destId="{30047CA0-66D7-48EB-BE17-30ABA8DA7DE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9ED92A-1722-401F-AD41-69F8C6B5023F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25DE18A-83DA-4AC5-8891-0680ED9553E6}">
      <dgm:prSet phldrT="[Texte]" custT="1"/>
      <dgm:spPr/>
      <dgm:t>
        <a:bodyPr/>
        <a:lstStyle/>
        <a:p>
          <a:r>
            <a:rPr lang="en-US" sz="1600" b="1" dirty="0" smtClean="0"/>
            <a:t>National Effort for Agricultural Transformation (NEAT)</a:t>
          </a:r>
          <a:endParaRPr lang="en-GB" sz="1600" b="1" dirty="0"/>
        </a:p>
      </dgm:t>
    </dgm:pt>
    <dgm:pt modelId="{0E9D1098-9CB9-49FD-BA96-F55B88B70D0D}" type="parTrans" cxnId="{FAE98201-655A-45DF-BD97-34F1CCCAF58C}">
      <dgm:prSet/>
      <dgm:spPr/>
      <dgm:t>
        <a:bodyPr/>
        <a:lstStyle/>
        <a:p>
          <a:endParaRPr lang="en-GB"/>
        </a:p>
      </dgm:t>
    </dgm:pt>
    <dgm:pt modelId="{F2A59421-52A8-49E7-B6EA-02EB699F2CF3}" type="sibTrans" cxnId="{FAE98201-655A-45DF-BD97-34F1CCCAF58C}">
      <dgm:prSet/>
      <dgm:spPr/>
      <dgm:t>
        <a:bodyPr/>
        <a:lstStyle/>
        <a:p>
          <a:endParaRPr lang="en-GB"/>
        </a:p>
      </dgm:t>
    </dgm:pt>
    <dgm:pt modelId="{30400FC7-CCB7-492D-81F5-A087D30DE3F2}">
      <dgm:prSet phldrT="[Texte]" custT="1"/>
      <dgm:spPr/>
      <dgm:t>
        <a:bodyPr/>
        <a:lstStyle/>
        <a:p>
          <a:r>
            <a:rPr lang="en-US" sz="1400" b="1" dirty="0" smtClean="0"/>
            <a:t>EU Food Security and Rural Development </a:t>
          </a:r>
          <a:r>
            <a:rPr lang="en-US" sz="1400" b="1" dirty="0" err="1" smtClean="0"/>
            <a:t>Programmes</a:t>
          </a:r>
          <a:r>
            <a:rPr lang="en-US" sz="1400" b="1" dirty="0" smtClean="0"/>
            <a:t> in Greater Bahr el </a:t>
          </a:r>
          <a:r>
            <a:rPr lang="en-US" sz="1400" b="1" dirty="0" err="1" smtClean="0"/>
            <a:t>Gazal</a:t>
          </a:r>
          <a:endParaRPr lang="en-GB" sz="1400" b="1" dirty="0"/>
        </a:p>
      </dgm:t>
    </dgm:pt>
    <dgm:pt modelId="{561CBC33-D79D-4B4A-8472-244F9FDBE40C}" type="parTrans" cxnId="{B1D702FC-4C61-4D0C-BD5D-D71E9A834975}">
      <dgm:prSet/>
      <dgm:spPr/>
      <dgm:t>
        <a:bodyPr/>
        <a:lstStyle/>
        <a:p>
          <a:endParaRPr lang="en-GB"/>
        </a:p>
      </dgm:t>
    </dgm:pt>
    <dgm:pt modelId="{B3965CC3-2FB9-41A4-8EF8-EDCFF34AEE87}" type="sibTrans" cxnId="{B1D702FC-4C61-4D0C-BD5D-D71E9A834975}">
      <dgm:prSet/>
      <dgm:spPr/>
      <dgm:t>
        <a:bodyPr/>
        <a:lstStyle/>
        <a:p>
          <a:endParaRPr lang="en-GB"/>
        </a:p>
      </dgm:t>
    </dgm:pt>
    <dgm:pt modelId="{E44B8731-177D-4A85-9D4A-5FFB06BA9C0B}">
      <dgm:prSet phldrT="[Texte]"/>
      <dgm:spPr/>
      <dgm:t>
        <a:bodyPr/>
        <a:lstStyle/>
        <a:p>
          <a:r>
            <a:rPr lang="en-US" b="1" dirty="0" smtClean="0"/>
            <a:t>FSTP</a:t>
          </a:r>
          <a:endParaRPr lang="en-GB" b="1" dirty="0"/>
        </a:p>
      </dgm:t>
    </dgm:pt>
    <dgm:pt modelId="{8819A0DF-F110-4CF8-AB5A-6203DAD169D1}" type="parTrans" cxnId="{AE680EE3-8D7D-41CC-B093-AB2F03738C59}">
      <dgm:prSet/>
      <dgm:spPr/>
      <dgm:t>
        <a:bodyPr/>
        <a:lstStyle/>
        <a:p>
          <a:endParaRPr lang="en-GB"/>
        </a:p>
      </dgm:t>
    </dgm:pt>
    <dgm:pt modelId="{062FC9DF-BA87-4D50-B667-A810C5300F82}" type="sibTrans" cxnId="{AE680EE3-8D7D-41CC-B093-AB2F03738C59}">
      <dgm:prSet/>
      <dgm:spPr/>
      <dgm:t>
        <a:bodyPr/>
        <a:lstStyle/>
        <a:p>
          <a:endParaRPr lang="en-GB"/>
        </a:p>
      </dgm:t>
    </dgm:pt>
    <dgm:pt modelId="{33F039C1-2CA0-4583-B383-30C7DBF73C34}">
      <dgm:prSet phldrT="[Texte]"/>
      <dgm:spPr/>
      <dgm:t>
        <a:bodyPr/>
        <a:lstStyle/>
        <a:p>
          <a:r>
            <a:rPr lang="en-US" b="1" dirty="0" smtClean="0"/>
            <a:t>SORUDEV</a:t>
          </a:r>
          <a:endParaRPr lang="en-GB" b="1" dirty="0"/>
        </a:p>
      </dgm:t>
    </dgm:pt>
    <dgm:pt modelId="{1EAA232D-1BD4-4266-AD68-8038865A64A1}" type="parTrans" cxnId="{E350A943-6CA6-4E02-BAA0-BC7FB0FC9980}">
      <dgm:prSet/>
      <dgm:spPr/>
      <dgm:t>
        <a:bodyPr/>
        <a:lstStyle/>
        <a:p>
          <a:endParaRPr lang="en-GB"/>
        </a:p>
      </dgm:t>
    </dgm:pt>
    <dgm:pt modelId="{6D7270FA-C801-46A0-8D35-F679582EB838}" type="sibTrans" cxnId="{E350A943-6CA6-4E02-BAA0-BC7FB0FC9980}">
      <dgm:prSet/>
      <dgm:spPr/>
      <dgm:t>
        <a:bodyPr/>
        <a:lstStyle/>
        <a:p>
          <a:endParaRPr lang="en-GB"/>
        </a:p>
      </dgm:t>
    </dgm:pt>
    <dgm:pt modelId="{5AC60F71-4816-4F3F-A156-2C3A6EC83A20}">
      <dgm:prSet phldrT="[Texte]"/>
      <dgm:spPr/>
      <dgm:t>
        <a:bodyPr/>
        <a:lstStyle/>
        <a:p>
          <a:r>
            <a:rPr lang="en-US" b="1" dirty="0" smtClean="0"/>
            <a:t>Greater Equatorial/ Upper Nile</a:t>
          </a:r>
          <a:endParaRPr lang="en-GB" b="1" dirty="0"/>
        </a:p>
      </dgm:t>
    </dgm:pt>
    <dgm:pt modelId="{DCED4920-CDA4-4F49-80C8-752BD414E52E}" type="parTrans" cxnId="{19395CBA-545B-44E5-9306-A449235F926E}">
      <dgm:prSet/>
      <dgm:spPr/>
      <dgm:t>
        <a:bodyPr/>
        <a:lstStyle/>
        <a:p>
          <a:endParaRPr lang="en-GB"/>
        </a:p>
      </dgm:t>
    </dgm:pt>
    <dgm:pt modelId="{4DDD114B-C0FE-4757-8940-9741896B42F8}" type="sibTrans" cxnId="{19395CBA-545B-44E5-9306-A449235F926E}">
      <dgm:prSet/>
      <dgm:spPr/>
      <dgm:t>
        <a:bodyPr/>
        <a:lstStyle/>
        <a:p>
          <a:endParaRPr lang="en-GB"/>
        </a:p>
      </dgm:t>
    </dgm:pt>
    <dgm:pt modelId="{67A7FE1F-CD0C-4294-9C2A-87F5381FB0BF}">
      <dgm:prSet phldrT="[Texte]"/>
      <dgm:spPr/>
      <dgm:t>
        <a:bodyPr/>
        <a:lstStyle/>
        <a:p>
          <a:r>
            <a:rPr lang="en-US" b="1" dirty="0" smtClean="0"/>
            <a:t>FSTP + </a:t>
          </a:r>
          <a:r>
            <a:rPr lang="en-US" b="1" dirty="0" err="1" smtClean="0"/>
            <a:t>ProAct</a:t>
          </a:r>
          <a:endParaRPr lang="en-GB" b="1" dirty="0"/>
        </a:p>
      </dgm:t>
    </dgm:pt>
    <dgm:pt modelId="{D456CF0E-31F0-4DB8-A0C0-1A639ADDD8E6}" type="parTrans" cxnId="{F04117AA-B114-4DCB-AAB0-EEB29EFA4F3A}">
      <dgm:prSet/>
      <dgm:spPr/>
      <dgm:t>
        <a:bodyPr/>
        <a:lstStyle/>
        <a:p>
          <a:endParaRPr lang="en-GB"/>
        </a:p>
      </dgm:t>
    </dgm:pt>
    <dgm:pt modelId="{EBD93C2B-2C74-4D3E-B0C7-BC51CDC8B0A8}" type="sibTrans" cxnId="{F04117AA-B114-4DCB-AAB0-EEB29EFA4F3A}">
      <dgm:prSet/>
      <dgm:spPr/>
      <dgm:t>
        <a:bodyPr/>
        <a:lstStyle/>
        <a:p>
          <a:endParaRPr lang="en-GB"/>
        </a:p>
      </dgm:t>
    </dgm:pt>
    <dgm:pt modelId="{0B191E19-C7A7-4314-BDEB-3E5EFAC83B0D}">
      <dgm:prSet/>
      <dgm:spPr/>
      <dgm:t>
        <a:bodyPr/>
        <a:lstStyle/>
        <a:p>
          <a:r>
            <a:rPr lang="en-US" b="1" dirty="0" smtClean="0"/>
            <a:t>Pro Act</a:t>
          </a:r>
          <a:endParaRPr lang="en-GB" b="1" dirty="0"/>
        </a:p>
      </dgm:t>
    </dgm:pt>
    <dgm:pt modelId="{21526368-0A6F-4BDD-B691-F4B0C12A40BC}" type="parTrans" cxnId="{41B42C38-0524-4933-A1B7-6984C665D2E9}">
      <dgm:prSet/>
      <dgm:spPr/>
      <dgm:t>
        <a:bodyPr/>
        <a:lstStyle/>
        <a:p>
          <a:endParaRPr lang="en-GB"/>
        </a:p>
      </dgm:t>
    </dgm:pt>
    <dgm:pt modelId="{3A0914AE-EB47-4FEE-8B5B-926E3DF788F9}" type="sibTrans" cxnId="{41B42C38-0524-4933-A1B7-6984C665D2E9}">
      <dgm:prSet/>
      <dgm:spPr/>
      <dgm:t>
        <a:bodyPr/>
        <a:lstStyle/>
        <a:p>
          <a:endParaRPr lang="en-GB"/>
        </a:p>
      </dgm:t>
    </dgm:pt>
    <dgm:pt modelId="{CB874DDE-1C60-4F36-9B41-AFCD0F310B4E}">
      <dgm:prSet/>
      <dgm:spPr/>
      <dgm:t>
        <a:bodyPr/>
        <a:lstStyle/>
        <a:p>
          <a:r>
            <a:rPr lang="en-US" b="1" dirty="0" smtClean="0"/>
            <a:t>ZEAT BEAD</a:t>
          </a:r>
          <a:endParaRPr lang="en-GB" b="1" dirty="0"/>
        </a:p>
      </dgm:t>
    </dgm:pt>
    <dgm:pt modelId="{9DD336FA-A595-4D7C-A1F8-65AAF260603A}" type="parTrans" cxnId="{BF25B4CD-403B-4F32-9E08-70CF610250FF}">
      <dgm:prSet/>
      <dgm:spPr/>
      <dgm:t>
        <a:bodyPr/>
        <a:lstStyle/>
        <a:p>
          <a:endParaRPr lang="en-GB"/>
        </a:p>
      </dgm:t>
    </dgm:pt>
    <dgm:pt modelId="{EA13877E-2AC6-4DA0-90AA-8410717C5F06}" type="sibTrans" cxnId="{BF25B4CD-403B-4F32-9E08-70CF610250FF}">
      <dgm:prSet/>
      <dgm:spPr/>
      <dgm:t>
        <a:bodyPr/>
        <a:lstStyle/>
        <a:p>
          <a:endParaRPr lang="en-GB"/>
        </a:p>
      </dgm:t>
    </dgm:pt>
    <dgm:pt modelId="{A243A83B-43A6-456B-800E-2796BD04BE13}">
      <dgm:prSet/>
      <dgm:spPr/>
      <dgm:t>
        <a:bodyPr/>
        <a:lstStyle/>
        <a:p>
          <a:r>
            <a:rPr lang="en-US" b="1" dirty="0" smtClean="0"/>
            <a:t>SORUDEV SSR</a:t>
          </a:r>
          <a:endParaRPr lang="en-GB" b="1" dirty="0"/>
        </a:p>
      </dgm:t>
    </dgm:pt>
    <dgm:pt modelId="{9B8038B8-62F7-4D78-B557-A29C97A63CA0}" type="parTrans" cxnId="{8CB72C7F-C747-4F1A-B45F-B94043E8AC01}">
      <dgm:prSet/>
      <dgm:spPr/>
      <dgm:t>
        <a:bodyPr/>
        <a:lstStyle/>
        <a:p>
          <a:endParaRPr lang="en-GB"/>
        </a:p>
      </dgm:t>
    </dgm:pt>
    <dgm:pt modelId="{FB47E925-D89E-4303-8AC9-E4553FC702B6}" type="sibTrans" cxnId="{8CB72C7F-C747-4F1A-B45F-B94043E8AC01}">
      <dgm:prSet/>
      <dgm:spPr/>
      <dgm:t>
        <a:bodyPr/>
        <a:lstStyle/>
        <a:p>
          <a:endParaRPr lang="en-GB"/>
        </a:p>
      </dgm:t>
    </dgm:pt>
    <dgm:pt modelId="{87ADB9AE-63B5-4990-8833-B89AD5D23195}">
      <dgm:prSet/>
      <dgm:spPr/>
      <dgm:t>
        <a:bodyPr/>
        <a:lstStyle/>
        <a:p>
          <a:r>
            <a:rPr lang="en-US" b="1" dirty="0" smtClean="0"/>
            <a:t>ZEAT BEAD 2</a:t>
          </a:r>
          <a:endParaRPr lang="en-GB" b="1" dirty="0"/>
        </a:p>
      </dgm:t>
    </dgm:pt>
    <dgm:pt modelId="{4AB1CE01-D733-4153-8DDD-45773F606105}" type="parTrans" cxnId="{67B672A6-223C-4A43-BCAD-236BBB2C2B5C}">
      <dgm:prSet/>
      <dgm:spPr/>
      <dgm:t>
        <a:bodyPr/>
        <a:lstStyle/>
        <a:p>
          <a:endParaRPr lang="en-GB"/>
        </a:p>
      </dgm:t>
    </dgm:pt>
    <dgm:pt modelId="{3B83B281-9F12-4226-A87A-80CBDC13E385}" type="sibTrans" cxnId="{67B672A6-223C-4A43-BCAD-236BBB2C2B5C}">
      <dgm:prSet/>
      <dgm:spPr/>
      <dgm:t>
        <a:bodyPr/>
        <a:lstStyle/>
        <a:p>
          <a:endParaRPr lang="en-GB"/>
        </a:p>
      </dgm:t>
    </dgm:pt>
    <dgm:pt modelId="{B5332D9D-F69F-4EC1-91D0-B122E41AFDC6}">
      <dgm:prSet phldrT="[Texte]" custT="1"/>
      <dgm:spPr/>
      <dgm:t>
        <a:bodyPr/>
        <a:lstStyle/>
        <a:p>
          <a:r>
            <a:rPr lang="en-US" sz="2400" dirty="0" smtClean="0"/>
            <a:t>National</a:t>
          </a:r>
          <a:endParaRPr lang="en-GB" sz="2400" dirty="0"/>
        </a:p>
      </dgm:t>
    </dgm:pt>
    <dgm:pt modelId="{55CD5994-8D52-440C-A3A1-AC2B543C6536}" type="sibTrans" cxnId="{6E1A7860-31D1-4910-A754-E56DB6EE2BCB}">
      <dgm:prSet/>
      <dgm:spPr/>
      <dgm:t>
        <a:bodyPr/>
        <a:lstStyle/>
        <a:p>
          <a:endParaRPr lang="en-GB"/>
        </a:p>
      </dgm:t>
    </dgm:pt>
    <dgm:pt modelId="{8B52FCD3-9DBD-4D29-897F-6BFF6FBE9F31}" type="parTrans" cxnId="{6E1A7860-31D1-4910-A754-E56DB6EE2BCB}">
      <dgm:prSet/>
      <dgm:spPr/>
      <dgm:t>
        <a:bodyPr/>
        <a:lstStyle/>
        <a:p>
          <a:endParaRPr lang="en-GB"/>
        </a:p>
      </dgm:t>
    </dgm:pt>
    <dgm:pt modelId="{7E0891C0-CF30-4EA5-A192-94255B45F863}">
      <dgm:prSet phldrT="[Texte]"/>
      <dgm:spPr/>
      <dgm:t>
        <a:bodyPr/>
        <a:lstStyle/>
        <a:p>
          <a:r>
            <a:rPr lang="en-US" dirty="0" smtClean="0"/>
            <a:t>New Actions</a:t>
          </a:r>
          <a:endParaRPr lang="en-GB" dirty="0"/>
        </a:p>
      </dgm:t>
    </dgm:pt>
    <dgm:pt modelId="{E938C388-17F2-4AC7-8CBE-A0B2E58B3E1F}" type="sibTrans" cxnId="{FB2D637B-5A31-47C6-B2D0-3C6D22AF2032}">
      <dgm:prSet/>
      <dgm:spPr/>
      <dgm:t>
        <a:bodyPr/>
        <a:lstStyle/>
        <a:p>
          <a:endParaRPr lang="en-GB"/>
        </a:p>
      </dgm:t>
    </dgm:pt>
    <dgm:pt modelId="{DBEF05C8-ECCF-4D82-8FE4-419613B3670B}" type="parTrans" cxnId="{FB2D637B-5A31-47C6-B2D0-3C6D22AF2032}">
      <dgm:prSet/>
      <dgm:spPr/>
      <dgm:t>
        <a:bodyPr/>
        <a:lstStyle/>
        <a:p>
          <a:endParaRPr lang="en-GB"/>
        </a:p>
      </dgm:t>
    </dgm:pt>
    <dgm:pt modelId="{A3A2CCE1-8A9D-4EFA-B369-457B11626BB1}">
      <dgm:prSet phldrT="[Texte]" custT="1"/>
      <dgm:spPr/>
      <dgm:t>
        <a:bodyPr/>
        <a:lstStyle/>
        <a:p>
          <a:r>
            <a:rPr lang="en-US" sz="2400" dirty="0" smtClean="0"/>
            <a:t>Regional</a:t>
          </a:r>
          <a:endParaRPr lang="en-GB" sz="2400" dirty="0"/>
        </a:p>
      </dgm:t>
    </dgm:pt>
    <dgm:pt modelId="{EAC4FBF2-3F64-4CC6-9AFE-A3389F2ACADE}" type="sibTrans" cxnId="{72BC3C84-7441-43DB-94BF-B0BF3EE7F07F}">
      <dgm:prSet/>
      <dgm:spPr/>
      <dgm:t>
        <a:bodyPr/>
        <a:lstStyle/>
        <a:p>
          <a:endParaRPr lang="en-GB"/>
        </a:p>
      </dgm:t>
    </dgm:pt>
    <dgm:pt modelId="{EE6CC230-5EE8-48A2-8CEC-5C6F2CCB5A1D}" type="parTrans" cxnId="{72BC3C84-7441-43DB-94BF-B0BF3EE7F07F}">
      <dgm:prSet/>
      <dgm:spPr/>
      <dgm:t>
        <a:bodyPr/>
        <a:lstStyle/>
        <a:p>
          <a:endParaRPr lang="en-GB"/>
        </a:p>
      </dgm:t>
    </dgm:pt>
    <dgm:pt modelId="{E0744438-0E24-44FA-8D14-B2F4FC5BEAC9}">
      <dgm:prSet phldrT="[Texte]" custT="1"/>
      <dgm:spPr/>
      <dgm:t>
        <a:bodyPr/>
        <a:lstStyle/>
        <a:p>
          <a:r>
            <a:rPr lang="en-US" sz="2400" dirty="0" smtClean="0"/>
            <a:t>Actions</a:t>
          </a:r>
          <a:endParaRPr lang="en-GB" sz="2400" dirty="0"/>
        </a:p>
      </dgm:t>
    </dgm:pt>
    <dgm:pt modelId="{AE158408-BF2F-4353-869E-8665E644CDC8}" type="sibTrans" cxnId="{549440FA-4AF6-42DB-9627-D94F46CD5694}">
      <dgm:prSet/>
      <dgm:spPr/>
      <dgm:t>
        <a:bodyPr/>
        <a:lstStyle/>
        <a:p>
          <a:endParaRPr lang="en-GB"/>
        </a:p>
      </dgm:t>
    </dgm:pt>
    <dgm:pt modelId="{E4629E2F-71D2-44F5-B40A-36A985E55331}" type="parTrans" cxnId="{549440FA-4AF6-42DB-9627-D94F46CD5694}">
      <dgm:prSet/>
      <dgm:spPr/>
      <dgm:t>
        <a:bodyPr/>
        <a:lstStyle/>
        <a:p>
          <a:endParaRPr lang="en-GB"/>
        </a:p>
      </dgm:t>
    </dgm:pt>
    <dgm:pt modelId="{93E9A198-EDFD-4C2A-9ED5-6B1A50800D9F}" type="pres">
      <dgm:prSet presAssocID="{B49ED92A-1722-401F-AD41-69F8C6B5023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132B85-6505-4A29-8C1C-4152339E8667}" type="pres">
      <dgm:prSet presAssocID="{B49ED92A-1722-401F-AD41-69F8C6B5023F}" presName="hierFlow" presStyleCnt="0"/>
      <dgm:spPr/>
    </dgm:pt>
    <dgm:pt modelId="{02CE8B67-5D41-46DB-81B3-62E7942BE52A}" type="pres">
      <dgm:prSet presAssocID="{B49ED92A-1722-401F-AD41-69F8C6B5023F}" presName="firstBuf" presStyleCnt="0"/>
      <dgm:spPr/>
    </dgm:pt>
    <dgm:pt modelId="{7A18FF0A-1A24-4080-B43E-B5ABFF70AF19}" type="pres">
      <dgm:prSet presAssocID="{B49ED92A-1722-401F-AD41-69F8C6B5023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0808DB3-2FE6-4450-A831-16DC5340A000}" type="pres">
      <dgm:prSet presAssocID="{225DE18A-83DA-4AC5-8891-0680ED9553E6}" presName="Name14" presStyleCnt="0"/>
      <dgm:spPr/>
    </dgm:pt>
    <dgm:pt modelId="{96A5B35F-288A-4140-A6C5-DF632258E9C7}" type="pres">
      <dgm:prSet presAssocID="{225DE18A-83DA-4AC5-8891-0680ED9553E6}" presName="level1Shape" presStyleLbl="node0" presStyleIdx="0" presStyleCnt="1" custScaleX="572659" custScaleY="148274" custLinFactNeighborX="-4945" custLinFactNeighborY="-9009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D9BFFCE-04E3-4BBC-A60B-184060F9A446}" type="pres">
      <dgm:prSet presAssocID="{225DE18A-83DA-4AC5-8891-0680ED9553E6}" presName="hierChild2" presStyleCnt="0"/>
      <dgm:spPr/>
    </dgm:pt>
    <dgm:pt modelId="{0A97CCB1-E864-4E5F-B24A-CC621779CF78}" type="pres">
      <dgm:prSet presAssocID="{561CBC33-D79D-4B4A-8472-244F9FDBE40C}" presName="Name19" presStyleLbl="parChTrans1D2" presStyleIdx="0" presStyleCnt="2"/>
      <dgm:spPr/>
      <dgm:t>
        <a:bodyPr/>
        <a:lstStyle/>
        <a:p>
          <a:endParaRPr lang="en-GB"/>
        </a:p>
      </dgm:t>
    </dgm:pt>
    <dgm:pt modelId="{BF38BEA7-97D4-4B67-BEFC-B041D8726EEB}" type="pres">
      <dgm:prSet presAssocID="{30400FC7-CCB7-492D-81F5-A087D30DE3F2}" presName="Name21" presStyleCnt="0"/>
      <dgm:spPr/>
    </dgm:pt>
    <dgm:pt modelId="{5A0B26EB-1E65-4A15-A002-12F63DB99C32}" type="pres">
      <dgm:prSet presAssocID="{30400FC7-CCB7-492D-81F5-A087D30DE3F2}" presName="level2Shape" presStyleLbl="node2" presStyleIdx="0" presStyleCnt="2" custScaleX="522555" custScaleY="233251"/>
      <dgm:spPr/>
      <dgm:t>
        <a:bodyPr/>
        <a:lstStyle/>
        <a:p>
          <a:endParaRPr lang="en-GB"/>
        </a:p>
      </dgm:t>
    </dgm:pt>
    <dgm:pt modelId="{A36AD8DB-01C4-4720-8DC0-2ED88ED6610C}" type="pres">
      <dgm:prSet presAssocID="{30400FC7-CCB7-492D-81F5-A087D30DE3F2}" presName="hierChild3" presStyleCnt="0"/>
      <dgm:spPr/>
    </dgm:pt>
    <dgm:pt modelId="{0C3B3712-1A10-4B57-9A28-0652EDE21FB2}" type="pres">
      <dgm:prSet presAssocID="{8819A0DF-F110-4CF8-AB5A-6203DAD169D1}" presName="Name19" presStyleLbl="parChTrans1D3" presStyleIdx="0" presStyleCnt="3"/>
      <dgm:spPr/>
      <dgm:t>
        <a:bodyPr/>
        <a:lstStyle/>
        <a:p>
          <a:endParaRPr lang="en-GB"/>
        </a:p>
      </dgm:t>
    </dgm:pt>
    <dgm:pt modelId="{1063C3EE-9E1A-4AD1-B73E-A44D3A6B4201}" type="pres">
      <dgm:prSet presAssocID="{E44B8731-177D-4A85-9D4A-5FFB06BA9C0B}" presName="Name21" presStyleCnt="0"/>
      <dgm:spPr/>
    </dgm:pt>
    <dgm:pt modelId="{D7C97026-19CF-4DE0-BBAD-5CCA0B7F7BD4}" type="pres">
      <dgm:prSet presAssocID="{E44B8731-177D-4A85-9D4A-5FFB06BA9C0B}" presName="level2Shape" presStyleLbl="node3" presStyleIdx="0" presStyleCnt="3" custScaleX="196902" custLinFactNeighborX="-3358" custLinFactNeighborY="43993"/>
      <dgm:spPr/>
      <dgm:t>
        <a:bodyPr/>
        <a:lstStyle/>
        <a:p>
          <a:endParaRPr lang="en-GB"/>
        </a:p>
      </dgm:t>
    </dgm:pt>
    <dgm:pt modelId="{23CAF4B8-A2D4-4A26-9E44-93223DFCD3DB}" type="pres">
      <dgm:prSet presAssocID="{E44B8731-177D-4A85-9D4A-5FFB06BA9C0B}" presName="hierChild3" presStyleCnt="0"/>
      <dgm:spPr/>
    </dgm:pt>
    <dgm:pt modelId="{0F2DE98E-A7D0-49D6-8E99-E6A70F0220EE}" type="pres">
      <dgm:prSet presAssocID="{21526368-0A6F-4BDD-B691-F4B0C12A40BC}" presName="Name19" presStyleLbl="parChTrans1D4" presStyleIdx="0" presStyleCnt="4"/>
      <dgm:spPr/>
      <dgm:t>
        <a:bodyPr/>
        <a:lstStyle/>
        <a:p>
          <a:endParaRPr lang="en-GB"/>
        </a:p>
      </dgm:t>
    </dgm:pt>
    <dgm:pt modelId="{7B7DABC0-551E-4974-8871-56E1DF8683D1}" type="pres">
      <dgm:prSet presAssocID="{0B191E19-C7A7-4314-BDEB-3E5EFAC83B0D}" presName="Name21" presStyleCnt="0"/>
      <dgm:spPr/>
    </dgm:pt>
    <dgm:pt modelId="{30227ABD-7026-4D8B-88E9-2B0DB7A98370}" type="pres">
      <dgm:prSet presAssocID="{0B191E19-C7A7-4314-BDEB-3E5EFAC83B0D}" presName="level2Shape" presStyleLbl="node4" presStyleIdx="0" presStyleCnt="4" custScaleX="301107" custLinFactNeighborX="-2161" custLinFactNeighborY="83459"/>
      <dgm:spPr/>
      <dgm:t>
        <a:bodyPr/>
        <a:lstStyle/>
        <a:p>
          <a:endParaRPr lang="en-GB"/>
        </a:p>
      </dgm:t>
    </dgm:pt>
    <dgm:pt modelId="{300F6077-E0D3-4D69-AFB8-0A858AB307EC}" type="pres">
      <dgm:prSet presAssocID="{0B191E19-C7A7-4314-BDEB-3E5EFAC83B0D}" presName="hierChild3" presStyleCnt="0"/>
      <dgm:spPr/>
    </dgm:pt>
    <dgm:pt modelId="{672E3F93-DBB1-4F60-B73A-48B9E6379CB7}" type="pres">
      <dgm:prSet presAssocID="{1EAA232D-1BD4-4266-AD68-8038865A64A1}" presName="Name19" presStyleLbl="parChTrans1D3" presStyleIdx="1" presStyleCnt="3"/>
      <dgm:spPr/>
      <dgm:t>
        <a:bodyPr/>
        <a:lstStyle/>
        <a:p>
          <a:endParaRPr lang="en-GB"/>
        </a:p>
      </dgm:t>
    </dgm:pt>
    <dgm:pt modelId="{7BB554CF-BE55-4263-8A50-D715564E42B4}" type="pres">
      <dgm:prSet presAssocID="{33F039C1-2CA0-4583-B383-30C7DBF73C34}" presName="Name21" presStyleCnt="0"/>
      <dgm:spPr/>
    </dgm:pt>
    <dgm:pt modelId="{833F1F90-6148-4416-9FA1-A56DDDE47025}" type="pres">
      <dgm:prSet presAssocID="{33F039C1-2CA0-4583-B383-30C7DBF73C34}" presName="level2Shape" presStyleLbl="node3" presStyleIdx="1" presStyleCnt="3" custScaleX="196577" custLinFactNeighborX="3455" custLinFactNeighborY="43993"/>
      <dgm:spPr/>
      <dgm:t>
        <a:bodyPr/>
        <a:lstStyle/>
        <a:p>
          <a:endParaRPr lang="en-GB"/>
        </a:p>
      </dgm:t>
    </dgm:pt>
    <dgm:pt modelId="{D68347CE-7FE7-4DD0-849A-C97D45B9A7DC}" type="pres">
      <dgm:prSet presAssocID="{33F039C1-2CA0-4583-B383-30C7DBF73C34}" presName="hierChild3" presStyleCnt="0"/>
      <dgm:spPr/>
    </dgm:pt>
    <dgm:pt modelId="{D34E313B-5205-46B4-9731-99D712A81D82}" type="pres">
      <dgm:prSet presAssocID="{9DD336FA-A595-4D7C-A1F8-65AAF260603A}" presName="Name19" presStyleLbl="parChTrans1D4" presStyleIdx="1" presStyleCnt="4"/>
      <dgm:spPr/>
      <dgm:t>
        <a:bodyPr/>
        <a:lstStyle/>
        <a:p>
          <a:endParaRPr lang="en-GB"/>
        </a:p>
      </dgm:t>
    </dgm:pt>
    <dgm:pt modelId="{0031505D-1C7E-43DF-976E-04204E4398F3}" type="pres">
      <dgm:prSet presAssocID="{CB874DDE-1C60-4F36-9B41-AFCD0F310B4E}" presName="Name21" presStyleCnt="0"/>
      <dgm:spPr/>
    </dgm:pt>
    <dgm:pt modelId="{9583DCD5-C320-4CE9-8482-5EB2A5D82BAC}" type="pres">
      <dgm:prSet presAssocID="{CB874DDE-1C60-4F36-9B41-AFCD0F310B4E}" presName="level2Shape" presStyleLbl="node4" presStyleIdx="1" presStyleCnt="4" custScaleX="249116" custLinFactNeighborX="-1969" custLinFactNeighborY="69654"/>
      <dgm:spPr/>
      <dgm:t>
        <a:bodyPr/>
        <a:lstStyle/>
        <a:p>
          <a:endParaRPr lang="en-GB"/>
        </a:p>
      </dgm:t>
    </dgm:pt>
    <dgm:pt modelId="{9A4FB8F0-35CB-48A9-8620-C5CEA5BFC8C2}" type="pres">
      <dgm:prSet presAssocID="{CB874DDE-1C60-4F36-9B41-AFCD0F310B4E}" presName="hierChild3" presStyleCnt="0"/>
      <dgm:spPr/>
    </dgm:pt>
    <dgm:pt modelId="{FED0DB50-34E4-4D21-9E0F-FB1B5571258E}" type="pres">
      <dgm:prSet presAssocID="{9B8038B8-62F7-4D78-B557-A29C97A63CA0}" presName="Name19" presStyleLbl="parChTrans1D4" presStyleIdx="2" presStyleCnt="4"/>
      <dgm:spPr/>
      <dgm:t>
        <a:bodyPr/>
        <a:lstStyle/>
        <a:p>
          <a:endParaRPr lang="en-GB"/>
        </a:p>
      </dgm:t>
    </dgm:pt>
    <dgm:pt modelId="{30256561-7C42-4562-BF4E-906228B5E9CB}" type="pres">
      <dgm:prSet presAssocID="{A243A83B-43A6-456B-800E-2796BD04BE13}" presName="Name21" presStyleCnt="0"/>
      <dgm:spPr/>
    </dgm:pt>
    <dgm:pt modelId="{0168B637-1308-474D-8B83-F04D426571D3}" type="pres">
      <dgm:prSet presAssocID="{A243A83B-43A6-456B-800E-2796BD04BE13}" presName="level2Shape" presStyleLbl="node4" presStyleIdx="2" presStyleCnt="4" custScaleX="273500" custLinFactNeighborX="7319" custLinFactNeighborY="85948"/>
      <dgm:spPr/>
      <dgm:t>
        <a:bodyPr/>
        <a:lstStyle/>
        <a:p>
          <a:endParaRPr lang="en-GB"/>
        </a:p>
      </dgm:t>
    </dgm:pt>
    <dgm:pt modelId="{AB0A2B47-F16E-41F6-93D7-15A03CB5A3A4}" type="pres">
      <dgm:prSet presAssocID="{A243A83B-43A6-456B-800E-2796BD04BE13}" presName="hierChild3" presStyleCnt="0"/>
      <dgm:spPr/>
    </dgm:pt>
    <dgm:pt modelId="{FE2DFE5B-8DA0-474D-9CD3-8ADA7BB7F335}" type="pres">
      <dgm:prSet presAssocID="{4AB1CE01-D733-4153-8DDD-45773F606105}" presName="Name19" presStyleLbl="parChTrans1D4" presStyleIdx="3" presStyleCnt="4"/>
      <dgm:spPr/>
      <dgm:t>
        <a:bodyPr/>
        <a:lstStyle/>
        <a:p>
          <a:endParaRPr lang="en-GB"/>
        </a:p>
      </dgm:t>
    </dgm:pt>
    <dgm:pt modelId="{3B35ECAD-5678-4541-8800-0745F2B00976}" type="pres">
      <dgm:prSet presAssocID="{87ADB9AE-63B5-4990-8833-B89AD5D23195}" presName="Name21" presStyleCnt="0"/>
      <dgm:spPr/>
    </dgm:pt>
    <dgm:pt modelId="{8A92D044-1363-4FD5-9359-00325C0141A5}" type="pres">
      <dgm:prSet presAssocID="{87ADB9AE-63B5-4990-8833-B89AD5D23195}" presName="level2Shape" presStyleLbl="node4" presStyleIdx="3" presStyleCnt="4" custScaleX="340749" custLinFactNeighborX="2328" custLinFactNeighborY="61795"/>
      <dgm:spPr/>
      <dgm:t>
        <a:bodyPr/>
        <a:lstStyle/>
        <a:p>
          <a:endParaRPr lang="en-GB"/>
        </a:p>
      </dgm:t>
    </dgm:pt>
    <dgm:pt modelId="{4B213DEA-C2AB-4548-97DC-E961DE2AFEE9}" type="pres">
      <dgm:prSet presAssocID="{87ADB9AE-63B5-4990-8833-B89AD5D23195}" presName="hierChild3" presStyleCnt="0"/>
      <dgm:spPr/>
    </dgm:pt>
    <dgm:pt modelId="{E0005E48-B589-4357-B5F2-577C317B45C5}" type="pres">
      <dgm:prSet presAssocID="{DCED4920-CDA4-4F49-80C8-752BD414E52E}" presName="Name19" presStyleLbl="parChTrans1D2" presStyleIdx="1" presStyleCnt="2"/>
      <dgm:spPr/>
      <dgm:t>
        <a:bodyPr/>
        <a:lstStyle/>
        <a:p>
          <a:endParaRPr lang="en-GB"/>
        </a:p>
      </dgm:t>
    </dgm:pt>
    <dgm:pt modelId="{BFB6F725-297C-493A-85EF-9A96C43CCD04}" type="pres">
      <dgm:prSet presAssocID="{5AC60F71-4816-4F3F-A156-2C3A6EC83A20}" presName="Name21" presStyleCnt="0"/>
      <dgm:spPr/>
    </dgm:pt>
    <dgm:pt modelId="{BEF07EAC-BAA4-4191-8492-FDFD9E25A96A}" type="pres">
      <dgm:prSet presAssocID="{5AC60F71-4816-4F3F-A156-2C3A6EC83A20}" presName="level2Shape" presStyleLbl="node2" presStyleIdx="1" presStyleCnt="2" custScaleX="347670" custScaleY="207955"/>
      <dgm:spPr/>
      <dgm:t>
        <a:bodyPr/>
        <a:lstStyle/>
        <a:p>
          <a:endParaRPr lang="en-GB"/>
        </a:p>
      </dgm:t>
    </dgm:pt>
    <dgm:pt modelId="{E31E7138-3713-4B22-AD6B-3FC31F8D313B}" type="pres">
      <dgm:prSet presAssocID="{5AC60F71-4816-4F3F-A156-2C3A6EC83A20}" presName="hierChild3" presStyleCnt="0"/>
      <dgm:spPr/>
    </dgm:pt>
    <dgm:pt modelId="{71B5AF0F-C9B3-4828-A8F4-73A508B7BFB6}" type="pres">
      <dgm:prSet presAssocID="{D456CF0E-31F0-4DB8-A0C0-1A639ADDD8E6}" presName="Name19" presStyleLbl="parChTrans1D3" presStyleIdx="2" presStyleCnt="3"/>
      <dgm:spPr/>
      <dgm:t>
        <a:bodyPr/>
        <a:lstStyle/>
        <a:p>
          <a:endParaRPr lang="en-GB"/>
        </a:p>
      </dgm:t>
    </dgm:pt>
    <dgm:pt modelId="{61820B51-5E9C-42BC-AE4E-C2478EEC6252}" type="pres">
      <dgm:prSet presAssocID="{67A7FE1F-CD0C-4294-9C2A-87F5381FB0BF}" presName="Name21" presStyleCnt="0"/>
      <dgm:spPr/>
    </dgm:pt>
    <dgm:pt modelId="{80D07DC3-7AC5-4273-9D7F-8194C626C590}" type="pres">
      <dgm:prSet presAssocID="{67A7FE1F-CD0C-4294-9C2A-87F5381FB0BF}" presName="level2Shape" presStyleLbl="node3" presStyleIdx="2" presStyleCnt="3" custScaleX="238201" custLinFactNeighborX="-2757" custLinFactNeighborY="30268"/>
      <dgm:spPr/>
      <dgm:t>
        <a:bodyPr/>
        <a:lstStyle/>
        <a:p>
          <a:endParaRPr lang="en-GB"/>
        </a:p>
      </dgm:t>
    </dgm:pt>
    <dgm:pt modelId="{987F0CC0-7556-41F4-B2E9-B471A7D9DF32}" type="pres">
      <dgm:prSet presAssocID="{67A7FE1F-CD0C-4294-9C2A-87F5381FB0BF}" presName="hierChild3" presStyleCnt="0"/>
      <dgm:spPr/>
    </dgm:pt>
    <dgm:pt modelId="{06248D0C-83D0-41B5-963B-32AA15A40BF9}" type="pres">
      <dgm:prSet presAssocID="{B49ED92A-1722-401F-AD41-69F8C6B5023F}" presName="bgShapesFlow" presStyleCnt="0"/>
      <dgm:spPr/>
    </dgm:pt>
    <dgm:pt modelId="{E244A85F-F33B-495B-86EF-B9EB6DAABE53}" type="pres">
      <dgm:prSet presAssocID="{B5332D9D-F69F-4EC1-91D0-B122E41AFDC6}" presName="rectComp" presStyleCnt="0"/>
      <dgm:spPr/>
    </dgm:pt>
    <dgm:pt modelId="{20A1E4EB-0537-4E6B-8722-103C56886D4E}" type="pres">
      <dgm:prSet presAssocID="{B5332D9D-F69F-4EC1-91D0-B122E41AFDC6}" presName="bgRect" presStyleLbl="bgShp" presStyleIdx="0" presStyleCnt="4" custLinFactNeighborX="271" custLinFactNeighborY="-66745"/>
      <dgm:spPr/>
      <dgm:t>
        <a:bodyPr/>
        <a:lstStyle/>
        <a:p>
          <a:endParaRPr lang="en-GB"/>
        </a:p>
      </dgm:t>
    </dgm:pt>
    <dgm:pt modelId="{014F3968-D6BC-41F1-9CBF-0328E8ABB608}" type="pres">
      <dgm:prSet presAssocID="{B5332D9D-F69F-4EC1-91D0-B122E41AFDC6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43A590-180E-44A3-A07A-20525AB8E12A}" type="pres">
      <dgm:prSet presAssocID="{B5332D9D-F69F-4EC1-91D0-B122E41AFDC6}" presName="spComp" presStyleCnt="0"/>
      <dgm:spPr/>
    </dgm:pt>
    <dgm:pt modelId="{7FE0C596-CD24-4E5C-9064-A5D6E622489B}" type="pres">
      <dgm:prSet presAssocID="{B5332D9D-F69F-4EC1-91D0-B122E41AFDC6}" presName="vSp" presStyleCnt="0"/>
      <dgm:spPr/>
    </dgm:pt>
    <dgm:pt modelId="{96C5F6E8-1AF5-45A4-843E-82DA8723B09C}" type="pres">
      <dgm:prSet presAssocID="{A3A2CCE1-8A9D-4EFA-B369-457B11626BB1}" presName="rectComp" presStyleCnt="0"/>
      <dgm:spPr/>
    </dgm:pt>
    <dgm:pt modelId="{7D0C4315-F4B5-4D51-BD6D-2BA2FDA7B195}" type="pres">
      <dgm:prSet presAssocID="{A3A2CCE1-8A9D-4EFA-B369-457B11626BB1}" presName="bgRect" presStyleLbl="bgShp" presStyleIdx="1" presStyleCnt="4" custLinFactNeighborX="271" custLinFactNeighborY="31985"/>
      <dgm:spPr/>
      <dgm:t>
        <a:bodyPr/>
        <a:lstStyle/>
        <a:p>
          <a:endParaRPr lang="en-GB"/>
        </a:p>
      </dgm:t>
    </dgm:pt>
    <dgm:pt modelId="{925340E2-A83E-4FA2-B362-69B1216C8B77}" type="pres">
      <dgm:prSet presAssocID="{A3A2CCE1-8A9D-4EFA-B369-457B11626BB1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7E7666-BC74-4E90-BF39-22AF09B7FFFB}" type="pres">
      <dgm:prSet presAssocID="{A3A2CCE1-8A9D-4EFA-B369-457B11626BB1}" presName="spComp" presStyleCnt="0"/>
      <dgm:spPr/>
    </dgm:pt>
    <dgm:pt modelId="{CC20211C-7993-4624-A024-935A3DA150B9}" type="pres">
      <dgm:prSet presAssocID="{A3A2CCE1-8A9D-4EFA-B369-457B11626BB1}" presName="vSp" presStyleCnt="0"/>
      <dgm:spPr/>
    </dgm:pt>
    <dgm:pt modelId="{1039B9D0-2FE0-4BF3-BA85-8D578E3D8C47}" type="pres">
      <dgm:prSet presAssocID="{E0744438-0E24-44FA-8D14-B2F4FC5BEAC9}" presName="rectComp" presStyleCnt="0"/>
      <dgm:spPr/>
    </dgm:pt>
    <dgm:pt modelId="{9B4B31CB-2117-46EA-8788-928B8CC0A490}" type="pres">
      <dgm:prSet presAssocID="{E0744438-0E24-44FA-8D14-B2F4FC5BEAC9}" presName="bgRect" presStyleLbl="bgShp" presStyleIdx="2" presStyleCnt="4" custLinFactY="25578" custLinFactNeighborX="-771" custLinFactNeighborY="100000"/>
      <dgm:spPr/>
      <dgm:t>
        <a:bodyPr/>
        <a:lstStyle/>
        <a:p>
          <a:endParaRPr lang="en-GB"/>
        </a:p>
      </dgm:t>
    </dgm:pt>
    <dgm:pt modelId="{025C6D01-71EA-4BBF-9CCC-47487B5EEF3A}" type="pres">
      <dgm:prSet presAssocID="{E0744438-0E24-44FA-8D14-B2F4FC5BEAC9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6F33A3-E729-47B1-A746-30468129BF19}" type="pres">
      <dgm:prSet presAssocID="{E0744438-0E24-44FA-8D14-B2F4FC5BEAC9}" presName="spComp" presStyleCnt="0"/>
      <dgm:spPr/>
    </dgm:pt>
    <dgm:pt modelId="{F031AC88-87B6-41B1-8814-9797AD36C11E}" type="pres">
      <dgm:prSet presAssocID="{E0744438-0E24-44FA-8D14-B2F4FC5BEAC9}" presName="vSp" presStyleCnt="0"/>
      <dgm:spPr/>
    </dgm:pt>
    <dgm:pt modelId="{6ED35E11-5C96-4E0D-B85A-77153CE9FE7A}" type="pres">
      <dgm:prSet presAssocID="{7E0891C0-CF30-4EA5-A192-94255B45F863}" presName="rectComp" presStyleCnt="0"/>
      <dgm:spPr/>
    </dgm:pt>
    <dgm:pt modelId="{50C6BE95-4452-4CF2-A144-36489427E4FD}" type="pres">
      <dgm:prSet presAssocID="{7E0891C0-CF30-4EA5-A192-94255B45F863}" presName="bgRect" presStyleLbl="bgShp" presStyleIdx="3" presStyleCnt="4" custLinFactY="146088" custLinFactNeighborX="677" custLinFactNeighborY="200000"/>
      <dgm:spPr/>
      <dgm:t>
        <a:bodyPr/>
        <a:lstStyle/>
        <a:p>
          <a:endParaRPr lang="en-GB"/>
        </a:p>
      </dgm:t>
    </dgm:pt>
    <dgm:pt modelId="{30047CA0-66D7-48EB-BE17-30ABA8DA7DE3}" type="pres">
      <dgm:prSet presAssocID="{7E0891C0-CF30-4EA5-A192-94255B45F863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B672A6-223C-4A43-BCAD-236BBB2C2B5C}" srcId="{A243A83B-43A6-456B-800E-2796BD04BE13}" destId="{87ADB9AE-63B5-4990-8833-B89AD5D23195}" srcOrd="0" destOrd="0" parTransId="{4AB1CE01-D733-4153-8DDD-45773F606105}" sibTransId="{3B83B281-9F12-4226-A87A-80CBDC13E385}"/>
    <dgm:cxn modelId="{B1D702FC-4C61-4D0C-BD5D-D71E9A834975}" srcId="{225DE18A-83DA-4AC5-8891-0680ED9553E6}" destId="{30400FC7-CCB7-492D-81F5-A087D30DE3F2}" srcOrd="0" destOrd="0" parTransId="{561CBC33-D79D-4B4A-8472-244F9FDBE40C}" sibTransId="{B3965CC3-2FB9-41A4-8EF8-EDCFF34AEE87}"/>
    <dgm:cxn modelId="{1A0FDD0B-511F-476B-A4C3-4B3076EF3ADD}" type="presOf" srcId="{A243A83B-43A6-456B-800E-2796BD04BE13}" destId="{0168B637-1308-474D-8B83-F04D426571D3}" srcOrd="0" destOrd="0" presId="urn:microsoft.com/office/officeart/2005/8/layout/hierarchy6"/>
    <dgm:cxn modelId="{8C4D4833-CB4F-4EF1-90A6-383D53DFE9FC}" type="presOf" srcId="{9DD336FA-A595-4D7C-A1F8-65AAF260603A}" destId="{D34E313B-5205-46B4-9731-99D712A81D82}" srcOrd="0" destOrd="0" presId="urn:microsoft.com/office/officeart/2005/8/layout/hierarchy6"/>
    <dgm:cxn modelId="{0A4258B4-F559-4B3A-9693-3D87F75EDE41}" type="presOf" srcId="{21526368-0A6F-4BDD-B691-F4B0C12A40BC}" destId="{0F2DE98E-A7D0-49D6-8E99-E6A70F0220EE}" srcOrd="0" destOrd="0" presId="urn:microsoft.com/office/officeart/2005/8/layout/hierarchy6"/>
    <dgm:cxn modelId="{FAE98201-655A-45DF-BD97-34F1CCCAF58C}" srcId="{B49ED92A-1722-401F-AD41-69F8C6B5023F}" destId="{225DE18A-83DA-4AC5-8891-0680ED9553E6}" srcOrd="0" destOrd="0" parTransId="{0E9D1098-9CB9-49FD-BA96-F55B88B70D0D}" sibTransId="{F2A59421-52A8-49E7-B6EA-02EB699F2CF3}"/>
    <dgm:cxn modelId="{880CAFB3-7FA8-4A46-94E8-9452EAB84092}" type="presOf" srcId="{E0744438-0E24-44FA-8D14-B2F4FC5BEAC9}" destId="{9B4B31CB-2117-46EA-8788-928B8CC0A490}" srcOrd="0" destOrd="0" presId="urn:microsoft.com/office/officeart/2005/8/layout/hierarchy6"/>
    <dgm:cxn modelId="{0C910477-383C-4304-B68E-986EFC9E0AB0}" type="presOf" srcId="{E0744438-0E24-44FA-8D14-B2F4FC5BEAC9}" destId="{025C6D01-71EA-4BBF-9CCC-47487B5EEF3A}" srcOrd="1" destOrd="0" presId="urn:microsoft.com/office/officeart/2005/8/layout/hierarchy6"/>
    <dgm:cxn modelId="{27334C40-4098-4649-A036-9FEC9736AFC9}" type="presOf" srcId="{33F039C1-2CA0-4583-B383-30C7DBF73C34}" destId="{833F1F90-6148-4416-9FA1-A56DDDE47025}" srcOrd="0" destOrd="0" presId="urn:microsoft.com/office/officeart/2005/8/layout/hierarchy6"/>
    <dgm:cxn modelId="{00AA74C3-484E-4B0B-9CFB-76ACB19E0654}" type="presOf" srcId="{E44B8731-177D-4A85-9D4A-5FFB06BA9C0B}" destId="{D7C97026-19CF-4DE0-BBAD-5CCA0B7F7BD4}" srcOrd="0" destOrd="0" presId="urn:microsoft.com/office/officeart/2005/8/layout/hierarchy6"/>
    <dgm:cxn modelId="{4EF0ADBE-D7B7-41C1-872D-152D0E2D2B6F}" type="presOf" srcId="{9B8038B8-62F7-4D78-B557-A29C97A63CA0}" destId="{FED0DB50-34E4-4D21-9E0F-FB1B5571258E}" srcOrd="0" destOrd="0" presId="urn:microsoft.com/office/officeart/2005/8/layout/hierarchy6"/>
    <dgm:cxn modelId="{C6AD72CB-184D-435E-BA3B-F055CCD2C47F}" type="presOf" srcId="{87ADB9AE-63B5-4990-8833-B89AD5D23195}" destId="{8A92D044-1363-4FD5-9359-00325C0141A5}" srcOrd="0" destOrd="0" presId="urn:microsoft.com/office/officeart/2005/8/layout/hierarchy6"/>
    <dgm:cxn modelId="{FB2D637B-5A31-47C6-B2D0-3C6D22AF2032}" srcId="{B49ED92A-1722-401F-AD41-69F8C6B5023F}" destId="{7E0891C0-CF30-4EA5-A192-94255B45F863}" srcOrd="4" destOrd="0" parTransId="{DBEF05C8-ECCF-4D82-8FE4-419613B3670B}" sibTransId="{E938C388-17F2-4AC7-8CBE-A0B2E58B3E1F}"/>
    <dgm:cxn modelId="{0CB1CF36-D0C7-4EB5-86BF-A6001FA13CAA}" type="presOf" srcId="{67A7FE1F-CD0C-4294-9C2A-87F5381FB0BF}" destId="{80D07DC3-7AC5-4273-9D7F-8194C626C590}" srcOrd="0" destOrd="0" presId="urn:microsoft.com/office/officeart/2005/8/layout/hierarchy6"/>
    <dgm:cxn modelId="{BB499276-2948-4A16-BFF9-1FE1C42C74AF}" type="presOf" srcId="{4AB1CE01-D733-4153-8DDD-45773F606105}" destId="{FE2DFE5B-8DA0-474D-9CD3-8ADA7BB7F335}" srcOrd="0" destOrd="0" presId="urn:microsoft.com/office/officeart/2005/8/layout/hierarchy6"/>
    <dgm:cxn modelId="{6E1A7860-31D1-4910-A754-E56DB6EE2BCB}" srcId="{B49ED92A-1722-401F-AD41-69F8C6B5023F}" destId="{B5332D9D-F69F-4EC1-91D0-B122E41AFDC6}" srcOrd="1" destOrd="0" parTransId="{8B52FCD3-9DBD-4D29-897F-6BFF6FBE9F31}" sibTransId="{55CD5994-8D52-440C-A3A1-AC2B543C6536}"/>
    <dgm:cxn modelId="{8150F686-99FB-4A25-9F96-9DD4503C13C3}" type="presOf" srcId="{DCED4920-CDA4-4F49-80C8-752BD414E52E}" destId="{E0005E48-B589-4357-B5F2-577C317B45C5}" srcOrd="0" destOrd="0" presId="urn:microsoft.com/office/officeart/2005/8/layout/hierarchy6"/>
    <dgm:cxn modelId="{0F2C46C9-2BBB-42A9-BB33-B20E8681D5E1}" type="presOf" srcId="{A3A2CCE1-8A9D-4EFA-B369-457B11626BB1}" destId="{925340E2-A83E-4FA2-B362-69B1216C8B77}" srcOrd="1" destOrd="0" presId="urn:microsoft.com/office/officeart/2005/8/layout/hierarchy6"/>
    <dgm:cxn modelId="{21698BEE-B139-449D-8984-110F59B62CC3}" type="presOf" srcId="{A3A2CCE1-8A9D-4EFA-B369-457B11626BB1}" destId="{7D0C4315-F4B5-4D51-BD6D-2BA2FDA7B195}" srcOrd="0" destOrd="0" presId="urn:microsoft.com/office/officeart/2005/8/layout/hierarchy6"/>
    <dgm:cxn modelId="{8CB72C7F-C747-4F1A-B45F-B94043E8AC01}" srcId="{CB874DDE-1C60-4F36-9B41-AFCD0F310B4E}" destId="{A243A83B-43A6-456B-800E-2796BD04BE13}" srcOrd="0" destOrd="0" parTransId="{9B8038B8-62F7-4D78-B557-A29C97A63CA0}" sibTransId="{FB47E925-D89E-4303-8AC9-E4553FC702B6}"/>
    <dgm:cxn modelId="{AE680EE3-8D7D-41CC-B093-AB2F03738C59}" srcId="{30400FC7-CCB7-492D-81F5-A087D30DE3F2}" destId="{E44B8731-177D-4A85-9D4A-5FFB06BA9C0B}" srcOrd="0" destOrd="0" parTransId="{8819A0DF-F110-4CF8-AB5A-6203DAD169D1}" sibTransId="{062FC9DF-BA87-4D50-B667-A810C5300F82}"/>
    <dgm:cxn modelId="{DD4E2A04-258C-4111-A5AA-AB47DDC1EA11}" type="presOf" srcId="{7E0891C0-CF30-4EA5-A192-94255B45F863}" destId="{50C6BE95-4452-4CF2-A144-36489427E4FD}" srcOrd="0" destOrd="0" presId="urn:microsoft.com/office/officeart/2005/8/layout/hierarchy6"/>
    <dgm:cxn modelId="{EC101AA8-9938-4E41-9942-CBD96A1EC89A}" type="presOf" srcId="{0B191E19-C7A7-4314-BDEB-3E5EFAC83B0D}" destId="{30227ABD-7026-4D8B-88E9-2B0DB7A98370}" srcOrd="0" destOrd="0" presId="urn:microsoft.com/office/officeart/2005/8/layout/hierarchy6"/>
    <dgm:cxn modelId="{72BC3C84-7441-43DB-94BF-B0BF3EE7F07F}" srcId="{B49ED92A-1722-401F-AD41-69F8C6B5023F}" destId="{A3A2CCE1-8A9D-4EFA-B369-457B11626BB1}" srcOrd="2" destOrd="0" parTransId="{EE6CC230-5EE8-48A2-8CEC-5C6F2CCB5A1D}" sibTransId="{EAC4FBF2-3F64-4CC6-9AFE-A3389F2ACADE}"/>
    <dgm:cxn modelId="{D4370395-96C0-49B0-9E0F-ACC3245326DC}" type="presOf" srcId="{B49ED92A-1722-401F-AD41-69F8C6B5023F}" destId="{93E9A198-EDFD-4C2A-9ED5-6B1A50800D9F}" srcOrd="0" destOrd="0" presId="urn:microsoft.com/office/officeart/2005/8/layout/hierarchy6"/>
    <dgm:cxn modelId="{BF25B4CD-403B-4F32-9E08-70CF610250FF}" srcId="{33F039C1-2CA0-4583-B383-30C7DBF73C34}" destId="{CB874DDE-1C60-4F36-9B41-AFCD0F310B4E}" srcOrd="0" destOrd="0" parTransId="{9DD336FA-A595-4D7C-A1F8-65AAF260603A}" sibTransId="{EA13877E-2AC6-4DA0-90AA-8410717C5F06}"/>
    <dgm:cxn modelId="{C0E78A60-F8CA-4457-9F3D-8A6A9BAE2F2C}" type="presOf" srcId="{30400FC7-CCB7-492D-81F5-A087D30DE3F2}" destId="{5A0B26EB-1E65-4A15-A002-12F63DB99C32}" srcOrd="0" destOrd="0" presId="urn:microsoft.com/office/officeart/2005/8/layout/hierarchy6"/>
    <dgm:cxn modelId="{67E7A726-6582-41AF-9C72-6E5FA7505465}" type="presOf" srcId="{7E0891C0-CF30-4EA5-A192-94255B45F863}" destId="{30047CA0-66D7-48EB-BE17-30ABA8DA7DE3}" srcOrd="1" destOrd="0" presId="urn:microsoft.com/office/officeart/2005/8/layout/hierarchy6"/>
    <dgm:cxn modelId="{18C8A590-0B05-4373-8DB0-CD1BAA487B22}" type="presOf" srcId="{8819A0DF-F110-4CF8-AB5A-6203DAD169D1}" destId="{0C3B3712-1A10-4B57-9A28-0652EDE21FB2}" srcOrd="0" destOrd="0" presId="urn:microsoft.com/office/officeart/2005/8/layout/hierarchy6"/>
    <dgm:cxn modelId="{E350A943-6CA6-4E02-BAA0-BC7FB0FC9980}" srcId="{30400FC7-CCB7-492D-81F5-A087D30DE3F2}" destId="{33F039C1-2CA0-4583-B383-30C7DBF73C34}" srcOrd="1" destOrd="0" parTransId="{1EAA232D-1BD4-4266-AD68-8038865A64A1}" sibTransId="{6D7270FA-C801-46A0-8D35-F679582EB838}"/>
    <dgm:cxn modelId="{19395CBA-545B-44E5-9306-A449235F926E}" srcId="{225DE18A-83DA-4AC5-8891-0680ED9553E6}" destId="{5AC60F71-4816-4F3F-A156-2C3A6EC83A20}" srcOrd="1" destOrd="0" parTransId="{DCED4920-CDA4-4F49-80C8-752BD414E52E}" sibTransId="{4DDD114B-C0FE-4757-8940-9741896B42F8}"/>
    <dgm:cxn modelId="{5980A38C-4AEB-4EED-B6D3-A351DA8F2BE9}" type="presOf" srcId="{5AC60F71-4816-4F3F-A156-2C3A6EC83A20}" destId="{BEF07EAC-BAA4-4191-8492-FDFD9E25A96A}" srcOrd="0" destOrd="0" presId="urn:microsoft.com/office/officeart/2005/8/layout/hierarchy6"/>
    <dgm:cxn modelId="{41B42C38-0524-4933-A1B7-6984C665D2E9}" srcId="{E44B8731-177D-4A85-9D4A-5FFB06BA9C0B}" destId="{0B191E19-C7A7-4314-BDEB-3E5EFAC83B0D}" srcOrd="0" destOrd="0" parTransId="{21526368-0A6F-4BDD-B691-F4B0C12A40BC}" sibTransId="{3A0914AE-EB47-4FEE-8B5B-926E3DF788F9}"/>
    <dgm:cxn modelId="{E364D850-596D-4DDC-B6DC-7CE647260B51}" type="presOf" srcId="{D456CF0E-31F0-4DB8-A0C0-1A639ADDD8E6}" destId="{71B5AF0F-C9B3-4828-A8F4-73A508B7BFB6}" srcOrd="0" destOrd="0" presId="urn:microsoft.com/office/officeart/2005/8/layout/hierarchy6"/>
    <dgm:cxn modelId="{F04117AA-B114-4DCB-AAB0-EEB29EFA4F3A}" srcId="{5AC60F71-4816-4F3F-A156-2C3A6EC83A20}" destId="{67A7FE1F-CD0C-4294-9C2A-87F5381FB0BF}" srcOrd="0" destOrd="0" parTransId="{D456CF0E-31F0-4DB8-A0C0-1A639ADDD8E6}" sibTransId="{EBD93C2B-2C74-4D3E-B0C7-BC51CDC8B0A8}"/>
    <dgm:cxn modelId="{39A244A6-D2EC-414F-AAF0-06ECBE1BAC42}" type="presOf" srcId="{225DE18A-83DA-4AC5-8891-0680ED9553E6}" destId="{96A5B35F-288A-4140-A6C5-DF632258E9C7}" srcOrd="0" destOrd="0" presId="urn:microsoft.com/office/officeart/2005/8/layout/hierarchy6"/>
    <dgm:cxn modelId="{5A466A02-B3AB-4697-A5EF-25A65AA75942}" type="presOf" srcId="{B5332D9D-F69F-4EC1-91D0-B122E41AFDC6}" destId="{014F3968-D6BC-41F1-9CBF-0328E8ABB608}" srcOrd="1" destOrd="0" presId="urn:microsoft.com/office/officeart/2005/8/layout/hierarchy6"/>
    <dgm:cxn modelId="{4C44B1B0-2443-4DA8-B918-EF463BB05117}" type="presOf" srcId="{B5332D9D-F69F-4EC1-91D0-B122E41AFDC6}" destId="{20A1E4EB-0537-4E6B-8722-103C56886D4E}" srcOrd="0" destOrd="0" presId="urn:microsoft.com/office/officeart/2005/8/layout/hierarchy6"/>
    <dgm:cxn modelId="{B295C6FD-A502-425D-BF8F-02AC7DD10EFC}" type="presOf" srcId="{561CBC33-D79D-4B4A-8472-244F9FDBE40C}" destId="{0A97CCB1-E864-4E5F-B24A-CC621779CF78}" srcOrd="0" destOrd="0" presId="urn:microsoft.com/office/officeart/2005/8/layout/hierarchy6"/>
    <dgm:cxn modelId="{549440FA-4AF6-42DB-9627-D94F46CD5694}" srcId="{B49ED92A-1722-401F-AD41-69F8C6B5023F}" destId="{E0744438-0E24-44FA-8D14-B2F4FC5BEAC9}" srcOrd="3" destOrd="0" parTransId="{E4629E2F-71D2-44F5-B40A-36A985E55331}" sibTransId="{AE158408-BF2F-4353-869E-8665E644CDC8}"/>
    <dgm:cxn modelId="{33BA7816-03F0-4346-B51F-F534DD7F124A}" type="presOf" srcId="{CB874DDE-1C60-4F36-9B41-AFCD0F310B4E}" destId="{9583DCD5-C320-4CE9-8482-5EB2A5D82BAC}" srcOrd="0" destOrd="0" presId="urn:microsoft.com/office/officeart/2005/8/layout/hierarchy6"/>
    <dgm:cxn modelId="{B1C065A0-3DBC-4C75-BD46-FCF4368D281D}" type="presOf" srcId="{1EAA232D-1BD4-4266-AD68-8038865A64A1}" destId="{672E3F93-DBB1-4F60-B73A-48B9E6379CB7}" srcOrd="0" destOrd="0" presId="urn:microsoft.com/office/officeart/2005/8/layout/hierarchy6"/>
    <dgm:cxn modelId="{436C6C1A-3307-4A23-A851-5BCED3A62E75}" type="presParOf" srcId="{93E9A198-EDFD-4C2A-9ED5-6B1A50800D9F}" destId="{2A132B85-6505-4A29-8C1C-4152339E8667}" srcOrd="0" destOrd="0" presId="urn:microsoft.com/office/officeart/2005/8/layout/hierarchy6"/>
    <dgm:cxn modelId="{B571E079-BF41-4886-862D-BC0C1CF95A41}" type="presParOf" srcId="{2A132B85-6505-4A29-8C1C-4152339E8667}" destId="{02CE8B67-5D41-46DB-81B3-62E7942BE52A}" srcOrd="0" destOrd="0" presId="urn:microsoft.com/office/officeart/2005/8/layout/hierarchy6"/>
    <dgm:cxn modelId="{9AC991DF-D2A2-464C-9A6D-E19403602B86}" type="presParOf" srcId="{2A132B85-6505-4A29-8C1C-4152339E8667}" destId="{7A18FF0A-1A24-4080-B43E-B5ABFF70AF19}" srcOrd="1" destOrd="0" presId="urn:microsoft.com/office/officeart/2005/8/layout/hierarchy6"/>
    <dgm:cxn modelId="{BCE2A336-81C3-486A-8FF5-4954C27465FA}" type="presParOf" srcId="{7A18FF0A-1A24-4080-B43E-B5ABFF70AF19}" destId="{30808DB3-2FE6-4450-A831-16DC5340A000}" srcOrd="0" destOrd="0" presId="urn:microsoft.com/office/officeart/2005/8/layout/hierarchy6"/>
    <dgm:cxn modelId="{063281B3-C72C-4936-8324-B13560B11125}" type="presParOf" srcId="{30808DB3-2FE6-4450-A831-16DC5340A000}" destId="{96A5B35F-288A-4140-A6C5-DF632258E9C7}" srcOrd="0" destOrd="0" presId="urn:microsoft.com/office/officeart/2005/8/layout/hierarchy6"/>
    <dgm:cxn modelId="{8B9A7C75-3DF9-4CB3-B1F2-AA7A2309984F}" type="presParOf" srcId="{30808DB3-2FE6-4450-A831-16DC5340A000}" destId="{1D9BFFCE-04E3-4BBC-A60B-184060F9A446}" srcOrd="1" destOrd="0" presId="urn:microsoft.com/office/officeart/2005/8/layout/hierarchy6"/>
    <dgm:cxn modelId="{BB96942C-0AF5-4E32-ACFC-6ACB943B74E6}" type="presParOf" srcId="{1D9BFFCE-04E3-4BBC-A60B-184060F9A446}" destId="{0A97CCB1-E864-4E5F-B24A-CC621779CF78}" srcOrd="0" destOrd="0" presId="urn:microsoft.com/office/officeart/2005/8/layout/hierarchy6"/>
    <dgm:cxn modelId="{2D17553C-316E-4447-AA56-D44B1804C3C8}" type="presParOf" srcId="{1D9BFFCE-04E3-4BBC-A60B-184060F9A446}" destId="{BF38BEA7-97D4-4B67-BEFC-B041D8726EEB}" srcOrd="1" destOrd="0" presId="urn:microsoft.com/office/officeart/2005/8/layout/hierarchy6"/>
    <dgm:cxn modelId="{287CB732-01A9-451B-8FD8-157A5DB53483}" type="presParOf" srcId="{BF38BEA7-97D4-4B67-BEFC-B041D8726EEB}" destId="{5A0B26EB-1E65-4A15-A002-12F63DB99C32}" srcOrd="0" destOrd="0" presId="urn:microsoft.com/office/officeart/2005/8/layout/hierarchy6"/>
    <dgm:cxn modelId="{1BC6C313-A8D6-4BFD-B908-C7B66647A5F1}" type="presParOf" srcId="{BF38BEA7-97D4-4B67-BEFC-B041D8726EEB}" destId="{A36AD8DB-01C4-4720-8DC0-2ED88ED6610C}" srcOrd="1" destOrd="0" presId="urn:microsoft.com/office/officeart/2005/8/layout/hierarchy6"/>
    <dgm:cxn modelId="{0A14251A-3825-42FC-9BD0-25A22AD774DC}" type="presParOf" srcId="{A36AD8DB-01C4-4720-8DC0-2ED88ED6610C}" destId="{0C3B3712-1A10-4B57-9A28-0652EDE21FB2}" srcOrd="0" destOrd="0" presId="urn:microsoft.com/office/officeart/2005/8/layout/hierarchy6"/>
    <dgm:cxn modelId="{B8D09CAC-8C43-4C04-9DB4-137437B394F9}" type="presParOf" srcId="{A36AD8DB-01C4-4720-8DC0-2ED88ED6610C}" destId="{1063C3EE-9E1A-4AD1-B73E-A44D3A6B4201}" srcOrd="1" destOrd="0" presId="urn:microsoft.com/office/officeart/2005/8/layout/hierarchy6"/>
    <dgm:cxn modelId="{BDA8AFD2-9659-4274-878C-EA1CFBE77645}" type="presParOf" srcId="{1063C3EE-9E1A-4AD1-B73E-A44D3A6B4201}" destId="{D7C97026-19CF-4DE0-BBAD-5CCA0B7F7BD4}" srcOrd="0" destOrd="0" presId="urn:microsoft.com/office/officeart/2005/8/layout/hierarchy6"/>
    <dgm:cxn modelId="{2088C2DC-4520-4740-9F71-D3F7B0CD7DC9}" type="presParOf" srcId="{1063C3EE-9E1A-4AD1-B73E-A44D3A6B4201}" destId="{23CAF4B8-A2D4-4A26-9E44-93223DFCD3DB}" srcOrd="1" destOrd="0" presId="urn:microsoft.com/office/officeart/2005/8/layout/hierarchy6"/>
    <dgm:cxn modelId="{8062EA30-2CF0-4287-825D-2622A0A7E6FF}" type="presParOf" srcId="{23CAF4B8-A2D4-4A26-9E44-93223DFCD3DB}" destId="{0F2DE98E-A7D0-49D6-8E99-E6A70F0220EE}" srcOrd="0" destOrd="0" presId="urn:microsoft.com/office/officeart/2005/8/layout/hierarchy6"/>
    <dgm:cxn modelId="{D3840458-2E64-4508-897B-20EF3D960994}" type="presParOf" srcId="{23CAF4B8-A2D4-4A26-9E44-93223DFCD3DB}" destId="{7B7DABC0-551E-4974-8871-56E1DF8683D1}" srcOrd="1" destOrd="0" presId="urn:microsoft.com/office/officeart/2005/8/layout/hierarchy6"/>
    <dgm:cxn modelId="{35798F79-9A3F-425F-93CD-A193C30C9A83}" type="presParOf" srcId="{7B7DABC0-551E-4974-8871-56E1DF8683D1}" destId="{30227ABD-7026-4D8B-88E9-2B0DB7A98370}" srcOrd="0" destOrd="0" presId="urn:microsoft.com/office/officeart/2005/8/layout/hierarchy6"/>
    <dgm:cxn modelId="{31C82A75-F221-4A98-AC8F-AC23B01938C8}" type="presParOf" srcId="{7B7DABC0-551E-4974-8871-56E1DF8683D1}" destId="{300F6077-E0D3-4D69-AFB8-0A858AB307EC}" srcOrd="1" destOrd="0" presId="urn:microsoft.com/office/officeart/2005/8/layout/hierarchy6"/>
    <dgm:cxn modelId="{67888011-4FFE-48DC-B014-DC2A3D916928}" type="presParOf" srcId="{A36AD8DB-01C4-4720-8DC0-2ED88ED6610C}" destId="{672E3F93-DBB1-4F60-B73A-48B9E6379CB7}" srcOrd="2" destOrd="0" presId="urn:microsoft.com/office/officeart/2005/8/layout/hierarchy6"/>
    <dgm:cxn modelId="{AB8E9CDC-89F0-4BCF-B9DC-445D5CFF4102}" type="presParOf" srcId="{A36AD8DB-01C4-4720-8DC0-2ED88ED6610C}" destId="{7BB554CF-BE55-4263-8A50-D715564E42B4}" srcOrd="3" destOrd="0" presId="urn:microsoft.com/office/officeart/2005/8/layout/hierarchy6"/>
    <dgm:cxn modelId="{0C74DBC8-1656-4A5B-8251-85B7104567E7}" type="presParOf" srcId="{7BB554CF-BE55-4263-8A50-D715564E42B4}" destId="{833F1F90-6148-4416-9FA1-A56DDDE47025}" srcOrd="0" destOrd="0" presId="urn:microsoft.com/office/officeart/2005/8/layout/hierarchy6"/>
    <dgm:cxn modelId="{62760596-D59F-41C4-B1D7-9FFD30561B9F}" type="presParOf" srcId="{7BB554CF-BE55-4263-8A50-D715564E42B4}" destId="{D68347CE-7FE7-4DD0-849A-C97D45B9A7DC}" srcOrd="1" destOrd="0" presId="urn:microsoft.com/office/officeart/2005/8/layout/hierarchy6"/>
    <dgm:cxn modelId="{700526B4-90D3-456E-90E1-802F6B47650E}" type="presParOf" srcId="{D68347CE-7FE7-4DD0-849A-C97D45B9A7DC}" destId="{D34E313B-5205-46B4-9731-99D712A81D82}" srcOrd="0" destOrd="0" presId="urn:microsoft.com/office/officeart/2005/8/layout/hierarchy6"/>
    <dgm:cxn modelId="{10314A09-1798-4339-805F-52D235F82A04}" type="presParOf" srcId="{D68347CE-7FE7-4DD0-849A-C97D45B9A7DC}" destId="{0031505D-1C7E-43DF-976E-04204E4398F3}" srcOrd="1" destOrd="0" presId="urn:microsoft.com/office/officeart/2005/8/layout/hierarchy6"/>
    <dgm:cxn modelId="{FFFB4527-49B4-41C1-B60B-7A40D8CF3A11}" type="presParOf" srcId="{0031505D-1C7E-43DF-976E-04204E4398F3}" destId="{9583DCD5-C320-4CE9-8482-5EB2A5D82BAC}" srcOrd="0" destOrd="0" presId="urn:microsoft.com/office/officeart/2005/8/layout/hierarchy6"/>
    <dgm:cxn modelId="{32F00DC6-7E70-406F-897B-5A322727D054}" type="presParOf" srcId="{0031505D-1C7E-43DF-976E-04204E4398F3}" destId="{9A4FB8F0-35CB-48A9-8620-C5CEA5BFC8C2}" srcOrd="1" destOrd="0" presId="urn:microsoft.com/office/officeart/2005/8/layout/hierarchy6"/>
    <dgm:cxn modelId="{2723AFCC-91AA-4041-B7E4-E7B34A6742F0}" type="presParOf" srcId="{9A4FB8F0-35CB-48A9-8620-C5CEA5BFC8C2}" destId="{FED0DB50-34E4-4D21-9E0F-FB1B5571258E}" srcOrd="0" destOrd="0" presId="urn:microsoft.com/office/officeart/2005/8/layout/hierarchy6"/>
    <dgm:cxn modelId="{B751D605-879F-446B-BE3B-E37310D1F27D}" type="presParOf" srcId="{9A4FB8F0-35CB-48A9-8620-C5CEA5BFC8C2}" destId="{30256561-7C42-4562-BF4E-906228B5E9CB}" srcOrd="1" destOrd="0" presId="urn:microsoft.com/office/officeart/2005/8/layout/hierarchy6"/>
    <dgm:cxn modelId="{A04E3E3C-A6F3-4AF1-BBCB-94E75D2B3752}" type="presParOf" srcId="{30256561-7C42-4562-BF4E-906228B5E9CB}" destId="{0168B637-1308-474D-8B83-F04D426571D3}" srcOrd="0" destOrd="0" presId="urn:microsoft.com/office/officeart/2005/8/layout/hierarchy6"/>
    <dgm:cxn modelId="{106FFB57-7469-4C04-B43E-E92A86FD550D}" type="presParOf" srcId="{30256561-7C42-4562-BF4E-906228B5E9CB}" destId="{AB0A2B47-F16E-41F6-93D7-15A03CB5A3A4}" srcOrd="1" destOrd="0" presId="urn:microsoft.com/office/officeart/2005/8/layout/hierarchy6"/>
    <dgm:cxn modelId="{32689F84-062B-4D9B-BEC8-68660BA4F3D3}" type="presParOf" srcId="{AB0A2B47-F16E-41F6-93D7-15A03CB5A3A4}" destId="{FE2DFE5B-8DA0-474D-9CD3-8ADA7BB7F335}" srcOrd="0" destOrd="0" presId="urn:microsoft.com/office/officeart/2005/8/layout/hierarchy6"/>
    <dgm:cxn modelId="{F132A37D-3D00-4902-BBE9-9B550EE8AEAB}" type="presParOf" srcId="{AB0A2B47-F16E-41F6-93D7-15A03CB5A3A4}" destId="{3B35ECAD-5678-4541-8800-0745F2B00976}" srcOrd="1" destOrd="0" presId="urn:microsoft.com/office/officeart/2005/8/layout/hierarchy6"/>
    <dgm:cxn modelId="{226E2B1E-1CBE-489C-B388-9F660F046B71}" type="presParOf" srcId="{3B35ECAD-5678-4541-8800-0745F2B00976}" destId="{8A92D044-1363-4FD5-9359-00325C0141A5}" srcOrd="0" destOrd="0" presId="urn:microsoft.com/office/officeart/2005/8/layout/hierarchy6"/>
    <dgm:cxn modelId="{1637AF1B-5BFF-4F05-8831-792612AD9335}" type="presParOf" srcId="{3B35ECAD-5678-4541-8800-0745F2B00976}" destId="{4B213DEA-C2AB-4548-97DC-E961DE2AFEE9}" srcOrd="1" destOrd="0" presId="urn:microsoft.com/office/officeart/2005/8/layout/hierarchy6"/>
    <dgm:cxn modelId="{5F94AE15-EBF4-494E-BFBB-7986FE748BA6}" type="presParOf" srcId="{1D9BFFCE-04E3-4BBC-A60B-184060F9A446}" destId="{E0005E48-B589-4357-B5F2-577C317B45C5}" srcOrd="2" destOrd="0" presId="urn:microsoft.com/office/officeart/2005/8/layout/hierarchy6"/>
    <dgm:cxn modelId="{25BB2860-EAF4-464B-A87C-7762E5E8D5A4}" type="presParOf" srcId="{1D9BFFCE-04E3-4BBC-A60B-184060F9A446}" destId="{BFB6F725-297C-493A-85EF-9A96C43CCD04}" srcOrd="3" destOrd="0" presId="urn:microsoft.com/office/officeart/2005/8/layout/hierarchy6"/>
    <dgm:cxn modelId="{A2938BED-622A-4A30-A5D0-61C9EB4D3BC7}" type="presParOf" srcId="{BFB6F725-297C-493A-85EF-9A96C43CCD04}" destId="{BEF07EAC-BAA4-4191-8492-FDFD9E25A96A}" srcOrd="0" destOrd="0" presId="urn:microsoft.com/office/officeart/2005/8/layout/hierarchy6"/>
    <dgm:cxn modelId="{DE3EFE55-2A56-4870-AA2C-1ECD848ED8CF}" type="presParOf" srcId="{BFB6F725-297C-493A-85EF-9A96C43CCD04}" destId="{E31E7138-3713-4B22-AD6B-3FC31F8D313B}" srcOrd="1" destOrd="0" presId="urn:microsoft.com/office/officeart/2005/8/layout/hierarchy6"/>
    <dgm:cxn modelId="{D531AF5E-DF95-447A-8796-F16695F35B09}" type="presParOf" srcId="{E31E7138-3713-4B22-AD6B-3FC31F8D313B}" destId="{71B5AF0F-C9B3-4828-A8F4-73A508B7BFB6}" srcOrd="0" destOrd="0" presId="urn:microsoft.com/office/officeart/2005/8/layout/hierarchy6"/>
    <dgm:cxn modelId="{73F56AB8-ACDA-423D-9021-A9576510F579}" type="presParOf" srcId="{E31E7138-3713-4B22-AD6B-3FC31F8D313B}" destId="{61820B51-5E9C-42BC-AE4E-C2478EEC6252}" srcOrd="1" destOrd="0" presId="urn:microsoft.com/office/officeart/2005/8/layout/hierarchy6"/>
    <dgm:cxn modelId="{1A61C1C7-E866-4B53-8708-09EA7F86C1C9}" type="presParOf" srcId="{61820B51-5E9C-42BC-AE4E-C2478EEC6252}" destId="{80D07DC3-7AC5-4273-9D7F-8194C626C590}" srcOrd="0" destOrd="0" presId="urn:microsoft.com/office/officeart/2005/8/layout/hierarchy6"/>
    <dgm:cxn modelId="{FF9EC7CF-5D0D-4ADE-98F8-1D8BFE68A13F}" type="presParOf" srcId="{61820B51-5E9C-42BC-AE4E-C2478EEC6252}" destId="{987F0CC0-7556-41F4-B2E9-B471A7D9DF32}" srcOrd="1" destOrd="0" presId="urn:microsoft.com/office/officeart/2005/8/layout/hierarchy6"/>
    <dgm:cxn modelId="{C6F2BE26-DF57-4EFC-BE43-C6B9326C112E}" type="presParOf" srcId="{93E9A198-EDFD-4C2A-9ED5-6B1A50800D9F}" destId="{06248D0C-83D0-41B5-963B-32AA15A40BF9}" srcOrd="1" destOrd="0" presId="urn:microsoft.com/office/officeart/2005/8/layout/hierarchy6"/>
    <dgm:cxn modelId="{DE18E87A-D7F3-43CB-866E-CF8F27C6C142}" type="presParOf" srcId="{06248D0C-83D0-41B5-963B-32AA15A40BF9}" destId="{E244A85F-F33B-495B-86EF-B9EB6DAABE53}" srcOrd="0" destOrd="0" presId="urn:microsoft.com/office/officeart/2005/8/layout/hierarchy6"/>
    <dgm:cxn modelId="{000E8F6A-3A43-4589-8C82-67AD8EC086E2}" type="presParOf" srcId="{E244A85F-F33B-495B-86EF-B9EB6DAABE53}" destId="{20A1E4EB-0537-4E6B-8722-103C56886D4E}" srcOrd="0" destOrd="0" presId="urn:microsoft.com/office/officeart/2005/8/layout/hierarchy6"/>
    <dgm:cxn modelId="{C6D2DBF2-D9B5-411C-AB34-A2BC6DEB0193}" type="presParOf" srcId="{E244A85F-F33B-495B-86EF-B9EB6DAABE53}" destId="{014F3968-D6BC-41F1-9CBF-0328E8ABB608}" srcOrd="1" destOrd="0" presId="urn:microsoft.com/office/officeart/2005/8/layout/hierarchy6"/>
    <dgm:cxn modelId="{26CC3814-429A-4E58-A953-7D0EA6B6E68A}" type="presParOf" srcId="{06248D0C-83D0-41B5-963B-32AA15A40BF9}" destId="{CD43A590-180E-44A3-A07A-20525AB8E12A}" srcOrd="1" destOrd="0" presId="urn:microsoft.com/office/officeart/2005/8/layout/hierarchy6"/>
    <dgm:cxn modelId="{2A9E4D48-B095-45FA-8A09-FB444AC2989D}" type="presParOf" srcId="{CD43A590-180E-44A3-A07A-20525AB8E12A}" destId="{7FE0C596-CD24-4E5C-9064-A5D6E622489B}" srcOrd="0" destOrd="0" presId="urn:microsoft.com/office/officeart/2005/8/layout/hierarchy6"/>
    <dgm:cxn modelId="{81DCAD81-4D53-4A28-9360-19642C542C15}" type="presParOf" srcId="{06248D0C-83D0-41B5-963B-32AA15A40BF9}" destId="{96C5F6E8-1AF5-45A4-843E-82DA8723B09C}" srcOrd="2" destOrd="0" presId="urn:microsoft.com/office/officeart/2005/8/layout/hierarchy6"/>
    <dgm:cxn modelId="{53FC83CA-718F-441F-A4CD-90D23D12892F}" type="presParOf" srcId="{96C5F6E8-1AF5-45A4-843E-82DA8723B09C}" destId="{7D0C4315-F4B5-4D51-BD6D-2BA2FDA7B195}" srcOrd="0" destOrd="0" presId="urn:microsoft.com/office/officeart/2005/8/layout/hierarchy6"/>
    <dgm:cxn modelId="{F6AF8511-A04E-4F5C-AFE7-A05F14F408E3}" type="presParOf" srcId="{96C5F6E8-1AF5-45A4-843E-82DA8723B09C}" destId="{925340E2-A83E-4FA2-B362-69B1216C8B77}" srcOrd="1" destOrd="0" presId="urn:microsoft.com/office/officeart/2005/8/layout/hierarchy6"/>
    <dgm:cxn modelId="{19578CAA-3516-4B96-9FCD-A6B259AC74FF}" type="presParOf" srcId="{06248D0C-83D0-41B5-963B-32AA15A40BF9}" destId="{987E7666-BC74-4E90-BF39-22AF09B7FFFB}" srcOrd="3" destOrd="0" presId="urn:microsoft.com/office/officeart/2005/8/layout/hierarchy6"/>
    <dgm:cxn modelId="{03CBB586-7689-4B8C-A1E1-0E84765C137C}" type="presParOf" srcId="{987E7666-BC74-4E90-BF39-22AF09B7FFFB}" destId="{CC20211C-7993-4624-A024-935A3DA150B9}" srcOrd="0" destOrd="0" presId="urn:microsoft.com/office/officeart/2005/8/layout/hierarchy6"/>
    <dgm:cxn modelId="{67120716-2BC4-4DB0-873C-17452A1B5EFD}" type="presParOf" srcId="{06248D0C-83D0-41B5-963B-32AA15A40BF9}" destId="{1039B9D0-2FE0-4BF3-BA85-8D578E3D8C47}" srcOrd="4" destOrd="0" presId="urn:microsoft.com/office/officeart/2005/8/layout/hierarchy6"/>
    <dgm:cxn modelId="{32A53CC4-2136-4637-B1B5-B556DF98D6BD}" type="presParOf" srcId="{1039B9D0-2FE0-4BF3-BA85-8D578E3D8C47}" destId="{9B4B31CB-2117-46EA-8788-928B8CC0A490}" srcOrd="0" destOrd="0" presId="urn:microsoft.com/office/officeart/2005/8/layout/hierarchy6"/>
    <dgm:cxn modelId="{56A5A5D5-73AC-47EA-83E8-0168B6A334B6}" type="presParOf" srcId="{1039B9D0-2FE0-4BF3-BA85-8D578E3D8C47}" destId="{025C6D01-71EA-4BBF-9CCC-47487B5EEF3A}" srcOrd="1" destOrd="0" presId="urn:microsoft.com/office/officeart/2005/8/layout/hierarchy6"/>
    <dgm:cxn modelId="{70432F31-DD2B-487B-829D-CC850545BE87}" type="presParOf" srcId="{06248D0C-83D0-41B5-963B-32AA15A40BF9}" destId="{346F33A3-E729-47B1-A746-30468129BF19}" srcOrd="5" destOrd="0" presId="urn:microsoft.com/office/officeart/2005/8/layout/hierarchy6"/>
    <dgm:cxn modelId="{05FC413B-002A-4BFE-9F6B-65B2AB4C65F4}" type="presParOf" srcId="{346F33A3-E729-47B1-A746-30468129BF19}" destId="{F031AC88-87B6-41B1-8814-9797AD36C11E}" srcOrd="0" destOrd="0" presId="urn:microsoft.com/office/officeart/2005/8/layout/hierarchy6"/>
    <dgm:cxn modelId="{0E25C273-6326-428C-BD90-CB2A4C601635}" type="presParOf" srcId="{06248D0C-83D0-41B5-963B-32AA15A40BF9}" destId="{6ED35E11-5C96-4E0D-B85A-77153CE9FE7A}" srcOrd="6" destOrd="0" presId="urn:microsoft.com/office/officeart/2005/8/layout/hierarchy6"/>
    <dgm:cxn modelId="{8FD9C279-7262-44F3-92B7-E74E1C61FF20}" type="presParOf" srcId="{6ED35E11-5C96-4E0D-B85A-77153CE9FE7A}" destId="{50C6BE95-4452-4CF2-A144-36489427E4FD}" srcOrd="0" destOrd="0" presId="urn:microsoft.com/office/officeart/2005/8/layout/hierarchy6"/>
    <dgm:cxn modelId="{AEE19526-8E31-4853-B931-EF69B9240932}" type="presParOf" srcId="{6ED35E11-5C96-4E0D-B85A-77153CE9FE7A}" destId="{30047CA0-66D7-48EB-BE17-30ABA8DA7DE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6BE95-4452-4CF2-A144-36489427E4FD}">
      <dsp:nvSpPr>
        <dsp:cNvPr id="0" name=""/>
        <dsp:cNvSpPr/>
      </dsp:nvSpPr>
      <dsp:spPr>
        <a:xfrm>
          <a:off x="0" y="3664128"/>
          <a:ext cx="8404746" cy="47358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Actions</a:t>
          </a:r>
          <a:endParaRPr lang="en-GB" sz="1600" kern="1200" dirty="0"/>
        </a:p>
      </dsp:txBody>
      <dsp:txXfrm>
        <a:off x="0" y="3664128"/>
        <a:ext cx="2521423" cy="473587"/>
      </dsp:txXfrm>
    </dsp:sp>
    <dsp:sp modelId="{9B4B31CB-2117-46EA-8788-928B8CC0A490}">
      <dsp:nvSpPr>
        <dsp:cNvPr id="0" name=""/>
        <dsp:cNvSpPr/>
      </dsp:nvSpPr>
      <dsp:spPr>
        <a:xfrm>
          <a:off x="0" y="2067301"/>
          <a:ext cx="8404746" cy="47358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Actions</a:t>
          </a:r>
          <a:endParaRPr lang="en-GB" sz="2400" kern="1200" dirty="0"/>
        </a:p>
      </dsp:txBody>
      <dsp:txXfrm>
        <a:off x="0" y="2067301"/>
        <a:ext cx="2521423" cy="473587"/>
      </dsp:txXfrm>
    </dsp:sp>
    <dsp:sp modelId="{7D0C4315-F4B5-4D51-BD6D-2BA2FDA7B195}">
      <dsp:nvSpPr>
        <dsp:cNvPr id="0" name=""/>
        <dsp:cNvSpPr/>
      </dsp:nvSpPr>
      <dsp:spPr>
        <a:xfrm>
          <a:off x="0" y="1071537"/>
          <a:ext cx="8404746" cy="47358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Regional</a:t>
          </a:r>
          <a:endParaRPr lang="en-GB" sz="2400" kern="1200" dirty="0"/>
        </a:p>
      </dsp:txBody>
      <dsp:txXfrm>
        <a:off x="0" y="1071537"/>
        <a:ext cx="2521423" cy="473587"/>
      </dsp:txXfrm>
    </dsp:sp>
    <dsp:sp modelId="{20A1E4EB-0537-4E6B-8722-103C56886D4E}">
      <dsp:nvSpPr>
        <dsp:cNvPr id="0" name=""/>
        <dsp:cNvSpPr/>
      </dsp:nvSpPr>
      <dsp:spPr>
        <a:xfrm>
          <a:off x="0" y="51445"/>
          <a:ext cx="8404746" cy="47358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National</a:t>
          </a:r>
          <a:endParaRPr lang="en-GB" sz="2400" kern="1200" dirty="0"/>
        </a:p>
      </dsp:txBody>
      <dsp:txXfrm>
        <a:off x="0" y="51445"/>
        <a:ext cx="2521423" cy="473587"/>
      </dsp:txXfrm>
    </dsp:sp>
    <dsp:sp modelId="{96A5B35F-288A-4140-A6C5-DF632258E9C7}">
      <dsp:nvSpPr>
        <dsp:cNvPr id="0" name=""/>
        <dsp:cNvSpPr/>
      </dsp:nvSpPr>
      <dsp:spPr>
        <a:xfrm>
          <a:off x="3846121" y="51445"/>
          <a:ext cx="3390053" cy="5851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National Effort for Agricultural Transformation (NEAT)</a:t>
          </a:r>
          <a:endParaRPr lang="en-GB" sz="1600" b="1" kern="1200" dirty="0"/>
        </a:p>
      </dsp:txBody>
      <dsp:txXfrm>
        <a:off x="3863260" y="68584"/>
        <a:ext cx="3355775" cy="550894"/>
      </dsp:txXfrm>
    </dsp:sp>
    <dsp:sp modelId="{0A97CCB1-E864-4E5F-B24A-CC621779CF78}">
      <dsp:nvSpPr>
        <dsp:cNvPr id="0" name=""/>
        <dsp:cNvSpPr/>
      </dsp:nvSpPr>
      <dsp:spPr>
        <a:xfrm>
          <a:off x="4452548" y="636618"/>
          <a:ext cx="1088600" cy="513424"/>
        </a:xfrm>
        <a:custGeom>
          <a:avLst/>
          <a:gdLst/>
          <a:ahLst/>
          <a:cxnLst/>
          <a:rect l="0" t="0" r="0" b="0"/>
          <a:pathLst>
            <a:path>
              <a:moveTo>
                <a:pt x="1088600" y="0"/>
              </a:moveTo>
              <a:lnTo>
                <a:pt x="1088600" y="256712"/>
              </a:lnTo>
              <a:lnTo>
                <a:pt x="0" y="256712"/>
              </a:lnTo>
              <a:lnTo>
                <a:pt x="0" y="5134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B26EB-1E65-4A15-A002-12F63DB99C32}">
      <dsp:nvSpPr>
        <dsp:cNvPr id="0" name=""/>
        <dsp:cNvSpPr/>
      </dsp:nvSpPr>
      <dsp:spPr>
        <a:xfrm>
          <a:off x="2905825" y="1150042"/>
          <a:ext cx="3093445" cy="9205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EU Food Security and Rural Development </a:t>
          </a:r>
          <a:r>
            <a:rPr lang="en-US" sz="1400" b="1" kern="1200" dirty="0" err="1" smtClean="0"/>
            <a:t>Programmes</a:t>
          </a:r>
          <a:r>
            <a:rPr lang="en-US" sz="1400" b="1" kern="1200" dirty="0" smtClean="0"/>
            <a:t> in Greater Bahr el </a:t>
          </a:r>
          <a:r>
            <a:rPr lang="en-US" sz="1400" b="1" kern="1200" dirty="0" err="1" smtClean="0"/>
            <a:t>Gazal</a:t>
          </a:r>
          <a:endParaRPr lang="en-GB" sz="1400" b="1" kern="1200" dirty="0"/>
        </a:p>
      </dsp:txBody>
      <dsp:txXfrm>
        <a:off x="2932787" y="1177004"/>
        <a:ext cx="3039521" cy="866616"/>
      </dsp:txXfrm>
    </dsp:sp>
    <dsp:sp modelId="{0C3B3712-1A10-4B57-9A28-0652EDE21FB2}">
      <dsp:nvSpPr>
        <dsp:cNvPr id="0" name=""/>
        <dsp:cNvSpPr/>
      </dsp:nvSpPr>
      <dsp:spPr>
        <a:xfrm>
          <a:off x="3394430" y="2070582"/>
          <a:ext cx="1058117" cy="331483"/>
        </a:xfrm>
        <a:custGeom>
          <a:avLst/>
          <a:gdLst/>
          <a:ahLst/>
          <a:cxnLst/>
          <a:rect l="0" t="0" r="0" b="0"/>
          <a:pathLst>
            <a:path>
              <a:moveTo>
                <a:pt x="1058117" y="0"/>
              </a:moveTo>
              <a:lnTo>
                <a:pt x="1058117" y="165741"/>
              </a:lnTo>
              <a:lnTo>
                <a:pt x="0" y="165741"/>
              </a:lnTo>
              <a:lnTo>
                <a:pt x="0" y="3314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97026-19CF-4DE0-BBAD-5CCA0B7F7BD4}">
      <dsp:nvSpPr>
        <dsp:cNvPr id="0" name=""/>
        <dsp:cNvSpPr/>
      </dsp:nvSpPr>
      <dsp:spPr>
        <a:xfrm>
          <a:off x="2811615" y="2402066"/>
          <a:ext cx="1165629" cy="3946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FSTP</a:t>
          </a:r>
          <a:endParaRPr lang="en-GB" sz="1700" b="1" kern="1200" dirty="0"/>
        </a:p>
      </dsp:txBody>
      <dsp:txXfrm>
        <a:off x="2823174" y="2413625"/>
        <a:ext cx="1142511" cy="371538"/>
      </dsp:txXfrm>
    </dsp:sp>
    <dsp:sp modelId="{0F2DE98E-A7D0-49D6-8E99-E6A70F0220EE}">
      <dsp:nvSpPr>
        <dsp:cNvPr id="0" name=""/>
        <dsp:cNvSpPr/>
      </dsp:nvSpPr>
      <dsp:spPr>
        <a:xfrm>
          <a:off x="3348710" y="2796722"/>
          <a:ext cx="91440" cy="3136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6808"/>
              </a:lnTo>
              <a:lnTo>
                <a:pt x="52806" y="156808"/>
              </a:lnTo>
              <a:lnTo>
                <a:pt x="52806" y="31361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27ABD-7026-4D8B-88E9-2B0DB7A98370}">
      <dsp:nvSpPr>
        <dsp:cNvPr id="0" name=""/>
        <dsp:cNvSpPr/>
      </dsp:nvSpPr>
      <dsp:spPr>
        <a:xfrm>
          <a:off x="2510262" y="3110340"/>
          <a:ext cx="1782507" cy="394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Pro Act</a:t>
          </a:r>
          <a:endParaRPr lang="en-GB" sz="1700" b="1" kern="1200" dirty="0"/>
        </a:p>
      </dsp:txBody>
      <dsp:txXfrm>
        <a:off x="2521821" y="3121899"/>
        <a:ext cx="1759389" cy="371538"/>
      </dsp:txXfrm>
    </dsp:sp>
    <dsp:sp modelId="{672E3F93-DBB1-4F60-B73A-48B9E6379CB7}">
      <dsp:nvSpPr>
        <dsp:cNvPr id="0" name=""/>
        <dsp:cNvSpPr/>
      </dsp:nvSpPr>
      <dsp:spPr>
        <a:xfrm>
          <a:off x="4452548" y="2070582"/>
          <a:ext cx="1059654" cy="331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741"/>
              </a:lnTo>
              <a:lnTo>
                <a:pt x="1059654" y="165741"/>
              </a:lnTo>
              <a:lnTo>
                <a:pt x="1059654" y="3314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F1F90-6148-4416-9FA1-A56DDDE47025}">
      <dsp:nvSpPr>
        <dsp:cNvPr id="0" name=""/>
        <dsp:cNvSpPr/>
      </dsp:nvSpPr>
      <dsp:spPr>
        <a:xfrm>
          <a:off x="4930349" y="2402066"/>
          <a:ext cx="1163705" cy="3946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SORUDEV</a:t>
          </a:r>
          <a:endParaRPr lang="en-GB" sz="1700" b="1" kern="1200" dirty="0"/>
        </a:p>
      </dsp:txBody>
      <dsp:txXfrm>
        <a:off x="4941908" y="2413625"/>
        <a:ext cx="1140587" cy="371538"/>
      </dsp:txXfrm>
    </dsp:sp>
    <dsp:sp modelId="{D34E313B-5205-46B4-9731-99D712A81D82}">
      <dsp:nvSpPr>
        <dsp:cNvPr id="0" name=""/>
        <dsp:cNvSpPr/>
      </dsp:nvSpPr>
      <dsp:spPr>
        <a:xfrm>
          <a:off x="5434372" y="2796722"/>
          <a:ext cx="91440" cy="259135"/>
        </a:xfrm>
        <a:custGeom>
          <a:avLst/>
          <a:gdLst/>
          <a:ahLst/>
          <a:cxnLst/>
          <a:rect l="0" t="0" r="0" b="0"/>
          <a:pathLst>
            <a:path>
              <a:moveTo>
                <a:pt x="77829" y="0"/>
              </a:moveTo>
              <a:lnTo>
                <a:pt x="77829" y="129567"/>
              </a:lnTo>
              <a:lnTo>
                <a:pt x="45720" y="129567"/>
              </a:lnTo>
              <a:lnTo>
                <a:pt x="45720" y="25913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3DCD5-C320-4CE9-8482-5EB2A5D82BAC}">
      <dsp:nvSpPr>
        <dsp:cNvPr id="0" name=""/>
        <dsp:cNvSpPr/>
      </dsp:nvSpPr>
      <dsp:spPr>
        <a:xfrm>
          <a:off x="4742728" y="3055858"/>
          <a:ext cx="1474728" cy="394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ZEAT BEAD</a:t>
          </a:r>
          <a:endParaRPr lang="en-GB" sz="1700" b="1" kern="1200" dirty="0"/>
        </a:p>
      </dsp:txBody>
      <dsp:txXfrm>
        <a:off x="4754287" y="3067417"/>
        <a:ext cx="1451610" cy="371538"/>
      </dsp:txXfrm>
    </dsp:sp>
    <dsp:sp modelId="{FED0DB50-34E4-4D21-9E0F-FB1B5571258E}">
      <dsp:nvSpPr>
        <dsp:cNvPr id="0" name=""/>
        <dsp:cNvSpPr/>
      </dsp:nvSpPr>
      <dsp:spPr>
        <a:xfrm>
          <a:off x="5427653" y="3450514"/>
          <a:ext cx="91440" cy="114359"/>
        </a:xfrm>
        <a:custGeom>
          <a:avLst/>
          <a:gdLst/>
          <a:ahLst/>
          <a:cxnLst/>
          <a:rect l="0" t="0" r="0" b="0"/>
          <a:pathLst>
            <a:path>
              <a:moveTo>
                <a:pt x="52439" y="0"/>
              </a:moveTo>
              <a:lnTo>
                <a:pt x="52439" y="57179"/>
              </a:lnTo>
              <a:lnTo>
                <a:pt x="45720" y="57179"/>
              </a:lnTo>
              <a:lnTo>
                <a:pt x="45720" y="11435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8B637-1308-474D-8B83-F04D426571D3}">
      <dsp:nvSpPr>
        <dsp:cNvPr id="0" name=""/>
        <dsp:cNvSpPr/>
      </dsp:nvSpPr>
      <dsp:spPr>
        <a:xfrm>
          <a:off x="4663834" y="3564874"/>
          <a:ext cx="1619078" cy="394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SORUDEV SSR</a:t>
          </a:r>
          <a:endParaRPr lang="en-GB" sz="1700" b="1" kern="1200" dirty="0"/>
        </a:p>
      </dsp:txBody>
      <dsp:txXfrm>
        <a:off x="4675393" y="3576433"/>
        <a:ext cx="1595960" cy="371538"/>
      </dsp:txXfrm>
    </dsp:sp>
    <dsp:sp modelId="{FE2DFE5B-8DA0-474D-9CD3-8ADA7BB7F335}">
      <dsp:nvSpPr>
        <dsp:cNvPr id="0" name=""/>
        <dsp:cNvSpPr/>
      </dsp:nvSpPr>
      <dsp:spPr>
        <a:xfrm>
          <a:off x="5427653" y="3959530"/>
          <a:ext cx="91440" cy="993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79"/>
              </a:lnTo>
              <a:lnTo>
                <a:pt x="81931" y="49679"/>
              </a:lnTo>
              <a:lnTo>
                <a:pt x="81931" y="9935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2D044-1363-4FD5-9359-00325C0141A5}">
      <dsp:nvSpPr>
        <dsp:cNvPr id="0" name=""/>
        <dsp:cNvSpPr/>
      </dsp:nvSpPr>
      <dsp:spPr>
        <a:xfrm>
          <a:off x="4500994" y="4058889"/>
          <a:ext cx="2017181" cy="394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ZEAT BEAD 2</a:t>
          </a:r>
          <a:endParaRPr lang="en-GB" sz="1700" b="1" kern="1200" dirty="0"/>
        </a:p>
      </dsp:txBody>
      <dsp:txXfrm>
        <a:off x="4512553" y="4070448"/>
        <a:ext cx="1994063" cy="371538"/>
      </dsp:txXfrm>
    </dsp:sp>
    <dsp:sp modelId="{E0005E48-B589-4357-B5F2-577C317B45C5}">
      <dsp:nvSpPr>
        <dsp:cNvPr id="0" name=""/>
        <dsp:cNvSpPr/>
      </dsp:nvSpPr>
      <dsp:spPr>
        <a:xfrm>
          <a:off x="5541148" y="636618"/>
          <a:ext cx="1664794" cy="513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712"/>
              </a:lnTo>
              <a:lnTo>
                <a:pt x="1664794" y="256712"/>
              </a:lnTo>
              <a:lnTo>
                <a:pt x="1664794" y="5134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07EAC-BAA4-4191-8492-FDFD9E25A96A}">
      <dsp:nvSpPr>
        <dsp:cNvPr id="0" name=""/>
        <dsp:cNvSpPr/>
      </dsp:nvSpPr>
      <dsp:spPr>
        <a:xfrm>
          <a:off x="6176866" y="1150042"/>
          <a:ext cx="2058153" cy="8207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Greater Equatorial/ Upper Nile</a:t>
          </a:r>
          <a:endParaRPr lang="en-GB" sz="1700" b="1" kern="1200" dirty="0"/>
        </a:p>
      </dsp:txBody>
      <dsp:txXfrm>
        <a:off x="6200904" y="1174080"/>
        <a:ext cx="2010077" cy="772631"/>
      </dsp:txXfrm>
    </dsp:sp>
    <dsp:sp modelId="{71B5AF0F-C9B3-4828-A8F4-73A508B7BFB6}">
      <dsp:nvSpPr>
        <dsp:cNvPr id="0" name=""/>
        <dsp:cNvSpPr/>
      </dsp:nvSpPr>
      <dsp:spPr>
        <a:xfrm>
          <a:off x="7143901" y="1970750"/>
          <a:ext cx="91440" cy="277317"/>
        </a:xfrm>
        <a:custGeom>
          <a:avLst/>
          <a:gdLst/>
          <a:ahLst/>
          <a:cxnLst/>
          <a:rect l="0" t="0" r="0" b="0"/>
          <a:pathLst>
            <a:path>
              <a:moveTo>
                <a:pt x="62041" y="0"/>
              </a:moveTo>
              <a:lnTo>
                <a:pt x="62041" y="138658"/>
              </a:lnTo>
              <a:lnTo>
                <a:pt x="45720" y="138658"/>
              </a:lnTo>
              <a:lnTo>
                <a:pt x="45720" y="2773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07DC3-7AC5-4273-9D7F-8194C626C590}">
      <dsp:nvSpPr>
        <dsp:cNvPr id="0" name=""/>
        <dsp:cNvSpPr/>
      </dsp:nvSpPr>
      <dsp:spPr>
        <a:xfrm>
          <a:off x="6484565" y="2248067"/>
          <a:ext cx="1410113" cy="3946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FSTP + </a:t>
          </a:r>
          <a:r>
            <a:rPr lang="en-US" sz="1700" b="1" kern="1200" dirty="0" err="1" smtClean="0"/>
            <a:t>ProAct</a:t>
          </a:r>
          <a:endParaRPr lang="en-GB" sz="1700" b="1" kern="1200" dirty="0"/>
        </a:p>
      </dsp:txBody>
      <dsp:txXfrm>
        <a:off x="6496124" y="2259626"/>
        <a:ext cx="1386995" cy="371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6BE95-4452-4CF2-A144-36489427E4FD}">
      <dsp:nvSpPr>
        <dsp:cNvPr id="0" name=""/>
        <dsp:cNvSpPr/>
      </dsp:nvSpPr>
      <dsp:spPr>
        <a:xfrm>
          <a:off x="0" y="3755409"/>
          <a:ext cx="8404746" cy="47358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Actions</a:t>
          </a:r>
          <a:endParaRPr lang="en-GB" sz="1600" kern="1200" dirty="0"/>
        </a:p>
      </dsp:txBody>
      <dsp:txXfrm>
        <a:off x="0" y="3755409"/>
        <a:ext cx="2521423" cy="473587"/>
      </dsp:txXfrm>
    </dsp:sp>
    <dsp:sp modelId="{9B4B31CB-2117-46EA-8788-928B8CC0A490}">
      <dsp:nvSpPr>
        <dsp:cNvPr id="0" name=""/>
        <dsp:cNvSpPr/>
      </dsp:nvSpPr>
      <dsp:spPr>
        <a:xfrm>
          <a:off x="0" y="2158582"/>
          <a:ext cx="8404746" cy="47358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Actions</a:t>
          </a:r>
          <a:endParaRPr lang="en-GB" sz="2400" kern="1200" dirty="0"/>
        </a:p>
      </dsp:txBody>
      <dsp:txXfrm>
        <a:off x="0" y="2158582"/>
        <a:ext cx="2521423" cy="473587"/>
      </dsp:txXfrm>
    </dsp:sp>
    <dsp:sp modelId="{7D0C4315-F4B5-4D51-BD6D-2BA2FDA7B195}">
      <dsp:nvSpPr>
        <dsp:cNvPr id="0" name=""/>
        <dsp:cNvSpPr/>
      </dsp:nvSpPr>
      <dsp:spPr>
        <a:xfrm>
          <a:off x="0" y="1162818"/>
          <a:ext cx="8404746" cy="47358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Regional</a:t>
          </a:r>
          <a:endParaRPr lang="en-GB" sz="2400" kern="1200" dirty="0"/>
        </a:p>
      </dsp:txBody>
      <dsp:txXfrm>
        <a:off x="0" y="1162818"/>
        <a:ext cx="2521423" cy="473587"/>
      </dsp:txXfrm>
    </dsp:sp>
    <dsp:sp modelId="{20A1E4EB-0537-4E6B-8722-103C56886D4E}">
      <dsp:nvSpPr>
        <dsp:cNvPr id="0" name=""/>
        <dsp:cNvSpPr/>
      </dsp:nvSpPr>
      <dsp:spPr>
        <a:xfrm>
          <a:off x="0" y="142726"/>
          <a:ext cx="8404746" cy="47358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National</a:t>
          </a:r>
          <a:endParaRPr lang="en-GB" sz="2400" kern="1200" dirty="0"/>
        </a:p>
      </dsp:txBody>
      <dsp:txXfrm>
        <a:off x="0" y="142726"/>
        <a:ext cx="2521423" cy="473587"/>
      </dsp:txXfrm>
    </dsp:sp>
    <dsp:sp modelId="{96A5B35F-288A-4140-A6C5-DF632258E9C7}">
      <dsp:nvSpPr>
        <dsp:cNvPr id="0" name=""/>
        <dsp:cNvSpPr/>
      </dsp:nvSpPr>
      <dsp:spPr>
        <a:xfrm>
          <a:off x="3846121" y="142726"/>
          <a:ext cx="3390053" cy="5851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National Effort for Agricultural Transformation (NEAT)</a:t>
          </a:r>
          <a:endParaRPr lang="en-GB" sz="1600" b="1" kern="1200" dirty="0"/>
        </a:p>
      </dsp:txBody>
      <dsp:txXfrm>
        <a:off x="3863260" y="159865"/>
        <a:ext cx="3355775" cy="550894"/>
      </dsp:txXfrm>
    </dsp:sp>
    <dsp:sp modelId="{0A97CCB1-E864-4E5F-B24A-CC621779CF78}">
      <dsp:nvSpPr>
        <dsp:cNvPr id="0" name=""/>
        <dsp:cNvSpPr/>
      </dsp:nvSpPr>
      <dsp:spPr>
        <a:xfrm>
          <a:off x="4452548" y="727899"/>
          <a:ext cx="1088600" cy="513424"/>
        </a:xfrm>
        <a:custGeom>
          <a:avLst/>
          <a:gdLst/>
          <a:ahLst/>
          <a:cxnLst/>
          <a:rect l="0" t="0" r="0" b="0"/>
          <a:pathLst>
            <a:path>
              <a:moveTo>
                <a:pt x="1088600" y="0"/>
              </a:moveTo>
              <a:lnTo>
                <a:pt x="1088600" y="256712"/>
              </a:lnTo>
              <a:lnTo>
                <a:pt x="0" y="256712"/>
              </a:lnTo>
              <a:lnTo>
                <a:pt x="0" y="5134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B26EB-1E65-4A15-A002-12F63DB99C32}">
      <dsp:nvSpPr>
        <dsp:cNvPr id="0" name=""/>
        <dsp:cNvSpPr/>
      </dsp:nvSpPr>
      <dsp:spPr>
        <a:xfrm>
          <a:off x="2905825" y="1241323"/>
          <a:ext cx="3093445" cy="9205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EU Food Security and Rural Development </a:t>
          </a:r>
          <a:r>
            <a:rPr lang="en-US" sz="1400" b="1" kern="1200" dirty="0" err="1" smtClean="0"/>
            <a:t>Programmes</a:t>
          </a:r>
          <a:r>
            <a:rPr lang="en-US" sz="1400" b="1" kern="1200" dirty="0" smtClean="0"/>
            <a:t> in Greater Bahr el </a:t>
          </a:r>
          <a:r>
            <a:rPr lang="en-US" sz="1400" b="1" kern="1200" dirty="0" err="1" smtClean="0"/>
            <a:t>Gazal</a:t>
          </a:r>
          <a:endParaRPr lang="en-GB" sz="1400" b="1" kern="1200" dirty="0"/>
        </a:p>
      </dsp:txBody>
      <dsp:txXfrm>
        <a:off x="2932787" y="1268285"/>
        <a:ext cx="3039521" cy="866616"/>
      </dsp:txXfrm>
    </dsp:sp>
    <dsp:sp modelId="{0C3B3712-1A10-4B57-9A28-0652EDE21FB2}">
      <dsp:nvSpPr>
        <dsp:cNvPr id="0" name=""/>
        <dsp:cNvSpPr/>
      </dsp:nvSpPr>
      <dsp:spPr>
        <a:xfrm>
          <a:off x="3394430" y="2161863"/>
          <a:ext cx="1058117" cy="331483"/>
        </a:xfrm>
        <a:custGeom>
          <a:avLst/>
          <a:gdLst/>
          <a:ahLst/>
          <a:cxnLst/>
          <a:rect l="0" t="0" r="0" b="0"/>
          <a:pathLst>
            <a:path>
              <a:moveTo>
                <a:pt x="1058117" y="0"/>
              </a:moveTo>
              <a:lnTo>
                <a:pt x="1058117" y="165741"/>
              </a:lnTo>
              <a:lnTo>
                <a:pt x="0" y="165741"/>
              </a:lnTo>
              <a:lnTo>
                <a:pt x="0" y="3314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97026-19CF-4DE0-BBAD-5CCA0B7F7BD4}">
      <dsp:nvSpPr>
        <dsp:cNvPr id="0" name=""/>
        <dsp:cNvSpPr/>
      </dsp:nvSpPr>
      <dsp:spPr>
        <a:xfrm>
          <a:off x="2811615" y="2493347"/>
          <a:ext cx="1165629" cy="3946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FSTP</a:t>
          </a:r>
          <a:endParaRPr lang="en-GB" sz="1700" b="1" kern="1200" dirty="0"/>
        </a:p>
      </dsp:txBody>
      <dsp:txXfrm>
        <a:off x="2823174" y="2504906"/>
        <a:ext cx="1142511" cy="371538"/>
      </dsp:txXfrm>
    </dsp:sp>
    <dsp:sp modelId="{0F2DE98E-A7D0-49D6-8E99-E6A70F0220EE}">
      <dsp:nvSpPr>
        <dsp:cNvPr id="0" name=""/>
        <dsp:cNvSpPr/>
      </dsp:nvSpPr>
      <dsp:spPr>
        <a:xfrm>
          <a:off x="3348710" y="2888003"/>
          <a:ext cx="91440" cy="3136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6808"/>
              </a:lnTo>
              <a:lnTo>
                <a:pt x="52806" y="156808"/>
              </a:lnTo>
              <a:lnTo>
                <a:pt x="52806" y="31361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27ABD-7026-4D8B-88E9-2B0DB7A98370}">
      <dsp:nvSpPr>
        <dsp:cNvPr id="0" name=""/>
        <dsp:cNvSpPr/>
      </dsp:nvSpPr>
      <dsp:spPr>
        <a:xfrm>
          <a:off x="2510262" y="3201621"/>
          <a:ext cx="1782507" cy="394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Pro Act</a:t>
          </a:r>
          <a:endParaRPr lang="en-GB" sz="1700" b="1" kern="1200" dirty="0"/>
        </a:p>
      </dsp:txBody>
      <dsp:txXfrm>
        <a:off x="2521821" y="3213180"/>
        <a:ext cx="1759389" cy="371538"/>
      </dsp:txXfrm>
    </dsp:sp>
    <dsp:sp modelId="{672E3F93-DBB1-4F60-B73A-48B9E6379CB7}">
      <dsp:nvSpPr>
        <dsp:cNvPr id="0" name=""/>
        <dsp:cNvSpPr/>
      </dsp:nvSpPr>
      <dsp:spPr>
        <a:xfrm>
          <a:off x="4452548" y="2161863"/>
          <a:ext cx="1059654" cy="331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741"/>
              </a:lnTo>
              <a:lnTo>
                <a:pt x="1059654" y="165741"/>
              </a:lnTo>
              <a:lnTo>
                <a:pt x="1059654" y="3314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F1F90-6148-4416-9FA1-A56DDDE47025}">
      <dsp:nvSpPr>
        <dsp:cNvPr id="0" name=""/>
        <dsp:cNvSpPr/>
      </dsp:nvSpPr>
      <dsp:spPr>
        <a:xfrm>
          <a:off x="4930349" y="2493347"/>
          <a:ext cx="1163705" cy="3946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SORUDEV</a:t>
          </a:r>
          <a:endParaRPr lang="en-GB" sz="1700" b="1" kern="1200" dirty="0"/>
        </a:p>
      </dsp:txBody>
      <dsp:txXfrm>
        <a:off x="4941908" y="2504906"/>
        <a:ext cx="1140587" cy="371538"/>
      </dsp:txXfrm>
    </dsp:sp>
    <dsp:sp modelId="{D34E313B-5205-46B4-9731-99D712A81D82}">
      <dsp:nvSpPr>
        <dsp:cNvPr id="0" name=""/>
        <dsp:cNvSpPr/>
      </dsp:nvSpPr>
      <dsp:spPr>
        <a:xfrm>
          <a:off x="5434372" y="2888003"/>
          <a:ext cx="91440" cy="259135"/>
        </a:xfrm>
        <a:custGeom>
          <a:avLst/>
          <a:gdLst/>
          <a:ahLst/>
          <a:cxnLst/>
          <a:rect l="0" t="0" r="0" b="0"/>
          <a:pathLst>
            <a:path>
              <a:moveTo>
                <a:pt x="77829" y="0"/>
              </a:moveTo>
              <a:lnTo>
                <a:pt x="77829" y="129567"/>
              </a:lnTo>
              <a:lnTo>
                <a:pt x="45720" y="129567"/>
              </a:lnTo>
              <a:lnTo>
                <a:pt x="45720" y="25913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3DCD5-C320-4CE9-8482-5EB2A5D82BAC}">
      <dsp:nvSpPr>
        <dsp:cNvPr id="0" name=""/>
        <dsp:cNvSpPr/>
      </dsp:nvSpPr>
      <dsp:spPr>
        <a:xfrm>
          <a:off x="4742728" y="3147139"/>
          <a:ext cx="1474728" cy="394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ZEAT BEAD</a:t>
          </a:r>
          <a:endParaRPr lang="en-GB" sz="1700" b="1" kern="1200" dirty="0"/>
        </a:p>
      </dsp:txBody>
      <dsp:txXfrm>
        <a:off x="4754287" y="3158698"/>
        <a:ext cx="1451610" cy="371538"/>
      </dsp:txXfrm>
    </dsp:sp>
    <dsp:sp modelId="{FED0DB50-34E4-4D21-9E0F-FB1B5571258E}">
      <dsp:nvSpPr>
        <dsp:cNvPr id="0" name=""/>
        <dsp:cNvSpPr/>
      </dsp:nvSpPr>
      <dsp:spPr>
        <a:xfrm>
          <a:off x="5434372" y="3541795"/>
          <a:ext cx="91440" cy="2221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083"/>
              </a:lnTo>
              <a:lnTo>
                <a:pt x="100703" y="111083"/>
              </a:lnTo>
              <a:lnTo>
                <a:pt x="100703" y="22216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8B637-1308-474D-8B83-F04D426571D3}">
      <dsp:nvSpPr>
        <dsp:cNvPr id="0" name=""/>
        <dsp:cNvSpPr/>
      </dsp:nvSpPr>
      <dsp:spPr>
        <a:xfrm>
          <a:off x="4725537" y="3763963"/>
          <a:ext cx="1619078" cy="394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SORUDEV SSR</a:t>
          </a:r>
          <a:endParaRPr lang="en-GB" sz="1700" b="1" kern="1200" dirty="0"/>
        </a:p>
      </dsp:txBody>
      <dsp:txXfrm>
        <a:off x="4737096" y="3775522"/>
        <a:ext cx="1595960" cy="371538"/>
      </dsp:txXfrm>
    </dsp:sp>
    <dsp:sp modelId="{FE2DFE5B-8DA0-474D-9CD3-8ADA7BB7F335}">
      <dsp:nvSpPr>
        <dsp:cNvPr id="0" name=""/>
        <dsp:cNvSpPr/>
      </dsp:nvSpPr>
      <dsp:spPr>
        <a:xfrm>
          <a:off x="5459810" y="411289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75265" y="45720"/>
              </a:moveTo>
              <a:lnTo>
                <a:pt x="75265" y="76990"/>
              </a:lnTo>
              <a:lnTo>
                <a:pt x="45720" y="76990"/>
              </a:lnTo>
              <a:lnTo>
                <a:pt x="45720" y="10826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2D044-1363-4FD5-9359-00325C0141A5}">
      <dsp:nvSpPr>
        <dsp:cNvPr id="0" name=""/>
        <dsp:cNvSpPr/>
      </dsp:nvSpPr>
      <dsp:spPr>
        <a:xfrm>
          <a:off x="4496939" y="4221161"/>
          <a:ext cx="2017181" cy="394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ZEAT BEAD 2</a:t>
          </a:r>
          <a:endParaRPr lang="en-GB" sz="1700" b="1" kern="1200" dirty="0"/>
        </a:p>
      </dsp:txBody>
      <dsp:txXfrm>
        <a:off x="4508498" y="4232720"/>
        <a:ext cx="1994063" cy="371538"/>
      </dsp:txXfrm>
    </dsp:sp>
    <dsp:sp modelId="{E0005E48-B589-4357-B5F2-577C317B45C5}">
      <dsp:nvSpPr>
        <dsp:cNvPr id="0" name=""/>
        <dsp:cNvSpPr/>
      </dsp:nvSpPr>
      <dsp:spPr>
        <a:xfrm>
          <a:off x="5541148" y="727899"/>
          <a:ext cx="1664794" cy="513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712"/>
              </a:lnTo>
              <a:lnTo>
                <a:pt x="1664794" y="256712"/>
              </a:lnTo>
              <a:lnTo>
                <a:pt x="1664794" y="5134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07EAC-BAA4-4191-8492-FDFD9E25A96A}">
      <dsp:nvSpPr>
        <dsp:cNvPr id="0" name=""/>
        <dsp:cNvSpPr/>
      </dsp:nvSpPr>
      <dsp:spPr>
        <a:xfrm>
          <a:off x="6176866" y="1241323"/>
          <a:ext cx="2058153" cy="8207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Greater Equatorial/ Upper Nile</a:t>
          </a:r>
          <a:endParaRPr lang="en-GB" sz="1700" b="1" kern="1200" dirty="0"/>
        </a:p>
      </dsp:txBody>
      <dsp:txXfrm>
        <a:off x="6200904" y="1265361"/>
        <a:ext cx="2010077" cy="772631"/>
      </dsp:txXfrm>
    </dsp:sp>
    <dsp:sp modelId="{71B5AF0F-C9B3-4828-A8F4-73A508B7BFB6}">
      <dsp:nvSpPr>
        <dsp:cNvPr id="0" name=""/>
        <dsp:cNvSpPr/>
      </dsp:nvSpPr>
      <dsp:spPr>
        <a:xfrm>
          <a:off x="7143901" y="2062031"/>
          <a:ext cx="91440" cy="277317"/>
        </a:xfrm>
        <a:custGeom>
          <a:avLst/>
          <a:gdLst/>
          <a:ahLst/>
          <a:cxnLst/>
          <a:rect l="0" t="0" r="0" b="0"/>
          <a:pathLst>
            <a:path>
              <a:moveTo>
                <a:pt x="62041" y="0"/>
              </a:moveTo>
              <a:lnTo>
                <a:pt x="62041" y="138658"/>
              </a:lnTo>
              <a:lnTo>
                <a:pt x="45720" y="138658"/>
              </a:lnTo>
              <a:lnTo>
                <a:pt x="45720" y="2773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07DC3-7AC5-4273-9D7F-8194C626C590}">
      <dsp:nvSpPr>
        <dsp:cNvPr id="0" name=""/>
        <dsp:cNvSpPr/>
      </dsp:nvSpPr>
      <dsp:spPr>
        <a:xfrm>
          <a:off x="6484565" y="2339348"/>
          <a:ext cx="1410113" cy="3946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FSTP + </a:t>
          </a:r>
          <a:r>
            <a:rPr lang="en-US" sz="1700" b="1" kern="1200" dirty="0" err="1" smtClean="0"/>
            <a:t>ProAct</a:t>
          </a:r>
          <a:endParaRPr lang="en-GB" sz="1700" b="1" kern="1200" dirty="0"/>
        </a:p>
      </dsp:txBody>
      <dsp:txXfrm>
        <a:off x="6496124" y="2350907"/>
        <a:ext cx="1386995" cy="371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3D91B-CEED-4BFD-A6C1-6302E31FF2B0}" type="datetimeFigureOut">
              <a:rPr lang="en-GB" smtClean="0"/>
              <a:t>17/08/2018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91A03-CDE5-4173-9E2B-67E91C4639F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15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459FE-1A8C-40C3-98DA-114A240C8E69}" type="datetimeFigureOut">
              <a:rPr lang="en-GB" smtClean="0"/>
              <a:t>17/08/2018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42DE1-42EA-4783-AC71-12F169DA26D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35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Zonal Effort for Agricultural Transformation – Bahr el Ghazal Effort for Agricultural Development (ZEAT-BEAD)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42DE1-42EA-4783-AC71-12F169DA26D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61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Study of agricultural extension components of EU-funded rural development projects in South Sudan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42DE1-42EA-4783-AC71-12F169DA26D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930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42DE1-42EA-4783-AC71-12F169DA26D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2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42DE1-42EA-4783-AC71-12F169DA26D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90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2166-5601-460C-9758-D7945ADEAABF}" type="datetimeFigureOut">
              <a:rPr lang="en-GB" smtClean="0"/>
              <a:t>17/08/2018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66BB-2D6D-43E8-8D4A-E66CF1E2D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56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2166-5601-460C-9758-D7945ADEAABF}" type="datetimeFigureOut">
              <a:rPr lang="en-GB" smtClean="0"/>
              <a:t>17/08/2018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66BB-2D6D-43E8-8D4A-E66CF1E2D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77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2166-5601-460C-9758-D7945ADEAABF}" type="datetimeFigureOut">
              <a:rPr lang="en-GB" smtClean="0"/>
              <a:t>17/08/2018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66BB-2D6D-43E8-8D4A-E66CF1E2D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71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2166-5601-460C-9758-D7945ADEAABF}" type="datetimeFigureOut">
              <a:rPr lang="en-GB" smtClean="0"/>
              <a:t>17/08/2018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66BB-2D6D-43E8-8D4A-E66CF1E2D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63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2166-5601-460C-9758-D7945ADEAABF}" type="datetimeFigureOut">
              <a:rPr lang="en-GB" smtClean="0"/>
              <a:t>17/08/2018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66BB-2D6D-43E8-8D4A-E66CF1E2D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70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2166-5601-460C-9758-D7945ADEAABF}" type="datetimeFigureOut">
              <a:rPr lang="en-GB" smtClean="0"/>
              <a:t>17/08/2018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66BB-2D6D-43E8-8D4A-E66CF1E2D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2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2166-5601-460C-9758-D7945ADEAABF}" type="datetimeFigureOut">
              <a:rPr lang="en-GB" smtClean="0"/>
              <a:t>17/08/2018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66BB-2D6D-43E8-8D4A-E66CF1E2D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19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2166-5601-460C-9758-D7945ADEAABF}" type="datetimeFigureOut">
              <a:rPr lang="en-GB" smtClean="0"/>
              <a:t>17/08/2018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66BB-2D6D-43E8-8D4A-E66CF1E2D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7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2166-5601-460C-9758-D7945ADEAABF}" type="datetimeFigureOut">
              <a:rPr lang="en-GB" smtClean="0"/>
              <a:t>17/08/2018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66BB-2D6D-43E8-8D4A-E66CF1E2D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9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2166-5601-460C-9758-D7945ADEAABF}" type="datetimeFigureOut">
              <a:rPr lang="en-GB" smtClean="0"/>
              <a:t>17/08/2018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66BB-2D6D-43E8-8D4A-E66CF1E2D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1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2166-5601-460C-9758-D7945ADEAABF}" type="datetimeFigureOut">
              <a:rPr lang="en-GB" smtClean="0"/>
              <a:t>17/08/2018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66BB-2D6D-43E8-8D4A-E66CF1E2D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55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B2166-5601-460C-9758-D7945ADEAABF}" type="datetimeFigureOut">
              <a:rPr lang="en-GB" smtClean="0"/>
              <a:t>17/08/2018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A66BB-2D6D-43E8-8D4A-E66CF1E2D9D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6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pacity4dev.e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apacity4dev.e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Agricultural </a:t>
            </a:r>
            <a:r>
              <a:rPr lang="en-GB" sz="3600" b="1" dirty="0" smtClean="0"/>
              <a:t>Extension</a:t>
            </a:r>
            <a:r>
              <a:rPr lang="en-GB" sz="3600" dirty="0"/>
              <a:t>: update and perspective </a:t>
            </a:r>
            <a:r>
              <a:rPr lang="en-GB" sz="3600" dirty="0" smtClean="0"/>
              <a:t>on </a:t>
            </a:r>
            <a:r>
              <a:rPr lang="en-GB" sz="3600" dirty="0"/>
              <a:t>EU </a:t>
            </a:r>
            <a:r>
              <a:rPr lang="en-GB" sz="3600" dirty="0" smtClean="0"/>
              <a:t>funded food security programmes in South Sudan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000" dirty="0" smtClean="0"/>
              <a:t>Presented at Food Security and Livelihood Cluster Meeting, </a:t>
            </a:r>
          </a:p>
          <a:p>
            <a:r>
              <a:rPr lang="en-US" sz="2000" dirty="0" smtClean="0"/>
              <a:t>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July, 2018</a:t>
            </a:r>
          </a:p>
          <a:p>
            <a:r>
              <a:rPr lang="en-US" sz="1600" dirty="0" smtClean="0"/>
              <a:t>Tayo </a:t>
            </a:r>
            <a:r>
              <a:rPr lang="en-US" sz="1600" dirty="0" err="1" smtClean="0"/>
              <a:t>Alabi_EU</a:t>
            </a:r>
            <a:r>
              <a:rPr lang="en-US" sz="1600" dirty="0" smtClean="0"/>
              <a:t> TA Agronomist Extension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267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2655" t="1963" r="2655"/>
          <a:stretch/>
        </p:blipFill>
        <p:spPr>
          <a:xfrm>
            <a:off x="1447800" y="152400"/>
            <a:ext cx="5715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what we have done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Monitor implementation of partner projects and the delivery of extension and general agronomic practices (ongoing)</a:t>
            </a:r>
          </a:p>
          <a:p>
            <a:r>
              <a:rPr lang="en-US" dirty="0" err="1" smtClean="0"/>
              <a:t>Organise</a:t>
            </a:r>
            <a:r>
              <a:rPr lang="en-US" dirty="0" smtClean="0"/>
              <a:t> quarterly reviews meeting for partners</a:t>
            </a:r>
          </a:p>
          <a:p>
            <a:r>
              <a:rPr lang="en-US" dirty="0" err="1" smtClean="0"/>
              <a:t>Harmonised</a:t>
            </a:r>
            <a:r>
              <a:rPr lang="en-US" dirty="0" smtClean="0"/>
              <a:t> training manuals and produced a set of extension guides for Crops, for livestock production and a general guidelines for FFS, VSLA, </a:t>
            </a:r>
            <a:r>
              <a:rPr lang="en-US" dirty="0" err="1" smtClean="0"/>
              <a:t>Agrodealership</a:t>
            </a:r>
            <a:r>
              <a:rPr lang="en-US" dirty="0" smtClean="0"/>
              <a:t> , Ox ploughing and community mobilization.</a:t>
            </a:r>
          </a:p>
          <a:p>
            <a:r>
              <a:rPr lang="en-US" dirty="0" smtClean="0"/>
              <a:t>PLEF training in the cattle camp communities are ongoing</a:t>
            </a:r>
          </a:p>
          <a:p>
            <a:r>
              <a:rPr lang="en-US" dirty="0" smtClean="0"/>
              <a:t>Popularize, </a:t>
            </a:r>
            <a:r>
              <a:rPr lang="en-US" dirty="0" err="1" smtClean="0"/>
              <a:t>summarise</a:t>
            </a:r>
            <a:r>
              <a:rPr lang="en-US" dirty="0" smtClean="0"/>
              <a:t>, publish and distribute the NALEP documents</a:t>
            </a:r>
          </a:p>
          <a:p>
            <a:r>
              <a:rPr lang="en-GB" dirty="0"/>
              <a:t>Study of agricultural extension components of EU-funded rural development projects in South Sudan</a:t>
            </a:r>
          </a:p>
        </p:txBody>
      </p:sp>
    </p:spTree>
    <p:extLst>
      <p:ext uri="{BB962C8B-B14F-4D97-AF65-F5344CB8AC3E}">
        <p14:creationId xmlns:p14="http://schemas.microsoft.com/office/powerpoint/2010/main" val="19334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Guides and Guidelines Published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9" t="9585" r="39569" b="4241"/>
          <a:stretch/>
        </p:blipFill>
        <p:spPr bwMode="auto">
          <a:xfrm>
            <a:off x="457200" y="1676400"/>
            <a:ext cx="257038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5" t="9998" r="31223" b="6715"/>
          <a:stretch/>
        </p:blipFill>
        <p:spPr bwMode="auto">
          <a:xfrm>
            <a:off x="3200400" y="1676400"/>
            <a:ext cx="2595302" cy="36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3" t="9174" r="30759" b="4653"/>
          <a:stretch/>
        </p:blipFill>
        <p:spPr bwMode="auto">
          <a:xfrm>
            <a:off x="5943600" y="1655643"/>
            <a:ext cx="2667000" cy="364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6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Printing and Distribution of booklets</a:t>
            </a:r>
            <a:endParaRPr lang="en-GB" dirty="0"/>
          </a:p>
        </p:txBody>
      </p:sp>
      <p:pic>
        <p:nvPicPr>
          <p:cNvPr id="4098" name="Picture 2" descr="H:\Desktop active\Technical Assistant Extension Juba South Sudan\FAO printed version  by Universal press\NALEP launch Pictures\DSC00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Launch of Extension Day and </a:t>
            </a:r>
            <a:r>
              <a:rPr lang="en-US" dirty="0" err="1" smtClean="0"/>
              <a:t>SoSFAAS</a:t>
            </a:r>
            <a:endParaRPr lang="en-GB" dirty="0"/>
          </a:p>
        </p:txBody>
      </p:sp>
      <p:pic>
        <p:nvPicPr>
          <p:cNvPr id="6146" name="Picture 2" descr="H:\Desktop active\Technical Assistant Extension Juba South Sudan\FAO printed version  by Universal press\NALEP launch Pictures\DSC005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28800"/>
            <a:ext cx="4038600" cy="33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Desktop active\Technical Assistant Extension Juba South Sudan\FAO printed version  by Universal press\NALEP launch Pictures\DSC005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038600" cy="33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5486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June 15, 2016 in Juba South Sudan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3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:\Desktop active\Technical Assistant Extension Juba South Sudan\FAO printed version  by Universal press\NALEP launch Pictures\DSC00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2806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3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Trainings are already undertaken for FFS and VSLA </a:t>
            </a:r>
          </a:p>
          <a:p>
            <a:r>
              <a:rPr lang="en-US" dirty="0" smtClean="0"/>
              <a:t>Support the functioning of CTC and YATC by asking partners to send and sponsor government officials for courses ( now moribund again)</a:t>
            </a:r>
          </a:p>
          <a:p>
            <a:r>
              <a:rPr lang="en-US" dirty="0" smtClean="0"/>
              <a:t>Created the </a:t>
            </a:r>
            <a:r>
              <a:rPr lang="en-US" dirty="0" smtClean="0">
                <a:hlinkClick r:id="rId2"/>
              </a:rPr>
              <a:t>www.Capacity4Dev.eu</a:t>
            </a:r>
            <a:r>
              <a:rPr lang="en-US" dirty="0" smtClean="0"/>
              <a:t> webpage of the EU website for sharing project documents and materials</a:t>
            </a:r>
          </a:p>
          <a:p>
            <a:r>
              <a:rPr lang="en-US" dirty="0" smtClean="0"/>
              <a:t>Support the reactivation of </a:t>
            </a:r>
            <a:r>
              <a:rPr lang="en-US" dirty="0" err="1" smtClean="0"/>
              <a:t>SoSFAAS</a:t>
            </a:r>
            <a:endParaRPr lang="en-US" dirty="0" smtClean="0"/>
          </a:p>
          <a:p>
            <a:r>
              <a:rPr lang="en-US" dirty="0" smtClean="0"/>
              <a:t>In the process of producing new guidelines to support the delivery of extension. For this write shops and validation sessions will be </a:t>
            </a:r>
            <a:r>
              <a:rPr lang="en-US" dirty="0" err="1" smtClean="0"/>
              <a:t>organised</a:t>
            </a:r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hlinkClick r:id="rId2"/>
              </a:rPr>
              <a:t>www.capacity4dev.eu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GB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81501"/>
            <a:ext cx="7620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Upcoming Extension Support Activities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620000" cy="4525963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Extension Monitoring visits to FAO Cross Border project (July),  FAO PLEF and </a:t>
            </a:r>
            <a:r>
              <a:rPr lang="en-US" dirty="0" err="1" smtClean="0"/>
              <a:t>Cordaid</a:t>
            </a:r>
            <a:r>
              <a:rPr lang="en-US" dirty="0" smtClean="0"/>
              <a:t> (August, September) during which assessment of use of guides and guidelines will take place. All implementing partners already.</a:t>
            </a:r>
          </a:p>
          <a:p>
            <a:r>
              <a:rPr lang="en-US" dirty="0" smtClean="0"/>
              <a:t>Revision of the current guides and guideline and possible production of 2</a:t>
            </a:r>
            <a:r>
              <a:rPr lang="en-US" baseline="30000" dirty="0" smtClean="0"/>
              <a:t>nd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Development/ Harmonization  of and printing of extension approaches - through write shops again to encourage ownership of the materials</a:t>
            </a:r>
          </a:p>
          <a:p>
            <a:r>
              <a:rPr lang="en-US" dirty="0" smtClean="0"/>
              <a:t>Training on use of training manuals</a:t>
            </a:r>
          </a:p>
          <a:p>
            <a:r>
              <a:rPr lang="en-US" dirty="0" smtClean="0"/>
              <a:t>Distribution of printed booklets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 new set of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65532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Seed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Production Techniques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GB" dirty="0" smtClean="0"/>
              <a:t>Participatory </a:t>
            </a:r>
            <a:r>
              <a:rPr lang="en-GB" dirty="0"/>
              <a:t>planning methods</a:t>
            </a:r>
          </a:p>
          <a:p>
            <a:pPr lvl="0"/>
            <a:r>
              <a:rPr lang="en-GB" dirty="0">
                <a:solidFill>
                  <a:schemeClr val="tx2"/>
                </a:solidFill>
              </a:rPr>
              <a:t>Participatory extension approaches and methods</a:t>
            </a:r>
          </a:p>
          <a:p>
            <a:pPr lvl="0"/>
            <a:r>
              <a:rPr lang="en-GB" dirty="0"/>
              <a:t>Training manual on leadership, group dynamics and group management</a:t>
            </a:r>
          </a:p>
          <a:p>
            <a:pPr lvl="0"/>
            <a:r>
              <a:rPr lang="en-GB" dirty="0"/>
              <a:t>Value chain assessment </a:t>
            </a:r>
          </a:p>
          <a:p>
            <a:pPr lvl="0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Small business management</a:t>
            </a:r>
          </a:p>
          <a:p>
            <a:pPr lvl="0"/>
            <a:r>
              <a:rPr lang="en-GB" dirty="0"/>
              <a:t>Record keeping and simple bookkeeping.</a:t>
            </a:r>
          </a:p>
          <a:p>
            <a:pPr lvl="0"/>
            <a:r>
              <a:rPr lang="en-GB" dirty="0"/>
              <a:t>Milk handling </a:t>
            </a:r>
          </a:p>
          <a:p>
            <a:pPr lvl="0"/>
            <a:r>
              <a:rPr lang="en-GB" dirty="0" smtClean="0"/>
              <a:t>Vegetable </a:t>
            </a:r>
            <a:r>
              <a:rPr lang="en-GB" dirty="0"/>
              <a:t>gardening</a:t>
            </a:r>
          </a:p>
          <a:p>
            <a:pPr lvl="0"/>
            <a:r>
              <a:rPr lang="en-GB" dirty="0"/>
              <a:t>Water for production</a:t>
            </a:r>
          </a:p>
          <a:p>
            <a:pPr lvl="0"/>
            <a:r>
              <a:rPr lang="en-GB" dirty="0"/>
              <a:t>Post-harvest and storage </a:t>
            </a:r>
          </a:p>
          <a:p>
            <a:pPr lvl="0"/>
            <a:r>
              <a:rPr lang="en-GB" dirty="0"/>
              <a:t>Any other emerging enterprises/technologies 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6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Presentation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3900" y="1524000"/>
            <a:ext cx="7696200" cy="4525963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Overview of EU </a:t>
            </a:r>
            <a:r>
              <a:rPr lang="en-US" sz="2000" dirty="0"/>
              <a:t>Food Security and Rural Development </a:t>
            </a:r>
            <a:r>
              <a:rPr lang="en-US" sz="2000" dirty="0" err="1" smtClean="0"/>
              <a:t>Programmes</a:t>
            </a:r>
            <a:endParaRPr lang="en-US" sz="2000" dirty="0" smtClean="0"/>
          </a:p>
          <a:p>
            <a:r>
              <a:rPr lang="en-US" sz="2000" dirty="0" smtClean="0"/>
              <a:t>Role of Technical Assistance </a:t>
            </a:r>
          </a:p>
          <a:p>
            <a:r>
              <a:rPr lang="en-US" sz="2000" dirty="0" smtClean="0"/>
              <a:t>Agricultural Extension</a:t>
            </a:r>
            <a:r>
              <a:rPr lang="en-US" sz="2000" dirty="0"/>
              <a:t>: Common Understanding</a:t>
            </a:r>
            <a:endParaRPr lang="en-US" sz="2000" dirty="0" smtClean="0"/>
          </a:p>
          <a:p>
            <a:r>
              <a:rPr lang="en-US" sz="2000" dirty="0" smtClean="0"/>
              <a:t>Extension </a:t>
            </a:r>
            <a:r>
              <a:rPr lang="en-US" sz="2000" dirty="0"/>
              <a:t>issues </a:t>
            </a:r>
            <a:r>
              <a:rPr lang="en-US" sz="2000" dirty="0" smtClean="0"/>
              <a:t>identified and the basis</a:t>
            </a:r>
          </a:p>
          <a:p>
            <a:r>
              <a:rPr lang="en-US" sz="2000" dirty="0"/>
              <a:t>Common approaches in use </a:t>
            </a:r>
            <a:r>
              <a:rPr lang="en-US" sz="2000" dirty="0" smtClean="0"/>
              <a:t> by </a:t>
            </a:r>
            <a:r>
              <a:rPr lang="en-US" sz="2000" dirty="0"/>
              <a:t>EU Food Security funded  </a:t>
            </a:r>
            <a:r>
              <a:rPr lang="en-US" sz="2000" dirty="0" smtClean="0"/>
              <a:t>partners</a:t>
            </a:r>
          </a:p>
          <a:p>
            <a:r>
              <a:rPr lang="en-US" sz="2000" dirty="0"/>
              <a:t>Some of what we have </a:t>
            </a:r>
            <a:r>
              <a:rPr lang="en-US" sz="2000" dirty="0" smtClean="0"/>
              <a:t>done (Accomplishment)</a:t>
            </a:r>
          </a:p>
          <a:p>
            <a:r>
              <a:rPr lang="en-US" sz="2000" dirty="0"/>
              <a:t>Upcoming Extension Support Activities</a:t>
            </a:r>
            <a:endParaRPr lang="en-GB" sz="2000" dirty="0" smtClean="0"/>
          </a:p>
          <a:p>
            <a:r>
              <a:rPr lang="en-GB" sz="2000" dirty="0" smtClean="0"/>
              <a:t>Suggested </a:t>
            </a:r>
            <a:r>
              <a:rPr lang="en-GB" sz="2000" dirty="0"/>
              <a:t>new set of </a:t>
            </a:r>
            <a:r>
              <a:rPr lang="en-GB" sz="2000" dirty="0" smtClean="0"/>
              <a:t>guidelines</a:t>
            </a:r>
          </a:p>
          <a:p>
            <a:r>
              <a:rPr lang="en-US" sz="2000" dirty="0"/>
              <a:t>Suggestions for Agriculture Working Group</a:t>
            </a:r>
            <a:endParaRPr lang="en-GB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584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09600" y="1244221"/>
            <a:ext cx="2498659" cy="31753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344829" y="1244221"/>
            <a:ext cx="2423389" cy="3505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6004788" y="1244221"/>
            <a:ext cx="2707047" cy="332777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43000" y="533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Examples of training manuals produced ZEAT BEAD Partner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6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Suggestions for Agriculture </a:t>
            </a:r>
            <a:r>
              <a:rPr lang="en-US" sz="3200" dirty="0"/>
              <a:t>W</a:t>
            </a:r>
            <a:r>
              <a:rPr lang="en-US" sz="3200" dirty="0" smtClean="0"/>
              <a:t>orking </a:t>
            </a:r>
            <a:r>
              <a:rPr lang="en-US" sz="3200" dirty="0"/>
              <a:t>G</a:t>
            </a:r>
            <a:r>
              <a:rPr lang="en-US" sz="3200" dirty="0" smtClean="0"/>
              <a:t>roup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Distribution of the current Extension Guidelines</a:t>
            </a:r>
          </a:p>
          <a:p>
            <a:r>
              <a:rPr lang="en-US" sz="3000" dirty="0" smtClean="0"/>
              <a:t>Involvement of the working group members in the validation and review of current and new guidelines</a:t>
            </a:r>
          </a:p>
          <a:p>
            <a:r>
              <a:rPr lang="en-US" sz="3000" dirty="0"/>
              <a:t>Hold policy dialogues and </a:t>
            </a:r>
            <a:r>
              <a:rPr lang="en-US" sz="3000" dirty="0" smtClean="0"/>
              <a:t>awareness</a:t>
            </a:r>
          </a:p>
          <a:p>
            <a:r>
              <a:rPr lang="en-US" sz="3000" dirty="0" smtClean="0"/>
              <a:t>Task force on specific issues Support the South Sudan Forum for Agricultural Advisory Services (</a:t>
            </a:r>
            <a:r>
              <a:rPr lang="en-US" sz="3000" dirty="0" err="1" smtClean="0"/>
              <a:t>SoSFAAS</a:t>
            </a:r>
            <a:r>
              <a:rPr lang="en-US" sz="3000" dirty="0" smtClean="0"/>
              <a:t>)</a:t>
            </a:r>
          </a:p>
          <a:p>
            <a:r>
              <a:rPr lang="en-US" sz="3000" dirty="0" smtClean="0"/>
              <a:t>Active participation of members at the Agriculture Extension Day Events including Seminars and presentation of research works (June 16)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1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Commemoration of the World Food Day </a:t>
            </a:r>
            <a:r>
              <a:rPr lang="en-US" dirty="0" err="1"/>
              <a:t>Programme</a:t>
            </a:r>
            <a:r>
              <a:rPr lang="en-US" dirty="0"/>
              <a:t> (October 16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Commemoration </a:t>
            </a:r>
            <a:r>
              <a:rPr lang="en-US" dirty="0"/>
              <a:t>of the World Environment Day with emphasis on Tree planting activities (June 6)</a:t>
            </a:r>
          </a:p>
          <a:p>
            <a:r>
              <a:rPr lang="en-US" dirty="0"/>
              <a:t>Capacity building training for member partners on areas of interest</a:t>
            </a:r>
          </a:p>
          <a:p>
            <a:pPr marL="0" indent="0">
              <a:buNone/>
            </a:pPr>
            <a:r>
              <a:rPr lang="en-US" dirty="0"/>
              <a:t>      -Market Information System</a:t>
            </a:r>
          </a:p>
          <a:p>
            <a:pPr marL="0" indent="0">
              <a:buNone/>
            </a:pPr>
            <a:r>
              <a:rPr lang="en-US" dirty="0"/>
              <a:t>      -Climate Smart Agriculture techniques</a:t>
            </a:r>
          </a:p>
          <a:p>
            <a:pPr marL="0" indent="0">
              <a:buNone/>
            </a:pPr>
            <a:r>
              <a:rPr lang="en-US" dirty="0"/>
              <a:t>      -REFLECT training to enhance literacy and numeracy</a:t>
            </a:r>
          </a:p>
          <a:p>
            <a:pPr marL="0" indent="0">
              <a:buNone/>
            </a:pPr>
            <a:r>
              <a:rPr lang="en-US" dirty="0"/>
              <a:t>      -Yield Assessment Techniques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7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6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Overview Food Security and Rural Development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 err="1" smtClean="0"/>
              <a:t>Programmes</a:t>
            </a:r>
            <a:r>
              <a:rPr lang="en-US" sz="2800" dirty="0" smtClean="0"/>
              <a:t> EUD South Sudan</a:t>
            </a:r>
            <a:endParaRPr lang="en-GB" sz="28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839296415"/>
              </p:ext>
            </p:extLst>
          </p:nvPr>
        </p:nvGraphicFramePr>
        <p:xfrm>
          <a:off x="434454" y="1600200"/>
          <a:ext cx="8404746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862517193"/>
              </p:ext>
            </p:extLst>
          </p:nvPr>
        </p:nvGraphicFramePr>
        <p:xfrm>
          <a:off x="456063" y="1417638"/>
          <a:ext cx="8404746" cy="483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122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Role of EU Technical Assistance (TA) 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600" dirty="0" smtClean="0"/>
              <a:t>TA Role:</a:t>
            </a:r>
            <a:endParaRPr lang="en-GB" sz="2600" dirty="0" smtClean="0"/>
          </a:p>
          <a:p>
            <a:pPr lvl="0"/>
            <a:r>
              <a:rPr lang="en-GB" sz="2600" dirty="0" smtClean="0"/>
              <a:t>Monitoring </a:t>
            </a:r>
            <a:r>
              <a:rPr lang="en-GB" sz="2600" dirty="0"/>
              <a:t>of the individual projects of the EU's rural development programmes is ensured.</a:t>
            </a:r>
          </a:p>
          <a:p>
            <a:pPr lvl="0"/>
            <a:r>
              <a:rPr lang="en-GB" sz="2600" dirty="0" smtClean="0"/>
              <a:t>Overall </a:t>
            </a:r>
            <a:r>
              <a:rPr lang="en-GB" sz="2600" dirty="0"/>
              <a:t>coherence of all EU's Rural Development Programmes/ (Decisions) is ensured in line with overall programme objectives;</a:t>
            </a:r>
          </a:p>
          <a:p>
            <a:pPr lvl="0"/>
            <a:r>
              <a:rPr lang="en-GB" sz="2600" dirty="0" smtClean="0"/>
              <a:t>Effective </a:t>
            </a:r>
            <a:r>
              <a:rPr lang="en-GB" sz="2600" dirty="0"/>
              <a:t>coordination of all activities, agencies and stakeholders involved is ensured, best practices are harmonised and </a:t>
            </a:r>
            <a:r>
              <a:rPr lang="en-GB" sz="2600" dirty="0" smtClean="0"/>
              <a:t>promoted.</a:t>
            </a:r>
          </a:p>
          <a:p>
            <a:pPr lvl="0"/>
            <a:endParaRPr lang="en-GB" sz="2600" dirty="0" smtClean="0"/>
          </a:p>
          <a:p>
            <a:pPr marL="0" indent="0">
              <a:buNone/>
            </a:pPr>
            <a:r>
              <a:rPr lang="en-US" sz="3000" dirty="0" smtClean="0"/>
              <a:t>Team Leader. Agronomist Extension Services Specialist. M&amp;E Specialist. IT Specialists and a host of ST </a:t>
            </a:r>
            <a:r>
              <a:rPr lang="en-US" sz="3000" dirty="0"/>
              <a:t>Experts. </a:t>
            </a:r>
            <a:endParaRPr lang="en-US" sz="3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8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024" y="245702"/>
            <a:ext cx="8229600" cy="73183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Agric</a:t>
            </a:r>
            <a:r>
              <a:rPr lang="en-US" sz="3200" dirty="0" smtClean="0"/>
              <a:t> Extension: Common Understanding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985" y="1218101"/>
            <a:ext cx="4038600" cy="4038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Traditional role of extension</a:t>
            </a:r>
          </a:p>
          <a:p>
            <a:r>
              <a:rPr lang="en-US" sz="2600" b="1" dirty="0" smtClean="0"/>
              <a:t>To </a:t>
            </a:r>
            <a:r>
              <a:rPr lang="en-US" sz="2600" b="1" dirty="0"/>
              <a:t>take information (usually research findings) from  </a:t>
            </a:r>
            <a:r>
              <a:rPr lang="en-US" sz="2600" b="1" u="sng" dirty="0"/>
              <a:t>Source</a:t>
            </a:r>
            <a:r>
              <a:rPr lang="en-US" sz="2600" b="1" dirty="0"/>
              <a:t> (the research institutes and academic institutions) to the </a:t>
            </a:r>
            <a:r>
              <a:rPr lang="en-US" sz="2600" b="1" u="sng" dirty="0"/>
              <a:t>Users </a:t>
            </a:r>
            <a:r>
              <a:rPr lang="en-US" sz="2600" b="1" dirty="0" smtClean="0"/>
              <a:t>(Rural families)</a:t>
            </a:r>
            <a:endParaRPr lang="en-US" sz="2600" b="1" dirty="0"/>
          </a:p>
          <a:p>
            <a:r>
              <a:rPr lang="en-US" sz="2600" b="1" dirty="0"/>
              <a:t>Is to be a bridge between the Source and the Users</a:t>
            </a:r>
          </a:p>
          <a:p>
            <a:pPr marL="0" indent="0">
              <a:buNone/>
            </a:pPr>
            <a:endParaRPr lang="en-GB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8824" y="1218101"/>
            <a:ext cx="4038600" cy="4038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 The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new understanding</a:t>
            </a:r>
          </a:p>
          <a:p>
            <a:r>
              <a:rPr lang="en-GB" sz="2600" b="1" dirty="0" smtClean="0">
                <a:solidFill>
                  <a:schemeClr val="accent3">
                    <a:lumMod val="50000"/>
                  </a:schemeClr>
                </a:solidFill>
              </a:rPr>
              <a:t>A systematic </a:t>
            </a:r>
            <a:r>
              <a:rPr lang="en-GB" sz="2600" b="1" dirty="0">
                <a:solidFill>
                  <a:schemeClr val="accent3">
                    <a:lumMod val="50000"/>
                  </a:schemeClr>
                </a:solidFill>
              </a:rPr>
              <a:t>process of working with producers or communities to help them acquire relevant and useful agriculture or related knowledge and skills to increase farm productivity, competitiveness and </a:t>
            </a:r>
            <a:r>
              <a:rPr lang="en-GB" sz="2600" b="1" dirty="0" smtClean="0">
                <a:solidFill>
                  <a:schemeClr val="accent3">
                    <a:lumMod val="50000"/>
                  </a:schemeClr>
                </a:solidFill>
              </a:rPr>
              <a:t>sustainability…</a:t>
            </a:r>
          </a:p>
          <a:p>
            <a:endParaRPr lang="en-GB" sz="2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09600" y="5461967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Deliver </a:t>
            </a:r>
            <a:r>
              <a:rPr lang="en-US" b="1" dirty="0"/>
              <a:t>the information in the best possible way (using different </a:t>
            </a:r>
            <a:r>
              <a:rPr lang="en-US" b="1" dirty="0" smtClean="0"/>
              <a:t>channels + Tech)</a:t>
            </a:r>
            <a:endParaRPr lang="en-US" b="1" dirty="0"/>
          </a:p>
          <a:p>
            <a:pPr algn="ctr"/>
            <a:r>
              <a:rPr lang="en-US" b="1" dirty="0" smtClean="0"/>
              <a:t>          Develop </a:t>
            </a:r>
            <a:r>
              <a:rPr lang="en-US" b="1" dirty="0"/>
              <a:t>the right messages and avoid </a:t>
            </a:r>
            <a:r>
              <a:rPr lang="en-US" b="1" u="sng" dirty="0"/>
              <a:t>noise</a:t>
            </a:r>
            <a:endParaRPr lang="en-GB" b="1" u="sng" dirty="0"/>
          </a:p>
          <a:p>
            <a:pPr algn="ctr"/>
            <a:r>
              <a:rPr lang="en-US" b="1" dirty="0" smtClean="0"/>
              <a:t>Make farmers active participants, persist and be consistent</a:t>
            </a:r>
          </a:p>
          <a:p>
            <a:pPr algn="ctr"/>
            <a:r>
              <a:rPr lang="en-US" b="1" dirty="0" smtClean="0"/>
              <a:t>Give </a:t>
            </a:r>
            <a:r>
              <a:rPr lang="en-US" b="1" dirty="0"/>
              <a:t>feed back to </a:t>
            </a:r>
            <a:r>
              <a:rPr lang="en-US" b="1" dirty="0" smtClean="0"/>
              <a:t>researchers and to the general stakeholders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0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Extension issues identified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importance of enhancing and promoting agricultural extension in all EU funded food security projects are based on:</a:t>
            </a:r>
          </a:p>
          <a:p>
            <a:r>
              <a:rPr lang="en-US" sz="2400" dirty="0" smtClean="0"/>
              <a:t>Farmers capacity to produce sufficient food is weak and this in part contributed to the global food crisis of 2007-2008</a:t>
            </a:r>
          </a:p>
          <a:p>
            <a:r>
              <a:rPr lang="en-US" sz="2400" dirty="0" smtClean="0"/>
              <a:t>Poorly trained extension staff, insufficient and lack of the infrastructure to support extension delivery (including institutions of training and research)</a:t>
            </a:r>
          </a:p>
          <a:p>
            <a:r>
              <a:rPr lang="en-US" sz="2400" dirty="0" smtClean="0"/>
              <a:t>Technology and improve practices are needed to boast yield and productivity</a:t>
            </a:r>
          </a:p>
          <a:p>
            <a:r>
              <a:rPr lang="en-US" sz="2400" dirty="0" smtClean="0"/>
              <a:t>Introduction and proper </a:t>
            </a:r>
            <a:r>
              <a:rPr lang="en-US" sz="2400" dirty="0"/>
              <a:t>use intermediate </a:t>
            </a:r>
            <a:r>
              <a:rPr lang="en-US" sz="2400" dirty="0" smtClean="0"/>
              <a:t>technologies to improve farmers production and productivity is needed</a:t>
            </a:r>
          </a:p>
          <a:p>
            <a:r>
              <a:rPr lang="en-US" sz="2400" dirty="0" smtClean="0"/>
              <a:t>A need for </a:t>
            </a:r>
            <a:r>
              <a:rPr lang="en-US" sz="2400" dirty="0"/>
              <a:t>NALEP to be </a:t>
            </a:r>
            <a:r>
              <a:rPr lang="en-GB" sz="2400" dirty="0"/>
              <a:t>popularised (nationwide among state staff, among staff and farmers) in South Sudan</a:t>
            </a:r>
          </a:p>
          <a:p>
            <a:endParaRPr lang="en-US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864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21" y="838200"/>
            <a:ext cx="8229600" cy="5867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role of private or community based extension and the </a:t>
            </a:r>
            <a:r>
              <a:rPr lang="en-US" sz="2400" dirty="0" smtClean="0">
                <a:solidFill>
                  <a:srgbClr val="FF0000"/>
                </a:solidFill>
              </a:rPr>
              <a:t>need for market oriented extension </a:t>
            </a:r>
            <a:r>
              <a:rPr lang="en-US" sz="2400" dirty="0" smtClean="0"/>
              <a:t>delivery service.</a:t>
            </a:r>
          </a:p>
          <a:p>
            <a:r>
              <a:rPr lang="en-US" sz="2400" dirty="0" smtClean="0"/>
              <a:t>Certification and licensing of extension practitioners </a:t>
            </a:r>
          </a:p>
          <a:p>
            <a:r>
              <a:rPr lang="en-US" sz="2400" dirty="0" smtClean="0"/>
              <a:t>Harmonization of all training manuals and materials in use by partners</a:t>
            </a:r>
          </a:p>
          <a:p>
            <a:r>
              <a:rPr lang="en-US" sz="2400" dirty="0" smtClean="0"/>
              <a:t>Need for introduction  and adoption of approaches that will improve production, improve market, improve income, improve nutrition and sustainability which could  also include innovations and addresses emerging issues </a:t>
            </a:r>
          </a:p>
          <a:p>
            <a:r>
              <a:rPr lang="en-US" sz="2400" dirty="0" smtClean="0"/>
              <a:t>The need to continue to monitor how the projects funded by the EU progress with their implementation approaches and methods </a:t>
            </a:r>
          </a:p>
          <a:p>
            <a:r>
              <a:rPr lang="en-US" sz="2400" dirty="0" smtClean="0"/>
              <a:t>The need for continuously think of approaches that responds to emerging issues such as </a:t>
            </a:r>
            <a:r>
              <a:rPr lang="en-US" sz="2400" dirty="0" smtClean="0">
                <a:solidFill>
                  <a:srgbClr val="FF0000"/>
                </a:solidFill>
              </a:rPr>
              <a:t>climate smart agriculture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resilience</a:t>
            </a:r>
            <a:r>
              <a:rPr lang="en-US" sz="2400" dirty="0" smtClean="0"/>
              <a:t>  (particularly resilience agriculture) etc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157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Common </a:t>
            </a:r>
            <a:r>
              <a:rPr lang="en-US" sz="2800" b="1" dirty="0" smtClean="0"/>
              <a:t>Extension approaches </a:t>
            </a:r>
            <a:r>
              <a:rPr lang="en-US" sz="2800" b="1" dirty="0" smtClean="0"/>
              <a:t>in use </a:t>
            </a:r>
            <a:br>
              <a:rPr lang="en-US" sz="2800" b="1" dirty="0" smtClean="0"/>
            </a:br>
            <a:r>
              <a:rPr lang="en-US" sz="2800" b="1" dirty="0" smtClean="0"/>
              <a:t>by EU Food Security funded  partners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387755"/>
          </a:xfrm>
        </p:spPr>
        <p:txBody>
          <a:bodyPr>
            <a:noAutofit/>
          </a:bodyPr>
          <a:lstStyle/>
          <a:p>
            <a:pPr lvl="0"/>
            <a:r>
              <a:rPr lang="en-GB" sz="2100" dirty="0"/>
              <a:t>Farmer Field School (</a:t>
            </a:r>
            <a:r>
              <a:rPr lang="en-GB" sz="2100" dirty="0" smtClean="0">
                <a:solidFill>
                  <a:srgbClr val="FF0000"/>
                </a:solidFill>
              </a:rPr>
              <a:t>FFS incorporated with VSLA</a:t>
            </a:r>
            <a:r>
              <a:rPr lang="en-GB" sz="2100" dirty="0" smtClean="0"/>
              <a:t>), </a:t>
            </a:r>
            <a:r>
              <a:rPr lang="en-GB" sz="2100" dirty="0"/>
              <a:t>Agro Pastoralist Field School (APFS), Fisher Folk Field School (FFFS) Pastoralist Field </a:t>
            </a:r>
            <a:r>
              <a:rPr lang="en-GB" sz="2100" dirty="0" smtClean="0"/>
              <a:t>School </a:t>
            </a:r>
            <a:r>
              <a:rPr lang="en-GB" sz="2100" dirty="0"/>
              <a:t>(PFS), Pastoralist Livelihood and Education Field School (</a:t>
            </a:r>
            <a:r>
              <a:rPr lang="en-GB" sz="2100" dirty="0">
                <a:solidFill>
                  <a:srgbClr val="FF0000"/>
                </a:solidFill>
              </a:rPr>
              <a:t>PLEFS</a:t>
            </a:r>
            <a:r>
              <a:rPr lang="en-GB" sz="2100" dirty="0" smtClean="0"/>
              <a:t>)</a:t>
            </a:r>
          </a:p>
          <a:p>
            <a:pPr lvl="0"/>
            <a:r>
              <a:rPr lang="en-GB" sz="2100" dirty="0" smtClean="0"/>
              <a:t>Group </a:t>
            </a:r>
            <a:r>
              <a:rPr lang="en-GB" sz="2100" dirty="0"/>
              <a:t>approach (extension group</a:t>
            </a:r>
            <a:r>
              <a:rPr lang="en-GB" sz="2100" dirty="0" smtClean="0"/>
              <a:t>/ </a:t>
            </a:r>
            <a:r>
              <a:rPr lang="en-GB" sz="2100" dirty="0" smtClean="0">
                <a:solidFill>
                  <a:srgbClr val="FF0000"/>
                </a:solidFill>
              </a:rPr>
              <a:t>production group </a:t>
            </a:r>
            <a:r>
              <a:rPr lang="en-GB" sz="2100" dirty="0" smtClean="0"/>
              <a:t>/</a:t>
            </a:r>
            <a:r>
              <a:rPr lang="en-GB" sz="2100" dirty="0"/>
              <a:t>marketing group etc.) </a:t>
            </a:r>
            <a:endParaRPr lang="en-GB" sz="2100" dirty="0" smtClean="0"/>
          </a:p>
          <a:p>
            <a:pPr lvl="0"/>
            <a:r>
              <a:rPr lang="en-GB" sz="2100" dirty="0" smtClean="0"/>
              <a:t>Outreach </a:t>
            </a:r>
            <a:r>
              <a:rPr lang="en-GB" sz="2100" dirty="0"/>
              <a:t>approach (with a whole range of methods like - </a:t>
            </a:r>
            <a:r>
              <a:rPr lang="en-GB" sz="2100" dirty="0">
                <a:solidFill>
                  <a:srgbClr val="FF0000"/>
                </a:solidFill>
              </a:rPr>
              <a:t>lead </a:t>
            </a:r>
            <a:r>
              <a:rPr lang="en-GB" sz="2100" dirty="0" smtClean="0">
                <a:solidFill>
                  <a:srgbClr val="FF0000"/>
                </a:solidFill>
              </a:rPr>
              <a:t>farmers</a:t>
            </a:r>
            <a:r>
              <a:rPr lang="en-GB" sz="2100" dirty="0" smtClean="0"/>
              <a:t> /</a:t>
            </a:r>
            <a:r>
              <a:rPr lang="en-GB" sz="2100" dirty="0"/>
              <a:t>farmer promoters; demo plots; farmer field days; farmer demonstrations, mass awareness campaign among others</a:t>
            </a:r>
            <a:r>
              <a:rPr lang="en-GB" sz="2100" dirty="0" smtClean="0"/>
              <a:t>)</a:t>
            </a:r>
          </a:p>
          <a:p>
            <a:pPr lvl="0"/>
            <a:r>
              <a:rPr lang="en-GB" sz="2100" dirty="0" smtClean="0"/>
              <a:t>Community </a:t>
            </a:r>
            <a:r>
              <a:rPr lang="en-GB" sz="2100" dirty="0"/>
              <a:t>Based Approach (Extension delivered by Community Based extension </a:t>
            </a:r>
            <a:r>
              <a:rPr lang="en-GB" sz="2100" dirty="0" smtClean="0"/>
              <a:t>workers / </a:t>
            </a:r>
            <a:r>
              <a:rPr lang="en-GB" sz="2100" dirty="0">
                <a:solidFill>
                  <a:srgbClr val="FF0000"/>
                </a:solidFill>
              </a:rPr>
              <a:t>Community </a:t>
            </a:r>
            <a:r>
              <a:rPr lang="en-GB" sz="2100" dirty="0" smtClean="0">
                <a:solidFill>
                  <a:srgbClr val="FF0000"/>
                </a:solidFill>
              </a:rPr>
              <a:t>Health Animal </a:t>
            </a:r>
            <a:r>
              <a:rPr lang="en-GB" sz="2100" dirty="0">
                <a:solidFill>
                  <a:srgbClr val="FF0000"/>
                </a:solidFill>
              </a:rPr>
              <a:t>Workers</a:t>
            </a:r>
            <a:r>
              <a:rPr lang="en-GB" sz="2100" dirty="0" smtClean="0"/>
              <a:t>)</a:t>
            </a:r>
          </a:p>
          <a:p>
            <a:pPr lvl="0"/>
            <a:r>
              <a:rPr lang="en-GB" sz="2100" dirty="0" smtClean="0">
                <a:solidFill>
                  <a:srgbClr val="FF0000"/>
                </a:solidFill>
              </a:rPr>
              <a:t>Farmer </a:t>
            </a:r>
            <a:r>
              <a:rPr lang="en-GB" sz="2100" dirty="0">
                <a:solidFill>
                  <a:srgbClr val="FF0000"/>
                </a:solidFill>
              </a:rPr>
              <a:t>led extension </a:t>
            </a:r>
            <a:r>
              <a:rPr lang="en-GB" sz="2100" dirty="0"/>
              <a:t>approach (extension through lead farmers and collaboration between individual farmers</a:t>
            </a:r>
            <a:r>
              <a:rPr lang="en-GB" sz="2100" dirty="0" smtClean="0"/>
              <a:t>)</a:t>
            </a:r>
          </a:p>
          <a:p>
            <a:pPr lvl="0"/>
            <a:r>
              <a:rPr lang="en-GB" sz="2100" dirty="0" smtClean="0"/>
              <a:t>Block </a:t>
            </a:r>
            <a:r>
              <a:rPr lang="en-GB" sz="2100" dirty="0"/>
              <a:t>farm model (Blocks of often more than 100 farms having a </a:t>
            </a:r>
            <a:r>
              <a:rPr lang="en-GB" sz="2100" dirty="0">
                <a:solidFill>
                  <a:srgbClr val="FF0000"/>
                </a:solidFill>
              </a:rPr>
              <a:t>central demo plot </a:t>
            </a:r>
            <a:r>
              <a:rPr lang="en-GB" sz="2100" dirty="0"/>
              <a:t>and being serviced by a Community Based Extension Worker) 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251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28600" y="228600"/>
            <a:ext cx="86868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1309</TotalTime>
  <Words>1274</Words>
  <Application>Microsoft Office PowerPoint</Application>
  <PresentationFormat>Affichage à l'écran (4:3)</PresentationFormat>
  <Paragraphs>147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Agricultural Extension: update and perspective on EU funded food security programmes in South Sudan</vt:lpstr>
      <vt:lpstr>Outline of Presentation</vt:lpstr>
      <vt:lpstr>Overview Food Security and Rural Development  Programmes EUD South Sudan</vt:lpstr>
      <vt:lpstr>Role of EU Technical Assistance (TA) </vt:lpstr>
      <vt:lpstr>Agric Extension: Common Understanding</vt:lpstr>
      <vt:lpstr>Extension issues identified</vt:lpstr>
      <vt:lpstr>Présentation PowerPoint</vt:lpstr>
      <vt:lpstr>Common Extension approaches in use  by EU Food Security funded  partners</vt:lpstr>
      <vt:lpstr>Présentation PowerPoint</vt:lpstr>
      <vt:lpstr>Présentation PowerPoint</vt:lpstr>
      <vt:lpstr>Some of what we have done</vt:lpstr>
      <vt:lpstr>Guides and Guidelines Published</vt:lpstr>
      <vt:lpstr>Printing and Distribution of booklets</vt:lpstr>
      <vt:lpstr>Launch of Extension Day and SoSFAAS</vt:lpstr>
      <vt:lpstr>Présentation PowerPoint</vt:lpstr>
      <vt:lpstr>Présentation PowerPoint</vt:lpstr>
      <vt:lpstr>www.capacity4dev.eu </vt:lpstr>
      <vt:lpstr>Upcoming Extension Support Activities</vt:lpstr>
      <vt:lpstr>Suggested new set of guidelines</vt:lpstr>
      <vt:lpstr>Présentation PowerPoint</vt:lpstr>
      <vt:lpstr>Suggestions for Agriculture Working Group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Extension Services</dc:title>
  <dc:creator>Tayor</dc:creator>
  <cp:lastModifiedBy>TAlabi</cp:lastModifiedBy>
  <cp:revision>94</cp:revision>
  <cp:lastPrinted>2018-07-11T07:59:39Z</cp:lastPrinted>
  <dcterms:created xsi:type="dcterms:W3CDTF">2018-06-19T08:11:02Z</dcterms:created>
  <dcterms:modified xsi:type="dcterms:W3CDTF">2018-08-17T07:57:29Z</dcterms:modified>
</cp:coreProperties>
</file>