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68" r:id="rId2"/>
    <p:sldId id="285" r:id="rId3"/>
    <p:sldId id="286" r:id="rId4"/>
    <p:sldId id="318" r:id="rId5"/>
    <p:sldId id="320" r:id="rId6"/>
    <p:sldId id="310" r:id="rId7"/>
    <p:sldId id="311" r:id="rId8"/>
    <p:sldId id="312" r:id="rId9"/>
    <p:sldId id="317" r:id="rId10"/>
    <p:sldId id="290" r:id="rId11"/>
    <p:sldId id="321" r:id="rId12"/>
    <p:sldId id="323" r:id="rId13"/>
    <p:sldId id="324" r:id="rId14"/>
    <p:sldId id="309" r:id="rId15"/>
    <p:sldId id="283" r:id="rId16"/>
  </p:sldIdLst>
  <p:sldSz cx="9144000" cy="6858000" type="screen4x3"/>
  <p:notesSz cx="6858000" cy="99456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3366CC"/>
    <a:srgbClr val="FFFF66"/>
    <a:srgbClr val="339966"/>
    <a:srgbClr val="339933"/>
    <a:srgbClr val="3366FF"/>
    <a:srgbClr val="006600"/>
    <a:srgbClr val="C80F0F"/>
    <a:srgbClr val="E5DBA1"/>
    <a:srgbClr val="BABA93"/>
    <a:srgbClr val="BABB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487" autoAdjust="0"/>
    <p:restoredTop sz="92399" autoAdjust="0"/>
  </p:normalViewPr>
  <p:slideViewPr>
    <p:cSldViewPr snapToGrid="0">
      <p:cViewPr varScale="1">
        <p:scale>
          <a:sx n="78" d="100"/>
          <a:sy n="78" d="100"/>
        </p:scale>
        <p:origin x="-738" y="-84"/>
      </p:cViewPr>
      <p:guideLst>
        <p:guide orient="horz" pos="3935"/>
        <p:guide pos="288"/>
        <p:guide pos="726"/>
        <p:guide pos="5029"/>
        <p:guide pos="43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634" y="-102"/>
      </p:cViewPr>
      <p:guideLst>
        <p:guide orient="horz" pos="3132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02E95F-6B34-48CE-AE43-D647C2479740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382C3997-8211-4AF3-84F3-CE4AEC1949F4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/>
            <a:t>Highland Water Action Plan</a:t>
          </a:r>
          <a:endParaRPr lang="en-US" noProof="0" dirty="0"/>
        </a:p>
      </dgm:t>
    </dgm:pt>
    <dgm:pt modelId="{02A1FBD7-07D9-4467-9708-61BB05A44FF6}" type="parTrans" cxnId="{6E72FA81-34C2-4567-AC4A-9827919DA1EA}">
      <dgm:prSet/>
      <dgm:spPr/>
      <dgm:t>
        <a:bodyPr/>
        <a:lstStyle/>
        <a:p>
          <a:endParaRPr lang="de-DE"/>
        </a:p>
      </dgm:t>
    </dgm:pt>
    <dgm:pt modelId="{D700A7F2-AB04-4A96-B7FD-8C678664BE79}" type="sibTrans" cxnId="{6E72FA81-34C2-4567-AC4A-9827919DA1EA}">
      <dgm:prSet/>
      <dgm:spPr/>
      <dgm:t>
        <a:bodyPr/>
        <a:lstStyle/>
        <a:p>
          <a:endParaRPr lang="de-DE"/>
        </a:p>
      </dgm:t>
    </dgm:pt>
    <dgm:pt modelId="{4B878913-CEA1-49DD-AAD6-CA913A3C7F9F}">
      <dgm:prSet phldrT="[Text]"/>
      <dgm:spPr>
        <a:solidFill>
          <a:srgbClr val="008000"/>
        </a:solidFill>
      </dgm:spPr>
      <dgm:t>
        <a:bodyPr anchor="t" anchorCtr="0"/>
        <a:lstStyle/>
        <a:p>
          <a:r>
            <a:rPr lang="en-US" b="1" noProof="0" dirty="0" smtClean="0"/>
            <a:t>1</a:t>
          </a:r>
          <a:r>
            <a:rPr lang="en-US" b="1" baseline="30000" noProof="0" dirty="0" smtClean="0"/>
            <a:t>st</a:t>
          </a:r>
          <a:r>
            <a:rPr lang="en-US" b="1" noProof="0" dirty="0" smtClean="0"/>
            <a:t> Field of intervention</a:t>
          </a:r>
        </a:p>
        <a:p>
          <a:r>
            <a:rPr lang="en-US" noProof="0" dirty="0" smtClean="0"/>
            <a:t>Legal and institutional framework conditions</a:t>
          </a:r>
          <a:endParaRPr lang="en-US" noProof="0" dirty="0"/>
        </a:p>
      </dgm:t>
    </dgm:pt>
    <dgm:pt modelId="{DA863F9D-FD9F-4752-843E-B4BCA4256F34}" type="parTrans" cxnId="{2CB72E92-65B8-4E3A-8299-43B48078EFCD}">
      <dgm:prSet/>
      <dgm:spPr/>
      <dgm:t>
        <a:bodyPr/>
        <a:lstStyle/>
        <a:p>
          <a:endParaRPr lang="de-DE"/>
        </a:p>
      </dgm:t>
    </dgm:pt>
    <dgm:pt modelId="{CC86AED6-810D-46CA-9DFA-072DC41466ED}" type="sibTrans" cxnId="{2CB72E92-65B8-4E3A-8299-43B48078EFCD}">
      <dgm:prSet/>
      <dgm:spPr/>
      <dgm:t>
        <a:bodyPr/>
        <a:lstStyle/>
        <a:p>
          <a:endParaRPr lang="de-DE"/>
        </a:p>
      </dgm:t>
    </dgm:pt>
    <dgm:pt modelId="{3B80A0A6-3C3F-48EE-B39F-F4CB0D59D0F2}">
      <dgm:prSet phldrT="[Text]"/>
      <dgm:spPr>
        <a:solidFill>
          <a:srgbClr val="008000"/>
        </a:solidFill>
      </dgm:spPr>
      <dgm:t>
        <a:bodyPr anchor="t" anchorCtr="0"/>
        <a:lstStyle/>
        <a:p>
          <a:r>
            <a:rPr lang="en-US" b="1" noProof="0" dirty="0" smtClean="0"/>
            <a:t>4</a:t>
          </a:r>
          <a:r>
            <a:rPr lang="en-US" b="1" baseline="30000" noProof="0" dirty="0" smtClean="0"/>
            <a:t>th</a:t>
          </a:r>
          <a:r>
            <a:rPr lang="en-US" b="1" noProof="0" dirty="0" smtClean="0"/>
            <a:t> Field of intervention </a:t>
          </a:r>
        </a:p>
        <a:p>
          <a:r>
            <a:rPr lang="en-US" noProof="0" dirty="0" smtClean="0"/>
            <a:t> Community development </a:t>
          </a:r>
          <a:endParaRPr lang="en-US" noProof="0" dirty="0"/>
        </a:p>
      </dgm:t>
    </dgm:pt>
    <dgm:pt modelId="{62A5F090-9238-46F4-BE65-34ED4CB5027A}" type="parTrans" cxnId="{3308EA5F-36BB-443D-A54D-D1F620EC63D2}">
      <dgm:prSet/>
      <dgm:spPr/>
      <dgm:t>
        <a:bodyPr/>
        <a:lstStyle/>
        <a:p>
          <a:endParaRPr lang="de-DE"/>
        </a:p>
      </dgm:t>
    </dgm:pt>
    <dgm:pt modelId="{CB2F81D0-2611-4A11-8B49-7D6C93E75A00}" type="sibTrans" cxnId="{3308EA5F-36BB-443D-A54D-D1F620EC63D2}">
      <dgm:prSet/>
      <dgm:spPr/>
      <dgm:t>
        <a:bodyPr/>
        <a:lstStyle/>
        <a:p>
          <a:endParaRPr lang="de-DE"/>
        </a:p>
      </dgm:t>
    </dgm:pt>
    <dgm:pt modelId="{3CB12FBE-D6FB-4DCD-AEBC-317E6B8CA0D5}">
      <dgm:prSet/>
      <dgm:spPr>
        <a:solidFill>
          <a:srgbClr val="008000"/>
        </a:solidFill>
      </dgm:spPr>
      <dgm:t>
        <a:bodyPr anchor="t" anchorCtr="0"/>
        <a:lstStyle/>
        <a:p>
          <a:r>
            <a:rPr lang="en-US" b="1" noProof="0" dirty="0" smtClean="0"/>
            <a:t>3</a:t>
          </a:r>
          <a:r>
            <a:rPr lang="en-US" b="1" baseline="30000" noProof="0" dirty="0" smtClean="0"/>
            <a:t>rd</a:t>
          </a:r>
          <a:r>
            <a:rPr lang="en-US" b="1" noProof="0" dirty="0" smtClean="0"/>
            <a:t> Field of intervention </a:t>
          </a:r>
        </a:p>
        <a:p>
          <a:r>
            <a:rPr lang="en-US" noProof="0" dirty="0" smtClean="0"/>
            <a:t> Alternative income opportunities</a:t>
          </a:r>
          <a:endParaRPr lang="en-US" noProof="0" dirty="0"/>
        </a:p>
      </dgm:t>
    </dgm:pt>
    <dgm:pt modelId="{3AE518FB-7098-4D09-889E-73FB4BEE5AE8}" type="parTrans" cxnId="{12CC0AF0-309D-4205-9DCC-EE6464521032}">
      <dgm:prSet/>
      <dgm:spPr/>
      <dgm:t>
        <a:bodyPr/>
        <a:lstStyle/>
        <a:p>
          <a:endParaRPr lang="de-DE"/>
        </a:p>
      </dgm:t>
    </dgm:pt>
    <dgm:pt modelId="{93CF69E1-8928-41D5-BF47-1C31EAA8F3F9}" type="sibTrans" cxnId="{12CC0AF0-309D-4205-9DCC-EE6464521032}">
      <dgm:prSet/>
      <dgm:spPr/>
      <dgm:t>
        <a:bodyPr/>
        <a:lstStyle/>
        <a:p>
          <a:endParaRPr lang="de-DE"/>
        </a:p>
      </dgm:t>
    </dgm:pt>
    <dgm:pt modelId="{38FAB344-249A-43E6-A790-357636DA3374}">
      <dgm:prSet/>
      <dgm:spPr>
        <a:solidFill>
          <a:srgbClr val="008000"/>
        </a:solidFill>
      </dgm:spPr>
      <dgm:t>
        <a:bodyPr anchor="t" anchorCtr="0"/>
        <a:lstStyle/>
        <a:p>
          <a:r>
            <a:rPr lang="en-US" b="1" noProof="0" dirty="0" smtClean="0"/>
            <a:t>2</a:t>
          </a:r>
          <a:r>
            <a:rPr lang="en-US" b="1" baseline="30000" noProof="0" dirty="0" smtClean="0"/>
            <a:t>nd</a:t>
          </a:r>
          <a:r>
            <a:rPr lang="en-US" b="1" noProof="0" dirty="0" smtClean="0"/>
            <a:t> Field of intervention </a:t>
          </a:r>
        </a:p>
        <a:p>
          <a:r>
            <a:rPr lang="en-US" noProof="0" dirty="0" smtClean="0"/>
            <a:t>On-farm water efficiency</a:t>
          </a:r>
          <a:endParaRPr lang="en-US" noProof="0" dirty="0"/>
        </a:p>
      </dgm:t>
    </dgm:pt>
    <dgm:pt modelId="{E408FD00-675D-4543-90FB-5E8DA324C0E2}" type="parTrans" cxnId="{66810FE6-D527-436D-8A10-61AE549AB27D}">
      <dgm:prSet/>
      <dgm:spPr/>
      <dgm:t>
        <a:bodyPr/>
        <a:lstStyle/>
        <a:p>
          <a:endParaRPr lang="de-DE"/>
        </a:p>
      </dgm:t>
    </dgm:pt>
    <dgm:pt modelId="{63F5EB55-017A-4A3D-8745-D2F2D764AB12}" type="sibTrans" cxnId="{66810FE6-D527-436D-8A10-61AE549AB27D}">
      <dgm:prSet/>
      <dgm:spPr/>
      <dgm:t>
        <a:bodyPr/>
        <a:lstStyle/>
        <a:p>
          <a:endParaRPr lang="de-DE"/>
        </a:p>
      </dgm:t>
    </dgm:pt>
    <dgm:pt modelId="{0FD400ED-5D31-4C05-A584-9E49E0946541}">
      <dgm:prSet/>
      <dgm:spPr>
        <a:solidFill>
          <a:srgbClr val="008000"/>
        </a:solidFill>
      </dgm:spPr>
      <dgm:t>
        <a:bodyPr anchor="t" anchorCtr="0"/>
        <a:lstStyle/>
        <a:p>
          <a:r>
            <a:rPr lang="en-US" b="1" noProof="0" dirty="0" smtClean="0"/>
            <a:t>5</a:t>
          </a:r>
          <a:r>
            <a:rPr lang="en-US" b="1" baseline="30000" noProof="0" dirty="0" smtClean="0"/>
            <a:t>th</a:t>
          </a:r>
          <a:r>
            <a:rPr lang="en-US" b="1" noProof="0" dirty="0" smtClean="0"/>
            <a:t> Field of intervention </a:t>
          </a:r>
        </a:p>
        <a:p>
          <a:r>
            <a:rPr lang="en-US" noProof="0" dirty="0" smtClean="0"/>
            <a:t>Support the Highland Water Forum</a:t>
          </a:r>
          <a:endParaRPr lang="en-US" noProof="0" dirty="0"/>
        </a:p>
      </dgm:t>
    </dgm:pt>
    <dgm:pt modelId="{7BA78DC0-F68C-4345-A406-0AB26DCE41AE}" type="parTrans" cxnId="{4F90A267-52F9-4B11-A38F-E37C1C79D2E6}">
      <dgm:prSet/>
      <dgm:spPr/>
      <dgm:t>
        <a:bodyPr/>
        <a:lstStyle/>
        <a:p>
          <a:endParaRPr lang="de-DE"/>
        </a:p>
      </dgm:t>
    </dgm:pt>
    <dgm:pt modelId="{B010EFD3-293D-4FA6-920F-DA3EC930227C}" type="sibTrans" cxnId="{4F90A267-52F9-4B11-A38F-E37C1C79D2E6}">
      <dgm:prSet/>
      <dgm:spPr/>
      <dgm:t>
        <a:bodyPr/>
        <a:lstStyle/>
        <a:p>
          <a:endParaRPr lang="de-DE"/>
        </a:p>
      </dgm:t>
    </dgm:pt>
    <dgm:pt modelId="{6CDEFB7F-527F-480A-9676-BFD4990AD884}" type="pres">
      <dgm:prSet presAssocID="{2A02E95F-6B34-48CE-AE43-D647C247974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FDAC3C31-770E-43FB-BB77-AA12D110AC28}" type="pres">
      <dgm:prSet presAssocID="{382C3997-8211-4AF3-84F3-CE4AEC1949F4}" presName="vertOne" presStyleCnt="0"/>
      <dgm:spPr/>
      <dgm:t>
        <a:bodyPr/>
        <a:lstStyle/>
        <a:p>
          <a:endParaRPr lang="de-DE"/>
        </a:p>
      </dgm:t>
    </dgm:pt>
    <dgm:pt modelId="{A069E6B2-8534-4866-BBCC-5DAF3D5D07B4}" type="pres">
      <dgm:prSet presAssocID="{382C3997-8211-4AF3-84F3-CE4AEC1949F4}" presName="txOne" presStyleLbl="node0" presStyleIdx="0" presStyleCnt="1" custScaleY="56593" custLinFactY="-9922" custLinFactNeighborX="-40" custLinFactNeighborY="-10000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018410C-F639-41FA-B596-564026AE2FEC}" type="pres">
      <dgm:prSet presAssocID="{382C3997-8211-4AF3-84F3-CE4AEC1949F4}" presName="parTransOne" presStyleCnt="0"/>
      <dgm:spPr/>
      <dgm:t>
        <a:bodyPr/>
        <a:lstStyle/>
        <a:p>
          <a:endParaRPr lang="de-DE"/>
        </a:p>
      </dgm:t>
    </dgm:pt>
    <dgm:pt modelId="{E975A723-103F-4CD9-B879-449A84626FF5}" type="pres">
      <dgm:prSet presAssocID="{382C3997-8211-4AF3-84F3-CE4AEC1949F4}" presName="horzOne" presStyleCnt="0"/>
      <dgm:spPr/>
      <dgm:t>
        <a:bodyPr/>
        <a:lstStyle/>
        <a:p>
          <a:endParaRPr lang="de-DE"/>
        </a:p>
      </dgm:t>
    </dgm:pt>
    <dgm:pt modelId="{83D512B6-CB16-4BB2-9471-8ACC85701672}" type="pres">
      <dgm:prSet presAssocID="{4B878913-CEA1-49DD-AAD6-CA913A3C7F9F}" presName="vertTwo" presStyleCnt="0"/>
      <dgm:spPr/>
      <dgm:t>
        <a:bodyPr/>
        <a:lstStyle/>
        <a:p>
          <a:endParaRPr lang="de-DE"/>
        </a:p>
      </dgm:t>
    </dgm:pt>
    <dgm:pt modelId="{AF7C32AD-D92B-490A-B93A-96B6E25C1E76}" type="pres">
      <dgm:prSet presAssocID="{4B878913-CEA1-49DD-AAD6-CA913A3C7F9F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C408154-85FA-4D3C-9A97-A29FF2ACF12A}" type="pres">
      <dgm:prSet presAssocID="{4B878913-CEA1-49DD-AAD6-CA913A3C7F9F}" presName="horzTwo" presStyleCnt="0"/>
      <dgm:spPr/>
      <dgm:t>
        <a:bodyPr/>
        <a:lstStyle/>
        <a:p>
          <a:endParaRPr lang="de-DE"/>
        </a:p>
      </dgm:t>
    </dgm:pt>
    <dgm:pt modelId="{AB8051D9-10E5-4B29-895A-5F4546A36677}" type="pres">
      <dgm:prSet presAssocID="{CC86AED6-810D-46CA-9DFA-072DC41466ED}" presName="sibSpaceTwo" presStyleCnt="0"/>
      <dgm:spPr/>
      <dgm:t>
        <a:bodyPr/>
        <a:lstStyle/>
        <a:p>
          <a:endParaRPr lang="de-DE"/>
        </a:p>
      </dgm:t>
    </dgm:pt>
    <dgm:pt modelId="{0093CC7D-BACB-4224-9682-36955F351F28}" type="pres">
      <dgm:prSet presAssocID="{38FAB344-249A-43E6-A790-357636DA3374}" presName="vertTwo" presStyleCnt="0"/>
      <dgm:spPr/>
      <dgm:t>
        <a:bodyPr/>
        <a:lstStyle/>
        <a:p>
          <a:endParaRPr lang="de-DE"/>
        </a:p>
      </dgm:t>
    </dgm:pt>
    <dgm:pt modelId="{49EF335F-E5A3-4139-A288-8450818F58B8}" type="pres">
      <dgm:prSet presAssocID="{38FAB344-249A-43E6-A790-357636DA3374}" presName="txTwo" presStyleLbl="node2" presStyleIdx="1" presStyleCnt="5" custLinFactNeighborY="13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924C60F-2D8D-461B-AE15-C43C94CD2F33}" type="pres">
      <dgm:prSet presAssocID="{38FAB344-249A-43E6-A790-357636DA3374}" presName="horzTwo" presStyleCnt="0"/>
      <dgm:spPr/>
      <dgm:t>
        <a:bodyPr/>
        <a:lstStyle/>
        <a:p>
          <a:endParaRPr lang="de-DE"/>
        </a:p>
      </dgm:t>
    </dgm:pt>
    <dgm:pt modelId="{53153298-9D23-4FD6-98BD-8FA587B5CDEA}" type="pres">
      <dgm:prSet presAssocID="{63F5EB55-017A-4A3D-8745-D2F2D764AB12}" presName="sibSpaceTwo" presStyleCnt="0"/>
      <dgm:spPr/>
      <dgm:t>
        <a:bodyPr/>
        <a:lstStyle/>
        <a:p>
          <a:endParaRPr lang="de-DE"/>
        </a:p>
      </dgm:t>
    </dgm:pt>
    <dgm:pt modelId="{8CE8166F-8AB5-4664-98EC-005A993BF0D5}" type="pres">
      <dgm:prSet presAssocID="{3CB12FBE-D6FB-4DCD-AEBC-317E6B8CA0D5}" presName="vertTwo" presStyleCnt="0"/>
      <dgm:spPr/>
      <dgm:t>
        <a:bodyPr/>
        <a:lstStyle/>
        <a:p>
          <a:endParaRPr lang="de-DE"/>
        </a:p>
      </dgm:t>
    </dgm:pt>
    <dgm:pt modelId="{0E9D9E1A-0756-4292-ADE5-44D9706ED894}" type="pres">
      <dgm:prSet presAssocID="{3CB12FBE-D6FB-4DCD-AEBC-317E6B8CA0D5}" presName="txTwo" presStyleLbl="node2" presStyleIdx="2" presStyleCnt="5" custLinFactNeighborX="-720" custLinFactNeighborY="219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C5A4B90-F23F-4FDE-86CF-E046BC98A36A}" type="pres">
      <dgm:prSet presAssocID="{3CB12FBE-D6FB-4DCD-AEBC-317E6B8CA0D5}" presName="horzTwo" presStyleCnt="0"/>
      <dgm:spPr/>
      <dgm:t>
        <a:bodyPr/>
        <a:lstStyle/>
        <a:p>
          <a:endParaRPr lang="de-DE"/>
        </a:p>
      </dgm:t>
    </dgm:pt>
    <dgm:pt modelId="{60104539-C5FA-44E4-B2E4-285B8650960D}" type="pres">
      <dgm:prSet presAssocID="{93CF69E1-8928-41D5-BF47-1C31EAA8F3F9}" presName="sibSpaceTwo" presStyleCnt="0"/>
      <dgm:spPr/>
      <dgm:t>
        <a:bodyPr/>
        <a:lstStyle/>
        <a:p>
          <a:endParaRPr lang="de-DE"/>
        </a:p>
      </dgm:t>
    </dgm:pt>
    <dgm:pt modelId="{7ABC6724-8569-4203-AD00-B2284367A8A8}" type="pres">
      <dgm:prSet presAssocID="{3B80A0A6-3C3F-48EE-B39F-F4CB0D59D0F2}" presName="vertTwo" presStyleCnt="0"/>
      <dgm:spPr/>
      <dgm:t>
        <a:bodyPr/>
        <a:lstStyle/>
        <a:p>
          <a:endParaRPr lang="de-DE"/>
        </a:p>
      </dgm:t>
    </dgm:pt>
    <dgm:pt modelId="{98325356-45DC-4970-BCD6-70D959B08919}" type="pres">
      <dgm:prSet presAssocID="{3B80A0A6-3C3F-48EE-B39F-F4CB0D59D0F2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17468A1-B7E0-4E2D-9471-BCBA541957CE}" type="pres">
      <dgm:prSet presAssocID="{3B80A0A6-3C3F-48EE-B39F-F4CB0D59D0F2}" presName="horzTwo" presStyleCnt="0"/>
      <dgm:spPr/>
      <dgm:t>
        <a:bodyPr/>
        <a:lstStyle/>
        <a:p>
          <a:endParaRPr lang="de-DE"/>
        </a:p>
      </dgm:t>
    </dgm:pt>
    <dgm:pt modelId="{D06A4BFB-6B32-43A8-BF94-643A22B72796}" type="pres">
      <dgm:prSet presAssocID="{CB2F81D0-2611-4A11-8B49-7D6C93E75A00}" presName="sibSpaceTwo" presStyleCnt="0"/>
      <dgm:spPr/>
      <dgm:t>
        <a:bodyPr/>
        <a:lstStyle/>
        <a:p>
          <a:endParaRPr lang="de-DE"/>
        </a:p>
      </dgm:t>
    </dgm:pt>
    <dgm:pt modelId="{4E78BBB6-1716-4DC6-90DA-C92266A4CF93}" type="pres">
      <dgm:prSet presAssocID="{0FD400ED-5D31-4C05-A584-9E49E0946541}" presName="vertTwo" presStyleCnt="0"/>
      <dgm:spPr/>
      <dgm:t>
        <a:bodyPr/>
        <a:lstStyle/>
        <a:p>
          <a:endParaRPr lang="de-DE"/>
        </a:p>
      </dgm:t>
    </dgm:pt>
    <dgm:pt modelId="{468903C1-1E1A-4733-AE7E-BF80A40116B4}" type="pres">
      <dgm:prSet presAssocID="{0FD400ED-5D31-4C05-A584-9E49E0946541}" presName="txTwo" presStyleLbl="node2" presStyleIdx="4" presStyleCnt="5" custLinFactNeighborX="214" custLinFactNeighborY="13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1841C7E-07C1-4E41-A79D-FDC611A768CA}" type="pres">
      <dgm:prSet presAssocID="{0FD400ED-5D31-4C05-A584-9E49E0946541}" presName="horzTwo" presStyleCnt="0"/>
      <dgm:spPr/>
      <dgm:t>
        <a:bodyPr/>
        <a:lstStyle/>
        <a:p>
          <a:endParaRPr lang="de-DE"/>
        </a:p>
      </dgm:t>
    </dgm:pt>
  </dgm:ptLst>
  <dgm:cxnLst>
    <dgm:cxn modelId="{4F90A267-52F9-4B11-A38F-E37C1C79D2E6}" srcId="{382C3997-8211-4AF3-84F3-CE4AEC1949F4}" destId="{0FD400ED-5D31-4C05-A584-9E49E0946541}" srcOrd="4" destOrd="0" parTransId="{7BA78DC0-F68C-4345-A406-0AB26DCE41AE}" sibTransId="{B010EFD3-293D-4FA6-920F-DA3EC930227C}"/>
    <dgm:cxn modelId="{6E72FA81-34C2-4567-AC4A-9827919DA1EA}" srcId="{2A02E95F-6B34-48CE-AE43-D647C2479740}" destId="{382C3997-8211-4AF3-84F3-CE4AEC1949F4}" srcOrd="0" destOrd="0" parTransId="{02A1FBD7-07D9-4467-9708-61BB05A44FF6}" sibTransId="{D700A7F2-AB04-4A96-B7FD-8C678664BE79}"/>
    <dgm:cxn modelId="{2CB72E92-65B8-4E3A-8299-43B48078EFCD}" srcId="{382C3997-8211-4AF3-84F3-CE4AEC1949F4}" destId="{4B878913-CEA1-49DD-AAD6-CA913A3C7F9F}" srcOrd="0" destOrd="0" parTransId="{DA863F9D-FD9F-4752-843E-B4BCA4256F34}" sibTransId="{CC86AED6-810D-46CA-9DFA-072DC41466ED}"/>
    <dgm:cxn modelId="{0CDDB01F-805C-47F7-A291-8E9E0D786342}" type="presOf" srcId="{3CB12FBE-D6FB-4DCD-AEBC-317E6B8CA0D5}" destId="{0E9D9E1A-0756-4292-ADE5-44D9706ED894}" srcOrd="0" destOrd="0" presId="urn:microsoft.com/office/officeart/2005/8/layout/hierarchy4"/>
    <dgm:cxn modelId="{7874B37A-73AA-4B6C-85A5-AC5126D261AA}" type="presOf" srcId="{4B878913-CEA1-49DD-AAD6-CA913A3C7F9F}" destId="{AF7C32AD-D92B-490A-B93A-96B6E25C1E76}" srcOrd="0" destOrd="0" presId="urn:microsoft.com/office/officeart/2005/8/layout/hierarchy4"/>
    <dgm:cxn modelId="{6158EA00-6E3F-429E-ACC3-E6A42635940F}" type="presOf" srcId="{0FD400ED-5D31-4C05-A584-9E49E0946541}" destId="{468903C1-1E1A-4733-AE7E-BF80A40116B4}" srcOrd="0" destOrd="0" presId="urn:microsoft.com/office/officeart/2005/8/layout/hierarchy4"/>
    <dgm:cxn modelId="{2E692BFA-F9F1-43A5-A993-98EAF74C5E70}" type="presOf" srcId="{38FAB344-249A-43E6-A790-357636DA3374}" destId="{49EF335F-E5A3-4139-A288-8450818F58B8}" srcOrd="0" destOrd="0" presId="urn:microsoft.com/office/officeart/2005/8/layout/hierarchy4"/>
    <dgm:cxn modelId="{CC518888-E018-46BB-90C7-B6F854F85379}" type="presOf" srcId="{3B80A0A6-3C3F-48EE-B39F-F4CB0D59D0F2}" destId="{98325356-45DC-4970-BCD6-70D959B08919}" srcOrd="0" destOrd="0" presId="urn:microsoft.com/office/officeart/2005/8/layout/hierarchy4"/>
    <dgm:cxn modelId="{66810FE6-D527-436D-8A10-61AE549AB27D}" srcId="{382C3997-8211-4AF3-84F3-CE4AEC1949F4}" destId="{38FAB344-249A-43E6-A790-357636DA3374}" srcOrd="1" destOrd="0" parTransId="{E408FD00-675D-4543-90FB-5E8DA324C0E2}" sibTransId="{63F5EB55-017A-4A3D-8745-D2F2D764AB12}"/>
    <dgm:cxn modelId="{3308EA5F-36BB-443D-A54D-D1F620EC63D2}" srcId="{382C3997-8211-4AF3-84F3-CE4AEC1949F4}" destId="{3B80A0A6-3C3F-48EE-B39F-F4CB0D59D0F2}" srcOrd="3" destOrd="0" parTransId="{62A5F090-9238-46F4-BE65-34ED4CB5027A}" sibTransId="{CB2F81D0-2611-4A11-8B49-7D6C93E75A00}"/>
    <dgm:cxn modelId="{87816081-5010-4788-BFAC-021C4F89EE24}" type="presOf" srcId="{2A02E95F-6B34-48CE-AE43-D647C2479740}" destId="{6CDEFB7F-527F-480A-9676-BFD4990AD884}" srcOrd="0" destOrd="0" presId="urn:microsoft.com/office/officeart/2005/8/layout/hierarchy4"/>
    <dgm:cxn modelId="{12CC0AF0-309D-4205-9DCC-EE6464521032}" srcId="{382C3997-8211-4AF3-84F3-CE4AEC1949F4}" destId="{3CB12FBE-D6FB-4DCD-AEBC-317E6B8CA0D5}" srcOrd="2" destOrd="0" parTransId="{3AE518FB-7098-4D09-889E-73FB4BEE5AE8}" sibTransId="{93CF69E1-8928-41D5-BF47-1C31EAA8F3F9}"/>
    <dgm:cxn modelId="{A2832FEA-B7DE-459E-AF4B-9D1D3C024213}" type="presOf" srcId="{382C3997-8211-4AF3-84F3-CE4AEC1949F4}" destId="{A069E6B2-8534-4866-BBCC-5DAF3D5D07B4}" srcOrd="0" destOrd="0" presId="urn:microsoft.com/office/officeart/2005/8/layout/hierarchy4"/>
    <dgm:cxn modelId="{BE66283A-7D24-471C-8EFE-3E5A224D92BD}" type="presParOf" srcId="{6CDEFB7F-527F-480A-9676-BFD4990AD884}" destId="{FDAC3C31-770E-43FB-BB77-AA12D110AC28}" srcOrd="0" destOrd="0" presId="urn:microsoft.com/office/officeart/2005/8/layout/hierarchy4"/>
    <dgm:cxn modelId="{CD79E186-518B-4411-A0C2-B4B5FDA1FD30}" type="presParOf" srcId="{FDAC3C31-770E-43FB-BB77-AA12D110AC28}" destId="{A069E6B2-8534-4866-BBCC-5DAF3D5D07B4}" srcOrd="0" destOrd="0" presId="urn:microsoft.com/office/officeart/2005/8/layout/hierarchy4"/>
    <dgm:cxn modelId="{800B45A2-079D-456B-97F6-18A8EB7D6347}" type="presParOf" srcId="{FDAC3C31-770E-43FB-BB77-AA12D110AC28}" destId="{A018410C-F639-41FA-B596-564026AE2FEC}" srcOrd="1" destOrd="0" presId="urn:microsoft.com/office/officeart/2005/8/layout/hierarchy4"/>
    <dgm:cxn modelId="{27DAF447-762C-4DA8-A285-8FF883B0153B}" type="presParOf" srcId="{FDAC3C31-770E-43FB-BB77-AA12D110AC28}" destId="{E975A723-103F-4CD9-B879-449A84626FF5}" srcOrd="2" destOrd="0" presId="urn:microsoft.com/office/officeart/2005/8/layout/hierarchy4"/>
    <dgm:cxn modelId="{75AA5593-DE13-44C4-82C6-1E3801A96935}" type="presParOf" srcId="{E975A723-103F-4CD9-B879-449A84626FF5}" destId="{83D512B6-CB16-4BB2-9471-8ACC85701672}" srcOrd="0" destOrd="0" presId="urn:microsoft.com/office/officeart/2005/8/layout/hierarchy4"/>
    <dgm:cxn modelId="{5C149742-51DE-4FA4-8349-69E98C7A0FE3}" type="presParOf" srcId="{83D512B6-CB16-4BB2-9471-8ACC85701672}" destId="{AF7C32AD-D92B-490A-B93A-96B6E25C1E76}" srcOrd="0" destOrd="0" presId="urn:microsoft.com/office/officeart/2005/8/layout/hierarchy4"/>
    <dgm:cxn modelId="{5B19E3F0-998B-47F9-AA1D-41A64EA64A20}" type="presParOf" srcId="{83D512B6-CB16-4BB2-9471-8ACC85701672}" destId="{8C408154-85FA-4D3C-9A97-A29FF2ACF12A}" srcOrd="1" destOrd="0" presId="urn:microsoft.com/office/officeart/2005/8/layout/hierarchy4"/>
    <dgm:cxn modelId="{ABCFE5B7-95FB-43EC-84CC-D5A831D11BE6}" type="presParOf" srcId="{E975A723-103F-4CD9-B879-449A84626FF5}" destId="{AB8051D9-10E5-4B29-895A-5F4546A36677}" srcOrd="1" destOrd="0" presId="urn:microsoft.com/office/officeart/2005/8/layout/hierarchy4"/>
    <dgm:cxn modelId="{CAB8977D-DADB-4C47-B49D-9E9621D047A2}" type="presParOf" srcId="{E975A723-103F-4CD9-B879-449A84626FF5}" destId="{0093CC7D-BACB-4224-9682-36955F351F28}" srcOrd="2" destOrd="0" presId="urn:microsoft.com/office/officeart/2005/8/layout/hierarchy4"/>
    <dgm:cxn modelId="{4F387ED0-1AAA-4B93-809A-D0AFC780844F}" type="presParOf" srcId="{0093CC7D-BACB-4224-9682-36955F351F28}" destId="{49EF335F-E5A3-4139-A288-8450818F58B8}" srcOrd="0" destOrd="0" presId="urn:microsoft.com/office/officeart/2005/8/layout/hierarchy4"/>
    <dgm:cxn modelId="{886B25AB-B3BE-401D-8672-ADF1CEB1E829}" type="presParOf" srcId="{0093CC7D-BACB-4224-9682-36955F351F28}" destId="{4924C60F-2D8D-461B-AE15-C43C94CD2F33}" srcOrd="1" destOrd="0" presId="urn:microsoft.com/office/officeart/2005/8/layout/hierarchy4"/>
    <dgm:cxn modelId="{9C28D7F6-B5D9-4B1E-820B-38B49BA6C32F}" type="presParOf" srcId="{E975A723-103F-4CD9-B879-449A84626FF5}" destId="{53153298-9D23-4FD6-98BD-8FA587B5CDEA}" srcOrd="3" destOrd="0" presId="urn:microsoft.com/office/officeart/2005/8/layout/hierarchy4"/>
    <dgm:cxn modelId="{59AF6677-B896-4EC3-B58F-32C87386BF5F}" type="presParOf" srcId="{E975A723-103F-4CD9-B879-449A84626FF5}" destId="{8CE8166F-8AB5-4664-98EC-005A993BF0D5}" srcOrd="4" destOrd="0" presId="urn:microsoft.com/office/officeart/2005/8/layout/hierarchy4"/>
    <dgm:cxn modelId="{85E1D098-CC6C-4C83-8581-B5113B34EDE9}" type="presParOf" srcId="{8CE8166F-8AB5-4664-98EC-005A993BF0D5}" destId="{0E9D9E1A-0756-4292-ADE5-44D9706ED894}" srcOrd="0" destOrd="0" presId="urn:microsoft.com/office/officeart/2005/8/layout/hierarchy4"/>
    <dgm:cxn modelId="{B453DFAC-F805-4B09-8786-267CA4BC6C92}" type="presParOf" srcId="{8CE8166F-8AB5-4664-98EC-005A993BF0D5}" destId="{EC5A4B90-F23F-4FDE-86CF-E046BC98A36A}" srcOrd="1" destOrd="0" presId="urn:microsoft.com/office/officeart/2005/8/layout/hierarchy4"/>
    <dgm:cxn modelId="{F6C56ABE-FC0C-4138-86A5-35783A33D5F8}" type="presParOf" srcId="{E975A723-103F-4CD9-B879-449A84626FF5}" destId="{60104539-C5FA-44E4-B2E4-285B8650960D}" srcOrd="5" destOrd="0" presId="urn:microsoft.com/office/officeart/2005/8/layout/hierarchy4"/>
    <dgm:cxn modelId="{10ECC124-6397-4F9E-9F69-4AB018AFB3E8}" type="presParOf" srcId="{E975A723-103F-4CD9-B879-449A84626FF5}" destId="{7ABC6724-8569-4203-AD00-B2284367A8A8}" srcOrd="6" destOrd="0" presId="urn:microsoft.com/office/officeart/2005/8/layout/hierarchy4"/>
    <dgm:cxn modelId="{1CC8F95C-1C87-4623-B964-F99AF0B967DB}" type="presParOf" srcId="{7ABC6724-8569-4203-AD00-B2284367A8A8}" destId="{98325356-45DC-4970-BCD6-70D959B08919}" srcOrd="0" destOrd="0" presId="urn:microsoft.com/office/officeart/2005/8/layout/hierarchy4"/>
    <dgm:cxn modelId="{3DAB6DB0-CFB4-4152-86B3-20C3AF5CF862}" type="presParOf" srcId="{7ABC6724-8569-4203-AD00-B2284367A8A8}" destId="{317468A1-B7E0-4E2D-9471-BCBA541957CE}" srcOrd="1" destOrd="0" presId="urn:microsoft.com/office/officeart/2005/8/layout/hierarchy4"/>
    <dgm:cxn modelId="{C8DC2AEB-FDEE-433B-91BF-0CAECEE7DA5A}" type="presParOf" srcId="{E975A723-103F-4CD9-B879-449A84626FF5}" destId="{D06A4BFB-6B32-43A8-BF94-643A22B72796}" srcOrd="7" destOrd="0" presId="urn:microsoft.com/office/officeart/2005/8/layout/hierarchy4"/>
    <dgm:cxn modelId="{D30D9C7D-DBEB-46B9-B51E-41F6094B9AC4}" type="presParOf" srcId="{E975A723-103F-4CD9-B879-449A84626FF5}" destId="{4E78BBB6-1716-4DC6-90DA-C92266A4CF93}" srcOrd="8" destOrd="0" presId="urn:microsoft.com/office/officeart/2005/8/layout/hierarchy4"/>
    <dgm:cxn modelId="{70E4294F-F59F-4709-897A-E05FDA2F5733}" type="presParOf" srcId="{4E78BBB6-1716-4DC6-90DA-C92266A4CF93}" destId="{468903C1-1E1A-4733-AE7E-BF80A40116B4}" srcOrd="0" destOrd="0" presId="urn:microsoft.com/office/officeart/2005/8/layout/hierarchy4"/>
    <dgm:cxn modelId="{9E80CD95-6AC5-43FD-889E-651122821105}" type="presParOf" srcId="{4E78BBB6-1716-4DC6-90DA-C92266A4CF93}" destId="{71841C7E-07C1-4E41-A79D-FDC611A768CA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9C0A6-C216-4B09-BACF-FCA5ED963A18}" type="doc">
      <dgm:prSet loTypeId="urn:microsoft.com/office/officeart/2005/8/layout/hierarchy4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FAD3838B-29B0-4CD0-9F97-13B7F9EC8A52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1 process - 4 phases</a:t>
          </a:r>
          <a:endParaRPr lang="en-US" noProof="0" dirty="0">
            <a:solidFill>
              <a:schemeClr val="tx1"/>
            </a:solidFill>
          </a:endParaRPr>
        </a:p>
      </dgm:t>
    </dgm:pt>
    <dgm:pt modelId="{83D054F9-67C1-48C8-BF97-D6E7CB60AD60}" type="parTrans" cxnId="{D8931550-1304-4C29-ABDF-71C064A4FEDA}">
      <dgm:prSet/>
      <dgm:spPr/>
      <dgm:t>
        <a:bodyPr/>
        <a:lstStyle/>
        <a:p>
          <a:endParaRPr lang="de-DE"/>
        </a:p>
      </dgm:t>
    </dgm:pt>
    <dgm:pt modelId="{B8518DC7-08E2-485E-894A-2A53EFC953A6}" type="sibTrans" cxnId="{D8931550-1304-4C29-ABDF-71C064A4FEDA}">
      <dgm:prSet/>
      <dgm:spPr/>
      <dgm:t>
        <a:bodyPr/>
        <a:lstStyle/>
        <a:p>
          <a:endParaRPr lang="de-DE"/>
        </a:p>
      </dgm:t>
    </dgm:pt>
    <dgm:pt modelId="{9200D928-2C79-4E30-902D-0641782FCBD2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phase 1: consultation </a:t>
          </a:r>
          <a:endParaRPr lang="en-US" noProof="0" dirty="0">
            <a:solidFill>
              <a:schemeClr val="tx1"/>
            </a:solidFill>
          </a:endParaRPr>
        </a:p>
      </dgm:t>
    </dgm:pt>
    <dgm:pt modelId="{545DC361-FC08-4DDC-AAEC-CB0A77A6814A}" type="parTrans" cxnId="{8AA3584C-E41C-4D50-BEAF-12E94759E4F6}">
      <dgm:prSet/>
      <dgm:spPr/>
      <dgm:t>
        <a:bodyPr/>
        <a:lstStyle/>
        <a:p>
          <a:endParaRPr lang="de-DE"/>
        </a:p>
      </dgm:t>
    </dgm:pt>
    <dgm:pt modelId="{AF0FD695-1E8C-47D9-8E45-446DE7784A22}" type="sibTrans" cxnId="{8AA3584C-E41C-4D50-BEAF-12E94759E4F6}">
      <dgm:prSet/>
      <dgm:spPr/>
      <dgm:t>
        <a:bodyPr/>
        <a:lstStyle/>
        <a:p>
          <a:endParaRPr lang="de-DE"/>
        </a:p>
      </dgm:t>
    </dgm:pt>
    <dgm:pt modelId="{CE2FFF3E-16C4-40CA-A62D-A94506FD27BA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Preparation, feasibility studies, capacity development</a:t>
          </a:r>
          <a:endParaRPr lang="en-US" noProof="0" dirty="0">
            <a:solidFill>
              <a:schemeClr val="tx1"/>
            </a:solidFill>
          </a:endParaRPr>
        </a:p>
      </dgm:t>
    </dgm:pt>
    <dgm:pt modelId="{358BFBAE-E134-4977-98B2-E6E49EE33106}" type="parTrans" cxnId="{3A3A7382-CD28-4ECD-9CED-2E581EC5E35C}">
      <dgm:prSet/>
      <dgm:spPr/>
      <dgm:t>
        <a:bodyPr/>
        <a:lstStyle/>
        <a:p>
          <a:endParaRPr lang="de-DE"/>
        </a:p>
      </dgm:t>
    </dgm:pt>
    <dgm:pt modelId="{25547087-DBDE-4462-8A76-53D8CDC10A76}" type="sibTrans" cxnId="{3A3A7382-CD28-4ECD-9CED-2E581EC5E35C}">
      <dgm:prSet/>
      <dgm:spPr/>
      <dgm:t>
        <a:bodyPr/>
        <a:lstStyle/>
        <a:p>
          <a:endParaRPr lang="de-DE"/>
        </a:p>
      </dgm:t>
    </dgm:pt>
    <dgm:pt modelId="{A64A864D-2304-4F09-9DB2-77D9FD127044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phase 2: pilot</a:t>
          </a:r>
          <a:endParaRPr lang="en-US" noProof="0" dirty="0">
            <a:solidFill>
              <a:schemeClr val="tx1"/>
            </a:solidFill>
          </a:endParaRPr>
        </a:p>
      </dgm:t>
    </dgm:pt>
    <dgm:pt modelId="{4A551083-D0CC-4BDC-AB7C-D4E418E3A55F}" type="parTrans" cxnId="{E0ABA0F9-0748-4EEF-B921-5498D07D6685}">
      <dgm:prSet/>
      <dgm:spPr/>
      <dgm:t>
        <a:bodyPr/>
        <a:lstStyle/>
        <a:p>
          <a:endParaRPr lang="de-DE"/>
        </a:p>
      </dgm:t>
    </dgm:pt>
    <dgm:pt modelId="{CDFF203D-5EE4-46F1-81C3-102B1926A1CA}" type="sibTrans" cxnId="{E0ABA0F9-0748-4EEF-B921-5498D07D6685}">
      <dgm:prSet/>
      <dgm:spPr/>
      <dgm:t>
        <a:bodyPr/>
        <a:lstStyle/>
        <a:p>
          <a:endParaRPr lang="de-DE"/>
        </a:p>
      </dgm:t>
    </dgm:pt>
    <dgm:pt modelId="{6D0706C5-B4E1-436C-A25C-FAE7B097C696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testing projects on a pilot level</a:t>
          </a:r>
        </a:p>
        <a:p>
          <a:r>
            <a:rPr lang="en-US" noProof="0" dirty="0" smtClean="0">
              <a:solidFill>
                <a:schemeClr val="tx1"/>
              </a:solidFill>
            </a:rPr>
            <a:t>“fail early to learn quickly”</a:t>
          </a:r>
          <a:endParaRPr lang="en-US" noProof="0" dirty="0">
            <a:solidFill>
              <a:schemeClr val="tx1"/>
            </a:solidFill>
          </a:endParaRPr>
        </a:p>
      </dgm:t>
    </dgm:pt>
    <dgm:pt modelId="{9BB10ACA-7090-4557-B531-7D471BE8E06F}" type="parTrans" cxnId="{9856BF76-ADA2-4896-871A-C8DBE9114BB6}">
      <dgm:prSet/>
      <dgm:spPr/>
      <dgm:t>
        <a:bodyPr/>
        <a:lstStyle/>
        <a:p>
          <a:endParaRPr lang="de-DE"/>
        </a:p>
      </dgm:t>
    </dgm:pt>
    <dgm:pt modelId="{988DED96-1AD8-49E1-AF4E-383479D00A73}" type="sibTrans" cxnId="{9856BF76-ADA2-4896-871A-C8DBE9114BB6}">
      <dgm:prSet/>
      <dgm:spPr/>
      <dgm:t>
        <a:bodyPr/>
        <a:lstStyle/>
        <a:p>
          <a:endParaRPr lang="de-DE"/>
        </a:p>
      </dgm:t>
    </dgm:pt>
    <dgm:pt modelId="{E5C50888-76AF-4552-96CA-F6EE424B43F9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phase 3: up-scaling</a:t>
          </a:r>
          <a:endParaRPr lang="en-US" noProof="0" dirty="0">
            <a:solidFill>
              <a:schemeClr val="tx1"/>
            </a:solidFill>
          </a:endParaRPr>
        </a:p>
      </dgm:t>
    </dgm:pt>
    <dgm:pt modelId="{CBB7AC38-3463-4072-B91E-CA852CC502B4}" type="parTrans" cxnId="{C14B82C4-B6D0-4631-AA23-C23C38B72DE8}">
      <dgm:prSet/>
      <dgm:spPr/>
      <dgm:t>
        <a:bodyPr/>
        <a:lstStyle/>
        <a:p>
          <a:endParaRPr lang="de-DE"/>
        </a:p>
      </dgm:t>
    </dgm:pt>
    <dgm:pt modelId="{A4D8C50E-4CAB-4461-86C4-5837CF175BC7}" type="sibTrans" cxnId="{C14B82C4-B6D0-4631-AA23-C23C38B72DE8}">
      <dgm:prSet/>
      <dgm:spPr/>
      <dgm:t>
        <a:bodyPr/>
        <a:lstStyle/>
        <a:p>
          <a:endParaRPr lang="de-DE"/>
        </a:p>
      </dgm:t>
    </dgm:pt>
    <dgm:pt modelId="{0F652713-45D8-4F89-8A14-15E3AB8CB14B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phase 4: roll-out</a:t>
          </a:r>
          <a:endParaRPr lang="en-US" noProof="0" dirty="0">
            <a:solidFill>
              <a:schemeClr val="tx1"/>
            </a:solidFill>
          </a:endParaRPr>
        </a:p>
      </dgm:t>
    </dgm:pt>
    <dgm:pt modelId="{82C0E0DC-901A-46D7-86B5-392FF362901D}" type="parTrans" cxnId="{A8046794-3D8C-4CF9-AFF2-E915EDE8C239}">
      <dgm:prSet/>
      <dgm:spPr/>
      <dgm:t>
        <a:bodyPr/>
        <a:lstStyle/>
        <a:p>
          <a:endParaRPr lang="de-DE"/>
        </a:p>
      </dgm:t>
    </dgm:pt>
    <dgm:pt modelId="{90E48F07-881A-423B-B2BD-6FE634827C7C}" type="sibTrans" cxnId="{A8046794-3D8C-4CF9-AFF2-E915EDE8C239}">
      <dgm:prSet/>
      <dgm:spPr/>
      <dgm:t>
        <a:bodyPr/>
        <a:lstStyle/>
        <a:p>
          <a:endParaRPr lang="de-DE"/>
        </a:p>
      </dgm:t>
    </dgm:pt>
    <dgm:pt modelId="{6B73B349-EE62-4F82-B8C9-DA46D1C2B1D3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Evaluate pilot results, programme development </a:t>
          </a:r>
          <a:endParaRPr lang="en-US" noProof="0" dirty="0">
            <a:solidFill>
              <a:schemeClr val="tx1"/>
            </a:solidFill>
          </a:endParaRPr>
        </a:p>
      </dgm:t>
    </dgm:pt>
    <dgm:pt modelId="{466349D1-89DE-42EE-9B21-755DBD10008D}" type="parTrans" cxnId="{09D42A7D-544C-4AF2-8AF3-8368E402F8E4}">
      <dgm:prSet/>
      <dgm:spPr/>
      <dgm:t>
        <a:bodyPr/>
        <a:lstStyle/>
        <a:p>
          <a:endParaRPr lang="en-US"/>
        </a:p>
      </dgm:t>
    </dgm:pt>
    <dgm:pt modelId="{86D898C5-A6D3-49FB-8109-659403F719D9}" type="sibTrans" cxnId="{09D42A7D-544C-4AF2-8AF3-8368E402F8E4}">
      <dgm:prSet/>
      <dgm:spPr/>
      <dgm:t>
        <a:bodyPr/>
        <a:lstStyle/>
        <a:p>
          <a:endParaRPr lang="en-US"/>
        </a:p>
      </dgm:t>
    </dgm:pt>
    <dgm:pt modelId="{435F1B1B-E56F-4A83-8E03-ED9F468D344E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noProof="0" dirty="0" smtClean="0">
              <a:solidFill>
                <a:schemeClr val="tx1"/>
              </a:solidFill>
            </a:rPr>
            <a:t>Mainstreaming of successful projects, programming</a:t>
          </a:r>
          <a:endParaRPr lang="en-US" noProof="0" dirty="0">
            <a:solidFill>
              <a:schemeClr val="tx1"/>
            </a:solidFill>
          </a:endParaRPr>
        </a:p>
      </dgm:t>
    </dgm:pt>
    <dgm:pt modelId="{EBA140B8-83DA-4197-86C0-D2F085F37F74}" type="parTrans" cxnId="{C4F3C509-1882-453E-B153-C601C9730AD2}">
      <dgm:prSet/>
      <dgm:spPr/>
      <dgm:t>
        <a:bodyPr/>
        <a:lstStyle/>
        <a:p>
          <a:endParaRPr lang="en-US"/>
        </a:p>
      </dgm:t>
    </dgm:pt>
    <dgm:pt modelId="{FD3ED999-3621-4FBB-A94A-E3C03B48C87A}" type="sibTrans" cxnId="{C4F3C509-1882-453E-B153-C601C9730AD2}">
      <dgm:prSet/>
      <dgm:spPr/>
      <dgm:t>
        <a:bodyPr/>
        <a:lstStyle/>
        <a:p>
          <a:endParaRPr lang="en-US"/>
        </a:p>
      </dgm:t>
    </dgm:pt>
    <dgm:pt modelId="{DB0309CE-65EE-4ABE-8C94-0D09BEAE9CED}" type="pres">
      <dgm:prSet presAssocID="{D439C0A6-C216-4B09-BACF-FCA5ED963A1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BDB3C27-2177-49ED-BE43-47DB6DBCC550}" type="pres">
      <dgm:prSet presAssocID="{FAD3838B-29B0-4CD0-9F97-13B7F9EC8A52}" presName="vertOne" presStyleCnt="0"/>
      <dgm:spPr/>
      <dgm:t>
        <a:bodyPr/>
        <a:lstStyle/>
        <a:p>
          <a:endParaRPr lang="de-DE"/>
        </a:p>
      </dgm:t>
    </dgm:pt>
    <dgm:pt modelId="{337AA5F8-A570-498F-91DC-C2C28C07EA3D}" type="pres">
      <dgm:prSet presAssocID="{FAD3838B-29B0-4CD0-9F97-13B7F9EC8A5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1664A44-E8B0-48D0-BD40-C1B933EE22FB}" type="pres">
      <dgm:prSet presAssocID="{FAD3838B-29B0-4CD0-9F97-13B7F9EC8A52}" presName="parTransOne" presStyleCnt="0"/>
      <dgm:spPr/>
      <dgm:t>
        <a:bodyPr/>
        <a:lstStyle/>
        <a:p>
          <a:endParaRPr lang="de-DE"/>
        </a:p>
      </dgm:t>
    </dgm:pt>
    <dgm:pt modelId="{FA348746-AF8B-4262-A7C1-0213CB1058D9}" type="pres">
      <dgm:prSet presAssocID="{FAD3838B-29B0-4CD0-9F97-13B7F9EC8A52}" presName="horzOne" presStyleCnt="0"/>
      <dgm:spPr/>
      <dgm:t>
        <a:bodyPr/>
        <a:lstStyle/>
        <a:p>
          <a:endParaRPr lang="de-DE"/>
        </a:p>
      </dgm:t>
    </dgm:pt>
    <dgm:pt modelId="{62BB8A4C-BB87-4F46-A745-419C4FF9933B}" type="pres">
      <dgm:prSet presAssocID="{9200D928-2C79-4E30-902D-0641782FCBD2}" presName="vertTwo" presStyleCnt="0"/>
      <dgm:spPr/>
      <dgm:t>
        <a:bodyPr/>
        <a:lstStyle/>
        <a:p>
          <a:endParaRPr lang="de-DE"/>
        </a:p>
      </dgm:t>
    </dgm:pt>
    <dgm:pt modelId="{5AE06B5E-0284-44CB-AA99-A84D465A6140}" type="pres">
      <dgm:prSet presAssocID="{9200D928-2C79-4E30-902D-0641782FCBD2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50ED121-D3BA-4576-8242-F35404D3397A}" type="pres">
      <dgm:prSet presAssocID="{9200D928-2C79-4E30-902D-0641782FCBD2}" presName="parTransTwo" presStyleCnt="0"/>
      <dgm:spPr/>
      <dgm:t>
        <a:bodyPr/>
        <a:lstStyle/>
        <a:p>
          <a:endParaRPr lang="de-DE"/>
        </a:p>
      </dgm:t>
    </dgm:pt>
    <dgm:pt modelId="{DA7FB153-3037-439F-9B12-59F4B3143FA2}" type="pres">
      <dgm:prSet presAssocID="{9200D928-2C79-4E30-902D-0641782FCBD2}" presName="horzTwo" presStyleCnt="0"/>
      <dgm:spPr/>
      <dgm:t>
        <a:bodyPr/>
        <a:lstStyle/>
        <a:p>
          <a:endParaRPr lang="de-DE"/>
        </a:p>
      </dgm:t>
    </dgm:pt>
    <dgm:pt modelId="{D5D4A666-F962-4900-8F60-09D1B6E06889}" type="pres">
      <dgm:prSet presAssocID="{CE2FFF3E-16C4-40CA-A62D-A94506FD27BA}" presName="vertThree" presStyleCnt="0"/>
      <dgm:spPr/>
      <dgm:t>
        <a:bodyPr/>
        <a:lstStyle/>
        <a:p>
          <a:endParaRPr lang="de-DE"/>
        </a:p>
      </dgm:t>
    </dgm:pt>
    <dgm:pt modelId="{C5F93FBA-CCB3-472A-B431-4BBE1DC25BED}" type="pres">
      <dgm:prSet presAssocID="{CE2FFF3E-16C4-40CA-A62D-A94506FD27BA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68CFF9D-6122-4BD6-BBD4-9F3D50721320}" type="pres">
      <dgm:prSet presAssocID="{CE2FFF3E-16C4-40CA-A62D-A94506FD27BA}" presName="horzThree" presStyleCnt="0"/>
      <dgm:spPr/>
      <dgm:t>
        <a:bodyPr/>
        <a:lstStyle/>
        <a:p>
          <a:endParaRPr lang="de-DE"/>
        </a:p>
      </dgm:t>
    </dgm:pt>
    <dgm:pt modelId="{A1E96321-B0B6-4D7B-8620-B0EFAFC231F3}" type="pres">
      <dgm:prSet presAssocID="{AF0FD695-1E8C-47D9-8E45-446DE7784A22}" presName="sibSpaceTwo" presStyleCnt="0"/>
      <dgm:spPr/>
      <dgm:t>
        <a:bodyPr/>
        <a:lstStyle/>
        <a:p>
          <a:endParaRPr lang="de-DE"/>
        </a:p>
      </dgm:t>
    </dgm:pt>
    <dgm:pt modelId="{46A47BF9-A7F2-4451-91BB-E3C67BC31F6D}" type="pres">
      <dgm:prSet presAssocID="{A64A864D-2304-4F09-9DB2-77D9FD127044}" presName="vertTwo" presStyleCnt="0"/>
      <dgm:spPr/>
      <dgm:t>
        <a:bodyPr/>
        <a:lstStyle/>
        <a:p>
          <a:endParaRPr lang="de-DE"/>
        </a:p>
      </dgm:t>
    </dgm:pt>
    <dgm:pt modelId="{D9065D84-4C7E-4960-AB94-543C75EF9BAC}" type="pres">
      <dgm:prSet presAssocID="{A64A864D-2304-4F09-9DB2-77D9FD127044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4601CF9-5F02-4250-B6FE-BD22B4385199}" type="pres">
      <dgm:prSet presAssocID="{A64A864D-2304-4F09-9DB2-77D9FD127044}" presName="parTransTwo" presStyleCnt="0"/>
      <dgm:spPr/>
      <dgm:t>
        <a:bodyPr/>
        <a:lstStyle/>
        <a:p>
          <a:endParaRPr lang="de-DE"/>
        </a:p>
      </dgm:t>
    </dgm:pt>
    <dgm:pt modelId="{D03987CE-9219-45AE-B924-A0105E69D4FA}" type="pres">
      <dgm:prSet presAssocID="{A64A864D-2304-4F09-9DB2-77D9FD127044}" presName="horzTwo" presStyleCnt="0"/>
      <dgm:spPr/>
      <dgm:t>
        <a:bodyPr/>
        <a:lstStyle/>
        <a:p>
          <a:endParaRPr lang="de-DE"/>
        </a:p>
      </dgm:t>
    </dgm:pt>
    <dgm:pt modelId="{5C82D887-856C-4AB0-A835-20ED90E76B3B}" type="pres">
      <dgm:prSet presAssocID="{6D0706C5-B4E1-436C-A25C-FAE7B097C696}" presName="vertThree" presStyleCnt="0"/>
      <dgm:spPr/>
      <dgm:t>
        <a:bodyPr/>
        <a:lstStyle/>
        <a:p>
          <a:endParaRPr lang="de-DE"/>
        </a:p>
      </dgm:t>
    </dgm:pt>
    <dgm:pt modelId="{179D9AEB-5147-4994-839E-152EF9F2C516}" type="pres">
      <dgm:prSet presAssocID="{6D0706C5-B4E1-436C-A25C-FAE7B097C696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3ABAF27-6A38-4557-B2BD-E237242B47A6}" type="pres">
      <dgm:prSet presAssocID="{6D0706C5-B4E1-436C-A25C-FAE7B097C696}" presName="horzThree" presStyleCnt="0"/>
      <dgm:spPr/>
      <dgm:t>
        <a:bodyPr/>
        <a:lstStyle/>
        <a:p>
          <a:endParaRPr lang="de-DE"/>
        </a:p>
      </dgm:t>
    </dgm:pt>
    <dgm:pt modelId="{31E1BC27-5177-4BA8-9D6D-2A80E8DD8737}" type="pres">
      <dgm:prSet presAssocID="{CDFF203D-5EE4-46F1-81C3-102B1926A1CA}" presName="sibSpaceTwo" presStyleCnt="0"/>
      <dgm:spPr/>
      <dgm:t>
        <a:bodyPr/>
        <a:lstStyle/>
        <a:p>
          <a:endParaRPr lang="de-DE"/>
        </a:p>
      </dgm:t>
    </dgm:pt>
    <dgm:pt modelId="{135B1FB0-65FE-4BC7-8281-6DEB36E54384}" type="pres">
      <dgm:prSet presAssocID="{E5C50888-76AF-4552-96CA-F6EE424B43F9}" presName="vertTwo" presStyleCnt="0"/>
      <dgm:spPr/>
      <dgm:t>
        <a:bodyPr/>
        <a:lstStyle/>
        <a:p>
          <a:endParaRPr lang="de-DE"/>
        </a:p>
      </dgm:t>
    </dgm:pt>
    <dgm:pt modelId="{AA5FF83D-5EB7-410E-B130-3ED4FFFE2398}" type="pres">
      <dgm:prSet presAssocID="{E5C50888-76AF-4552-96CA-F6EE424B43F9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4232BF6-7E9E-4B90-B3FA-6CAA96D89AD0}" type="pres">
      <dgm:prSet presAssocID="{E5C50888-76AF-4552-96CA-F6EE424B43F9}" presName="parTransTwo" presStyleCnt="0"/>
      <dgm:spPr/>
      <dgm:t>
        <a:bodyPr/>
        <a:lstStyle/>
        <a:p>
          <a:endParaRPr lang="de-DE"/>
        </a:p>
      </dgm:t>
    </dgm:pt>
    <dgm:pt modelId="{4FC6D0A4-1315-45E2-80E3-DC1CB8449A5C}" type="pres">
      <dgm:prSet presAssocID="{E5C50888-76AF-4552-96CA-F6EE424B43F9}" presName="horzTwo" presStyleCnt="0"/>
      <dgm:spPr/>
      <dgm:t>
        <a:bodyPr/>
        <a:lstStyle/>
        <a:p>
          <a:endParaRPr lang="de-DE"/>
        </a:p>
      </dgm:t>
    </dgm:pt>
    <dgm:pt modelId="{99026124-1FAC-4F10-8C84-94E2FD7A953B}" type="pres">
      <dgm:prSet presAssocID="{6B73B349-EE62-4F82-B8C9-DA46D1C2B1D3}" presName="vertThree" presStyleCnt="0"/>
      <dgm:spPr/>
      <dgm:t>
        <a:bodyPr/>
        <a:lstStyle/>
        <a:p>
          <a:endParaRPr lang="de-DE"/>
        </a:p>
      </dgm:t>
    </dgm:pt>
    <dgm:pt modelId="{FA598A75-F7E5-492D-A57C-E17F6580219F}" type="pres">
      <dgm:prSet presAssocID="{6B73B349-EE62-4F82-B8C9-DA46D1C2B1D3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31C48C8-E0B2-46D4-80F4-0A32584E0C6B}" type="pres">
      <dgm:prSet presAssocID="{6B73B349-EE62-4F82-B8C9-DA46D1C2B1D3}" presName="horzThree" presStyleCnt="0"/>
      <dgm:spPr/>
      <dgm:t>
        <a:bodyPr/>
        <a:lstStyle/>
        <a:p>
          <a:endParaRPr lang="de-DE"/>
        </a:p>
      </dgm:t>
    </dgm:pt>
    <dgm:pt modelId="{3805D147-0E6B-42F1-ADC1-B995EF2B667D}" type="pres">
      <dgm:prSet presAssocID="{A4D8C50E-4CAB-4461-86C4-5837CF175BC7}" presName="sibSpaceTwo" presStyleCnt="0"/>
      <dgm:spPr/>
      <dgm:t>
        <a:bodyPr/>
        <a:lstStyle/>
        <a:p>
          <a:endParaRPr lang="de-DE"/>
        </a:p>
      </dgm:t>
    </dgm:pt>
    <dgm:pt modelId="{C31E9542-EA90-41F5-A891-CF1563DD52C9}" type="pres">
      <dgm:prSet presAssocID="{0F652713-45D8-4F89-8A14-15E3AB8CB14B}" presName="vertTwo" presStyleCnt="0"/>
      <dgm:spPr/>
      <dgm:t>
        <a:bodyPr/>
        <a:lstStyle/>
        <a:p>
          <a:endParaRPr lang="de-DE"/>
        </a:p>
      </dgm:t>
    </dgm:pt>
    <dgm:pt modelId="{3520D6CC-FAAE-4170-B35A-300302F7EA72}" type="pres">
      <dgm:prSet presAssocID="{0F652713-45D8-4F89-8A14-15E3AB8CB14B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CDE3AA2-85AE-425F-BCCA-15A163B306A9}" type="pres">
      <dgm:prSet presAssocID="{0F652713-45D8-4F89-8A14-15E3AB8CB14B}" presName="parTransTwo" presStyleCnt="0"/>
      <dgm:spPr/>
      <dgm:t>
        <a:bodyPr/>
        <a:lstStyle/>
        <a:p>
          <a:endParaRPr lang="de-DE"/>
        </a:p>
      </dgm:t>
    </dgm:pt>
    <dgm:pt modelId="{0DB71387-78EE-45A4-A290-8BDCE70F4EB1}" type="pres">
      <dgm:prSet presAssocID="{0F652713-45D8-4F89-8A14-15E3AB8CB14B}" presName="horzTwo" presStyleCnt="0"/>
      <dgm:spPr/>
      <dgm:t>
        <a:bodyPr/>
        <a:lstStyle/>
        <a:p>
          <a:endParaRPr lang="de-DE"/>
        </a:p>
      </dgm:t>
    </dgm:pt>
    <dgm:pt modelId="{C22073B4-6123-4335-AAD4-F6706BFAFCA2}" type="pres">
      <dgm:prSet presAssocID="{435F1B1B-E56F-4A83-8E03-ED9F468D344E}" presName="vertThree" presStyleCnt="0"/>
      <dgm:spPr/>
      <dgm:t>
        <a:bodyPr/>
        <a:lstStyle/>
        <a:p>
          <a:endParaRPr lang="de-DE"/>
        </a:p>
      </dgm:t>
    </dgm:pt>
    <dgm:pt modelId="{8E06B418-3813-4E0B-A0C3-CA834B61FB4C}" type="pres">
      <dgm:prSet presAssocID="{435F1B1B-E56F-4A83-8E03-ED9F468D344E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499C438-1F18-4BDD-A6D9-5594054C5F83}" type="pres">
      <dgm:prSet presAssocID="{435F1B1B-E56F-4A83-8E03-ED9F468D344E}" presName="horzThree" presStyleCnt="0"/>
      <dgm:spPr/>
      <dgm:t>
        <a:bodyPr/>
        <a:lstStyle/>
        <a:p>
          <a:endParaRPr lang="de-DE"/>
        </a:p>
      </dgm:t>
    </dgm:pt>
  </dgm:ptLst>
  <dgm:cxnLst>
    <dgm:cxn modelId="{3C29C404-CF78-4560-AC8A-DA34706FE82F}" type="presOf" srcId="{6B73B349-EE62-4F82-B8C9-DA46D1C2B1D3}" destId="{FA598A75-F7E5-492D-A57C-E17F6580219F}" srcOrd="0" destOrd="0" presId="urn:microsoft.com/office/officeart/2005/8/layout/hierarchy4"/>
    <dgm:cxn modelId="{8AA3584C-E41C-4D50-BEAF-12E94759E4F6}" srcId="{FAD3838B-29B0-4CD0-9F97-13B7F9EC8A52}" destId="{9200D928-2C79-4E30-902D-0641782FCBD2}" srcOrd="0" destOrd="0" parTransId="{545DC361-FC08-4DDC-AAEC-CB0A77A6814A}" sibTransId="{AF0FD695-1E8C-47D9-8E45-446DE7784A22}"/>
    <dgm:cxn modelId="{A8046794-3D8C-4CF9-AFF2-E915EDE8C239}" srcId="{FAD3838B-29B0-4CD0-9F97-13B7F9EC8A52}" destId="{0F652713-45D8-4F89-8A14-15E3AB8CB14B}" srcOrd="3" destOrd="0" parTransId="{82C0E0DC-901A-46D7-86B5-392FF362901D}" sibTransId="{90E48F07-881A-423B-B2BD-6FE634827C7C}"/>
    <dgm:cxn modelId="{D8931550-1304-4C29-ABDF-71C064A4FEDA}" srcId="{D439C0A6-C216-4B09-BACF-FCA5ED963A18}" destId="{FAD3838B-29B0-4CD0-9F97-13B7F9EC8A52}" srcOrd="0" destOrd="0" parTransId="{83D054F9-67C1-48C8-BF97-D6E7CB60AD60}" sibTransId="{B8518DC7-08E2-485E-894A-2A53EFC953A6}"/>
    <dgm:cxn modelId="{5AC9FCDC-C1F8-4362-9691-4C2572F66563}" type="presOf" srcId="{FAD3838B-29B0-4CD0-9F97-13B7F9EC8A52}" destId="{337AA5F8-A570-498F-91DC-C2C28C07EA3D}" srcOrd="0" destOrd="0" presId="urn:microsoft.com/office/officeart/2005/8/layout/hierarchy4"/>
    <dgm:cxn modelId="{C14B82C4-B6D0-4631-AA23-C23C38B72DE8}" srcId="{FAD3838B-29B0-4CD0-9F97-13B7F9EC8A52}" destId="{E5C50888-76AF-4552-96CA-F6EE424B43F9}" srcOrd="2" destOrd="0" parTransId="{CBB7AC38-3463-4072-B91E-CA852CC502B4}" sibTransId="{A4D8C50E-4CAB-4461-86C4-5837CF175BC7}"/>
    <dgm:cxn modelId="{44D01442-AD52-4A14-AD95-1D78CF168506}" type="presOf" srcId="{9200D928-2C79-4E30-902D-0641782FCBD2}" destId="{5AE06B5E-0284-44CB-AA99-A84D465A6140}" srcOrd="0" destOrd="0" presId="urn:microsoft.com/office/officeart/2005/8/layout/hierarchy4"/>
    <dgm:cxn modelId="{34F7C287-1DD9-46A5-BEB6-802F0C9AC4CC}" type="presOf" srcId="{D439C0A6-C216-4B09-BACF-FCA5ED963A18}" destId="{DB0309CE-65EE-4ABE-8C94-0D09BEAE9CED}" srcOrd="0" destOrd="0" presId="urn:microsoft.com/office/officeart/2005/8/layout/hierarchy4"/>
    <dgm:cxn modelId="{E69E5CDB-37C5-44CD-9784-822EA7426A4D}" type="presOf" srcId="{435F1B1B-E56F-4A83-8E03-ED9F468D344E}" destId="{8E06B418-3813-4E0B-A0C3-CA834B61FB4C}" srcOrd="0" destOrd="0" presId="urn:microsoft.com/office/officeart/2005/8/layout/hierarchy4"/>
    <dgm:cxn modelId="{B664262E-FE71-4E54-B5CE-25EBB763A856}" type="presOf" srcId="{0F652713-45D8-4F89-8A14-15E3AB8CB14B}" destId="{3520D6CC-FAAE-4170-B35A-300302F7EA72}" srcOrd="0" destOrd="0" presId="urn:microsoft.com/office/officeart/2005/8/layout/hierarchy4"/>
    <dgm:cxn modelId="{7C7F7041-3D29-485E-AC30-6342EA898F6D}" type="presOf" srcId="{CE2FFF3E-16C4-40CA-A62D-A94506FD27BA}" destId="{C5F93FBA-CCB3-472A-B431-4BBE1DC25BED}" srcOrd="0" destOrd="0" presId="urn:microsoft.com/office/officeart/2005/8/layout/hierarchy4"/>
    <dgm:cxn modelId="{C4F3C509-1882-453E-B153-C601C9730AD2}" srcId="{0F652713-45D8-4F89-8A14-15E3AB8CB14B}" destId="{435F1B1B-E56F-4A83-8E03-ED9F468D344E}" srcOrd="0" destOrd="0" parTransId="{EBA140B8-83DA-4197-86C0-D2F085F37F74}" sibTransId="{FD3ED999-3621-4FBB-A94A-E3C03B48C87A}"/>
    <dgm:cxn modelId="{E0ABA0F9-0748-4EEF-B921-5498D07D6685}" srcId="{FAD3838B-29B0-4CD0-9F97-13B7F9EC8A52}" destId="{A64A864D-2304-4F09-9DB2-77D9FD127044}" srcOrd="1" destOrd="0" parTransId="{4A551083-D0CC-4BDC-AB7C-D4E418E3A55F}" sibTransId="{CDFF203D-5EE4-46F1-81C3-102B1926A1CA}"/>
    <dgm:cxn modelId="{360AE499-45BA-4A18-882C-E935D43C83B1}" type="presOf" srcId="{6D0706C5-B4E1-436C-A25C-FAE7B097C696}" destId="{179D9AEB-5147-4994-839E-152EF9F2C516}" srcOrd="0" destOrd="0" presId="urn:microsoft.com/office/officeart/2005/8/layout/hierarchy4"/>
    <dgm:cxn modelId="{3A3A7382-CD28-4ECD-9CED-2E581EC5E35C}" srcId="{9200D928-2C79-4E30-902D-0641782FCBD2}" destId="{CE2FFF3E-16C4-40CA-A62D-A94506FD27BA}" srcOrd="0" destOrd="0" parTransId="{358BFBAE-E134-4977-98B2-E6E49EE33106}" sibTransId="{25547087-DBDE-4462-8A76-53D8CDC10A76}"/>
    <dgm:cxn modelId="{8B4C5CB2-2295-4E0B-AA71-28DF904E122E}" type="presOf" srcId="{E5C50888-76AF-4552-96CA-F6EE424B43F9}" destId="{AA5FF83D-5EB7-410E-B130-3ED4FFFE2398}" srcOrd="0" destOrd="0" presId="urn:microsoft.com/office/officeart/2005/8/layout/hierarchy4"/>
    <dgm:cxn modelId="{F28D4CD9-1737-4B86-9F9C-27295E1ADA03}" type="presOf" srcId="{A64A864D-2304-4F09-9DB2-77D9FD127044}" destId="{D9065D84-4C7E-4960-AB94-543C75EF9BAC}" srcOrd="0" destOrd="0" presId="urn:microsoft.com/office/officeart/2005/8/layout/hierarchy4"/>
    <dgm:cxn modelId="{9856BF76-ADA2-4896-871A-C8DBE9114BB6}" srcId="{A64A864D-2304-4F09-9DB2-77D9FD127044}" destId="{6D0706C5-B4E1-436C-A25C-FAE7B097C696}" srcOrd="0" destOrd="0" parTransId="{9BB10ACA-7090-4557-B531-7D471BE8E06F}" sibTransId="{988DED96-1AD8-49E1-AF4E-383479D00A73}"/>
    <dgm:cxn modelId="{09D42A7D-544C-4AF2-8AF3-8368E402F8E4}" srcId="{E5C50888-76AF-4552-96CA-F6EE424B43F9}" destId="{6B73B349-EE62-4F82-B8C9-DA46D1C2B1D3}" srcOrd="0" destOrd="0" parTransId="{466349D1-89DE-42EE-9B21-755DBD10008D}" sibTransId="{86D898C5-A6D3-49FB-8109-659403F719D9}"/>
    <dgm:cxn modelId="{CC8853B3-5C4B-4F5E-8563-7B340AC7D148}" type="presParOf" srcId="{DB0309CE-65EE-4ABE-8C94-0D09BEAE9CED}" destId="{4BDB3C27-2177-49ED-BE43-47DB6DBCC550}" srcOrd="0" destOrd="0" presId="urn:microsoft.com/office/officeart/2005/8/layout/hierarchy4"/>
    <dgm:cxn modelId="{85F36425-08C9-4231-A8EF-F89AEAA74A7F}" type="presParOf" srcId="{4BDB3C27-2177-49ED-BE43-47DB6DBCC550}" destId="{337AA5F8-A570-498F-91DC-C2C28C07EA3D}" srcOrd="0" destOrd="0" presId="urn:microsoft.com/office/officeart/2005/8/layout/hierarchy4"/>
    <dgm:cxn modelId="{F011A6AA-1881-4983-86D5-E0B3DAF200DA}" type="presParOf" srcId="{4BDB3C27-2177-49ED-BE43-47DB6DBCC550}" destId="{D1664A44-E8B0-48D0-BD40-C1B933EE22FB}" srcOrd="1" destOrd="0" presId="urn:microsoft.com/office/officeart/2005/8/layout/hierarchy4"/>
    <dgm:cxn modelId="{52E5B478-A975-4E55-80B5-85913C80E6C0}" type="presParOf" srcId="{4BDB3C27-2177-49ED-BE43-47DB6DBCC550}" destId="{FA348746-AF8B-4262-A7C1-0213CB1058D9}" srcOrd="2" destOrd="0" presId="urn:microsoft.com/office/officeart/2005/8/layout/hierarchy4"/>
    <dgm:cxn modelId="{1F1C5EDE-93BD-4373-AC5B-D6B19C98CE35}" type="presParOf" srcId="{FA348746-AF8B-4262-A7C1-0213CB1058D9}" destId="{62BB8A4C-BB87-4F46-A745-419C4FF9933B}" srcOrd="0" destOrd="0" presId="urn:microsoft.com/office/officeart/2005/8/layout/hierarchy4"/>
    <dgm:cxn modelId="{8862B811-4DEB-49A9-A477-E48E30FB5E06}" type="presParOf" srcId="{62BB8A4C-BB87-4F46-A745-419C4FF9933B}" destId="{5AE06B5E-0284-44CB-AA99-A84D465A6140}" srcOrd="0" destOrd="0" presId="urn:microsoft.com/office/officeart/2005/8/layout/hierarchy4"/>
    <dgm:cxn modelId="{732D7910-C219-499D-A1DB-15011A6A2E68}" type="presParOf" srcId="{62BB8A4C-BB87-4F46-A745-419C4FF9933B}" destId="{350ED121-D3BA-4576-8242-F35404D3397A}" srcOrd="1" destOrd="0" presId="urn:microsoft.com/office/officeart/2005/8/layout/hierarchy4"/>
    <dgm:cxn modelId="{F09B5C4E-7AE3-4050-A634-016DBCA5ABB1}" type="presParOf" srcId="{62BB8A4C-BB87-4F46-A745-419C4FF9933B}" destId="{DA7FB153-3037-439F-9B12-59F4B3143FA2}" srcOrd="2" destOrd="0" presId="urn:microsoft.com/office/officeart/2005/8/layout/hierarchy4"/>
    <dgm:cxn modelId="{4557E296-A7DC-47FE-96C9-C9A340770499}" type="presParOf" srcId="{DA7FB153-3037-439F-9B12-59F4B3143FA2}" destId="{D5D4A666-F962-4900-8F60-09D1B6E06889}" srcOrd="0" destOrd="0" presId="urn:microsoft.com/office/officeart/2005/8/layout/hierarchy4"/>
    <dgm:cxn modelId="{D54A13EA-4EFF-4FBB-B07B-C72146841774}" type="presParOf" srcId="{D5D4A666-F962-4900-8F60-09D1B6E06889}" destId="{C5F93FBA-CCB3-472A-B431-4BBE1DC25BED}" srcOrd="0" destOrd="0" presId="urn:microsoft.com/office/officeart/2005/8/layout/hierarchy4"/>
    <dgm:cxn modelId="{87ED7E24-1CEE-4583-A41D-D4028C92FDD1}" type="presParOf" srcId="{D5D4A666-F962-4900-8F60-09D1B6E06889}" destId="{568CFF9D-6122-4BD6-BBD4-9F3D50721320}" srcOrd="1" destOrd="0" presId="urn:microsoft.com/office/officeart/2005/8/layout/hierarchy4"/>
    <dgm:cxn modelId="{1FBB65F6-41C4-4244-AD09-EA34B200FC20}" type="presParOf" srcId="{FA348746-AF8B-4262-A7C1-0213CB1058D9}" destId="{A1E96321-B0B6-4D7B-8620-B0EFAFC231F3}" srcOrd="1" destOrd="0" presId="urn:microsoft.com/office/officeart/2005/8/layout/hierarchy4"/>
    <dgm:cxn modelId="{5BB4A95B-C098-45DB-9B71-5D9CAC156D6E}" type="presParOf" srcId="{FA348746-AF8B-4262-A7C1-0213CB1058D9}" destId="{46A47BF9-A7F2-4451-91BB-E3C67BC31F6D}" srcOrd="2" destOrd="0" presId="urn:microsoft.com/office/officeart/2005/8/layout/hierarchy4"/>
    <dgm:cxn modelId="{9792E508-EED6-4106-9F3A-1E9A5979DE70}" type="presParOf" srcId="{46A47BF9-A7F2-4451-91BB-E3C67BC31F6D}" destId="{D9065D84-4C7E-4960-AB94-543C75EF9BAC}" srcOrd="0" destOrd="0" presId="urn:microsoft.com/office/officeart/2005/8/layout/hierarchy4"/>
    <dgm:cxn modelId="{3FFB4AC1-B6EB-41FE-99C8-111AA2B61D61}" type="presParOf" srcId="{46A47BF9-A7F2-4451-91BB-E3C67BC31F6D}" destId="{34601CF9-5F02-4250-B6FE-BD22B4385199}" srcOrd="1" destOrd="0" presId="urn:microsoft.com/office/officeart/2005/8/layout/hierarchy4"/>
    <dgm:cxn modelId="{8D059475-C809-47D1-B62F-83CB08B44FC0}" type="presParOf" srcId="{46A47BF9-A7F2-4451-91BB-E3C67BC31F6D}" destId="{D03987CE-9219-45AE-B924-A0105E69D4FA}" srcOrd="2" destOrd="0" presId="urn:microsoft.com/office/officeart/2005/8/layout/hierarchy4"/>
    <dgm:cxn modelId="{DA0DF908-DDF9-4ADC-96A0-2E184FA8A01E}" type="presParOf" srcId="{D03987CE-9219-45AE-B924-A0105E69D4FA}" destId="{5C82D887-856C-4AB0-A835-20ED90E76B3B}" srcOrd="0" destOrd="0" presId="urn:microsoft.com/office/officeart/2005/8/layout/hierarchy4"/>
    <dgm:cxn modelId="{7BC18E09-80C6-485F-8EEA-5ABF7113E5D8}" type="presParOf" srcId="{5C82D887-856C-4AB0-A835-20ED90E76B3B}" destId="{179D9AEB-5147-4994-839E-152EF9F2C516}" srcOrd="0" destOrd="0" presId="urn:microsoft.com/office/officeart/2005/8/layout/hierarchy4"/>
    <dgm:cxn modelId="{E3E38756-C7DD-483C-B897-61B84AD25283}" type="presParOf" srcId="{5C82D887-856C-4AB0-A835-20ED90E76B3B}" destId="{F3ABAF27-6A38-4557-B2BD-E237242B47A6}" srcOrd="1" destOrd="0" presId="urn:microsoft.com/office/officeart/2005/8/layout/hierarchy4"/>
    <dgm:cxn modelId="{BB679AA9-CA88-4191-845E-BE46673B0860}" type="presParOf" srcId="{FA348746-AF8B-4262-A7C1-0213CB1058D9}" destId="{31E1BC27-5177-4BA8-9D6D-2A80E8DD8737}" srcOrd="3" destOrd="0" presId="urn:microsoft.com/office/officeart/2005/8/layout/hierarchy4"/>
    <dgm:cxn modelId="{6BF060AD-01DF-4418-9B9F-1951AFBCFFB1}" type="presParOf" srcId="{FA348746-AF8B-4262-A7C1-0213CB1058D9}" destId="{135B1FB0-65FE-4BC7-8281-6DEB36E54384}" srcOrd="4" destOrd="0" presId="urn:microsoft.com/office/officeart/2005/8/layout/hierarchy4"/>
    <dgm:cxn modelId="{938D7FB3-EC98-4753-8A68-72422C7DF0AD}" type="presParOf" srcId="{135B1FB0-65FE-4BC7-8281-6DEB36E54384}" destId="{AA5FF83D-5EB7-410E-B130-3ED4FFFE2398}" srcOrd="0" destOrd="0" presId="urn:microsoft.com/office/officeart/2005/8/layout/hierarchy4"/>
    <dgm:cxn modelId="{8C614065-F8B2-4445-896A-3FFDEC25FF27}" type="presParOf" srcId="{135B1FB0-65FE-4BC7-8281-6DEB36E54384}" destId="{F4232BF6-7E9E-4B90-B3FA-6CAA96D89AD0}" srcOrd="1" destOrd="0" presId="urn:microsoft.com/office/officeart/2005/8/layout/hierarchy4"/>
    <dgm:cxn modelId="{28C4B427-BC74-463C-86B8-2512A1A44716}" type="presParOf" srcId="{135B1FB0-65FE-4BC7-8281-6DEB36E54384}" destId="{4FC6D0A4-1315-45E2-80E3-DC1CB8449A5C}" srcOrd="2" destOrd="0" presId="urn:microsoft.com/office/officeart/2005/8/layout/hierarchy4"/>
    <dgm:cxn modelId="{68D8C753-2AD9-4D35-BAA0-231C12282C2A}" type="presParOf" srcId="{4FC6D0A4-1315-45E2-80E3-DC1CB8449A5C}" destId="{99026124-1FAC-4F10-8C84-94E2FD7A953B}" srcOrd="0" destOrd="0" presId="urn:microsoft.com/office/officeart/2005/8/layout/hierarchy4"/>
    <dgm:cxn modelId="{0180ABA1-6934-4ADA-AF00-65F6E75961DA}" type="presParOf" srcId="{99026124-1FAC-4F10-8C84-94E2FD7A953B}" destId="{FA598A75-F7E5-492D-A57C-E17F6580219F}" srcOrd="0" destOrd="0" presId="urn:microsoft.com/office/officeart/2005/8/layout/hierarchy4"/>
    <dgm:cxn modelId="{5873BACD-896E-4BF2-B8AF-5C094296BE30}" type="presParOf" srcId="{99026124-1FAC-4F10-8C84-94E2FD7A953B}" destId="{731C48C8-E0B2-46D4-80F4-0A32584E0C6B}" srcOrd="1" destOrd="0" presId="urn:microsoft.com/office/officeart/2005/8/layout/hierarchy4"/>
    <dgm:cxn modelId="{7363605A-67D8-42DE-A8AE-CD2D1D902CB7}" type="presParOf" srcId="{FA348746-AF8B-4262-A7C1-0213CB1058D9}" destId="{3805D147-0E6B-42F1-ADC1-B995EF2B667D}" srcOrd="5" destOrd="0" presId="urn:microsoft.com/office/officeart/2005/8/layout/hierarchy4"/>
    <dgm:cxn modelId="{4D0F2AAD-BACA-42BF-A696-6EDB29B7BF48}" type="presParOf" srcId="{FA348746-AF8B-4262-A7C1-0213CB1058D9}" destId="{C31E9542-EA90-41F5-A891-CF1563DD52C9}" srcOrd="6" destOrd="0" presId="urn:microsoft.com/office/officeart/2005/8/layout/hierarchy4"/>
    <dgm:cxn modelId="{81BBFE76-57AF-4780-AB4F-745C8BFA56C8}" type="presParOf" srcId="{C31E9542-EA90-41F5-A891-CF1563DD52C9}" destId="{3520D6CC-FAAE-4170-B35A-300302F7EA72}" srcOrd="0" destOrd="0" presId="urn:microsoft.com/office/officeart/2005/8/layout/hierarchy4"/>
    <dgm:cxn modelId="{9037D996-7624-4BE4-9556-553A217D1C2C}" type="presParOf" srcId="{C31E9542-EA90-41F5-A891-CF1563DD52C9}" destId="{BCDE3AA2-85AE-425F-BCCA-15A163B306A9}" srcOrd="1" destOrd="0" presId="urn:microsoft.com/office/officeart/2005/8/layout/hierarchy4"/>
    <dgm:cxn modelId="{FB6542A4-C8B5-4D01-9E1A-1370F4251678}" type="presParOf" srcId="{C31E9542-EA90-41F5-A891-CF1563DD52C9}" destId="{0DB71387-78EE-45A4-A290-8BDCE70F4EB1}" srcOrd="2" destOrd="0" presId="urn:microsoft.com/office/officeart/2005/8/layout/hierarchy4"/>
    <dgm:cxn modelId="{580BAE0D-076E-47EB-BC9E-3C1D5B163B72}" type="presParOf" srcId="{0DB71387-78EE-45A4-A290-8BDCE70F4EB1}" destId="{C22073B4-6123-4335-AAD4-F6706BFAFCA2}" srcOrd="0" destOrd="0" presId="urn:microsoft.com/office/officeart/2005/8/layout/hierarchy4"/>
    <dgm:cxn modelId="{3BCF9794-CBF0-4A6A-9FC4-03C84BA59F4D}" type="presParOf" srcId="{C22073B4-6123-4335-AAD4-F6706BFAFCA2}" destId="{8E06B418-3813-4E0B-A0C3-CA834B61FB4C}" srcOrd="0" destOrd="0" presId="urn:microsoft.com/office/officeart/2005/8/layout/hierarchy4"/>
    <dgm:cxn modelId="{EEB92731-6189-435C-9F95-FB28B9ECD378}" type="presParOf" srcId="{C22073B4-6123-4335-AAD4-F6706BFAFCA2}" destId="{9499C438-1F18-4BDD-A6D9-5594054C5F83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50292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276F4F92-661F-4424-ADED-7D3829A4203F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3078EF-9FED-435B-A7E1-F13248F2741F}" type="slidenum">
              <a:rPr lang="de-DE"/>
              <a:pPr/>
              <a:t>1</a:t>
            </a:fld>
            <a:endParaRPr lang="de-DE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B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F6C4E2-CA72-4BDD-8C23-9CC81A472EE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900" dirty="0" smtClean="0"/>
              <a:t>The five pillars are preliminary. We suggest them for further testing and investigation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CBFA0-B2A1-5F43-926A-467B60841DD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100" dirty="0" smtClean="0"/>
              <a:t>Phase 1: Testing technical, legal, economic conditions and the water impact of the project ideas</a:t>
            </a:r>
          </a:p>
          <a:p>
            <a:pPr lvl="0"/>
            <a:r>
              <a:rPr lang="en-US" sz="2100" dirty="0" smtClean="0"/>
              <a:t>Phase 2: better word would be prototyping</a:t>
            </a:r>
            <a:endParaRPr lang="de-DE" sz="2100" dirty="0" smtClean="0"/>
          </a:p>
          <a:p>
            <a:pPr lvl="0"/>
            <a:r>
              <a:rPr lang="en-US" sz="2100" dirty="0" smtClean="0"/>
              <a:t>Phase 4: We must think beyond projects</a:t>
            </a:r>
            <a:endParaRPr lang="de-DE" sz="2100" dirty="0" smtClean="0"/>
          </a:p>
          <a:p>
            <a:pPr lvl="0"/>
            <a:r>
              <a:rPr lang="en-US" sz="2100" dirty="0" smtClean="0"/>
              <a:t>Programming of thoroughly tested projects</a:t>
            </a:r>
            <a:endParaRPr lang="de-DE" sz="2100" dirty="0" smtClean="0"/>
          </a:p>
          <a:p>
            <a:endParaRPr lang="en-US" sz="21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CBFA0-B2A1-5F43-926A-467B60841DD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F6C4E2-CA72-4BDD-8C23-9CC81A472EE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66C14-B4A9-493F-9FBD-3E63A45EC272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843E9D-B8E6-4A18-B999-A5D1C1735CD0}" type="slidenum">
              <a:rPr lang="de-DE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F0446D-7465-40CD-915D-CC364FFCF9FE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A4524D-88AF-4DA0-ABE0-9580BC608A1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AA46C78-4316-4006-B552-D0F5B7C2A95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CB4CC4-5D01-40EC-9BE5-4F9402117EE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F6C4E2-CA72-4BDD-8C23-9CC81A472EE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B6627C32-A0CE-40F6-BDFA-3C7C724DC8AA}" type="datetime1">
              <a:rPr lang="de-DE" sz="1200" b="0">
                <a:solidFill>
                  <a:schemeClr val="bg1"/>
                </a:solidFill>
              </a:rPr>
              <a:pPr/>
              <a:t>20.03.2011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7DC8B0F-09E1-4ADE-8436-67CF7C966884}" type="slidenum">
              <a:rPr lang="de-DE" sz="1200" b="0">
                <a:solidFill>
                  <a:schemeClr val="bg1"/>
                </a:solidFill>
              </a:rPr>
              <a:pPr/>
              <a:t>‹#›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2" cstate="print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3199" name="Rectangle 15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40400" y="1993726"/>
            <a:ext cx="7034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heretoadd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93200" name="Rectangle 16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40400" y="3239022"/>
            <a:ext cx="70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heretoaddsubtitle</a:t>
            </a:r>
            <a:endParaRPr lang="de-DE" dirty="0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93204" name="Picture 20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pic>
        <p:nvPicPr>
          <p:cNvPr id="15" name="Grafik 14" descr="gizlogo-standard-rgb.gif"/>
          <p:cNvPicPr>
            <a:picLocks noChangeAspect="1"/>
          </p:cNvPicPr>
          <p:nvPr userDrawn="1"/>
        </p:nvPicPr>
        <p:blipFill>
          <a:blip r:embed="rId4" cstate="print"/>
          <a:srcRect t="17992" b="17450"/>
          <a:stretch>
            <a:fillRect/>
          </a:stretch>
        </p:blipFill>
        <p:spPr>
          <a:xfrm>
            <a:off x="283425" y="114300"/>
            <a:ext cx="900000" cy="581025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heretoadd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2CB778-1684-4820-AE01-A6CF65E48D70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3880808"/>
            <a:ext cx="7034400" cy="1144800"/>
          </a:xfr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de-DE" sz="36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heretoadd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292939"/>
            <a:ext cx="7034400" cy="1500187"/>
          </a:xfrm>
        </p:spPr>
        <p:txBody>
          <a:bodyPr anchor="b"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Font typeface="Wingdings" pitchFamily="2" charset="2"/>
              <a:buNone/>
              <a:tabLst>
                <a:tab pos="2190750" algn="l"/>
              </a:tabLst>
              <a:def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9C08B-3F0B-45F7-96FC-E0E7F1EDB571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heretoadd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039813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95812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9DA14-23DB-4005-9410-95D99DFE4ACC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7034400" cy="6192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toaddtext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040400" y="2098784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toaddtext</a:t>
            </a:r>
            <a:endParaRPr lang="de-DE" dirty="0" smtClean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040400" y="2668044"/>
            <a:ext cx="3463200" cy="355739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15200" y="2098783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toaddtext</a:t>
            </a:r>
            <a:endParaRPr lang="de-DE" dirty="0" smtClean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15200" y="2668044"/>
            <a:ext cx="3463200" cy="3557392"/>
          </a:xfrm>
        </p:spPr>
        <p:txBody>
          <a:bodyPr/>
          <a:lstStyle>
            <a:lvl1pPr>
              <a:def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200" dirty="0" smtClean="0">
                <a:solidFill>
                  <a:schemeClr val="tx1"/>
                </a:solidFill>
                <a:latin typeface="+mn-lt"/>
              </a:defRPr>
            </a:lvl2pPr>
            <a:lvl3pPr>
              <a:defRPr lang="de-DE" sz="2000" dirty="0" smtClean="0">
                <a:solidFill>
                  <a:schemeClr val="tx1"/>
                </a:solidFill>
                <a:latin typeface="+mn-lt"/>
              </a:defRPr>
            </a:lvl3pPr>
            <a:lvl4pPr>
              <a:defRPr lang="de-DE" sz="1800" dirty="0" smtClean="0">
                <a:solidFill>
                  <a:schemeClr val="tx1"/>
                </a:solidFill>
                <a:latin typeface="+mn-lt"/>
              </a:defRPr>
            </a:lvl4pPr>
            <a:lvl5pPr>
              <a:defRPr lang="de-DE" sz="1600" dirty="0" smtClean="0">
                <a:solidFill>
                  <a:schemeClr val="tx1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91A89-BDBC-4828-A08B-29C7176101A4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C72ECF-0AE0-4187-A5C1-9378F853A497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B70727-BA99-4A8B-B070-898FC5BD9116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1411200"/>
            <a:ext cx="2484000" cy="1357052"/>
          </a:xfrm>
        </p:spPr>
        <p:txBody>
          <a:bodyPr anchor="b"/>
          <a:lstStyle>
            <a:lvl1pPr algn="l">
              <a:defRPr sz="2800" b="0" baseline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620022" y="1411201"/>
            <a:ext cx="4453200" cy="481423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2893512"/>
            <a:ext cx="2484000" cy="3331925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toaddtext</a:t>
            </a:r>
            <a:endParaRPr lang="de-DE" dirty="0" smtClean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86C2A-983F-4022-9DD0-DD623A56FF94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0400" y="4860099"/>
            <a:ext cx="7034400" cy="526093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toadd</a:t>
            </a:r>
            <a:r>
              <a:rPr lang="de-DE" dirty="0" smtClean="0"/>
              <a:t> title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152525" y="1411201"/>
            <a:ext cx="6831014" cy="3361215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 smtClean="0"/>
              <a:t>Click </a:t>
            </a:r>
            <a:r>
              <a:rPr lang="de-DE" dirty="0" err="1" smtClean="0"/>
              <a:t>icontoaddpicture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040400" y="5486400"/>
            <a:ext cx="7034400" cy="739036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toaddtext</a:t>
            </a:r>
            <a:endParaRPr lang="de-DE" dirty="0" smtClean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0ECFE9-3A9E-4E5E-AF41-520ACE265A77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B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AB81C545-FE68-41D5-BEA4-2878944C354C}" type="datetime1">
              <a:rPr lang="de-DE" sz="1200" b="0">
                <a:solidFill>
                  <a:schemeClr val="bg1"/>
                </a:solidFill>
              </a:rPr>
              <a:pPr/>
              <a:t>20.03.2011</a:t>
            </a:fld>
            <a:r>
              <a:rPr lang="de-DE" sz="1200" b="0">
                <a:solidFill>
                  <a:schemeClr val="bg1"/>
                </a:solidFill>
              </a:rPr>
              <a:t>     Seite </a:t>
            </a:r>
            <a:fld id="{F100B36D-5590-4186-A03B-FBE69F711ADE}" type="slidenum">
              <a:rPr lang="de-DE" sz="1200" b="0">
                <a:solidFill>
                  <a:schemeClr val="bg1"/>
                </a:solidFill>
              </a:rPr>
              <a:pPr/>
              <a:t>‹#›</a:t>
            </a:fld>
            <a:endParaRPr lang="de-DE" sz="1200" b="0">
              <a:solidFill>
                <a:schemeClr val="bg1"/>
              </a:solidFill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11" cstate="print">
            <a:lum contrast="-20000"/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</p:spPr>
      </p:pic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BZ" sz="2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39812" y="1411289"/>
            <a:ext cx="70344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</a:t>
            </a:r>
            <a:r>
              <a:rPr lang="de-DE" dirty="0" smtClean="0"/>
              <a:t> title</a:t>
            </a:r>
          </a:p>
        </p:txBody>
      </p:sp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9812" y="2106613"/>
            <a:ext cx="70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heretoaddtext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layer</a:t>
            </a:r>
            <a:endParaRPr lang="de-DE" dirty="0" smtClean="0"/>
          </a:p>
          <a:p>
            <a:pPr lvl="3"/>
            <a:r>
              <a:rPr lang="de-DE" dirty="0" err="1" smtClean="0"/>
              <a:t>Fourthlayer</a:t>
            </a:r>
            <a:endParaRPr lang="de-DE" dirty="0" smtClean="0"/>
          </a:p>
          <a:p>
            <a:pPr lvl="4"/>
            <a:r>
              <a:rPr lang="de-DE" dirty="0" err="1" smtClean="0"/>
              <a:t>Fifthlayer</a:t>
            </a:r>
            <a:endParaRPr lang="de-DE" dirty="0" smtClean="0"/>
          </a:p>
        </p:txBody>
      </p:sp>
      <p:sp>
        <p:nvSpPr>
          <p:cNvPr id="757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56400" y="6602400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94AC2515-8215-418A-964A-E2B00192C2E1}" type="datetime1">
              <a:rPr lang="de-DE" smtClean="0"/>
              <a:pPr/>
              <a:t>20.03.2011</a:t>
            </a:fld>
            <a:endParaRPr lang="de-DE" dirty="0"/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7893050" y="6602399"/>
            <a:ext cx="927100" cy="2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1200" b="0" dirty="0" smtClean="0">
                <a:solidFill>
                  <a:schemeClr val="bg1"/>
                </a:solidFill>
              </a:rPr>
              <a:t>Page </a:t>
            </a:r>
            <a:fld id="{327115CA-E6A4-425F-BB4F-A64D48743A27}" type="slidenum">
              <a:rPr lang="de-DE" sz="1200" b="0">
                <a:solidFill>
                  <a:schemeClr val="bg1"/>
                </a:solidFill>
              </a:rPr>
              <a:pPr/>
              <a:t>‹#›</a:t>
            </a:fld>
            <a:endParaRPr lang="de-DE" sz="1200" b="0" dirty="0">
              <a:solidFill>
                <a:schemeClr val="bg1"/>
              </a:solidFill>
            </a:endParaRP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75799" name="Picture 23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</p:spPr>
      </p:pic>
      <p:sp>
        <p:nvSpPr>
          <p:cNvPr id="758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4951" y="6601216"/>
            <a:ext cx="2895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endParaRPr lang="en-BZ" dirty="0"/>
          </a:p>
        </p:txBody>
      </p:sp>
      <p:pic>
        <p:nvPicPr>
          <p:cNvPr id="17" name="Grafik 16" descr="gizlogo-standard-rgb.gif"/>
          <p:cNvPicPr>
            <a:picLocks noChangeAspect="1"/>
          </p:cNvPicPr>
          <p:nvPr/>
        </p:nvPicPr>
        <p:blipFill>
          <a:blip r:embed="rId13" cstate="print"/>
          <a:srcRect t="17992" b="17450"/>
          <a:stretch>
            <a:fillRect/>
          </a:stretch>
        </p:blipFill>
        <p:spPr>
          <a:xfrm>
            <a:off x="283425" y="114300"/>
            <a:ext cx="900000" cy="5810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Font typeface="Wingdings" pitchFamily="2" charset="2"/>
        <a:buChar char="§"/>
        <a:tabLst>
          <a:tab pos="2190750" algn="l"/>
        </a:tabLst>
        <a:defRPr sz="2400" baseline="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tabLst>
          <a:tab pos="2190750" algn="l"/>
        </a:tabLst>
        <a:defRPr sz="2400">
          <a:solidFill>
            <a:schemeClr val="tx1"/>
          </a:solidFill>
          <a:latin typeface="+mn-lt"/>
        </a:defRPr>
      </a:lvl2pPr>
      <a:lvl3pPr marL="1238250" indent="-285750" algn="l" rtl="0" eaLnBrk="1" fontAlgn="base" hangingPunct="1">
        <a:spcBef>
          <a:spcPct val="20000"/>
        </a:spcBef>
        <a:spcAft>
          <a:spcPct val="0"/>
        </a:spcAft>
        <a:buClr>
          <a:srgbClr val="999999"/>
        </a:buClr>
        <a:buFont typeface="Wingdings" pitchFamily="2" charset="2"/>
        <a:buChar char="§"/>
        <a:tabLst>
          <a:tab pos="2190750" algn="l"/>
        </a:tabLst>
        <a:defRPr sz="2400" baseline="0">
          <a:solidFill>
            <a:schemeClr val="tx1"/>
          </a:solidFill>
          <a:latin typeface="+mn-lt"/>
        </a:defRPr>
      </a:lvl3pPr>
      <a:lvl4pPr marL="1714500" indent="-285750" algn="l" rtl="0" eaLnBrk="1" fontAlgn="base" hangingPunct="1">
        <a:spcBef>
          <a:spcPct val="20000"/>
        </a:spcBef>
        <a:spcAft>
          <a:spcPct val="0"/>
        </a:spcAft>
        <a:buClr>
          <a:srgbClr val="C80F0F"/>
        </a:buClr>
        <a:buChar char="-"/>
        <a:tabLst>
          <a:tab pos="2190750" algn="l"/>
        </a:tabLst>
        <a:defRPr sz="2400" baseline="0">
          <a:solidFill>
            <a:schemeClr val="tx1"/>
          </a:solidFill>
          <a:latin typeface="+mn-lt"/>
        </a:defRPr>
      </a:lvl4pPr>
      <a:lvl5pPr marL="21907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 baseline="0">
          <a:solidFill>
            <a:schemeClr val="tx1"/>
          </a:solidFill>
          <a:latin typeface="+mn-lt"/>
        </a:defRPr>
      </a:lvl5pPr>
      <a:lvl6pPr marL="26479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6pPr>
      <a:lvl7pPr marL="31051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7pPr>
      <a:lvl8pPr marL="35623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8pPr>
      <a:lvl9pPr marL="40195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10" name="Rectangle 6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B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in Supporting the Highland Water Forum in Jordan</a:t>
            </a:r>
            <a:endParaRPr lang="en-B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911" name="Rectangle 7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BZ" dirty="0" smtClean="0"/>
          </a:p>
          <a:p>
            <a:r>
              <a:rPr lang="en-BZ" dirty="0" smtClean="0"/>
              <a:t>21 March 2011</a:t>
            </a:r>
          </a:p>
          <a:p>
            <a:r>
              <a:rPr lang="en-BZ" dirty="0" smtClean="0"/>
              <a:t>Nour Habjoka</a:t>
            </a:r>
          </a:p>
          <a:p>
            <a:r>
              <a:rPr lang="en-BZ" dirty="0" smtClean="0"/>
              <a:t>GIZ Water Programme</a:t>
            </a:r>
            <a:endParaRPr lang="en-B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300" dirty="0" smtClean="0"/>
              <a:t>Follows a strategic </a:t>
            </a:r>
            <a:r>
              <a:rPr lang="en-GB" sz="2300" b="1" dirty="0" smtClean="0"/>
              <a:t>programme approach</a:t>
            </a:r>
            <a:r>
              <a:rPr lang="en-GB" sz="2300" dirty="0" smtClean="0"/>
              <a:t> that goes beyond disconnected projects</a:t>
            </a:r>
          </a:p>
          <a:p>
            <a:r>
              <a:rPr lang="en-GB" sz="2300" dirty="0" smtClean="0"/>
              <a:t>Mainstreams best-practices with the overall goal of overcoming groundwater depletion and developing ways of sustainable resource management.</a:t>
            </a:r>
            <a:endParaRPr lang="en-US" sz="23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079865" y="1741653"/>
            <a:ext cx="2237590" cy="1183342"/>
          </a:xfrm>
          <a:prstGeom prst="roundRect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solidFill>
                  <a:srgbClr val="C80F0F"/>
                </a:solidFill>
              </a:rPr>
              <a:t>Rewarding Efforts: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Target Group:</a:t>
            </a:r>
          </a:p>
          <a:p>
            <a:pPr algn="ctr"/>
            <a:r>
              <a:rPr lang="en-US" sz="1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Water users (esp. farmers)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839095" y="1764249"/>
            <a:ext cx="2237590" cy="1183342"/>
          </a:xfrm>
          <a:prstGeom prst="roundRect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solidFill>
                  <a:srgbClr val="C80F0F"/>
                </a:solidFill>
              </a:rPr>
              <a:t>Inducing Change</a:t>
            </a:r>
            <a:br>
              <a:rPr lang="en-US" sz="1400" dirty="0" smtClean="0">
                <a:solidFill>
                  <a:srgbClr val="C80F0F"/>
                </a:solidFill>
              </a:rPr>
            </a:b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Target Group:</a:t>
            </a:r>
          </a:p>
          <a:p>
            <a:pPr algn="ctr"/>
            <a:r>
              <a:rPr lang="en-US" sz="1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Water-governing institutions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B778-1684-4820-AE01-A6CF65E48D70}" type="datetime1">
              <a:rPr lang="de-DE" smtClean="0"/>
              <a:pPr/>
              <a:t>20.03.2011</a:t>
            </a:fld>
            <a:endParaRPr lang="de-DE"/>
          </a:p>
        </p:txBody>
      </p:sp>
      <p:sp>
        <p:nvSpPr>
          <p:cNvPr id="5" name="Rounded Rectangle 4"/>
          <p:cNvSpPr/>
          <p:nvPr/>
        </p:nvSpPr>
        <p:spPr bwMode="auto">
          <a:xfrm>
            <a:off x="1230059" y="139849"/>
            <a:ext cx="6691257" cy="87137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The goal is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current groundwater abstraction to reach the safe yield.</a:t>
            </a:r>
          </a:p>
        </p:txBody>
      </p:sp>
      <p:sp>
        <p:nvSpPr>
          <p:cNvPr id="8" name="Up Arrow Callout 7"/>
          <p:cNvSpPr/>
          <p:nvPr/>
        </p:nvSpPr>
        <p:spPr bwMode="auto">
          <a:xfrm>
            <a:off x="1477922" y="1036321"/>
            <a:ext cx="849854" cy="697096"/>
          </a:xfrm>
          <a:prstGeom prst="upArrow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Impact</a:t>
            </a:r>
          </a:p>
        </p:txBody>
      </p:sp>
      <p:sp>
        <p:nvSpPr>
          <p:cNvPr id="9" name="Up Arrow Callout 8"/>
          <p:cNvSpPr/>
          <p:nvPr/>
        </p:nvSpPr>
        <p:spPr bwMode="auto">
          <a:xfrm>
            <a:off x="6767457" y="1036321"/>
            <a:ext cx="849854" cy="674500"/>
          </a:xfrm>
          <a:prstGeom prst="upArrow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Impact</a:t>
            </a:r>
          </a:p>
        </p:txBody>
      </p:sp>
      <p:pic>
        <p:nvPicPr>
          <p:cNvPr id="1027" name="Picture 3" descr="H:\Graphics Designer\HURON\Huron internal Materials\Icons\IconArchive\black-chess-128x1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015" y="2262893"/>
            <a:ext cx="760001" cy="760001"/>
          </a:xfrm>
          <a:prstGeom prst="rect">
            <a:avLst/>
          </a:prstGeom>
          <a:noFill/>
        </p:spPr>
      </p:pic>
      <p:pic>
        <p:nvPicPr>
          <p:cNvPr id="1028" name="Picture 4" descr="H:\Graphics Designer\HURON\Huron internal Materials\Icons\j043388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42899" y="2277916"/>
            <a:ext cx="684735" cy="684735"/>
          </a:xfrm>
          <a:prstGeom prst="rect">
            <a:avLst/>
          </a:prstGeom>
          <a:noFill/>
        </p:spPr>
      </p:pic>
      <p:sp>
        <p:nvSpPr>
          <p:cNvPr id="15" name="Rounded Rectangle 14"/>
          <p:cNvSpPr/>
          <p:nvPr/>
        </p:nvSpPr>
        <p:spPr bwMode="auto">
          <a:xfrm>
            <a:off x="3543211" y="3250234"/>
            <a:ext cx="2033195" cy="975365"/>
          </a:xfrm>
          <a:prstGeom prst="roundRect">
            <a:avLst/>
          </a:prstGeom>
          <a:noFill/>
          <a:ln w="28575" cap="flat" cmpd="sng" algn="ctr">
            <a:solidFill>
              <a:srgbClr val="C80F0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Financing Structure:</a:t>
            </a:r>
          </a:p>
          <a:p>
            <a:pPr algn="ctr"/>
            <a:r>
              <a:rPr lang="en-US" sz="12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instruments to encourage and implement change</a:t>
            </a:r>
          </a:p>
        </p:txBody>
      </p:sp>
      <p:sp>
        <p:nvSpPr>
          <p:cNvPr id="24" name="Rectangle 23"/>
          <p:cNvSpPr/>
          <p:nvPr/>
        </p:nvSpPr>
        <p:spPr>
          <a:xfrm rot="16200000">
            <a:off x="3582975" y="1905752"/>
            <a:ext cx="8707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Finance 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 rot="16200000">
            <a:off x="4308945" y="2280673"/>
            <a:ext cx="16170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Finance 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3557191" y="4629723"/>
            <a:ext cx="2033195" cy="975365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Stakeholder Dialogue :</a:t>
            </a:r>
          </a:p>
          <a:p>
            <a:pPr algn="ctr"/>
            <a:r>
              <a:rPr lang="en-US" sz="12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instrument to ensure social acceptance</a:t>
            </a:r>
          </a:p>
        </p:txBody>
      </p:sp>
      <p:sp>
        <p:nvSpPr>
          <p:cNvPr id="51" name="Rectangle 50"/>
          <p:cNvSpPr/>
          <p:nvPr/>
        </p:nvSpPr>
        <p:spPr>
          <a:xfrm rot="16200000">
            <a:off x="1366024" y="5461905"/>
            <a:ext cx="10390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Activities:</a:t>
            </a:r>
          </a:p>
        </p:txBody>
      </p:sp>
      <p:sp>
        <p:nvSpPr>
          <p:cNvPr id="52" name="Rectangle 51"/>
          <p:cNvSpPr/>
          <p:nvPr/>
        </p:nvSpPr>
        <p:spPr>
          <a:xfrm rot="16200000">
            <a:off x="6735883" y="5463693"/>
            <a:ext cx="10390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Activities:</a:t>
            </a:r>
          </a:p>
        </p:txBody>
      </p:sp>
      <p:sp>
        <p:nvSpPr>
          <p:cNvPr id="42" name="Bent-Up Arrow 41"/>
          <p:cNvSpPr/>
          <p:nvPr/>
        </p:nvSpPr>
        <p:spPr bwMode="auto">
          <a:xfrm flipH="1">
            <a:off x="1591056" y="2919984"/>
            <a:ext cx="1950720" cy="2316480"/>
          </a:xfrm>
          <a:prstGeom prst="bentUpArrow">
            <a:avLst>
              <a:gd name="adj1" fmla="val 13439"/>
              <a:gd name="adj2" fmla="val 19220"/>
              <a:gd name="adj3" fmla="val 18064"/>
            </a:avLst>
          </a:prstGeom>
          <a:solidFill>
            <a:schemeClr val="accent1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400" smtClean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76272" y="4956048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Recommend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45" name="Bent-Up Arrow 44"/>
          <p:cNvSpPr/>
          <p:nvPr/>
        </p:nvSpPr>
        <p:spPr bwMode="auto">
          <a:xfrm rot="16200000">
            <a:off x="3063240" y="2002536"/>
            <a:ext cx="1237488" cy="1231392"/>
          </a:xfrm>
          <a:prstGeom prst="bentUpArrow">
            <a:avLst>
              <a:gd name="adj1" fmla="val 23020"/>
              <a:gd name="adj2" fmla="val 25000"/>
              <a:gd name="adj3" fmla="val 25000"/>
            </a:avLst>
          </a:prstGeom>
          <a:solidFill>
            <a:schemeClr val="accent2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40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25952" y="2145792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Finance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 rot="5400000">
            <a:off x="3541776" y="2859024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activities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48" name="Bent-Up Arrow 47"/>
          <p:cNvSpPr/>
          <p:nvPr/>
        </p:nvSpPr>
        <p:spPr bwMode="auto">
          <a:xfrm rot="5400000" flipH="1">
            <a:off x="4837176" y="2008632"/>
            <a:ext cx="1237488" cy="1231392"/>
          </a:xfrm>
          <a:prstGeom prst="bentUpArrow">
            <a:avLst>
              <a:gd name="adj1" fmla="val 23020"/>
              <a:gd name="adj2" fmla="val 25000"/>
              <a:gd name="adj3" fmla="val 25000"/>
            </a:avLst>
          </a:prstGeom>
          <a:solidFill>
            <a:schemeClr val="accent2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40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53584" y="2164080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Finance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55" name="Bent-Up Arrow 54"/>
          <p:cNvSpPr/>
          <p:nvPr/>
        </p:nvSpPr>
        <p:spPr bwMode="auto">
          <a:xfrm rot="16200000">
            <a:off x="4858512" y="4212336"/>
            <a:ext cx="2718816" cy="1267968"/>
          </a:xfrm>
          <a:prstGeom prst="bentUpArrow">
            <a:avLst>
              <a:gd name="adj1" fmla="val 18212"/>
              <a:gd name="adj2" fmla="val 18750"/>
              <a:gd name="adj3" fmla="val 25000"/>
            </a:avLst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 rot="16200000">
            <a:off x="4364736" y="2450592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activities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40" name="Bent-Up Arrow 39"/>
          <p:cNvSpPr/>
          <p:nvPr/>
        </p:nvSpPr>
        <p:spPr bwMode="auto">
          <a:xfrm>
            <a:off x="5608320" y="2913888"/>
            <a:ext cx="1950720" cy="2316480"/>
          </a:xfrm>
          <a:prstGeom prst="bentUpArrow">
            <a:avLst>
              <a:gd name="adj1" fmla="val 13439"/>
              <a:gd name="adj2" fmla="val 19220"/>
              <a:gd name="adj3" fmla="val 18064"/>
            </a:avLst>
          </a:prstGeom>
          <a:solidFill>
            <a:schemeClr val="accent1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40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03392" y="4937760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Recommend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925312" y="3560064"/>
            <a:ext cx="1267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bg1"/>
                </a:solidFill>
              </a:rPr>
              <a:t>Support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59" name="Up Arrow Callout 58"/>
          <p:cNvSpPr/>
          <p:nvPr/>
        </p:nvSpPr>
        <p:spPr bwMode="auto">
          <a:xfrm>
            <a:off x="4117490" y="5583935"/>
            <a:ext cx="849854" cy="544697"/>
          </a:xfrm>
          <a:prstGeom prst="upArrowCallou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0" dirty="0" smtClean="0">
                <a:solidFill>
                  <a:schemeClr val="bg1"/>
                </a:solidFill>
                <a:latin typeface="Arial" charset="0"/>
              </a:rPr>
              <a:t>Support</a:t>
            </a:r>
          </a:p>
        </p:txBody>
      </p:sp>
      <p:sp>
        <p:nvSpPr>
          <p:cNvPr id="41" name="Rounded Rectangle 40"/>
          <p:cNvSpPr/>
          <p:nvPr/>
        </p:nvSpPr>
        <p:spPr bwMode="auto">
          <a:xfrm>
            <a:off x="1226372" y="6160903"/>
            <a:ext cx="6691257" cy="46795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</a:rPr>
              <a:t>HWF Secretariat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461819" y="323273"/>
          <a:ext cx="8137236" cy="3689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37755" y="4013200"/>
            <a:ext cx="8229600" cy="2540145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Selection is based on:</a:t>
            </a:r>
          </a:p>
          <a:p>
            <a:pPr lvl="1"/>
            <a:r>
              <a:rPr lang="en-US" dirty="0" smtClean="0"/>
              <a:t>Stakeholder Dialogue recommendations</a:t>
            </a:r>
          </a:p>
          <a:p>
            <a:pPr lvl="1"/>
            <a:r>
              <a:rPr lang="en-US" dirty="0" err="1" smtClean="0"/>
              <a:t>MoWI</a:t>
            </a:r>
            <a:r>
              <a:rPr lang="en-US" dirty="0" smtClean="0"/>
              <a:t> recommendations</a:t>
            </a:r>
          </a:p>
          <a:p>
            <a:pPr lvl="1"/>
            <a:r>
              <a:rPr lang="en-US" dirty="0" smtClean="0"/>
              <a:t>bi-lateral donor consultations</a:t>
            </a:r>
          </a:p>
          <a:p>
            <a:pPr lvl="1"/>
            <a:r>
              <a:rPr lang="en-US" dirty="0" smtClean="0"/>
              <a:t>Studies of the Highland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69E6B2-8534-4866-BBCC-5DAF3D5D07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7C32AD-D92B-490A-B93A-96B6E25C1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EF335F-E5A3-4139-A288-8450818F5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9D9E1A-0756-4292-ADE5-44D9706ED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325356-45DC-4970-BCD6-70D959B08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8903C1-1E1A-4733-AE7E-BF80A4011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/>
        </p:nvGraphicFramePr>
        <p:xfrm>
          <a:off x="581891" y="665018"/>
          <a:ext cx="7730836" cy="4795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37AA5F8-A570-498F-91DC-C2C28C07EA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AE06B5E-0284-44CB-AA99-A84D465A6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065D84-4C7E-4960-AB94-543C75EF9B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A5FF83D-5EB7-410E-B130-3ED4FFFE2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520D6CC-FAAE-4170-B35A-300302F7E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5F93FBA-CCB3-472A-B431-4BBE1DC25B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9D9AEB-5147-4994-839E-152EF9F2C5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A598A75-F7E5-492D-A57C-E17F658021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06B418-3813-4E0B-A0C3-CA834B61F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AtOnc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this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 approach, not individual projects</a:t>
            </a:r>
          </a:p>
          <a:p>
            <a:r>
              <a:rPr lang="en-US" dirty="0" smtClean="0"/>
              <a:t>Stakeholder engagement and participation</a:t>
            </a:r>
          </a:p>
          <a:p>
            <a:r>
              <a:rPr lang="en-US" dirty="0" smtClean="0"/>
              <a:t>Alignment with Jordanian Water Strategy</a:t>
            </a:r>
          </a:p>
          <a:p>
            <a:r>
              <a:rPr lang="en-US" dirty="0" smtClean="0"/>
              <a:t>Following  principles of Paris Declaration and Accra Agenda for Action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steps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39812" y="2106613"/>
            <a:ext cx="7799388" cy="4114800"/>
          </a:xfrm>
        </p:spPr>
        <p:txBody>
          <a:bodyPr/>
          <a:lstStyle/>
          <a:p>
            <a:r>
              <a:rPr lang="en-US" dirty="0" smtClean="0"/>
              <a:t>Engage the stakeholders in regular meetings to contribute to the Action Plan</a:t>
            </a:r>
          </a:p>
          <a:p>
            <a:pPr lvl="1"/>
            <a:r>
              <a:rPr lang="en-US" dirty="0" smtClean="0"/>
              <a:t>Elaborate Policy Recommendation papers,</a:t>
            </a:r>
          </a:p>
          <a:p>
            <a:pPr lvl="1"/>
            <a:r>
              <a:rPr lang="en-US" dirty="0" smtClean="0"/>
              <a:t>Facilitate meetings and field visits</a:t>
            </a:r>
          </a:p>
          <a:p>
            <a:r>
              <a:rPr lang="en-US" dirty="0" smtClean="0"/>
              <a:t>Elaborate </a:t>
            </a:r>
            <a:r>
              <a:rPr lang="en-US" b="1" dirty="0" smtClean="0"/>
              <a:t>Azraq Action Plan </a:t>
            </a:r>
            <a:r>
              <a:rPr lang="en-US" dirty="0" smtClean="0"/>
              <a:t>with clear timelines, milestones and activities</a:t>
            </a:r>
          </a:p>
          <a:p>
            <a:pPr lvl="1"/>
            <a:r>
              <a:rPr lang="en-US" dirty="0" smtClean="0"/>
              <a:t>Complement MWI strategy and </a:t>
            </a:r>
            <a:r>
              <a:rPr lang="en-US" dirty="0" err="1" smtClean="0"/>
              <a:t>actionplans</a:t>
            </a:r>
            <a:endParaRPr lang="en-US" dirty="0" smtClean="0"/>
          </a:p>
          <a:p>
            <a:r>
              <a:rPr lang="en-US" dirty="0" smtClean="0"/>
              <a:t>Establish the </a:t>
            </a:r>
            <a:r>
              <a:rPr lang="en-US" b="1" dirty="0" smtClean="0"/>
              <a:t>Highland Water Financing Structure</a:t>
            </a:r>
          </a:p>
          <a:p>
            <a:pPr lvl="1"/>
            <a:r>
              <a:rPr lang="en-US" dirty="0" smtClean="0"/>
              <a:t>In close consultation and cooperation of donors of the Jordanian water sector.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812" y="2106613"/>
            <a:ext cx="4325563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Depletion of Amman-Zarqa and Azraq aquifers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Growing competition for scarce water resources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Highland agriculture increasingly under pressure from within Jordan and from donor side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B778-1684-4820-AE01-A6CF65E48D70}" type="datetime1">
              <a:rPr lang="de-DE" smtClean="0"/>
              <a:pPr/>
              <a:t>20.03.2011</a:t>
            </a:fld>
            <a:endParaRPr lang="de-DE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5614" t="3407" r="8266" b="2659"/>
          <a:stretch>
            <a:fillRect/>
          </a:stretch>
        </p:blipFill>
        <p:spPr bwMode="auto">
          <a:xfrm>
            <a:off x="5311588" y="2191873"/>
            <a:ext cx="3751729" cy="2796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Rationale for stakeholder involvement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Groundwater aquifers are common pool resources and need appropriate institutional arrangements to be managed sustainably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Stakeholder participation is essential for the sustainable management of common pool resources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Evaluations of the situation in the Highlands show that stakeholder participation is one most important lever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B778-1684-4820-AE01-A6CF65E48D70}" type="datetime1">
              <a:rPr lang="de-DE" smtClean="0"/>
              <a:pPr/>
              <a:t>20.03.2011</a:t>
            </a:fld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GB" dirty="0" smtClean="0">
                <a:solidFill>
                  <a:srgbClr val="CC0000"/>
                </a:solidFill>
              </a:rPr>
              <a:t>HWF aims to contribute to the MWI groundwater Action Plan for sustainable groundwater management</a:t>
            </a:r>
          </a:p>
          <a:p>
            <a:pPr lvl="1" eaLnBrk="1" hangingPunct="1"/>
            <a:r>
              <a:rPr lang="en-GB" dirty="0" smtClean="0"/>
              <a:t>Timeframe is 2011-2013</a:t>
            </a:r>
          </a:p>
          <a:p>
            <a:pPr lvl="1" eaLnBrk="1" hangingPunct="1"/>
            <a:r>
              <a:rPr lang="en-GB" dirty="0" smtClean="0"/>
              <a:t>Describes activities, measures, and milestones</a:t>
            </a:r>
          </a:p>
          <a:p>
            <a:pPr lvl="1" eaLnBrk="1" hangingPunct="1"/>
            <a:r>
              <a:rPr lang="en-GB" dirty="0" smtClean="0"/>
              <a:t>Defines activities to be implemented in the Highlands area, </a:t>
            </a:r>
          </a:p>
          <a:p>
            <a:pPr lvl="1" eaLnBrk="1" hangingPunct="1"/>
            <a:r>
              <a:rPr lang="en-GB" dirty="0" smtClean="0"/>
              <a:t>Bottom-up: elaborated</a:t>
            </a:r>
            <a:br>
              <a:rPr lang="en-GB" dirty="0" smtClean="0"/>
            </a:br>
            <a:r>
              <a:rPr lang="en-GB" dirty="0" smtClean="0"/>
              <a:t>together with the </a:t>
            </a:r>
            <a:br>
              <a:rPr lang="en-GB" dirty="0" smtClean="0"/>
            </a:br>
            <a:r>
              <a:rPr lang="en-GB" dirty="0" smtClean="0"/>
              <a:t>stakeholders.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819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9CE2FC0-4EB2-49F1-889B-CDD47C4DC046}" type="datetime1">
              <a:rPr lang="de-DE"/>
              <a:pPr/>
              <a:t>20.03.2011</a:t>
            </a:fld>
            <a:endParaRPr lang="de-DE"/>
          </a:p>
        </p:txBody>
      </p:sp>
      <p:pic>
        <p:nvPicPr>
          <p:cNvPr id="1026" name="Picture 2" descr="C:\Users\Habjoka\AppData\Local\Microsoft\Windows\Temporary Internet Files\Content.Outlook\GVD8M3WC\Donor Workshop2 3 13 2011.jpg"/>
          <p:cNvPicPr>
            <a:picLocks noChangeAspect="1" noChangeArrowheads="1"/>
          </p:cNvPicPr>
          <p:nvPr/>
        </p:nvPicPr>
        <p:blipFill>
          <a:blip r:embed="rId3" cstate="print"/>
          <a:srcRect t="32533" r="7867" b="10044"/>
          <a:stretch>
            <a:fillRect/>
          </a:stretch>
        </p:blipFill>
        <p:spPr bwMode="auto">
          <a:xfrm>
            <a:off x="4890365" y="4596384"/>
            <a:ext cx="3978303" cy="1859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00400" y="2076450"/>
            <a:ext cx="2190750" cy="2725738"/>
          </a:xfrm>
          <a:prstGeom prst="roundRect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Highland Water Forum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(60 </a:t>
            </a:r>
            <a:r>
              <a:rPr lang="en-US" sz="1400" dirty="0"/>
              <a:t>key stakeholders, </a:t>
            </a:r>
            <a:r>
              <a:rPr lang="en-US" sz="1400" dirty="0" err="1"/>
              <a:t>MoWI</a:t>
            </a:r>
            <a:r>
              <a:rPr lang="en-US" sz="1400" dirty="0"/>
              <a:t>, WAJ, </a:t>
            </a:r>
            <a:r>
              <a:rPr lang="en-US" sz="1400" dirty="0" err="1"/>
              <a:t>MoA</a:t>
            </a:r>
            <a:r>
              <a:rPr lang="en-US" sz="1400" dirty="0"/>
              <a:t>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52400" y="2590800"/>
            <a:ext cx="1295400" cy="1697038"/>
          </a:xfrm>
          <a:prstGeom prst="roundRect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sz="1800" b="1" dirty="0">
                <a:solidFill>
                  <a:srgbClr val="FFFFFF"/>
                </a:solidFill>
                <a:ea typeface="ＭＳ Ｐゴシック" charset="-128"/>
              </a:rPr>
              <a:t>Advisory Board </a:t>
            </a:r>
            <a:r>
              <a:rPr lang="en-US" sz="1200" dirty="0">
                <a:solidFill>
                  <a:srgbClr val="FFFFFF"/>
                </a:solidFill>
                <a:ea typeface="ＭＳ Ｐゴシック" charset="-128"/>
              </a:rPr>
              <a:t>(universities, NGOs, think tanks, donors, etc.)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086600" y="838200"/>
            <a:ext cx="1524000" cy="1143000"/>
          </a:xfrm>
          <a:prstGeom prst="roundRect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47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80" b="1" dirty="0"/>
              <a:t>Steering Committee </a:t>
            </a:r>
            <a:r>
              <a:rPr lang="en-US" dirty="0"/>
              <a:t>(</a:t>
            </a:r>
            <a:r>
              <a:rPr lang="en-US" dirty="0" err="1"/>
              <a:t>MoWI</a:t>
            </a:r>
            <a:r>
              <a:rPr lang="en-US" dirty="0"/>
              <a:t>, WAJ, </a:t>
            </a:r>
            <a:r>
              <a:rPr lang="en-US" dirty="0" err="1"/>
              <a:t>MoA</a:t>
            </a:r>
            <a:r>
              <a:rPr lang="en-US" dirty="0"/>
              <a:t>, RWC, 1 Fund representative)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952750" y="6019800"/>
            <a:ext cx="2687638" cy="609600"/>
          </a:xfrm>
          <a:prstGeom prst="roundRect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Highland Water Secretariat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162800" y="2590800"/>
            <a:ext cx="1371600" cy="1695450"/>
          </a:xfrm>
          <a:prstGeom prst="roundRect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77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18" b="1" dirty="0" smtClean="0"/>
              <a:t>Financing structure</a:t>
            </a:r>
            <a:endParaRPr lang="en-US" sz="2118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(donor: GTZ, </a:t>
            </a:r>
            <a:r>
              <a:rPr lang="en-US" sz="1800" dirty="0" err="1"/>
              <a:t>KfW</a:t>
            </a:r>
            <a:r>
              <a:rPr lang="en-US" sz="1800" dirty="0"/>
              <a:t>, USAID, WB, EU, etc.)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295400" y="838200"/>
            <a:ext cx="1905000" cy="533400"/>
          </a:xfrm>
          <a:prstGeom prst="round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1500" b="1" dirty="0" smtClean="0">
                <a:solidFill>
                  <a:srgbClr val="FFFFFF"/>
                </a:solidFill>
                <a:ea typeface="ＭＳ Ｐゴシック" pitchFamily="-105" charset="-128"/>
                <a:cs typeface="ＭＳ Ｐゴシック" pitchFamily="-105" charset="-128"/>
              </a:rPr>
              <a:t>Prime Ministry</a:t>
            </a:r>
            <a:endParaRPr lang="en-US" sz="1500" b="1" dirty="0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14" name="Elbow Connector 13"/>
          <p:cNvCxnSpPr>
            <a:cxnSpLocks noChangeShapeType="1"/>
            <a:stCxn id="17" idx="3"/>
            <a:endCxn id="4" idx="0"/>
          </p:cNvCxnSpPr>
          <p:nvPr/>
        </p:nvCxnSpPr>
        <p:spPr bwMode="auto">
          <a:xfrm>
            <a:off x="2857500" y="1752600"/>
            <a:ext cx="1438275" cy="323850"/>
          </a:xfrm>
          <a:prstGeom prst="bentConnector2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9" name="Elbow Connector 18"/>
          <p:cNvCxnSpPr>
            <a:cxnSpLocks noChangeShapeType="1"/>
            <a:stCxn id="17" idx="1"/>
            <a:endCxn id="5" idx="0"/>
          </p:cNvCxnSpPr>
          <p:nvPr/>
        </p:nvCxnSpPr>
        <p:spPr bwMode="auto">
          <a:xfrm rot="10800000" flipV="1">
            <a:off x="800100" y="1752600"/>
            <a:ext cx="838200" cy="838200"/>
          </a:xfrm>
          <a:prstGeom prst="bentConnector2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" name="Rectangle 16"/>
          <p:cNvSpPr/>
          <p:nvPr/>
        </p:nvSpPr>
        <p:spPr>
          <a:xfrm>
            <a:off x="1638300" y="1524000"/>
            <a:ext cx="1219200" cy="457200"/>
          </a:xfrm>
          <a:prstGeom prst="rect">
            <a:avLst/>
          </a:prstGeom>
          <a:solidFill>
            <a:srgbClr val="339933"/>
          </a:solidFill>
          <a:ln w="38100"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mandate</a:t>
            </a:r>
          </a:p>
        </p:txBody>
      </p:sp>
      <p:cxnSp>
        <p:nvCxnSpPr>
          <p:cNvPr id="50" name="Elbow Connector 49"/>
          <p:cNvCxnSpPr>
            <a:cxnSpLocks noChangeShapeType="1"/>
            <a:stCxn id="45" idx="1"/>
            <a:endCxn id="4" idx="3"/>
          </p:cNvCxnSpPr>
          <p:nvPr/>
        </p:nvCxnSpPr>
        <p:spPr bwMode="auto">
          <a:xfrm rot="10800000" flipV="1">
            <a:off x="5391150" y="3438525"/>
            <a:ext cx="249238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3" name="Shape 52"/>
          <p:cNvCxnSpPr>
            <a:cxnSpLocks noChangeShapeType="1"/>
            <a:stCxn id="6" idx="1"/>
            <a:endCxn id="4" idx="0"/>
          </p:cNvCxnSpPr>
          <p:nvPr/>
        </p:nvCxnSpPr>
        <p:spPr bwMode="auto">
          <a:xfrm rot="10800000" flipV="1">
            <a:off x="4295775" y="1409700"/>
            <a:ext cx="2790825" cy="666750"/>
          </a:xfrm>
          <a:prstGeom prst="bentConnector2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5" name="Rectangle 44"/>
          <p:cNvSpPr/>
          <p:nvPr/>
        </p:nvSpPr>
        <p:spPr>
          <a:xfrm>
            <a:off x="5640388" y="2590800"/>
            <a:ext cx="1331912" cy="1697038"/>
          </a:xfrm>
          <a:prstGeom prst="rect">
            <a:avLst/>
          </a:prstGeom>
          <a:solidFill>
            <a:srgbClr val="339933"/>
          </a:solidFill>
          <a:ln w="38100"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ea typeface="ＭＳ Ｐゴシック" charset="-128"/>
              </a:rPr>
              <a:t>finance:</a:t>
            </a:r>
          </a:p>
          <a:p>
            <a:pPr algn="ctr"/>
            <a:r>
              <a:rPr lang="en-US" sz="1300" dirty="0">
                <a:solidFill>
                  <a:srgbClr val="FFFFFF"/>
                </a:solidFill>
                <a:ea typeface="ＭＳ Ｐゴシック" charset="-128"/>
              </a:rPr>
              <a:t>provides funds for implementing </a:t>
            </a:r>
          </a:p>
          <a:p>
            <a:pPr algn="ctr"/>
            <a:r>
              <a:rPr lang="en-US" sz="1300" dirty="0">
                <a:solidFill>
                  <a:srgbClr val="FFFFFF"/>
                </a:solidFill>
                <a:ea typeface="ＭＳ Ｐゴシック" charset="-128"/>
              </a:rPr>
              <a:t>the roadmap </a:t>
            </a:r>
          </a:p>
          <a:p>
            <a:pPr algn="ctr"/>
            <a:endParaRPr lang="en-US" dirty="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43500" y="876300"/>
            <a:ext cx="1219200" cy="952500"/>
          </a:xfrm>
          <a:prstGeom prst="rect">
            <a:avLst/>
          </a:prstGeom>
          <a:solidFill>
            <a:srgbClr val="339933"/>
          </a:solidFill>
          <a:ln w="38100"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1300" b="1">
                <a:solidFill>
                  <a:srgbClr val="FFFFFF"/>
                </a:solidFill>
                <a:ea typeface="ＭＳ Ｐゴシック" pitchFamily="-105" charset="-128"/>
                <a:cs typeface="ＭＳ Ｐゴシック" pitchFamily="-105" charset="-128"/>
              </a:rPr>
              <a:t>align: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1300">
                <a:solidFill>
                  <a:srgbClr val="FFFFFF"/>
                </a:solidFill>
                <a:ea typeface="ＭＳ Ｐゴシック" pitchFamily="-105" charset="-128"/>
                <a:cs typeface="ＭＳ Ｐゴシック" pitchFamily="-105" charset="-128"/>
              </a:rPr>
              <a:t>monitoring 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1300">
                <a:solidFill>
                  <a:srgbClr val="FFFFFF"/>
                </a:solidFill>
                <a:ea typeface="ＭＳ Ｐゴシック" pitchFamily="-105" charset="-128"/>
                <a:cs typeface="ＭＳ Ｐゴシック" pitchFamily="-105" charset="-128"/>
              </a:rPr>
              <a:t> activities, approves and allocates funds </a:t>
            </a:r>
          </a:p>
        </p:txBody>
      </p:sp>
      <p:cxnSp>
        <p:nvCxnSpPr>
          <p:cNvPr id="59" name="Elbow Connector 58"/>
          <p:cNvCxnSpPr>
            <a:cxnSpLocks noChangeShapeType="1"/>
            <a:stCxn id="7" idx="0"/>
            <a:endCxn id="4" idx="2"/>
          </p:cNvCxnSpPr>
          <p:nvPr/>
        </p:nvCxnSpPr>
        <p:spPr bwMode="auto">
          <a:xfrm rot="16200000" flipV="1">
            <a:off x="3686969" y="5410994"/>
            <a:ext cx="1217612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2" name="Elbow Connector 61"/>
          <p:cNvCxnSpPr>
            <a:cxnSpLocks noChangeShapeType="1"/>
            <a:stCxn id="46" idx="1"/>
            <a:endCxn id="5" idx="2"/>
          </p:cNvCxnSpPr>
          <p:nvPr/>
        </p:nvCxnSpPr>
        <p:spPr bwMode="auto">
          <a:xfrm rot="10800000">
            <a:off x="800100" y="4287838"/>
            <a:ext cx="1028700" cy="1208087"/>
          </a:xfrm>
          <a:prstGeom prst="bentConnector2">
            <a:avLst/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6" name="Rectangle 45"/>
          <p:cNvSpPr/>
          <p:nvPr/>
        </p:nvSpPr>
        <p:spPr>
          <a:xfrm>
            <a:off x="1828800" y="5124450"/>
            <a:ext cx="4953000" cy="742950"/>
          </a:xfrm>
          <a:prstGeom prst="rect">
            <a:avLst/>
          </a:prstGeom>
          <a:solidFill>
            <a:srgbClr val="339933"/>
          </a:solidFill>
          <a:ln w="38100"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</a:pPr>
            <a:r>
              <a:rPr lang="en-US" sz="1500" b="1">
                <a:solidFill>
                  <a:srgbClr val="FFFFFF"/>
                </a:solidFill>
                <a:ea typeface="ＭＳ Ｐゴシック" charset="-128"/>
              </a:rPr>
              <a:t>facilitate:</a:t>
            </a:r>
          </a:p>
          <a:p>
            <a:pPr algn="ctr"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  <a:ea typeface="ＭＳ Ｐゴシック" charset="-128"/>
              </a:rPr>
              <a:t>prepares background information, elaborates proposals of the Forum, commissions studies, provides technical support </a:t>
            </a:r>
          </a:p>
          <a:p>
            <a:pPr algn="ctr">
              <a:lnSpc>
                <a:spcPct val="90000"/>
              </a:lnSpc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  <a:p>
            <a:pPr algn="ctr">
              <a:lnSpc>
                <a:spcPct val="90000"/>
              </a:lnSpc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cxnSp>
        <p:nvCxnSpPr>
          <p:cNvPr id="54" name="Elbow Connector 61"/>
          <p:cNvCxnSpPr>
            <a:cxnSpLocks noChangeShapeType="1"/>
            <a:stCxn id="46" idx="3"/>
            <a:endCxn id="6" idx="3"/>
          </p:cNvCxnSpPr>
          <p:nvPr/>
        </p:nvCxnSpPr>
        <p:spPr bwMode="auto">
          <a:xfrm flipV="1">
            <a:off x="6781800" y="1409700"/>
            <a:ext cx="1828800" cy="4086225"/>
          </a:xfrm>
          <a:prstGeom prst="bentConnector3">
            <a:avLst>
              <a:gd name="adj1" fmla="val 1125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0" name="Elbow Connector 69"/>
          <p:cNvCxnSpPr>
            <a:cxnSpLocks noChangeShapeType="1"/>
            <a:stCxn id="12" idx="2"/>
            <a:endCxn id="17" idx="0"/>
          </p:cNvCxnSpPr>
          <p:nvPr/>
        </p:nvCxnSpPr>
        <p:spPr bwMode="auto">
          <a:xfrm rot="16200000" flipH="1">
            <a:off x="2171700" y="1447800"/>
            <a:ext cx="152400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1" name="Rectangle 70"/>
          <p:cNvSpPr/>
          <p:nvPr/>
        </p:nvSpPr>
        <p:spPr>
          <a:xfrm>
            <a:off x="1638300" y="2590800"/>
            <a:ext cx="1219200" cy="1695450"/>
          </a:xfrm>
          <a:prstGeom prst="rect">
            <a:avLst/>
          </a:prstGeom>
          <a:solidFill>
            <a:srgbClr val="339933"/>
          </a:solidFill>
          <a:ln w="38100"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ea typeface="ＭＳ Ｐゴシック" charset="-128"/>
              </a:rPr>
              <a:t>link and support:</a:t>
            </a:r>
          </a:p>
          <a:p>
            <a:pPr algn="ctr"/>
            <a:r>
              <a:rPr lang="en-US" sz="1400">
                <a:solidFill>
                  <a:srgbClr val="FFFFFF"/>
                </a:solidFill>
                <a:ea typeface="ＭＳ Ｐゴシック" charset="-128"/>
              </a:rPr>
              <a:t>makes proposals, provides input to the work of the Forum</a:t>
            </a:r>
          </a:p>
          <a:p>
            <a:pPr algn="ctr"/>
            <a:endParaRPr lang="en-US">
              <a:solidFill>
                <a:srgbClr val="FFFFFF"/>
              </a:solidFill>
              <a:ea typeface="ＭＳ Ｐゴシック" charset="-128"/>
            </a:endParaRPr>
          </a:p>
          <a:p>
            <a:pPr algn="ctr"/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cxnSp>
        <p:nvCxnSpPr>
          <p:cNvPr id="73" name="Elbow Connector 72"/>
          <p:cNvCxnSpPr>
            <a:cxnSpLocks noChangeShapeType="1"/>
            <a:stCxn id="5" idx="3"/>
            <a:endCxn id="71" idx="1"/>
          </p:cNvCxnSpPr>
          <p:nvPr/>
        </p:nvCxnSpPr>
        <p:spPr bwMode="auto">
          <a:xfrm flipV="1">
            <a:off x="1447800" y="3438525"/>
            <a:ext cx="190500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75" name="Elbow Connector 74"/>
          <p:cNvCxnSpPr>
            <a:cxnSpLocks noChangeShapeType="1"/>
            <a:stCxn id="71" idx="3"/>
            <a:endCxn id="4" idx="1"/>
          </p:cNvCxnSpPr>
          <p:nvPr/>
        </p:nvCxnSpPr>
        <p:spPr bwMode="auto">
          <a:xfrm>
            <a:off x="2857500" y="3438525"/>
            <a:ext cx="342900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90" name="Elbow Connector 189"/>
          <p:cNvCxnSpPr>
            <a:cxnSpLocks noChangeShapeType="1"/>
            <a:stCxn id="8" idx="1"/>
            <a:endCxn id="45" idx="3"/>
          </p:cNvCxnSpPr>
          <p:nvPr/>
        </p:nvCxnSpPr>
        <p:spPr bwMode="auto">
          <a:xfrm rot="10800000" flipV="1">
            <a:off x="6972300" y="3438525"/>
            <a:ext cx="190500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37" name="Elbow Connector 36"/>
          <p:cNvCxnSpPr>
            <a:cxnSpLocks noChangeShapeType="1"/>
            <a:stCxn id="8" idx="0"/>
            <a:endCxn id="6" idx="2"/>
          </p:cNvCxnSpPr>
          <p:nvPr/>
        </p:nvCxnSpPr>
        <p:spPr bwMode="auto">
          <a:xfrm rot="5400000" flipH="1" flipV="1">
            <a:off x="7543801" y="2286000"/>
            <a:ext cx="609600" cy="317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round/>
            <a:headEnd type="arrow" w="med" len="med"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0" name="Action Button: Custom 3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048000" y="1903413"/>
            <a:ext cx="457200" cy="458787"/>
          </a:xfrm>
          <a:prstGeom prst="actionButtonBlank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</a:rPr>
              <a:t>1</a:t>
            </a:r>
          </a:p>
        </p:txBody>
      </p:sp>
      <p:sp>
        <p:nvSpPr>
          <p:cNvPr id="41" name="Action Button: Custom 4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2286000"/>
            <a:ext cx="457200" cy="457200"/>
          </a:xfrm>
          <a:prstGeom prst="actionButtonBlank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</a:rPr>
              <a:t>5</a:t>
            </a:r>
          </a:p>
        </p:txBody>
      </p:sp>
      <p:sp>
        <p:nvSpPr>
          <p:cNvPr id="42" name="Action Button: Custom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24150" y="5939118"/>
            <a:ext cx="457200" cy="458788"/>
          </a:xfrm>
          <a:prstGeom prst="actionButtonBlank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</a:rPr>
              <a:t>4</a:t>
            </a:r>
          </a:p>
        </p:txBody>
      </p:sp>
      <p:sp>
        <p:nvSpPr>
          <p:cNvPr id="43" name="Action Button: Custom 4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676836"/>
            <a:ext cx="457200" cy="458788"/>
          </a:xfrm>
          <a:prstGeom prst="actionButtonBlank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</a:rPr>
              <a:t>3</a:t>
            </a:r>
          </a:p>
        </p:txBody>
      </p:sp>
      <p:sp>
        <p:nvSpPr>
          <p:cNvPr id="44" name="Action Button: Custom 4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457200" cy="457200"/>
          </a:xfrm>
          <a:prstGeom prst="actionButtonBlank">
            <a:avLst/>
          </a:prstGeom>
          <a:solidFill>
            <a:srgbClr val="3366CC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</a:rPr>
              <a:t>2</a:t>
            </a:r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Organisational</a:t>
            </a:r>
            <a:r>
              <a:rPr lang="en-US" dirty="0" smtClean="0"/>
              <a:t> Structure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2" grpId="0" animBg="1"/>
      <p:bldP spid="17" grpId="0" animBg="1"/>
      <p:bldP spid="45" grpId="0" animBg="1"/>
      <p:bldP spid="47" grpId="0" animBg="1"/>
      <p:bldP spid="46" grpId="0" animBg="1"/>
      <p:bldP spid="71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39812" y="776309"/>
            <a:ext cx="7034400" cy="61792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Steps of Stakeholder Involvement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039812" y="1598629"/>
            <a:ext cx="7034400" cy="41148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200" dirty="0" smtClean="0">
                <a:solidFill>
                  <a:srgbClr val="C80F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Prepare</a:t>
            </a:r>
          </a:p>
          <a:p>
            <a:pPr marL="438150" indent="-514350">
              <a:lnSpc>
                <a:spcPct val="80000"/>
              </a:lnSpc>
              <a:buFont typeface="Calibri" charset="0"/>
              <a:buAutoNum type="arabicPeriod"/>
            </a:pPr>
            <a:r>
              <a:rPr lang="en-US" dirty="0" smtClean="0"/>
              <a:t>Stakeholder Analysis</a:t>
            </a:r>
          </a:p>
          <a:p>
            <a:pPr marL="1314450" lvl="2" indent="-514350" eaLnBrk="1" hangingPunct="1">
              <a:lnSpc>
                <a:spcPct val="80000"/>
              </a:lnSpc>
              <a:buNone/>
            </a:pPr>
            <a:r>
              <a:rPr lang="en-US" sz="2200" dirty="0" smtClean="0"/>
              <a:t>Applying state-of-the-art tools (e.g. Social Network Analysis) to find out:</a:t>
            </a:r>
          </a:p>
          <a:p>
            <a:pPr marL="1314450" lvl="2" indent="-514350" eaLnBrk="1" hangingPunct="1">
              <a:lnSpc>
                <a:spcPct val="80000"/>
              </a:lnSpc>
            </a:pPr>
            <a:r>
              <a:rPr lang="en-US" sz="2200" dirty="0" smtClean="0"/>
              <a:t>Who are the key stakeholders in the agricultural sector?</a:t>
            </a:r>
          </a:p>
          <a:p>
            <a:pPr marL="1314450" lvl="2" indent="-514350" eaLnBrk="1" hangingPunct="1">
              <a:lnSpc>
                <a:spcPct val="80000"/>
              </a:lnSpc>
            </a:pPr>
            <a:r>
              <a:rPr lang="en-US" sz="2200" dirty="0" smtClean="0"/>
              <a:t>How does the stakeholder network look like?</a:t>
            </a:r>
          </a:p>
          <a:p>
            <a:pPr marL="1314450" lvl="2" indent="-514350" eaLnBrk="1" hangingPunct="1">
              <a:lnSpc>
                <a:spcPct val="80000"/>
              </a:lnSpc>
            </a:pPr>
            <a:r>
              <a:rPr lang="en-US" sz="2200" dirty="0" smtClean="0"/>
              <a:t>How can it be utilized to mobilize stakeholders?</a:t>
            </a:r>
          </a:p>
          <a:p>
            <a:pPr marL="438150" indent="-514350">
              <a:lnSpc>
                <a:spcPct val="80000"/>
              </a:lnSpc>
              <a:buFont typeface="Calibri" charset="0"/>
              <a:buAutoNum type="arabicPeriod"/>
            </a:pPr>
            <a:r>
              <a:rPr lang="en-US" dirty="0" smtClean="0"/>
              <a:t>Stakeholder Selection</a:t>
            </a:r>
          </a:p>
          <a:p>
            <a:pPr marL="1314450" lvl="2" indent="-514350" eaLnBrk="1" hangingPunct="1">
              <a:lnSpc>
                <a:spcPct val="80000"/>
              </a:lnSpc>
            </a:pPr>
            <a:r>
              <a:rPr lang="en-US" sz="2200" dirty="0" smtClean="0"/>
              <a:t>Select key stakeholders from the agricultural sector</a:t>
            </a:r>
          </a:p>
          <a:p>
            <a:pPr marL="1314450" lvl="2" indent="-514350" eaLnBrk="1" hangingPunct="1">
              <a:lnSpc>
                <a:spcPct val="80000"/>
              </a:lnSpc>
            </a:pPr>
            <a:r>
              <a:rPr lang="en-US" sz="2200" dirty="0" smtClean="0"/>
              <a:t>Select stakeholders from other sectors (urban water demand, industry, environmental protection) 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</a:pPr>
            <a:endParaRPr lang="en-US" sz="2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039812" y="786892"/>
            <a:ext cx="7034400" cy="61792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Steps of Stakeholder Involvement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039812" y="1524548"/>
            <a:ext cx="7034400" cy="4114800"/>
          </a:xfr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buFont typeface="Arial" charset="0"/>
              <a:buNone/>
            </a:pPr>
            <a:r>
              <a:rPr lang="en-US" sz="2200" dirty="0" smtClean="0">
                <a:solidFill>
                  <a:srgbClr val="C80F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</a:t>
            </a:r>
            <a:r>
              <a:rPr lang="en-US" sz="2200" dirty="0" err="1" smtClean="0">
                <a:solidFill>
                  <a:srgbClr val="C80F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Operationalise</a:t>
            </a:r>
            <a:endParaRPr lang="en-US" sz="2200" dirty="0" smtClean="0">
              <a:solidFill>
                <a:srgbClr val="C80F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eaLnBrk="1" hangingPunct="1">
              <a:spcBef>
                <a:spcPts val="600"/>
              </a:spcBef>
              <a:buFont typeface="Calibri" charset="0"/>
              <a:buAutoNum type="arabicPeriod"/>
            </a:pPr>
            <a:r>
              <a:rPr lang="en-US" sz="2200" dirty="0" smtClean="0"/>
              <a:t>Institutionalize: Establish an institution for a stakeholder dialogue on the problem of groundwater over abstraction in the Highlands (</a:t>
            </a:r>
            <a:r>
              <a:rPr lang="en-US" sz="2200" dirty="0" smtClean="0">
                <a:latin typeface="Wingdings" charset="2"/>
              </a:rPr>
              <a:t></a:t>
            </a:r>
            <a:r>
              <a:rPr lang="en-US" sz="2200" dirty="0" smtClean="0"/>
              <a:t>Highland Water Forum)</a:t>
            </a:r>
          </a:p>
          <a:p>
            <a:pPr marL="514350" indent="-514350" eaLnBrk="1" hangingPunct="1">
              <a:spcBef>
                <a:spcPts val="600"/>
              </a:spcBef>
              <a:buFont typeface="Calibri" charset="0"/>
              <a:buAutoNum type="arabicPeriod"/>
            </a:pPr>
            <a:r>
              <a:rPr lang="en-US" sz="2200" dirty="0" smtClean="0"/>
              <a:t>Facilitate: Provide technical, scientific and financial support for the work of the Highland Water Forum (</a:t>
            </a:r>
            <a:r>
              <a:rPr lang="en-US" sz="2200" dirty="0" smtClean="0">
                <a:latin typeface="Wingdings" charset="2"/>
              </a:rPr>
              <a:t></a:t>
            </a:r>
            <a:r>
              <a:rPr lang="en-US" sz="2200" dirty="0" smtClean="0"/>
              <a:t>Highland Water Secretariat)</a:t>
            </a:r>
          </a:p>
          <a:p>
            <a:pPr marL="514350" indent="-514350" eaLnBrk="1" hangingPunct="1">
              <a:spcBef>
                <a:spcPts val="600"/>
              </a:spcBef>
              <a:buFont typeface="Calibri" charset="0"/>
              <a:buAutoNum type="arabicPeriod"/>
            </a:pPr>
            <a:r>
              <a:rPr lang="en-US" sz="2200" dirty="0" smtClean="0"/>
              <a:t>Link: Ensure involvement of universities, NGOs, think tanks, donors (</a:t>
            </a:r>
            <a:r>
              <a:rPr lang="en-US" sz="2200" dirty="0" smtClean="0">
                <a:latin typeface="Wingdings" charset="2"/>
              </a:rPr>
              <a:t></a:t>
            </a:r>
            <a:r>
              <a:rPr lang="en-US" sz="2200" dirty="0" smtClean="0"/>
              <a:t>Advisory Board)</a:t>
            </a:r>
          </a:p>
          <a:p>
            <a:pPr marL="514350" indent="-514350" eaLnBrk="1" hangingPunct="1">
              <a:spcBef>
                <a:spcPts val="600"/>
              </a:spcBef>
              <a:buFont typeface="Calibri" charset="0"/>
              <a:buAutoNum type="arabicPeriod"/>
            </a:pPr>
            <a:r>
              <a:rPr lang="en-US" sz="2200" dirty="0" smtClean="0"/>
              <a:t>Align: Ensure compliance with the objectives of the Water Strategy and other policies(</a:t>
            </a:r>
            <a:r>
              <a:rPr lang="en-US" sz="2200" dirty="0" smtClean="0">
                <a:latin typeface="Wingdings" charset="2"/>
              </a:rPr>
              <a:t></a:t>
            </a:r>
            <a:r>
              <a:rPr lang="en-US" sz="2200" dirty="0" smtClean="0"/>
              <a:t>Steering Committee)</a:t>
            </a:r>
          </a:p>
          <a:p>
            <a:pPr marL="1314450" lvl="2" indent="-514350" eaLnBrk="1" hangingPunct="1">
              <a:spcBef>
                <a:spcPts val="600"/>
              </a:spcBef>
              <a:buFont typeface="Arial" charset="0"/>
              <a:buNone/>
            </a:pPr>
            <a:endParaRPr lang="en-US" sz="2200" dirty="0" smtClean="0"/>
          </a:p>
          <a:p>
            <a:pPr marL="514350" indent="-514350" eaLnBrk="1" hangingPunct="1">
              <a:spcBef>
                <a:spcPts val="600"/>
              </a:spcBef>
              <a:buFont typeface="Calibri" charset="0"/>
              <a:buAutoNum type="arabicPeriod"/>
            </a:pPr>
            <a:endParaRPr lang="en-US" sz="2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Steps of Stakeholder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200" dirty="0" smtClean="0">
                <a:solidFill>
                  <a:srgbClr val="C80F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</a:t>
            </a:r>
            <a:r>
              <a:rPr lang="en-US" sz="2200" dirty="0" smtClean="0">
                <a:solidFill>
                  <a:srgbClr val="C80F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Sustain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smtClean="0">
                <a:ea typeface="+mn-ea"/>
                <a:cs typeface="+mn-cs"/>
              </a:rPr>
              <a:t>Implement: A practical Action Plan, including milestones, activities and impact indicators will allow for practical implementation</a:t>
            </a:r>
          </a:p>
          <a:p>
            <a:pPr marL="514350" indent="-514350" eaLnBrk="1" fontAlgn="auto" hangingPunct="1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smtClean="0">
                <a:ea typeface="+mn-ea"/>
                <a:cs typeface="+mn-cs"/>
              </a:rPr>
              <a:t>Finance: Engage donors to assure sufficient funding for Action Plan implementation (</a:t>
            </a:r>
            <a:r>
              <a:rPr lang="en-US" sz="22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200" dirty="0" smtClean="0">
                <a:ea typeface="+mn-ea"/>
                <a:cs typeface="+mn-cs"/>
              </a:rPr>
              <a:t>Highland Financing Structure)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allow for: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fair and balanced stakeholder selection</a:t>
            </a:r>
          </a:p>
          <a:p>
            <a:r>
              <a:rPr lang="en-US" dirty="0" smtClean="0"/>
              <a:t>Representation of most farmers in the highlands through the Forum members</a:t>
            </a:r>
          </a:p>
          <a:p>
            <a:r>
              <a:rPr lang="en-US" dirty="0" smtClean="0"/>
              <a:t>A transparent and scientifically proven selection procedure</a:t>
            </a:r>
          </a:p>
          <a:p>
            <a:r>
              <a:rPr lang="en-US" dirty="0" smtClean="0"/>
              <a:t>An effective and efficient dialogue process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-powerpoint-leerfolie-en">
  <a:themeElements>
    <a:clrScheme name="GTZ">
      <a:dk1>
        <a:srgbClr val="000000"/>
      </a:dk1>
      <a:lt1>
        <a:srgbClr val="FFFFFF"/>
      </a:lt1>
      <a:dk2>
        <a:srgbClr val="727272"/>
      </a:dk2>
      <a:lt2>
        <a:srgbClr val="D9D9D9"/>
      </a:lt2>
      <a:accent1>
        <a:srgbClr val="B7D1DD"/>
      </a:accent1>
      <a:accent2>
        <a:srgbClr val="C80F0E"/>
      </a:accent2>
      <a:accent3>
        <a:srgbClr val="DEDEAF"/>
      </a:accent3>
      <a:accent4>
        <a:srgbClr val="939393"/>
      </a:accent4>
      <a:accent5>
        <a:srgbClr val="9AB0BA"/>
      </a:accent5>
      <a:accent6>
        <a:srgbClr val="BABA93"/>
      </a:accent6>
      <a:hlink>
        <a:srgbClr val="0000FF"/>
      </a:hlink>
      <a:folHlink>
        <a:srgbClr val="800080"/>
      </a:folHlink>
    </a:clrScheme>
    <a:fontScheme name="gtz-leerfolie-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tz-leerfolie-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EFEDE6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6F4F0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giz-powerpoint-leerfolie-en</Template>
  <TotalTime>1878</TotalTime>
  <Words>862</Words>
  <Application>Microsoft Macintosh PowerPoint</Application>
  <PresentationFormat>On-screen Show (4:3)</PresentationFormat>
  <Paragraphs>160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giz-powerpoint-leerfolie-en</vt:lpstr>
      <vt:lpstr>Experience in Supporting the Highland Water Forum in Jordan</vt:lpstr>
      <vt:lpstr>Background</vt:lpstr>
      <vt:lpstr>Rationale for stakeholder involvement</vt:lpstr>
      <vt:lpstr>Objective</vt:lpstr>
      <vt:lpstr>Organisational Structure</vt:lpstr>
      <vt:lpstr>Steps of Stakeholder Involvement</vt:lpstr>
      <vt:lpstr>Steps of Stakeholder Involvement</vt:lpstr>
      <vt:lpstr>Steps of Stakeholder Involvement</vt:lpstr>
      <vt:lpstr>Results allow for: </vt:lpstr>
      <vt:lpstr>Action Plan</vt:lpstr>
      <vt:lpstr>Slide 11</vt:lpstr>
      <vt:lpstr>Slide 12</vt:lpstr>
      <vt:lpstr>Slide 13</vt:lpstr>
      <vt:lpstr>Benefits of this approach</vt:lpstr>
      <vt:lpstr>Next steps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Habjoka</dc:creator>
  <cp:keywords>GIZ-Leerfolie</cp:keywords>
  <cp:lastModifiedBy>Habjoka</cp:lastModifiedBy>
  <cp:revision>41</cp:revision>
  <cp:lastPrinted>2005-12-21T12:33:01Z</cp:lastPrinted>
  <dcterms:created xsi:type="dcterms:W3CDTF">2011-02-27T17:28:20Z</dcterms:created>
  <dcterms:modified xsi:type="dcterms:W3CDTF">2011-03-20T20:50:29Z</dcterms:modified>
</cp:coreProperties>
</file>