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261" r:id="rId2"/>
    <p:sldId id="262" r:id="rId3"/>
    <p:sldId id="263" r:id="rId4"/>
    <p:sldId id="264" r:id="rId5"/>
    <p:sldId id="265" r:id="rId6"/>
    <p:sldId id="266" r:id="rId7"/>
    <p:sldId id="268" r:id="rId8"/>
  </p:sldIdLst>
  <p:sldSz cx="9144000" cy="5143500" type="screen16x9"/>
  <p:notesSz cx="6858000" cy="9926638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82F64"/>
    <a:srgbClr val="61449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804" y="4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125" d="100"/>
          <a:sy n="125" d="100"/>
        </p:scale>
        <p:origin x="-4884" y="-84"/>
      </p:cViewPr>
      <p:guideLst>
        <p:guide orient="horz" pos="3127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BDECEC8-7BB7-4FC9-BA25-BCC8539B04A8}" type="datetimeFigureOut">
              <a:rPr lang="fr-FR" smtClean="0"/>
              <a:t>08/10/2018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71800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84613" y="9428583"/>
            <a:ext cx="2971800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1D6E119-AC2A-4187-B70F-1ABA87E7B946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9616231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71D2725-0D34-4AC6-A190-9B862E2E196F}" type="datetimeFigureOut">
              <a:rPr lang="fr-FR" smtClean="0"/>
              <a:t>08/10/2018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0650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715153"/>
            <a:ext cx="548640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71800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9428583"/>
            <a:ext cx="2971800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D3D13E-5E09-44AC-9A34-89A1377C7791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409693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1" name="Straight Connector 9"/>
          <p:cNvCxnSpPr/>
          <p:nvPr userDrawn="1"/>
        </p:nvCxnSpPr>
        <p:spPr>
          <a:xfrm>
            <a:off x="2467648" y="411958"/>
            <a:ext cx="0" cy="4032000"/>
          </a:xfrm>
          <a:prstGeom prst="line">
            <a:avLst/>
          </a:prstGeom>
          <a:ln w="12700">
            <a:solidFill>
              <a:srgbClr val="183E8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Picture Placeholder 14"/>
          <p:cNvSpPr>
            <a:spLocks noGrp="1"/>
          </p:cNvSpPr>
          <p:nvPr>
            <p:ph type="pic" sz="quarter" idx="14" hasCustomPrompt="1"/>
          </p:nvPr>
        </p:nvSpPr>
        <p:spPr>
          <a:xfrm>
            <a:off x="2473541" y="1203897"/>
            <a:ext cx="5580000" cy="1260000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 marL="0" indent="0">
              <a:buNone/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icon to add a picture</a:t>
            </a:r>
            <a:endParaRPr lang="en-GB" dirty="0"/>
          </a:p>
        </p:txBody>
      </p:sp>
      <p:sp>
        <p:nvSpPr>
          <p:cNvPr id="7" name="Title 1"/>
          <p:cNvSpPr>
            <a:spLocks noGrp="1"/>
          </p:cNvSpPr>
          <p:nvPr>
            <p:ph type="ctrTitle" hasCustomPrompt="1"/>
          </p:nvPr>
        </p:nvSpPr>
        <p:spPr>
          <a:xfrm>
            <a:off x="2564376" y="476250"/>
            <a:ext cx="6120680" cy="727348"/>
          </a:xfrm>
          <a:prstGeom prst="rect">
            <a:avLst/>
          </a:prstGeom>
        </p:spPr>
        <p:txBody>
          <a:bodyPr anchor="ctr"/>
          <a:lstStyle>
            <a:lvl1pPr algn="l">
              <a:defRPr sz="2000" cap="all" baseline="0">
                <a:solidFill>
                  <a:srgbClr val="282F6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EUROPEAN EXTERNAL ACTION SERVICE</a:t>
            </a:r>
            <a:endParaRPr lang="en-GB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2564376" y="2644206"/>
            <a:ext cx="6400800" cy="576064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2800" b="1" baseline="0">
                <a:solidFill>
                  <a:srgbClr val="282F6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Type the TITLE</a:t>
            </a:r>
          </a:p>
        </p:txBody>
      </p:sp>
      <p:pic>
        <p:nvPicPr>
          <p:cNvPr id="9" name="Picture 2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150665" y="1204461"/>
            <a:ext cx="1322653" cy="126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2" name="Text Placeholder 12"/>
          <p:cNvSpPr>
            <a:spLocks noGrp="1"/>
          </p:cNvSpPr>
          <p:nvPr>
            <p:ph type="body" sz="quarter" idx="13" hasCustomPrompt="1"/>
          </p:nvPr>
        </p:nvSpPr>
        <p:spPr>
          <a:xfrm>
            <a:off x="2564054" y="4024014"/>
            <a:ext cx="3107233" cy="2873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>
                <a:solidFill>
                  <a:srgbClr val="282F6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Type the Location - Date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15" hasCustomPrompt="1"/>
          </p:nvPr>
        </p:nvSpPr>
        <p:spPr>
          <a:xfrm>
            <a:off x="2564029" y="3220791"/>
            <a:ext cx="6408737" cy="7921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>
                <a:solidFill>
                  <a:srgbClr val="0082CA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fr-BE" dirty="0"/>
              <a:t>Type </a:t>
            </a:r>
            <a:r>
              <a:rPr lang="fr-BE" dirty="0" err="1"/>
              <a:t>your</a:t>
            </a:r>
            <a:r>
              <a:rPr lang="fr-BE" dirty="0"/>
              <a:t> </a:t>
            </a:r>
            <a:r>
              <a:rPr lang="fr-BE" dirty="0" err="1"/>
              <a:t>name</a:t>
            </a:r>
            <a:endParaRPr lang="en-GB" dirty="0"/>
          </a:p>
        </p:txBody>
      </p:sp>
      <p:sp>
        <p:nvSpPr>
          <p:cNvPr id="37" name="Rectangle 36"/>
          <p:cNvSpPr/>
          <p:nvPr userDrawn="1"/>
        </p:nvSpPr>
        <p:spPr>
          <a:xfrm>
            <a:off x="0" y="4718115"/>
            <a:ext cx="9144000" cy="48247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862235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179512" y="555526"/>
            <a:ext cx="1944216" cy="3456384"/>
          </a:xfrm>
          <a:prstGeom prst="rect">
            <a:avLst/>
          </a:prstGeom>
        </p:spPr>
        <p:txBody>
          <a:bodyPr anchor="ctr"/>
          <a:lstStyle>
            <a:lvl1pPr algn="r">
              <a:defRPr sz="2200" b="1" baseline="0">
                <a:solidFill>
                  <a:srgbClr val="282F6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Type More information</a:t>
            </a:r>
            <a:endParaRPr lang="en-GB" dirty="0"/>
          </a:p>
        </p:txBody>
      </p:sp>
      <p:cxnSp>
        <p:nvCxnSpPr>
          <p:cNvPr id="8" name="Straight Connector 4"/>
          <p:cNvCxnSpPr/>
          <p:nvPr userDrawn="1"/>
        </p:nvCxnSpPr>
        <p:spPr>
          <a:xfrm>
            <a:off x="2320702" y="267494"/>
            <a:ext cx="0" cy="4176464"/>
          </a:xfrm>
          <a:prstGeom prst="line">
            <a:avLst/>
          </a:prstGeom>
          <a:ln w="12700">
            <a:solidFill>
              <a:srgbClr val="183E8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 Placeholder 6"/>
          <p:cNvSpPr>
            <a:spLocks noGrp="1"/>
          </p:cNvSpPr>
          <p:nvPr>
            <p:ph type="body" sz="quarter" idx="13" hasCustomPrompt="1"/>
          </p:nvPr>
        </p:nvSpPr>
        <p:spPr>
          <a:xfrm>
            <a:off x="2483421" y="555526"/>
            <a:ext cx="5400947" cy="432048"/>
          </a:xfrm>
          <a:prstGeom prst="rect">
            <a:avLst/>
          </a:prstGeom>
        </p:spPr>
        <p:txBody>
          <a:bodyPr/>
          <a:lstStyle>
            <a:lvl1pPr marL="0" indent="0">
              <a:buFont typeface="+mj-lt"/>
              <a:buNone/>
              <a:defRPr sz="2000" baseline="0">
                <a:solidFill>
                  <a:srgbClr val="282F6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000">
                <a:solidFill>
                  <a:srgbClr val="0092D4"/>
                </a:solidFill>
              </a:defRPr>
            </a:lvl2pPr>
            <a:lvl3pPr>
              <a:defRPr>
                <a:solidFill>
                  <a:srgbClr val="0092D4"/>
                </a:solidFill>
              </a:defRPr>
            </a:lvl3pPr>
            <a:lvl4pPr>
              <a:defRPr>
                <a:solidFill>
                  <a:srgbClr val="0092D4"/>
                </a:solidFill>
              </a:defRPr>
            </a:lvl4pPr>
            <a:lvl5pPr>
              <a:defRPr>
                <a:solidFill>
                  <a:srgbClr val="0092D4"/>
                </a:solidFill>
              </a:defRPr>
            </a:lvl5pPr>
          </a:lstStyle>
          <a:p>
            <a:pPr lvl="0"/>
            <a:r>
              <a:rPr lang="en-US" dirty="0"/>
              <a:t>[Name and surname]</a:t>
            </a:r>
          </a:p>
        </p:txBody>
      </p:sp>
      <p:cxnSp>
        <p:nvCxnSpPr>
          <p:cNvPr id="10" name="Straight Connector 7"/>
          <p:cNvCxnSpPr/>
          <p:nvPr userDrawn="1"/>
        </p:nvCxnSpPr>
        <p:spPr>
          <a:xfrm flipH="1">
            <a:off x="2473102" y="2499742"/>
            <a:ext cx="5411266" cy="0"/>
          </a:xfrm>
          <a:prstGeom prst="line">
            <a:avLst/>
          </a:prstGeom>
          <a:ln w="12700">
            <a:solidFill>
              <a:srgbClr val="183E8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483421" y="987574"/>
            <a:ext cx="5400947" cy="432048"/>
          </a:xfrm>
          <a:prstGeom prst="rect">
            <a:avLst/>
          </a:prstGeom>
        </p:spPr>
        <p:txBody>
          <a:bodyPr/>
          <a:lstStyle>
            <a:lvl1pPr marL="0" indent="0">
              <a:buFont typeface="+mj-lt"/>
              <a:buNone/>
              <a:defRPr lang="en-US" sz="2000" kern="1200" baseline="0" dirty="0" smtClean="0">
                <a:solidFill>
                  <a:srgbClr val="0082CA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>
              <a:defRPr sz="2000">
                <a:solidFill>
                  <a:srgbClr val="0092D4"/>
                </a:solidFill>
              </a:defRPr>
            </a:lvl2pPr>
            <a:lvl3pPr>
              <a:defRPr>
                <a:solidFill>
                  <a:srgbClr val="0092D4"/>
                </a:solidFill>
              </a:defRPr>
            </a:lvl3pPr>
            <a:lvl4pPr>
              <a:defRPr>
                <a:solidFill>
                  <a:srgbClr val="0092D4"/>
                </a:solidFill>
              </a:defRPr>
            </a:lvl4pPr>
            <a:lvl5pPr>
              <a:defRPr>
                <a:solidFill>
                  <a:srgbClr val="0092D4"/>
                </a:solidFill>
              </a:defRPr>
            </a:lvl5pPr>
          </a:lstStyle>
          <a:p>
            <a:pPr lvl="0"/>
            <a:r>
              <a:rPr lang="en-US" dirty="0"/>
              <a:t>[Division]</a:t>
            </a:r>
          </a:p>
        </p:txBody>
      </p:sp>
      <p:sp>
        <p:nvSpPr>
          <p:cNvPr id="12" name="Text Placeholder 6"/>
          <p:cNvSpPr>
            <a:spLocks noGrp="1"/>
          </p:cNvSpPr>
          <p:nvPr>
            <p:ph type="body" sz="quarter" idx="15" hasCustomPrompt="1"/>
          </p:nvPr>
        </p:nvSpPr>
        <p:spPr>
          <a:xfrm>
            <a:off x="2483421" y="1419622"/>
            <a:ext cx="5400947" cy="432048"/>
          </a:xfrm>
          <a:prstGeom prst="rect">
            <a:avLst/>
          </a:prstGeom>
        </p:spPr>
        <p:txBody>
          <a:bodyPr/>
          <a:lstStyle>
            <a:lvl1pPr marL="0" indent="0">
              <a:buFont typeface="+mj-lt"/>
              <a:buNone/>
              <a:defRPr lang="en-US" sz="2000" kern="1200" baseline="0" dirty="0" smtClean="0">
                <a:solidFill>
                  <a:srgbClr val="0082CA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>
              <a:defRPr sz="2000">
                <a:solidFill>
                  <a:srgbClr val="0092D4"/>
                </a:solidFill>
              </a:defRPr>
            </a:lvl2pPr>
            <a:lvl3pPr>
              <a:defRPr>
                <a:solidFill>
                  <a:srgbClr val="0092D4"/>
                </a:solidFill>
              </a:defRPr>
            </a:lvl3pPr>
            <a:lvl4pPr>
              <a:defRPr>
                <a:solidFill>
                  <a:srgbClr val="0092D4"/>
                </a:solidFill>
              </a:defRPr>
            </a:lvl4pPr>
            <a:lvl5pPr>
              <a:defRPr>
                <a:solidFill>
                  <a:srgbClr val="0092D4"/>
                </a:solidFill>
              </a:defRPr>
            </a:lvl5pPr>
          </a:lstStyle>
          <a:p>
            <a:pPr lvl="0"/>
            <a:r>
              <a:rPr lang="en-US" dirty="0"/>
              <a:t>[Email address]</a:t>
            </a:r>
          </a:p>
        </p:txBody>
      </p:sp>
      <p:sp>
        <p:nvSpPr>
          <p:cNvPr id="13" name="Text Placeholder 6"/>
          <p:cNvSpPr>
            <a:spLocks noGrp="1"/>
          </p:cNvSpPr>
          <p:nvPr>
            <p:ph type="body" sz="quarter" idx="16" hasCustomPrompt="1"/>
          </p:nvPr>
        </p:nvSpPr>
        <p:spPr>
          <a:xfrm>
            <a:off x="2483421" y="1851670"/>
            <a:ext cx="5400947" cy="432048"/>
          </a:xfrm>
          <a:prstGeom prst="rect">
            <a:avLst/>
          </a:prstGeom>
        </p:spPr>
        <p:txBody>
          <a:bodyPr/>
          <a:lstStyle>
            <a:lvl1pPr marL="0" indent="0">
              <a:buFont typeface="+mj-lt"/>
              <a:buNone/>
              <a:defRPr lang="en-US" sz="2000" kern="1200" baseline="0" dirty="0" smtClean="0">
                <a:solidFill>
                  <a:srgbClr val="0082CA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>
              <a:defRPr sz="2000">
                <a:solidFill>
                  <a:srgbClr val="0092D4"/>
                </a:solidFill>
              </a:defRPr>
            </a:lvl2pPr>
            <a:lvl3pPr>
              <a:defRPr>
                <a:solidFill>
                  <a:srgbClr val="0092D4"/>
                </a:solidFill>
              </a:defRPr>
            </a:lvl3pPr>
            <a:lvl4pPr>
              <a:defRPr>
                <a:solidFill>
                  <a:srgbClr val="0092D4"/>
                </a:solidFill>
              </a:defRPr>
            </a:lvl4pPr>
            <a:lvl5pPr>
              <a:defRPr>
                <a:solidFill>
                  <a:srgbClr val="0092D4"/>
                </a:solidFill>
              </a:defRPr>
            </a:lvl5pPr>
          </a:lstStyle>
          <a:p>
            <a:pPr lvl="0"/>
            <a:r>
              <a:rPr lang="en-US" dirty="0"/>
              <a:t>[Telephone number]</a:t>
            </a:r>
          </a:p>
        </p:txBody>
      </p:sp>
      <p:sp>
        <p:nvSpPr>
          <p:cNvPr id="14" name="Text Placeholder 6"/>
          <p:cNvSpPr>
            <a:spLocks noGrp="1"/>
          </p:cNvSpPr>
          <p:nvPr>
            <p:ph type="body" sz="quarter" idx="17" hasCustomPrompt="1"/>
          </p:nvPr>
        </p:nvSpPr>
        <p:spPr>
          <a:xfrm>
            <a:off x="2483421" y="3003798"/>
            <a:ext cx="5400947" cy="432048"/>
          </a:xfrm>
          <a:prstGeom prst="rect">
            <a:avLst/>
          </a:prstGeom>
        </p:spPr>
        <p:txBody>
          <a:bodyPr/>
          <a:lstStyle>
            <a:lvl1pPr marL="0" indent="0">
              <a:buFont typeface="+mj-lt"/>
              <a:buNone/>
              <a:defRPr lang="en-US" sz="2000" kern="1200" baseline="0" dirty="0" smtClean="0">
                <a:solidFill>
                  <a:srgbClr val="0082CA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>
              <a:defRPr sz="2000">
                <a:solidFill>
                  <a:srgbClr val="0092D4"/>
                </a:solidFill>
              </a:defRPr>
            </a:lvl2pPr>
            <a:lvl3pPr>
              <a:defRPr>
                <a:solidFill>
                  <a:srgbClr val="0092D4"/>
                </a:solidFill>
              </a:defRPr>
            </a:lvl3pPr>
            <a:lvl4pPr>
              <a:defRPr>
                <a:solidFill>
                  <a:srgbClr val="0092D4"/>
                </a:solidFill>
              </a:defRPr>
            </a:lvl4pPr>
            <a:lvl5pPr>
              <a:defRPr>
                <a:solidFill>
                  <a:srgbClr val="0092D4"/>
                </a:solidFill>
              </a:defRPr>
            </a:lvl5pPr>
          </a:lstStyle>
          <a:p>
            <a:pPr lvl="0"/>
            <a:r>
              <a:rPr lang="en-US" dirty="0"/>
              <a:t>[Delegation]</a:t>
            </a:r>
          </a:p>
        </p:txBody>
      </p:sp>
      <p:sp>
        <p:nvSpPr>
          <p:cNvPr id="15" name="Text Placeholder 6"/>
          <p:cNvSpPr>
            <a:spLocks noGrp="1"/>
          </p:cNvSpPr>
          <p:nvPr>
            <p:ph type="body" sz="quarter" idx="18" hasCustomPrompt="1"/>
          </p:nvPr>
        </p:nvSpPr>
        <p:spPr>
          <a:xfrm>
            <a:off x="2483421" y="3435846"/>
            <a:ext cx="5400947" cy="432048"/>
          </a:xfrm>
          <a:prstGeom prst="rect">
            <a:avLst/>
          </a:prstGeom>
        </p:spPr>
        <p:txBody>
          <a:bodyPr/>
          <a:lstStyle>
            <a:lvl1pPr marL="0" indent="0">
              <a:buFont typeface="+mj-lt"/>
              <a:buNone/>
              <a:defRPr lang="en-US" sz="2000" kern="1200" baseline="0" dirty="0" smtClean="0">
                <a:solidFill>
                  <a:srgbClr val="282F64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>
              <a:defRPr sz="2000">
                <a:solidFill>
                  <a:srgbClr val="0092D4"/>
                </a:solidFill>
              </a:defRPr>
            </a:lvl2pPr>
            <a:lvl3pPr>
              <a:defRPr>
                <a:solidFill>
                  <a:srgbClr val="0092D4"/>
                </a:solidFill>
              </a:defRPr>
            </a:lvl3pPr>
            <a:lvl4pPr>
              <a:defRPr>
                <a:solidFill>
                  <a:srgbClr val="0092D4"/>
                </a:solidFill>
              </a:defRPr>
            </a:lvl4pPr>
            <a:lvl5pPr>
              <a:defRPr>
                <a:solidFill>
                  <a:srgbClr val="0092D4"/>
                </a:solidFill>
              </a:defRPr>
            </a:lvl5pPr>
          </a:lstStyle>
          <a:p>
            <a:pPr lvl="0"/>
            <a:r>
              <a:rPr lang="en-US" dirty="0"/>
              <a:t>[Website]</a:t>
            </a:r>
          </a:p>
        </p:txBody>
      </p:sp>
      <p:sp>
        <p:nvSpPr>
          <p:cNvPr id="16" name="Text Placeholder 6"/>
          <p:cNvSpPr>
            <a:spLocks noGrp="1"/>
          </p:cNvSpPr>
          <p:nvPr>
            <p:ph type="body" sz="quarter" idx="19" hasCustomPrompt="1"/>
          </p:nvPr>
        </p:nvSpPr>
        <p:spPr>
          <a:xfrm>
            <a:off x="2487241" y="3867894"/>
            <a:ext cx="5400947" cy="432048"/>
          </a:xfrm>
          <a:prstGeom prst="rect">
            <a:avLst/>
          </a:prstGeom>
        </p:spPr>
        <p:txBody>
          <a:bodyPr/>
          <a:lstStyle>
            <a:lvl1pPr marL="0" indent="0">
              <a:buFont typeface="+mj-lt"/>
              <a:buNone/>
              <a:defRPr lang="en-US" sz="2000" kern="1200" baseline="0" dirty="0" smtClean="0">
                <a:solidFill>
                  <a:srgbClr val="282F64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>
              <a:defRPr sz="2000">
                <a:solidFill>
                  <a:srgbClr val="0092D4"/>
                </a:solidFill>
              </a:defRPr>
            </a:lvl2pPr>
            <a:lvl3pPr>
              <a:defRPr>
                <a:solidFill>
                  <a:srgbClr val="0092D4"/>
                </a:solidFill>
              </a:defRPr>
            </a:lvl3pPr>
            <a:lvl4pPr>
              <a:defRPr>
                <a:solidFill>
                  <a:srgbClr val="0092D4"/>
                </a:solidFill>
              </a:defRPr>
            </a:lvl4pPr>
            <a:lvl5pPr>
              <a:defRPr>
                <a:solidFill>
                  <a:srgbClr val="0092D4"/>
                </a:solidFill>
              </a:defRPr>
            </a:lvl5pPr>
          </a:lstStyle>
          <a:p>
            <a:pPr lvl="0"/>
            <a:r>
              <a:rPr lang="en-US" dirty="0"/>
              <a:t>[Handle]</a:t>
            </a:r>
          </a:p>
        </p:txBody>
      </p:sp>
      <p:sp>
        <p:nvSpPr>
          <p:cNvPr id="17" name="Text Placeholder 6"/>
          <p:cNvSpPr>
            <a:spLocks noGrp="1"/>
          </p:cNvSpPr>
          <p:nvPr>
            <p:ph type="body" sz="quarter" idx="20" hasCustomPrompt="1"/>
          </p:nvPr>
        </p:nvSpPr>
        <p:spPr>
          <a:xfrm>
            <a:off x="2483421" y="2571750"/>
            <a:ext cx="5400947" cy="432048"/>
          </a:xfrm>
          <a:prstGeom prst="rect">
            <a:avLst/>
          </a:prstGeom>
        </p:spPr>
        <p:txBody>
          <a:bodyPr/>
          <a:lstStyle>
            <a:lvl1pPr marL="0" indent="0">
              <a:buFont typeface="+mj-lt"/>
              <a:buNone/>
              <a:defRPr lang="en-US" sz="2000" kern="1200" baseline="0" dirty="0" smtClean="0">
                <a:solidFill>
                  <a:srgbClr val="0082CA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>
              <a:defRPr sz="2000">
                <a:solidFill>
                  <a:srgbClr val="0092D4"/>
                </a:solidFill>
              </a:defRPr>
            </a:lvl2pPr>
            <a:lvl3pPr>
              <a:defRPr>
                <a:solidFill>
                  <a:srgbClr val="0092D4"/>
                </a:solidFill>
              </a:defRPr>
            </a:lvl3pPr>
            <a:lvl4pPr>
              <a:defRPr>
                <a:solidFill>
                  <a:srgbClr val="0092D4"/>
                </a:solidFill>
              </a:defRPr>
            </a:lvl4pPr>
            <a:lvl5pPr>
              <a:defRPr>
                <a:solidFill>
                  <a:srgbClr val="0092D4"/>
                </a:solidFill>
              </a:defRPr>
            </a:lvl5pPr>
          </a:lstStyle>
          <a:p>
            <a:pPr lvl="0"/>
            <a:r>
              <a:rPr lang="en-US" dirty="0"/>
              <a:t>[Name of the institution]</a:t>
            </a:r>
          </a:p>
        </p:txBody>
      </p:sp>
      <p:sp>
        <p:nvSpPr>
          <p:cNvPr id="1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2440" y="4731990"/>
            <a:ext cx="504056" cy="43204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bg1">
                    <a:lumMod val="8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13083413-0AF5-48C7-8164-761F54D033C0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987824" y="4746129"/>
            <a:ext cx="5415880" cy="41790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382535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179512" y="555526"/>
            <a:ext cx="1944216" cy="3456384"/>
          </a:xfrm>
          <a:prstGeom prst="rect">
            <a:avLst/>
          </a:prstGeom>
        </p:spPr>
        <p:txBody>
          <a:bodyPr anchor="ctr"/>
          <a:lstStyle>
            <a:lvl1pPr algn="r">
              <a:defRPr sz="3200" b="1">
                <a:solidFill>
                  <a:srgbClr val="282F6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Contents</a:t>
            </a:r>
            <a:endParaRPr lang="en-GB" dirty="0"/>
          </a:p>
        </p:txBody>
      </p:sp>
      <p:cxnSp>
        <p:nvCxnSpPr>
          <p:cNvPr id="8" name="Straight Connector 4"/>
          <p:cNvCxnSpPr/>
          <p:nvPr userDrawn="1"/>
        </p:nvCxnSpPr>
        <p:spPr>
          <a:xfrm>
            <a:off x="2320702" y="267494"/>
            <a:ext cx="0" cy="4176464"/>
          </a:xfrm>
          <a:prstGeom prst="line">
            <a:avLst/>
          </a:prstGeom>
          <a:ln w="12700">
            <a:solidFill>
              <a:srgbClr val="282F6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 Placeholder 6"/>
          <p:cNvSpPr>
            <a:spLocks noGrp="1"/>
          </p:cNvSpPr>
          <p:nvPr>
            <p:ph type="body" sz="quarter" idx="13" hasCustomPrompt="1"/>
          </p:nvPr>
        </p:nvSpPr>
        <p:spPr>
          <a:xfrm>
            <a:off x="2411413" y="555526"/>
            <a:ext cx="6624637" cy="3456856"/>
          </a:xfrm>
          <a:prstGeom prst="rect">
            <a:avLst/>
          </a:prstGeom>
        </p:spPr>
        <p:txBody>
          <a:bodyPr anchor="ctr"/>
          <a:lstStyle>
            <a:lvl1pPr marL="514350" indent="-514350">
              <a:buFont typeface="+mj-lt"/>
              <a:buAutoNum type="arabicPeriod"/>
              <a:defRPr sz="2800" baseline="0">
                <a:solidFill>
                  <a:srgbClr val="0082CA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000">
                <a:solidFill>
                  <a:srgbClr val="0082CA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solidFill>
                  <a:srgbClr val="0092D4"/>
                </a:solidFill>
              </a:defRPr>
            </a:lvl3pPr>
            <a:lvl4pPr>
              <a:defRPr>
                <a:solidFill>
                  <a:srgbClr val="0092D4"/>
                </a:solidFill>
              </a:defRPr>
            </a:lvl4pPr>
            <a:lvl5pPr>
              <a:defRPr>
                <a:solidFill>
                  <a:srgbClr val="0092D4"/>
                </a:solidFill>
              </a:defRPr>
            </a:lvl5pPr>
          </a:lstStyle>
          <a:p>
            <a:pPr lvl="0"/>
            <a:r>
              <a:rPr lang="en-US" dirty="0"/>
              <a:t>Type your Title</a:t>
            </a:r>
          </a:p>
          <a:p>
            <a:pPr lvl="1"/>
            <a:r>
              <a:rPr lang="en-US" dirty="0"/>
              <a:t>And Subtitle if needed</a:t>
            </a:r>
          </a:p>
          <a:p>
            <a:pPr lvl="0"/>
            <a:r>
              <a:rPr lang="en-US" dirty="0"/>
              <a:t>Type your Title</a:t>
            </a:r>
          </a:p>
          <a:p>
            <a:pPr lvl="0"/>
            <a:r>
              <a:rPr lang="en-US" dirty="0"/>
              <a:t>Type your Title</a:t>
            </a:r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2440" y="4731990"/>
            <a:ext cx="504056" cy="43204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bg1">
                    <a:lumMod val="8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13083413-0AF5-48C7-8164-761F54D033C0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3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987824" y="4746129"/>
            <a:ext cx="5415880" cy="41790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090310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build="p">
        <p:tmplLst>
          <p:tmpl lvl="1">
            <p:tnLst>
              <p:par>
                <p:cTn presetID="42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9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9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9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2">
            <p:tnLst>
              <p:par>
                <p:cTn presetID="42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9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9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9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4"/>
          <p:cNvCxnSpPr/>
          <p:nvPr userDrawn="1"/>
        </p:nvCxnSpPr>
        <p:spPr>
          <a:xfrm>
            <a:off x="2320702" y="339502"/>
            <a:ext cx="0" cy="4176464"/>
          </a:xfrm>
          <a:prstGeom prst="line">
            <a:avLst/>
          </a:prstGeom>
          <a:ln w="12700">
            <a:solidFill>
              <a:srgbClr val="282F6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 Placeholder 6"/>
          <p:cNvSpPr>
            <a:spLocks noGrp="1"/>
          </p:cNvSpPr>
          <p:nvPr>
            <p:ph type="body" sz="quarter" idx="13" hasCustomPrompt="1"/>
          </p:nvPr>
        </p:nvSpPr>
        <p:spPr>
          <a:xfrm>
            <a:off x="2411760" y="1491630"/>
            <a:ext cx="6624637" cy="2160240"/>
          </a:xfrm>
          <a:prstGeom prst="rect">
            <a:avLst/>
          </a:prstGeom>
        </p:spPr>
        <p:txBody>
          <a:bodyPr anchor="t"/>
          <a:lstStyle>
            <a:lvl1pPr marL="0" indent="0">
              <a:buFont typeface="+mj-lt"/>
              <a:buNone/>
              <a:defRPr sz="2400" b="1" baseline="0">
                <a:solidFill>
                  <a:srgbClr val="282F6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000">
                <a:solidFill>
                  <a:srgbClr val="0092D4"/>
                </a:solidFill>
              </a:defRPr>
            </a:lvl2pPr>
            <a:lvl3pPr>
              <a:defRPr>
                <a:solidFill>
                  <a:srgbClr val="0092D4"/>
                </a:solidFill>
              </a:defRPr>
            </a:lvl3pPr>
            <a:lvl4pPr>
              <a:defRPr>
                <a:solidFill>
                  <a:srgbClr val="0092D4"/>
                </a:solidFill>
              </a:defRPr>
            </a:lvl4pPr>
            <a:lvl5pPr>
              <a:defRPr>
                <a:solidFill>
                  <a:srgbClr val="0092D4"/>
                </a:solidFill>
              </a:defRPr>
            </a:lvl5pPr>
          </a:lstStyle>
          <a:p>
            <a:pPr lvl="0"/>
            <a:r>
              <a:rPr lang="en-US" dirty="0"/>
              <a:t>Click to add the title of your section</a:t>
            </a:r>
          </a:p>
        </p:txBody>
      </p:sp>
      <p:sp>
        <p:nvSpPr>
          <p:cNvPr id="9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411760" y="771550"/>
            <a:ext cx="6624637" cy="648072"/>
          </a:xfrm>
          <a:prstGeom prst="rect">
            <a:avLst/>
          </a:prstGeom>
        </p:spPr>
        <p:txBody>
          <a:bodyPr anchor="ctr"/>
          <a:lstStyle>
            <a:lvl1pPr marL="0" indent="0">
              <a:buFont typeface="+mj-lt"/>
              <a:buNone/>
              <a:defRPr sz="3200" b="1" baseline="0">
                <a:solidFill>
                  <a:srgbClr val="0082CA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000">
                <a:solidFill>
                  <a:srgbClr val="0092D4"/>
                </a:solidFill>
              </a:defRPr>
            </a:lvl2pPr>
            <a:lvl3pPr>
              <a:defRPr>
                <a:solidFill>
                  <a:srgbClr val="0092D4"/>
                </a:solidFill>
              </a:defRPr>
            </a:lvl3pPr>
            <a:lvl4pPr>
              <a:defRPr>
                <a:solidFill>
                  <a:srgbClr val="0092D4"/>
                </a:solidFill>
              </a:defRPr>
            </a:lvl4pPr>
            <a:lvl5pPr>
              <a:defRPr>
                <a:solidFill>
                  <a:srgbClr val="0092D4"/>
                </a:solidFill>
              </a:defRPr>
            </a:lvl5pPr>
          </a:lstStyle>
          <a:p>
            <a:pPr lvl="0"/>
            <a:r>
              <a:rPr lang="en-US" dirty="0"/>
              <a:t># of section</a:t>
            </a:r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2440" y="4731990"/>
            <a:ext cx="504056" cy="43204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bg1">
                    <a:lumMod val="8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13083413-0AF5-48C7-8164-761F54D033C0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987824" y="4746129"/>
            <a:ext cx="5415880" cy="41790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090673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2440" y="4731990"/>
            <a:ext cx="504056" cy="43204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bg1">
                    <a:lumMod val="8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13083413-0AF5-48C7-8164-761F54D033C0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987824" y="4746129"/>
            <a:ext cx="5415880" cy="41790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550945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 userDrawn="1"/>
        </p:nvSpPr>
        <p:spPr>
          <a:xfrm>
            <a:off x="0" y="1059581"/>
            <a:ext cx="9144000" cy="3240000"/>
          </a:xfrm>
          <a:prstGeom prst="rect">
            <a:avLst/>
          </a:prstGeom>
          <a:solidFill>
            <a:srgbClr val="0082CA">
              <a:alpha val="14902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195486"/>
            <a:ext cx="8229600" cy="418058"/>
          </a:xfrm>
          <a:prstGeom prst="rect">
            <a:avLst/>
          </a:prstGeom>
        </p:spPr>
        <p:txBody>
          <a:bodyPr/>
          <a:lstStyle>
            <a:lvl1pPr algn="l">
              <a:defRPr sz="3200" b="1">
                <a:solidFill>
                  <a:srgbClr val="282F6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add your title</a:t>
            </a:r>
            <a:endParaRPr lang="en-GB" dirty="0"/>
          </a:p>
        </p:txBody>
      </p:sp>
      <p:sp>
        <p:nvSpPr>
          <p:cNvPr id="12" name="Text Placeholder 5"/>
          <p:cNvSpPr>
            <a:spLocks noGrp="1"/>
          </p:cNvSpPr>
          <p:nvPr>
            <p:ph type="body" sz="quarter" idx="14" hasCustomPrompt="1"/>
          </p:nvPr>
        </p:nvSpPr>
        <p:spPr>
          <a:xfrm>
            <a:off x="3275856" y="1050969"/>
            <a:ext cx="5445604" cy="3276000"/>
          </a:xfrm>
          <a:prstGeom prst="rect">
            <a:avLst/>
          </a:prstGeom>
          <a:solidFill>
            <a:schemeClr val="bg1"/>
          </a:solidFill>
        </p:spPr>
        <p:txBody>
          <a:bodyPr/>
          <a:lstStyle>
            <a:lvl1pPr marL="0" indent="0" algn="just">
              <a:buNone/>
              <a:defRPr sz="2400">
                <a:solidFill>
                  <a:srgbClr val="282F6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>
                <a:solidFill>
                  <a:schemeClr val="bg1"/>
                </a:solidFill>
              </a:defRPr>
            </a:lvl2pPr>
            <a:lvl3pPr marL="914400" indent="0">
              <a:buNone/>
              <a:defRPr sz="2000">
                <a:solidFill>
                  <a:schemeClr val="bg1"/>
                </a:solidFill>
              </a:defRPr>
            </a:lvl3pPr>
            <a:lvl4pPr marL="1371600" indent="0">
              <a:buNone/>
              <a:defRPr sz="2000">
                <a:solidFill>
                  <a:schemeClr val="bg1"/>
                </a:solidFill>
              </a:defRPr>
            </a:lvl4pPr>
            <a:lvl5pPr marL="1828800" indent="0">
              <a:buNone/>
              <a:defRPr sz="20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add your text here</a:t>
            </a:r>
          </a:p>
        </p:txBody>
      </p:sp>
      <p:sp>
        <p:nvSpPr>
          <p:cNvPr id="14" name="Picture Placeholder 8"/>
          <p:cNvSpPr>
            <a:spLocks noGrp="1"/>
          </p:cNvSpPr>
          <p:nvPr>
            <p:ph type="pic" sz="quarter" idx="15" hasCustomPrompt="1"/>
          </p:nvPr>
        </p:nvSpPr>
        <p:spPr>
          <a:xfrm>
            <a:off x="467544" y="1059582"/>
            <a:ext cx="2817313" cy="3240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fr-BE" dirty="0"/>
              <a:t> </a:t>
            </a:r>
            <a:endParaRPr lang="en-GB" dirty="0"/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2440" y="4731990"/>
            <a:ext cx="504056" cy="43204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bg1">
                    <a:lumMod val="8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13083413-0AF5-48C7-8164-761F54D033C0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987824" y="4746129"/>
            <a:ext cx="5415880" cy="41790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620360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 userDrawn="1"/>
        </p:nvSpPr>
        <p:spPr>
          <a:xfrm>
            <a:off x="0" y="1059581"/>
            <a:ext cx="9144000" cy="3240000"/>
          </a:xfrm>
          <a:prstGeom prst="rect">
            <a:avLst/>
          </a:prstGeom>
          <a:solidFill>
            <a:srgbClr val="0082CA">
              <a:alpha val="14902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9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195486"/>
            <a:ext cx="8229600" cy="418058"/>
          </a:xfrm>
          <a:prstGeom prst="rect">
            <a:avLst/>
          </a:prstGeom>
        </p:spPr>
        <p:txBody>
          <a:bodyPr/>
          <a:lstStyle>
            <a:lvl1pPr algn="l">
              <a:defRPr sz="3200" b="1">
                <a:solidFill>
                  <a:srgbClr val="282F6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add your title</a:t>
            </a:r>
            <a:endParaRPr lang="en-GB" dirty="0"/>
          </a:p>
        </p:txBody>
      </p:sp>
      <p:sp>
        <p:nvSpPr>
          <p:cNvPr id="30" name="Text Placeholder 5"/>
          <p:cNvSpPr>
            <a:spLocks noGrp="1"/>
          </p:cNvSpPr>
          <p:nvPr>
            <p:ph type="body" sz="quarter" idx="14" hasCustomPrompt="1"/>
          </p:nvPr>
        </p:nvSpPr>
        <p:spPr>
          <a:xfrm>
            <a:off x="467544" y="1050969"/>
            <a:ext cx="5445604" cy="3276000"/>
          </a:xfrm>
          <a:prstGeom prst="rect">
            <a:avLst/>
          </a:prstGeom>
          <a:solidFill>
            <a:schemeClr val="bg1"/>
          </a:solidFill>
        </p:spPr>
        <p:txBody>
          <a:bodyPr/>
          <a:lstStyle>
            <a:lvl1pPr marL="0" indent="0" algn="just">
              <a:buNone/>
              <a:defRPr sz="2400">
                <a:solidFill>
                  <a:srgbClr val="282F6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>
                <a:solidFill>
                  <a:schemeClr val="bg1"/>
                </a:solidFill>
              </a:defRPr>
            </a:lvl2pPr>
            <a:lvl3pPr marL="914400" indent="0">
              <a:buNone/>
              <a:defRPr sz="2000">
                <a:solidFill>
                  <a:schemeClr val="bg1"/>
                </a:solidFill>
              </a:defRPr>
            </a:lvl3pPr>
            <a:lvl4pPr marL="1371600" indent="0">
              <a:buNone/>
              <a:defRPr sz="2000">
                <a:solidFill>
                  <a:schemeClr val="bg1"/>
                </a:solidFill>
              </a:defRPr>
            </a:lvl4pPr>
            <a:lvl5pPr marL="1828800" indent="0">
              <a:buNone/>
              <a:defRPr sz="20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add your text here</a:t>
            </a:r>
          </a:p>
        </p:txBody>
      </p:sp>
      <p:sp>
        <p:nvSpPr>
          <p:cNvPr id="31" name="Picture Placeholder 8"/>
          <p:cNvSpPr>
            <a:spLocks noGrp="1"/>
          </p:cNvSpPr>
          <p:nvPr>
            <p:ph type="pic" sz="quarter" idx="15" hasCustomPrompt="1"/>
          </p:nvPr>
        </p:nvSpPr>
        <p:spPr>
          <a:xfrm>
            <a:off x="5901516" y="1059581"/>
            <a:ext cx="2817313" cy="3240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fr-BE" dirty="0"/>
              <a:t> </a:t>
            </a:r>
            <a:endParaRPr lang="en-GB" dirty="0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2440" y="4731990"/>
            <a:ext cx="504056" cy="43204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bg1">
                    <a:lumMod val="8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13083413-0AF5-48C7-8164-761F54D033C0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987824" y="4746129"/>
            <a:ext cx="5415880" cy="41790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152654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1059581"/>
            <a:ext cx="9144000" cy="3240000"/>
          </a:xfrm>
          <a:prstGeom prst="rect">
            <a:avLst/>
          </a:prstGeom>
          <a:solidFill>
            <a:srgbClr val="0082CA">
              <a:alpha val="14902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195486"/>
            <a:ext cx="8229600" cy="418058"/>
          </a:xfrm>
          <a:prstGeom prst="rect">
            <a:avLst/>
          </a:prstGeom>
        </p:spPr>
        <p:txBody>
          <a:bodyPr/>
          <a:lstStyle>
            <a:lvl1pPr algn="l">
              <a:defRPr sz="3200" b="1">
                <a:solidFill>
                  <a:srgbClr val="282F6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add your title</a:t>
            </a:r>
            <a:endParaRPr lang="en-GB" dirty="0"/>
          </a:p>
        </p:txBody>
      </p:sp>
      <p:sp>
        <p:nvSpPr>
          <p:cNvPr id="14" name="Picture Placeholder 8"/>
          <p:cNvSpPr>
            <a:spLocks noGrp="1"/>
          </p:cNvSpPr>
          <p:nvPr>
            <p:ph type="pic" sz="quarter" idx="15" hasCustomPrompt="1"/>
          </p:nvPr>
        </p:nvSpPr>
        <p:spPr>
          <a:xfrm>
            <a:off x="1692320" y="1059583"/>
            <a:ext cx="5760000" cy="323999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fr-BE" dirty="0"/>
              <a:t> </a:t>
            </a:r>
            <a:endParaRPr lang="en-GB" dirty="0"/>
          </a:p>
        </p:txBody>
      </p:sp>
      <p:sp>
        <p:nvSpPr>
          <p:cNvPr id="13" name="Text Placeholder 5"/>
          <p:cNvSpPr>
            <a:spLocks noGrp="1"/>
          </p:cNvSpPr>
          <p:nvPr>
            <p:ph type="body" sz="quarter" idx="14" hasCustomPrompt="1"/>
          </p:nvPr>
        </p:nvSpPr>
        <p:spPr>
          <a:xfrm>
            <a:off x="1692320" y="3579864"/>
            <a:ext cx="5760000" cy="719717"/>
          </a:xfrm>
          <a:prstGeom prst="rect">
            <a:avLst/>
          </a:prstGeom>
          <a:solidFill>
            <a:schemeClr val="bg1"/>
          </a:solidFill>
        </p:spPr>
        <p:txBody>
          <a:bodyPr/>
          <a:lstStyle>
            <a:lvl1pPr marL="0" indent="0" algn="just">
              <a:buNone/>
              <a:defRPr sz="2400">
                <a:solidFill>
                  <a:srgbClr val="282F6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>
                <a:solidFill>
                  <a:schemeClr val="bg1"/>
                </a:solidFill>
              </a:defRPr>
            </a:lvl2pPr>
            <a:lvl3pPr marL="914400" indent="0">
              <a:buNone/>
              <a:defRPr sz="2000">
                <a:solidFill>
                  <a:schemeClr val="bg1"/>
                </a:solidFill>
              </a:defRPr>
            </a:lvl3pPr>
            <a:lvl4pPr marL="1371600" indent="0">
              <a:buNone/>
              <a:defRPr sz="2000">
                <a:solidFill>
                  <a:schemeClr val="bg1"/>
                </a:solidFill>
              </a:defRPr>
            </a:lvl4pPr>
            <a:lvl5pPr marL="1828800" indent="0">
              <a:buNone/>
              <a:defRPr sz="20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add your text here</a:t>
            </a: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2440" y="4731990"/>
            <a:ext cx="504056" cy="43204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bg1">
                    <a:lumMod val="8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13083413-0AF5-48C7-8164-761F54D033C0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987824" y="4746129"/>
            <a:ext cx="5415880" cy="41790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736841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 userDrawn="1"/>
        </p:nvSpPr>
        <p:spPr>
          <a:xfrm>
            <a:off x="0" y="1059581"/>
            <a:ext cx="9144000" cy="3240000"/>
          </a:xfrm>
          <a:prstGeom prst="rect">
            <a:avLst/>
          </a:prstGeom>
          <a:solidFill>
            <a:srgbClr val="0082CA">
              <a:alpha val="14902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195486"/>
            <a:ext cx="8229600" cy="418058"/>
          </a:xfrm>
          <a:prstGeom prst="rect">
            <a:avLst/>
          </a:prstGeom>
        </p:spPr>
        <p:txBody>
          <a:bodyPr/>
          <a:lstStyle>
            <a:lvl1pPr algn="l">
              <a:defRPr sz="3200" b="1">
                <a:solidFill>
                  <a:srgbClr val="282F6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add your title</a:t>
            </a:r>
            <a:endParaRPr lang="en-GB" dirty="0"/>
          </a:p>
        </p:txBody>
      </p:sp>
      <p:sp>
        <p:nvSpPr>
          <p:cNvPr id="15" name="Text Placeholder 5"/>
          <p:cNvSpPr>
            <a:spLocks noGrp="1"/>
          </p:cNvSpPr>
          <p:nvPr>
            <p:ph type="body" sz="quarter" idx="14" hasCustomPrompt="1"/>
          </p:nvPr>
        </p:nvSpPr>
        <p:spPr>
          <a:xfrm>
            <a:off x="5725039" y="1635645"/>
            <a:ext cx="2735393" cy="2663936"/>
          </a:xfrm>
          <a:prstGeom prst="rect">
            <a:avLst/>
          </a:prstGeom>
          <a:solidFill>
            <a:schemeClr val="bg1"/>
          </a:solidFill>
        </p:spPr>
        <p:txBody>
          <a:bodyPr/>
          <a:lstStyle>
            <a:lvl1pPr marL="0" indent="0" algn="just">
              <a:buNone/>
              <a:defRPr sz="2000" baseline="0">
                <a:solidFill>
                  <a:srgbClr val="282F6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>
                <a:solidFill>
                  <a:schemeClr val="bg1"/>
                </a:solidFill>
              </a:defRPr>
            </a:lvl2pPr>
            <a:lvl3pPr marL="914400" indent="0">
              <a:buNone/>
              <a:defRPr sz="2000">
                <a:solidFill>
                  <a:schemeClr val="bg1"/>
                </a:solidFill>
              </a:defRPr>
            </a:lvl3pPr>
            <a:lvl4pPr marL="1371600" indent="0">
              <a:buNone/>
              <a:defRPr sz="2000">
                <a:solidFill>
                  <a:schemeClr val="bg1"/>
                </a:solidFill>
              </a:defRPr>
            </a:lvl4pPr>
            <a:lvl5pPr marL="1828800" indent="0">
              <a:buNone/>
              <a:defRPr sz="20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add your text here</a:t>
            </a:r>
          </a:p>
        </p:txBody>
      </p:sp>
      <p:sp>
        <p:nvSpPr>
          <p:cNvPr id="16" name="Picture Placeholder 8"/>
          <p:cNvSpPr>
            <a:spLocks noGrp="1"/>
          </p:cNvSpPr>
          <p:nvPr>
            <p:ph type="pic" sz="quarter" idx="15" hasCustomPrompt="1"/>
          </p:nvPr>
        </p:nvSpPr>
        <p:spPr>
          <a:xfrm>
            <a:off x="683568" y="1635646"/>
            <a:ext cx="5041471" cy="266569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fr-BE" dirty="0"/>
              <a:t> </a:t>
            </a:r>
            <a:endParaRPr lang="en-GB" dirty="0"/>
          </a:p>
        </p:txBody>
      </p:sp>
      <p:sp>
        <p:nvSpPr>
          <p:cNvPr id="17" name="Text Placeholder 5"/>
          <p:cNvSpPr>
            <a:spLocks noGrp="1"/>
          </p:cNvSpPr>
          <p:nvPr>
            <p:ph type="body" sz="quarter" idx="16" hasCustomPrompt="1"/>
          </p:nvPr>
        </p:nvSpPr>
        <p:spPr>
          <a:xfrm>
            <a:off x="683568" y="1059582"/>
            <a:ext cx="7777775" cy="576000"/>
          </a:xfrm>
          <a:prstGeom prst="rect">
            <a:avLst/>
          </a:prstGeom>
          <a:solidFill>
            <a:srgbClr val="0082CA"/>
          </a:solidFill>
        </p:spPr>
        <p:txBody>
          <a:bodyPr/>
          <a:lstStyle>
            <a:lvl1pPr marL="0" indent="0" algn="just">
              <a:buNone/>
              <a:defRPr sz="2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>
                <a:solidFill>
                  <a:schemeClr val="bg1"/>
                </a:solidFill>
              </a:defRPr>
            </a:lvl2pPr>
            <a:lvl3pPr marL="914400" indent="0">
              <a:buNone/>
              <a:defRPr sz="2000">
                <a:solidFill>
                  <a:schemeClr val="bg1"/>
                </a:solidFill>
              </a:defRPr>
            </a:lvl3pPr>
            <a:lvl4pPr marL="1371600" indent="0">
              <a:buNone/>
              <a:defRPr sz="2000">
                <a:solidFill>
                  <a:schemeClr val="bg1"/>
                </a:solidFill>
              </a:defRPr>
            </a:lvl4pPr>
            <a:lvl5pPr marL="1828800" indent="0">
              <a:buNone/>
              <a:defRPr sz="20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add your text here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2440" y="4731990"/>
            <a:ext cx="504056" cy="43204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bg1">
                    <a:lumMod val="8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13083413-0AF5-48C7-8164-761F54D033C0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987824" y="4746129"/>
            <a:ext cx="5415880" cy="41790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514814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0" y="1059581"/>
            <a:ext cx="9144000" cy="3240000"/>
          </a:xfrm>
          <a:prstGeom prst="rect">
            <a:avLst/>
          </a:prstGeom>
          <a:solidFill>
            <a:srgbClr val="0082CA">
              <a:alpha val="14902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195486"/>
            <a:ext cx="8229600" cy="418058"/>
          </a:xfrm>
          <a:prstGeom prst="rect">
            <a:avLst/>
          </a:prstGeom>
        </p:spPr>
        <p:txBody>
          <a:bodyPr/>
          <a:lstStyle>
            <a:lvl1pPr algn="l">
              <a:defRPr sz="3200" b="1">
                <a:solidFill>
                  <a:srgbClr val="282F6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add your title</a:t>
            </a:r>
            <a:endParaRPr lang="en-GB" dirty="0"/>
          </a:p>
        </p:txBody>
      </p:sp>
      <p:sp>
        <p:nvSpPr>
          <p:cNvPr id="10" name="Text Placeholder 6"/>
          <p:cNvSpPr>
            <a:spLocks noGrp="1"/>
          </p:cNvSpPr>
          <p:nvPr>
            <p:ph type="body" sz="quarter" idx="13" hasCustomPrompt="1"/>
          </p:nvPr>
        </p:nvSpPr>
        <p:spPr>
          <a:xfrm>
            <a:off x="457200" y="1132022"/>
            <a:ext cx="8229600" cy="304495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 baseline="0">
                <a:solidFill>
                  <a:srgbClr val="282F6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add your text here</a:t>
            </a:r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2440" y="4731990"/>
            <a:ext cx="504056" cy="43204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bg1">
                    <a:lumMod val="8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13083413-0AF5-48C7-8164-761F54D033C0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987824" y="4746129"/>
            <a:ext cx="5415880" cy="41790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077916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1"/>
          <p:cNvGrpSpPr/>
          <p:nvPr/>
        </p:nvGrpSpPr>
        <p:grpSpPr>
          <a:xfrm>
            <a:off x="817" y="4746129"/>
            <a:ext cx="9143183" cy="396000"/>
            <a:chOff x="817" y="6467475"/>
            <a:chExt cx="9143183" cy="396000"/>
          </a:xfrm>
        </p:grpSpPr>
        <p:pic>
          <p:nvPicPr>
            <p:cNvPr id="8" name="Picture 4"/>
            <p:cNvPicPr>
              <a:picLocks noChangeAspect="1" noChangeArrowheads="1"/>
            </p:cNvPicPr>
            <p:nvPr userDrawn="1"/>
          </p:nvPicPr>
          <p:blipFill>
            <a:blip r:embed="rId1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817" y="6467475"/>
              <a:ext cx="481292" cy="3960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cap="flat" cmpd="sng" algn="ctr">
                  <a:solidFill>
                    <a:schemeClr val="tx1"/>
                  </a:solidFill>
                  <a:prstDash val="solid"/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9" name="Rectangle 8"/>
            <p:cNvSpPr/>
            <p:nvPr userDrawn="1"/>
          </p:nvSpPr>
          <p:spPr>
            <a:xfrm>
              <a:off x="9036496" y="6467475"/>
              <a:ext cx="107504" cy="396000"/>
            </a:xfrm>
            <a:prstGeom prst="rect">
              <a:avLst/>
            </a:prstGeom>
            <a:solidFill>
              <a:srgbClr val="00304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" name="Rectangle 9"/>
            <p:cNvSpPr/>
            <p:nvPr userDrawn="1"/>
          </p:nvSpPr>
          <p:spPr>
            <a:xfrm>
              <a:off x="482926" y="6467475"/>
              <a:ext cx="100321" cy="396000"/>
            </a:xfrm>
            <a:prstGeom prst="rect">
              <a:avLst/>
            </a:prstGeom>
            <a:solidFill>
              <a:srgbClr val="3F9ED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" name="Rectangle 10"/>
            <p:cNvSpPr/>
            <p:nvPr userDrawn="1"/>
          </p:nvSpPr>
          <p:spPr>
            <a:xfrm>
              <a:off x="583247" y="6467475"/>
              <a:ext cx="2404577" cy="396000"/>
            </a:xfrm>
            <a:prstGeom prst="rect">
              <a:avLst/>
            </a:prstGeom>
            <a:solidFill>
              <a:srgbClr val="0082C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" name="Rectangle 11"/>
            <p:cNvSpPr/>
            <p:nvPr userDrawn="1"/>
          </p:nvSpPr>
          <p:spPr>
            <a:xfrm>
              <a:off x="2987824" y="6467475"/>
              <a:ext cx="6048672" cy="396000"/>
            </a:xfrm>
            <a:prstGeom prst="rect">
              <a:avLst/>
            </a:prstGeom>
            <a:solidFill>
              <a:srgbClr val="00619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b="0" dirty="0"/>
            </a:p>
          </p:txBody>
        </p:sp>
      </p:grpSp>
      <p:sp>
        <p:nvSpPr>
          <p:cNvPr id="13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987824" y="4746129"/>
            <a:ext cx="5415880" cy="41790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GB" dirty="0"/>
          </a:p>
        </p:txBody>
      </p:sp>
      <p:cxnSp>
        <p:nvCxnSpPr>
          <p:cNvPr id="15" name="Straight Connector 13"/>
          <p:cNvCxnSpPr/>
          <p:nvPr/>
        </p:nvCxnSpPr>
        <p:spPr>
          <a:xfrm>
            <a:off x="8532440" y="4803998"/>
            <a:ext cx="0" cy="288032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2440" y="4731990"/>
            <a:ext cx="504056" cy="43204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bg1">
                    <a:lumMod val="8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13083413-0AF5-48C7-8164-761F54D033C0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30456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Espace réservé pour une image  8"/>
          <p:cNvPicPr>
            <a:picLocks noGrp="1" noChangeAspect="1"/>
          </p:cNvPicPr>
          <p:nvPr>
            <p:ph type="pic" sz="quarter" idx="14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443" b="3443"/>
          <a:stretch>
            <a:fillRect/>
          </a:stretch>
        </p:blipFill>
        <p:spPr/>
      </p:pic>
      <p:sp>
        <p:nvSpPr>
          <p:cNvPr id="11" name="Title 10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BE" dirty="0"/>
              <a:t>EUROPEAN EXTERNAL ACTION SERVICE</a:t>
            </a:r>
            <a:endParaRPr lang="en-GB" dirty="0"/>
          </a:p>
        </p:txBody>
      </p:sp>
      <p:sp>
        <p:nvSpPr>
          <p:cNvPr id="20" name="Sous-titre 19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BE" altLang="en-US" sz="2400" dirty="0"/>
              <a:t>EU Global Strategy: </a:t>
            </a:r>
            <a:r>
              <a:rPr lang="en-US" sz="2000" b="0" dirty="0"/>
              <a:t>design and management of trade and private sector development assistance</a:t>
            </a:r>
            <a:endParaRPr lang="fr-FR" sz="2000" b="0" dirty="0"/>
          </a:p>
        </p:txBody>
      </p:sp>
      <p:sp>
        <p:nvSpPr>
          <p:cNvPr id="21" name="Espace réservé du texte 20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fr-FR" dirty="0"/>
              <a:t>8 </a:t>
            </a:r>
            <a:r>
              <a:rPr lang="fr-FR" dirty="0" err="1"/>
              <a:t>October</a:t>
            </a:r>
            <a:r>
              <a:rPr lang="fr-FR" dirty="0"/>
              <a:t> </a:t>
            </a:r>
          </a:p>
        </p:txBody>
      </p:sp>
      <p:sp>
        <p:nvSpPr>
          <p:cNvPr id="22" name="Espace réservé du texte 21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fr-FR" dirty="0"/>
          </a:p>
          <a:p>
            <a:r>
              <a:rPr lang="fr-FR" dirty="0"/>
              <a:t>EEAS Global 5</a:t>
            </a:r>
          </a:p>
        </p:txBody>
      </p:sp>
    </p:spTree>
    <p:extLst>
      <p:ext uri="{BB962C8B-B14F-4D97-AF65-F5344CB8AC3E}">
        <p14:creationId xmlns:p14="http://schemas.microsoft.com/office/powerpoint/2010/main" val="35163053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Background</a:t>
            </a:r>
            <a:endParaRPr lang="en-GB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3"/>
          </p:nvPr>
        </p:nvSpPr>
        <p:spPr>
          <a:xfrm>
            <a:off x="457200" y="1059582"/>
            <a:ext cx="8229600" cy="3456384"/>
          </a:xfrm>
        </p:spPr>
        <p:txBody>
          <a:bodyPr/>
          <a:lstStyle/>
          <a:p>
            <a:endParaRPr lang="en-US" altLang="en-US" sz="1750" dirty="0"/>
          </a:p>
          <a:p>
            <a:pPr lvl="0"/>
            <a:r>
              <a:rPr lang="en-US" sz="1800" b="1" dirty="0"/>
              <a:t>EU Global Strategy (GS) </a:t>
            </a:r>
            <a:r>
              <a:rPr lang="en-US" sz="1800" dirty="0"/>
              <a:t>outlines how the European Union wishes to interact with its partner countries.  Private Sector Development and improving Trade is relevant in the following dimensions:</a:t>
            </a:r>
          </a:p>
          <a:p>
            <a:pPr lvl="0"/>
            <a:endParaRPr lang="en-US" sz="1800" dirty="0"/>
          </a:p>
          <a:p>
            <a:pPr marL="285750" lvl="0" indent="-285750">
              <a:buFont typeface="Wingdings" panose="05000000000000000000" pitchFamily="2" charset="2"/>
              <a:buChar char="Ø"/>
            </a:pPr>
            <a:r>
              <a:rPr lang="en-US" sz="1800" dirty="0"/>
              <a:t>Development</a:t>
            </a:r>
          </a:p>
          <a:p>
            <a:pPr marL="285750" lvl="0" indent="-285750">
              <a:buFont typeface="Wingdings" panose="05000000000000000000" pitchFamily="2" charset="2"/>
              <a:buChar char="Ø"/>
            </a:pPr>
            <a:r>
              <a:rPr lang="en-US" sz="1800" dirty="0"/>
              <a:t>Achieving Peace and Security</a:t>
            </a:r>
          </a:p>
          <a:p>
            <a:pPr marL="285750" lvl="0" indent="-285750">
              <a:buFont typeface="Wingdings" panose="05000000000000000000" pitchFamily="2" charset="2"/>
              <a:buChar char="Ø"/>
            </a:pPr>
            <a:r>
              <a:rPr lang="en-US" sz="1800" dirty="0"/>
              <a:t>Migration</a:t>
            </a:r>
          </a:p>
          <a:p>
            <a:pPr marL="285750" lvl="0" indent="-285750">
              <a:buFont typeface="Wingdings" panose="05000000000000000000" pitchFamily="2" charset="2"/>
              <a:buChar char="Ø"/>
            </a:pPr>
            <a:r>
              <a:rPr lang="en-US" sz="1800" dirty="0"/>
              <a:t>Economic diplomacy </a:t>
            </a:r>
          </a:p>
          <a:p>
            <a:pPr lvl="0"/>
            <a:endParaRPr lang="en-US" sz="1800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>
          <a:prstGeom prst="rect">
            <a:avLst/>
          </a:prstGeom>
        </p:spPr>
        <p:txBody>
          <a:bodyPr/>
          <a:lstStyle/>
          <a:p>
            <a:fld id="{046FDB22-918C-4AAF-B851-657956C8D3C5}" type="slidenum">
              <a:rPr lang="fr-FR" smtClean="0"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863311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457200" y="339502"/>
            <a:ext cx="8229600" cy="648072"/>
          </a:xfrm>
        </p:spPr>
        <p:txBody>
          <a:bodyPr/>
          <a:lstStyle/>
          <a:p>
            <a:r>
              <a:rPr lang="en-US" sz="2800" dirty="0"/>
              <a:t>Development</a:t>
            </a:r>
            <a:endParaRPr lang="en-GB" sz="2800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4"/>
          </p:nvPr>
        </p:nvSpPr>
        <p:spPr>
          <a:xfrm>
            <a:off x="539552" y="843558"/>
            <a:ext cx="8181908" cy="3744415"/>
          </a:xfrm>
        </p:spPr>
        <p:txBody>
          <a:bodyPr/>
          <a:lstStyle/>
          <a:p>
            <a:pPr lvl="0"/>
            <a:endParaRPr lang="en-US" dirty="0"/>
          </a:p>
          <a:p>
            <a:pPr lvl="0"/>
            <a:r>
              <a:rPr lang="en-US" dirty="0"/>
              <a:t>EU Global Strategy states:</a:t>
            </a:r>
          </a:p>
          <a:p>
            <a:pPr lvl="0"/>
            <a:endParaRPr lang="en-US" dirty="0"/>
          </a:p>
          <a:p>
            <a:pPr lvl="0"/>
            <a:r>
              <a:rPr lang="en-US" dirty="0"/>
              <a:t>"</a:t>
            </a:r>
            <a:r>
              <a:rPr lang="en-US" b="1" dirty="0"/>
              <a:t>Prosperity must be shared and requires fulfilling the Sustainable Development Goals worldwide</a:t>
            </a:r>
            <a:r>
              <a:rPr lang="en-US" dirty="0"/>
              <a:t>", not just in Europe.  The EU is committed to achieving our aims from agenda 2030.   </a:t>
            </a:r>
          </a:p>
          <a:p>
            <a:pPr lvl="0"/>
            <a:endParaRPr lang="en-US" dirty="0"/>
          </a:p>
          <a:p>
            <a:pPr lvl="0"/>
            <a:r>
              <a:rPr lang="en-US" dirty="0"/>
              <a:t>(covered more in Consensus…)</a:t>
            </a:r>
          </a:p>
          <a:p>
            <a:pPr lvl="0"/>
            <a:r>
              <a:rPr lang="en-US" dirty="0"/>
              <a:t> </a:t>
            </a:r>
            <a:endParaRPr lang="en-GB" dirty="0"/>
          </a:p>
          <a:p>
            <a:endParaRPr lang="en-GB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"/>
          </p:nvPr>
        </p:nvSpPr>
        <p:spPr>
          <a:prstGeom prst="rect">
            <a:avLst/>
          </a:prstGeom>
        </p:spPr>
        <p:txBody>
          <a:bodyPr/>
          <a:lstStyle/>
          <a:p>
            <a:fld id="{046FDB22-918C-4AAF-B851-657956C8D3C5}" type="slidenum">
              <a:rPr lang="fr-FR" smtClean="0"/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345605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457200" y="123478"/>
            <a:ext cx="8219256" cy="648072"/>
          </a:xfrm>
        </p:spPr>
        <p:txBody>
          <a:bodyPr/>
          <a:lstStyle/>
          <a:p>
            <a:pPr marL="285750" lvl="0" indent="-285750"/>
            <a:r>
              <a:rPr lang="en-US" sz="2800" dirty="0"/>
              <a:t>Achieving Peace and Security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4"/>
          </p:nvPr>
        </p:nvSpPr>
        <p:spPr>
          <a:xfrm>
            <a:off x="467544" y="771550"/>
            <a:ext cx="8676456" cy="3888432"/>
          </a:xfrm>
        </p:spPr>
        <p:txBody>
          <a:bodyPr/>
          <a:lstStyle/>
          <a:p>
            <a:r>
              <a:rPr lang="en-US" sz="2000" dirty="0"/>
              <a:t>Global Strategy states:</a:t>
            </a:r>
          </a:p>
          <a:p>
            <a:r>
              <a:rPr lang="en-GB" sz="2000" dirty="0"/>
              <a:t>"Implementing a </a:t>
            </a:r>
            <a:r>
              <a:rPr lang="en-GB" sz="2000" i="1" dirty="0"/>
              <a:t>multi-dimensional </a:t>
            </a:r>
            <a:r>
              <a:rPr lang="en-GB" sz="2000" dirty="0"/>
              <a:t>approach through the use of all available policies and instruments aimed at conflict prevention, management and resolution is </a:t>
            </a:r>
            <a:r>
              <a:rPr lang="en-GB" sz="2000" b="1" u="sng" dirty="0"/>
              <a:t>essential</a:t>
            </a:r>
            <a:r>
              <a:rPr lang="en-US" sz="2000" dirty="0"/>
              <a:t>"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sz="2000" dirty="0"/>
              <a:t>No quick fixes to the most protracted of conflicts: need to bridge end of violence to long term recovery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sz="2000" dirty="0">
                <a:solidFill>
                  <a:srgbClr val="FF0000"/>
                </a:solidFill>
              </a:rPr>
              <a:t>Private sector development is vital to achieve </a:t>
            </a:r>
            <a:r>
              <a:rPr lang="en-US" sz="2000" dirty="0" err="1">
                <a:solidFill>
                  <a:srgbClr val="FF0000"/>
                </a:solidFill>
              </a:rPr>
              <a:t>stabilisation</a:t>
            </a:r>
            <a:r>
              <a:rPr lang="en-US" sz="2000" dirty="0">
                <a:solidFill>
                  <a:srgbClr val="FF0000"/>
                </a:solidFill>
              </a:rPr>
              <a:t> in war torn regions, long term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sz="2000" dirty="0"/>
              <a:t>EU increasingly wishes to bring together its tools such as CSDP  missions, trade agreements and development cooperation to achieve security.</a:t>
            </a:r>
            <a:endParaRPr lang="en-GB" sz="20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"/>
          </p:nvPr>
        </p:nvSpPr>
        <p:spPr>
          <a:prstGeom prst="rect">
            <a:avLst/>
          </a:prstGeom>
        </p:spPr>
        <p:txBody>
          <a:bodyPr/>
          <a:lstStyle/>
          <a:p>
            <a:fld id="{046FDB22-918C-4AAF-B851-657956C8D3C5}" type="slidenum">
              <a:rPr lang="fr-FR" smtClean="0"/>
              <a:t>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429139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Migration</a:t>
            </a:r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/>
          </p:nvPr>
        </p:nvSpPr>
        <p:spPr>
          <a:xfrm>
            <a:off x="539552" y="843558"/>
            <a:ext cx="8064896" cy="3744416"/>
          </a:xfrm>
        </p:spPr>
        <p:txBody>
          <a:bodyPr/>
          <a:lstStyle/>
          <a:p>
            <a:r>
              <a:rPr lang="en-US" sz="2200" dirty="0"/>
              <a:t>Global Strategy states that there is a "special focus countries of origin and transit countries of migrants and refugees".</a:t>
            </a:r>
          </a:p>
          <a:p>
            <a:endParaRPr lang="en-US" sz="2200" dirty="0"/>
          </a:p>
          <a:p>
            <a:r>
              <a:rPr lang="en-US" sz="2200" dirty="0"/>
              <a:t>EU Trust Funds, development cooperation and blending operations are tools to address </a:t>
            </a:r>
            <a:r>
              <a:rPr lang="en-US" sz="2200" b="1" u="sng" dirty="0"/>
              <a:t>root causes of displacement</a:t>
            </a:r>
          </a:p>
          <a:p>
            <a:endParaRPr lang="en-US" sz="2200" b="1" u="sng" dirty="0"/>
          </a:p>
          <a:p>
            <a:r>
              <a:rPr lang="en-US" sz="2200" dirty="0">
                <a:solidFill>
                  <a:srgbClr val="FF0000"/>
                </a:solidFill>
              </a:rPr>
              <a:t>Private sector  development and trade are the key for economic growth and job creation in such countries   </a:t>
            </a:r>
          </a:p>
          <a:p>
            <a:endParaRPr lang="en-US" sz="2200" dirty="0"/>
          </a:p>
          <a:p>
            <a:endParaRPr lang="en-GB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"/>
          </p:nvPr>
        </p:nvSpPr>
        <p:spPr>
          <a:prstGeom prst="rect">
            <a:avLst/>
          </a:prstGeom>
        </p:spPr>
        <p:txBody>
          <a:bodyPr/>
          <a:lstStyle/>
          <a:p>
            <a:fld id="{046FDB22-918C-4AAF-B851-657956C8D3C5}" type="slidenum">
              <a:rPr lang="fr-FR" smtClean="0"/>
              <a:t>5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301357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Economic diplomacy </a:t>
            </a:r>
            <a:endParaRPr lang="fr-FR" dirty="0"/>
          </a:p>
        </p:txBody>
      </p:sp>
      <p:sp>
        <p:nvSpPr>
          <p:cNvPr id="8" name="Espace réservé du texte 7"/>
          <p:cNvSpPr>
            <a:spLocks noGrp="1"/>
          </p:cNvSpPr>
          <p:nvPr>
            <p:ph type="body" sz="quarter" idx="14"/>
          </p:nvPr>
        </p:nvSpPr>
        <p:spPr>
          <a:xfrm>
            <a:off x="0" y="843558"/>
            <a:ext cx="9144000" cy="3816423"/>
          </a:xfrm>
        </p:spPr>
        <p:txBody>
          <a:bodyPr/>
          <a:lstStyle/>
          <a:p>
            <a:r>
              <a:rPr lang="en-US" sz="1800" dirty="0"/>
              <a:t>EEAS Economic Diplomacy broadly covers 3 areas:</a:t>
            </a:r>
          </a:p>
          <a:p>
            <a:endParaRPr lang="en-US" sz="1800" dirty="0"/>
          </a:p>
          <a:p>
            <a:pPr marL="342900" indent="-342900">
              <a:buAutoNum type="arabicParenR"/>
            </a:pPr>
            <a:r>
              <a:rPr lang="en-GB" sz="1800" b="1" dirty="0"/>
              <a:t>facilitating access to foreign markets </a:t>
            </a:r>
            <a:r>
              <a:rPr lang="en-GB" sz="1800" dirty="0"/>
              <a:t>for EU businesses;  </a:t>
            </a:r>
            <a:r>
              <a:rPr lang="en-GB" sz="1800" dirty="0">
                <a:solidFill>
                  <a:srgbClr val="FF0000"/>
                </a:solidFill>
              </a:rPr>
              <a:t>90% of global growth will be outside EU; but only 13% of EU SMEs trade outside EU </a:t>
            </a:r>
          </a:p>
          <a:p>
            <a:pPr marL="342900" indent="-342900">
              <a:buAutoNum type="arabicParenR"/>
            </a:pPr>
            <a:r>
              <a:rPr lang="en-GB" sz="1800" b="1" dirty="0"/>
              <a:t>attracting foreign direct investment </a:t>
            </a:r>
            <a:r>
              <a:rPr lang="en-GB" sz="1800" dirty="0"/>
              <a:t>(FDI) to a partner countries </a:t>
            </a:r>
            <a:r>
              <a:rPr lang="en-GB" sz="1800" dirty="0">
                <a:solidFill>
                  <a:srgbClr val="FF0000"/>
                </a:solidFill>
              </a:rPr>
              <a:t>one third of EU FDI in Africa comes from EU – but overall FDI in Africa has declined in latest year (2016)</a:t>
            </a:r>
          </a:p>
          <a:p>
            <a:pPr marL="342900" indent="-342900">
              <a:buAutoNum type="arabicParenR"/>
            </a:pPr>
            <a:r>
              <a:rPr lang="en-GB" sz="1800" b="1" dirty="0"/>
              <a:t>influencing national rules/frameworks </a:t>
            </a:r>
            <a:r>
              <a:rPr lang="en-GB" sz="1800" dirty="0"/>
              <a:t>to serve EU interests: </a:t>
            </a:r>
            <a:r>
              <a:rPr lang="en-GB" sz="1800" dirty="0">
                <a:solidFill>
                  <a:srgbClr val="FF0000"/>
                </a:solidFill>
              </a:rPr>
              <a:t>e.g. encouraging partner countries align their legal frameworks in digital/energy sectors  to those of EU</a:t>
            </a:r>
          </a:p>
          <a:p>
            <a:pPr marL="342900" indent="-342900">
              <a:buAutoNum type="arabicParenR"/>
            </a:pPr>
            <a:endParaRPr lang="en-GB" sz="1800" dirty="0">
              <a:solidFill>
                <a:srgbClr val="FF0000"/>
              </a:solidFill>
            </a:endParaRPr>
          </a:p>
          <a:p>
            <a:r>
              <a:rPr lang="en-GB" sz="1800" i="1" dirty="0">
                <a:solidFill>
                  <a:schemeClr val="tx1"/>
                </a:solidFill>
              </a:rPr>
              <a:t>EU is using tools such as Enterprise Europe Network and External Investment Plan to help deliver these objectives 	</a:t>
            </a:r>
          </a:p>
          <a:p>
            <a:endParaRPr lang="en-GB" sz="18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"/>
          </p:nvPr>
        </p:nvSpPr>
        <p:spPr>
          <a:prstGeom prst="rect">
            <a:avLst/>
          </a:prstGeom>
        </p:spPr>
        <p:txBody>
          <a:bodyPr/>
          <a:lstStyle/>
          <a:p>
            <a:fld id="{046FDB22-918C-4AAF-B851-657956C8D3C5}" type="slidenum">
              <a:rPr lang="fr-FR" smtClean="0"/>
              <a:t>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150687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Summary</a:t>
            </a:r>
            <a:endParaRPr lang="fr-FR" dirty="0"/>
          </a:p>
        </p:txBody>
      </p:sp>
      <p:sp>
        <p:nvSpPr>
          <p:cNvPr id="8" name="Espace réservé du texte 7"/>
          <p:cNvSpPr>
            <a:spLocks noGrp="1"/>
          </p:cNvSpPr>
          <p:nvPr>
            <p:ph type="body" sz="quarter" idx="14"/>
          </p:nvPr>
        </p:nvSpPr>
        <p:spPr>
          <a:xfrm>
            <a:off x="0" y="1059582"/>
            <a:ext cx="9144000" cy="3600399"/>
          </a:xfrm>
        </p:spPr>
        <p:txBody>
          <a:bodyPr/>
          <a:lstStyle/>
          <a:p>
            <a:r>
              <a:rPr lang="en-US" dirty="0"/>
              <a:t>Private Sector Development and improving trade ties are crucial for </a:t>
            </a:r>
          </a:p>
          <a:p>
            <a:endParaRPr lang="en-US" dirty="0"/>
          </a:p>
          <a:p>
            <a:pPr marL="342900" indent="-342900">
              <a:buAutoNum type="arabicParenR"/>
            </a:pPr>
            <a:r>
              <a:rPr lang="en-GB" dirty="0">
                <a:solidFill>
                  <a:schemeClr val="tx1"/>
                </a:solidFill>
              </a:rPr>
              <a:t>Achieving Agenda 2030: this is a global aim that the EU wants to help </a:t>
            </a:r>
            <a:r>
              <a:rPr lang="en-GB" dirty="0" err="1">
                <a:solidFill>
                  <a:schemeClr val="tx1"/>
                </a:solidFill>
              </a:rPr>
              <a:t>achiev</a:t>
            </a:r>
            <a:endParaRPr lang="en-GB" dirty="0">
              <a:solidFill>
                <a:schemeClr val="tx1"/>
              </a:solidFill>
            </a:endParaRPr>
          </a:p>
          <a:p>
            <a:pPr marL="342900" indent="-342900">
              <a:buAutoNum type="arabicParenR"/>
            </a:pPr>
            <a:r>
              <a:rPr lang="en-GB" dirty="0">
                <a:solidFill>
                  <a:schemeClr val="tx1"/>
                </a:solidFill>
              </a:rPr>
              <a:t>Achieving long-term security and development in conflicted afflicted partner countries</a:t>
            </a:r>
          </a:p>
          <a:p>
            <a:pPr marL="342900" indent="-342900">
              <a:buAutoNum type="arabicParenR"/>
            </a:pPr>
            <a:r>
              <a:rPr lang="en-GB" dirty="0">
                <a:solidFill>
                  <a:schemeClr val="tx1"/>
                </a:solidFill>
              </a:rPr>
              <a:t>Delivering jobs and growth in partner countries that face migratory pressures</a:t>
            </a:r>
          </a:p>
          <a:p>
            <a:pPr marL="342900" indent="-342900">
              <a:buAutoNum type="arabicParenR"/>
            </a:pPr>
            <a:r>
              <a:rPr lang="en-GB" dirty="0">
                <a:solidFill>
                  <a:schemeClr val="tx1"/>
                </a:solidFill>
              </a:rPr>
              <a:t>Improving opportunities for EU businesses 	</a:t>
            </a:r>
          </a:p>
          <a:p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"/>
          </p:nvPr>
        </p:nvSpPr>
        <p:spPr>
          <a:prstGeom prst="rect">
            <a:avLst/>
          </a:prstGeom>
        </p:spPr>
        <p:txBody>
          <a:bodyPr/>
          <a:lstStyle/>
          <a:p>
            <a:fld id="{046FDB22-918C-4AAF-B851-657956C8D3C5}" type="slidenum">
              <a:rPr lang="fr-FR" smtClean="0"/>
              <a:t>7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09375825"/>
      </p:ext>
    </p:extLst>
  </p:cSld>
  <p:clrMapOvr>
    <a:masterClrMapping/>
  </p:clrMapOvr>
</p:sld>
</file>

<file path=ppt/theme/theme1.xml><?xml version="1.0" encoding="utf-8"?>
<a:theme xmlns:a="http://schemas.openxmlformats.org/drawingml/2006/main" name="European external action service_16-9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>
          <a:defRPr sz="2400" dirty="0" err="1" smtClean="0">
            <a:solidFill>
              <a:srgbClr val="282F64"/>
            </a:solidFill>
            <a:latin typeface="Arial" panose="020B0604020202020204" pitchFamily="34" charset="0"/>
            <a:cs typeface="Arial" panose="020B0604020202020204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European external action service_16-9</Template>
  <TotalTime>748</TotalTime>
  <Words>435</Words>
  <Application>Microsoft Office PowerPoint</Application>
  <PresentationFormat>On-screen Show (16:9)</PresentationFormat>
  <Paragraphs>54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Wingdings</vt:lpstr>
      <vt:lpstr>European external action service_16-9</vt:lpstr>
      <vt:lpstr>EUROPEAN EXTERNAL ACTION SERVICE</vt:lpstr>
      <vt:lpstr>Background</vt:lpstr>
      <vt:lpstr>Development</vt:lpstr>
      <vt:lpstr>Achieving Peace and Security</vt:lpstr>
      <vt:lpstr>Migration</vt:lpstr>
      <vt:lpstr>Economic diplomacy </vt:lpstr>
      <vt:lpstr>Summary</vt:lpstr>
    </vt:vector>
  </TitlesOfParts>
  <Company>EEAS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EUROPEAN EXTERNAL ACTION SERVICE</dc:title>
  <dc:creator>PARSON Sophie (EEAS)</dc:creator>
  <cp:lastModifiedBy>Emmanuel Moyart</cp:lastModifiedBy>
  <cp:revision>24</cp:revision>
  <cp:lastPrinted>2018-09-07T07:42:05Z</cp:lastPrinted>
  <dcterms:created xsi:type="dcterms:W3CDTF">2018-04-30T13:41:52Z</dcterms:created>
  <dcterms:modified xsi:type="dcterms:W3CDTF">2018-10-08T10:49:55Z</dcterms:modified>
</cp:coreProperties>
</file>