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  <p:sldMasterId id="2147483688" r:id="rId6"/>
    <p:sldMasterId id="2147483700" r:id="rId7"/>
    <p:sldMasterId id="2147483712" r:id="rId8"/>
  </p:sldMasterIdLst>
  <p:notesMasterIdLst>
    <p:notesMasterId r:id="rId19"/>
  </p:notesMasterIdLst>
  <p:handoutMasterIdLst>
    <p:handoutMasterId r:id="rId20"/>
  </p:handoutMasterIdLst>
  <p:sldIdLst>
    <p:sldId id="1544" r:id="rId9"/>
    <p:sldId id="1545" r:id="rId10"/>
    <p:sldId id="444" r:id="rId11"/>
    <p:sldId id="1551" r:id="rId12"/>
    <p:sldId id="446" r:id="rId13"/>
    <p:sldId id="1546" r:id="rId14"/>
    <p:sldId id="1547" r:id="rId15"/>
    <p:sldId id="1550" r:id="rId16"/>
    <p:sldId id="1548" r:id="rId17"/>
    <p:sldId id="1549" r:id="rId18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resentation" id="{EB8E02D5-1E81-EA47-A563-5FFE11174D09}">
          <p14:sldIdLst/>
        </p14:section>
        <p14:section name="Presentation" id="{3914B6C7-11AD-A947-B8D6-C6967B002765}">
          <p14:sldIdLst>
            <p14:sldId id="1544"/>
            <p14:sldId id="1545"/>
            <p14:sldId id="444"/>
            <p14:sldId id="1551"/>
            <p14:sldId id="446"/>
            <p14:sldId id="1546"/>
            <p14:sldId id="1547"/>
            <p14:sldId id="1550"/>
            <p14:sldId id="1548"/>
            <p14:sldId id="154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911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0000"/>
    <a:srgbClr val="9E1F62"/>
    <a:srgbClr val="0EB1C6"/>
    <a:srgbClr val="FFFF66"/>
    <a:srgbClr val="654391"/>
    <a:srgbClr val="EBA1C9"/>
    <a:srgbClr val="10B4C6"/>
    <a:srgbClr val="FFFFFF"/>
    <a:srgbClr val="7FC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89" autoAdjust="0"/>
    <p:restoredTop sz="81029" autoAdjust="0"/>
  </p:normalViewPr>
  <p:slideViewPr>
    <p:cSldViewPr snapToGrid="0" snapToObjects="1">
      <p:cViewPr>
        <p:scale>
          <a:sx n="53" d="100"/>
          <a:sy n="53" d="100"/>
        </p:scale>
        <p:origin x="618" y="-894"/>
      </p:cViewPr>
      <p:guideLst>
        <p:guide orient="horz" pos="1911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0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54519-3866-4412-8EB8-E037B840A72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70B8FE5-7586-4FAB-AB4F-D0899380597F}">
      <dgm:prSet phldrT="[Text]"/>
      <dgm:spPr/>
      <dgm:t>
        <a:bodyPr/>
        <a:lstStyle/>
        <a:p>
          <a:r>
            <a:rPr lang="en-US" altLang="en-US" b="0" dirty="0" smtClean="0"/>
            <a:t>Higher exposure/'specialization' of EU teams on the ground with key private and political economy actors in a specific economic setup/sector ('political economy' including fragile states). </a:t>
          </a:r>
          <a:endParaRPr lang="en-GB" dirty="0"/>
        </a:p>
      </dgm:t>
    </dgm:pt>
    <dgm:pt modelId="{160FCFE7-E81D-47A3-8FBD-8EF08D5D4FB0}" type="parTrans" cxnId="{C8B74DF0-390D-4351-BCBA-348C44F746D2}">
      <dgm:prSet/>
      <dgm:spPr/>
      <dgm:t>
        <a:bodyPr/>
        <a:lstStyle/>
        <a:p>
          <a:endParaRPr lang="en-GB"/>
        </a:p>
      </dgm:t>
    </dgm:pt>
    <dgm:pt modelId="{D1063342-1BDF-4D59-AFFD-9B75FAD887E1}" type="sibTrans" cxnId="{C8B74DF0-390D-4351-BCBA-348C44F746D2}">
      <dgm:prSet/>
      <dgm:spPr/>
      <dgm:t>
        <a:bodyPr/>
        <a:lstStyle/>
        <a:p>
          <a:endParaRPr lang="en-GB"/>
        </a:p>
      </dgm:t>
    </dgm:pt>
    <dgm:pt modelId="{F9EFC942-0829-411C-AD55-1D734904D650}">
      <dgm:prSet/>
      <dgm:spPr/>
      <dgm:t>
        <a:bodyPr/>
        <a:lstStyle/>
        <a:p>
          <a:r>
            <a:rPr lang="en-US" altLang="en-US" b="0" smtClean="0"/>
            <a:t>EU 'ownership' of the 'key messages' from existing diagnostic studies (economic climate, investment, business financial, sectoral issues, trade etc.).</a:t>
          </a:r>
          <a:endParaRPr lang="en-US" altLang="en-US" b="0" dirty="0" smtClean="0"/>
        </a:p>
      </dgm:t>
    </dgm:pt>
    <dgm:pt modelId="{F3A39CFB-B36A-48EE-9996-EA27AFB5C91D}" type="parTrans" cxnId="{1D506822-4AA7-472C-890B-0517E751D88D}">
      <dgm:prSet/>
      <dgm:spPr/>
      <dgm:t>
        <a:bodyPr/>
        <a:lstStyle/>
        <a:p>
          <a:endParaRPr lang="en-GB"/>
        </a:p>
      </dgm:t>
    </dgm:pt>
    <dgm:pt modelId="{ED873C50-5B99-4C1C-99E2-9BBAF39F8861}" type="sibTrans" cxnId="{1D506822-4AA7-472C-890B-0517E751D88D}">
      <dgm:prSet/>
      <dgm:spPr/>
      <dgm:t>
        <a:bodyPr/>
        <a:lstStyle/>
        <a:p>
          <a:endParaRPr lang="en-GB"/>
        </a:p>
      </dgm:t>
    </dgm:pt>
    <dgm:pt modelId="{0E7928FA-6BB5-4A09-967D-18E4AAA5AFD8}">
      <dgm:prSet/>
      <dgm:spPr/>
      <dgm:t>
        <a:bodyPr/>
        <a:lstStyle/>
        <a:p>
          <a:r>
            <a:rPr lang="en-US" altLang="en-US" b="0" smtClean="0"/>
            <a:t>Sector specific knowledge is better framed with understanding of dynamics around investment climate, business enabling environment, value chain contexts and processes; </a:t>
          </a:r>
          <a:endParaRPr lang="en-US" altLang="en-US" b="0" dirty="0" smtClean="0"/>
        </a:p>
      </dgm:t>
    </dgm:pt>
    <dgm:pt modelId="{0B80E953-8A16-499F-B8A8-C6EA6BD67BDA}" type="parTrans" cxnId="{F25356D7-2216-401E-AAF1-9E7A6E247C11}">
      <dgm:prSet/>
      <dgm:spPr/>
      <dgm:t>
        <a:bodyPr/>
        <a:lstStyle/>
        <a:p>
          <a:endParaRPr lang="en-GB"/>
        </a:p>
      </dgm:t>
    </dgm:pt>
    <dgm:pt modelId="{3B6A0DE1-76AB-4A4D-BB51-B89F0A9682F4}" type="sibTrans" cxnId="{F25356D7-2216-401E-AAF1-9E7A6E247C11}">
      <dgm:prSet/>
      <dgm:spPr/>
      <dgm:t>
        <a:bodyPr/>
        <a:lstStyle/>
        <a:p>
          <a:endParaRPr lang="en-GB"/>
        </a:p>
      </dgm:t>
    </dgm:pt>
    <dgm:pt modelId="{C553D2AE-8157-43D6-81E4-2831373F6F29}">
      <dgm:prSet/>
      <dgm:spPr/>
      <dgm:t>
        <a:bodyPr/>
        <a:lstStyle/>
        <a:p>
          <a:r>
            <a:rPr lang="en-US" altLang="en-US" b="0" dirty="0" smtClean="0"/>
            <a:t>Better understanding/systematic (and political) follow up of crucial links of the policy and regulatory environment.</a:t>
          </a:r>
        </a:p>
      </dgm:t>
    </dgm:pt>
    <dgm:pt modelId="{8C0FF396-DEAE-460B-B687-7A785CE9DFFC}" type="parTrans" cxnId="{1BCCE06D-09FF-4BAD-BEA6-9A554F529239}">
      <dgm:prSet/>
      <dgm:spPr/>
      <dgm:t>
        <a:bodyPr/>
        <a:lstStyle/>
        <a:p>
          <a:endParaRPr lang="en-GB"/>
        </a:p>
      </dgm:t>
    </dgm:pt>
    <dgm:pt modelId="{AE11477A-64CC-476F-B3DD-D1AF943CCE32}" type="sibTrans" cxnId="{1BCCE06D-09FF-4BAD-BEA6-9A554F529239}">
      <dgm:prSet/>
      <dgm:spPr/>
      <dgm:t>
        <a:bodyPr/>
        <a:lstStyle/>
        <a:p>
          <a:endParaRPr lang="en-GB"/>
        </a:p>
      </dgm:t>
    </dgm:pt>
    <dgm:pt modelId="{04AB3EF1-7F6E-4A89-AA08-D1C61A920559}">
      <dgm:prSet/>
      <dgm:spPr/>
      <dgm:t>
        <a:bodyPr/>
        <a:lstStyle/>
        <a:p>
          <a:r>
            <a:rPr lang="en-US" altLang="en-US" b="0" smtClean="0"/>
            <a:t>Higher visibility towards outside parties regarding the Delegation's role as a knowledgeable broker of trade and private sector dynamics.</a:t>
          </a:r>
          <a:endParaRPr lang="en-US" altLang="en-US" b="0" dirty="0" smtClean="0"/>
        </a:p>
      </dgm:t>
    </dgm:pt>
    <dgm:pt modelId="{1F74A898-9DEC-4BB1-BC96-3E42DBEEC8FD}" type="parTrans" cxnId="{BF6F94A2-37EF-46B1-BF95-39FE3B63CB46}">
      <dgm:prSet/>
      <dgm:spPr/>
      <dgm:t>
        <a:bodyPr/>
        <a:lstStyle/>
        <a:p>
          <a:endParaRPr lang="en-GB"/>
        </a:p>
      </dgm:t>
    </dgm:pt>
    <dgm:pt modelId="{9E5F514A-E3BA-4684-A1BE-D1CA4A58D3AC}" type="sibTrans" cxnId="{BF6F94A2-37EF-46B1-BF95-39FE3B63CB46}">
      <dgm:prSet/>
      <dgm:spPr/>
      <dgm:t>
        <a:bodyPr/>
        <a:lstStyle/>
        <a:p>
          <a:endParaRPr lang="en-GB"/>
        </a:p>
      </dgm:t>
    </dgm:pt>
    <dgm:pt modelId="{31BEEF2F-FCC2-4314-B631-BDCB60308EB8}">
      <dgm:prSet/>
      <dgm:spPr/>
      <dgm:t>
        <a:bodyPr/>
        <a:lstStyle/>
        <a:p>
          <a:r>
            <a:rPr lang="en-US" altLang="en-US" b="0" smtClean="0"/>
            <a:t>Better insight and advice regarding links between trade, investment, private sector and economic growth with youth employment, gender, sustainable jobs.</a:t>
          </a:r>
          <a:endParaRPr lang="en-US" altLang="en-US" b="0" dirty="0" smtClean="0"/>
        </a:p>
      </dgm:t>
    </dgm:pt>
    <dgm:pt modelId="{E9BB5D33-7915-4AEB-B61C-834226D7CC60}" type="parTrans" cxnId="{A46334BC-8B5A-4B4C-BDDB-736533BCC9E4}">
      <dgm:prSet/>
      <dgm:spPr/>
      <dgm:t>
        <a:bodyPr/>
        <a:lstStyle/>
        <a:p>
          <a:endParaRPr lang="en-GB"/>
        </a:p>
      </dgm:t>
    </dgm:pt>
    <dgm:pt modelId="{C6CA8BE4-CE84-4F69-B93A-6CFB07E56B3B}" type="sibTrans" cxnId="{A46334BC-8B5A-4B4C-BDDB-736533BCC9E4}">
      <dgm:prSet/>
      <dgm:spPr/>
      <dgm:t>
        <a:bodyPr/>
        <a:lstStyle/>
        <a:p>
          <a:endParaRPr lang="en-GB"/>
        </a:p>
      </dgm:t>
    </dgm:pt>
    <dgm:pt modelId="{BF940D58-019E-45BE-AFF9-4D2D1969BDE2}">
      <dgm:prSet/>
      <dgm:spPr/>
      <dgm:t>
        <a:bodyPr/>
        <a:lstStyle/>
        <a:p>
          <a:r>
            <a:rPr lang="en-US" altLang="en-US" b="0" smtClean="0"/>
            <a:t>More 'surgical' design of where the mobilization of EU resources provide max. leverage for the partner country, its institutions, markets and society (sectors, Aid4trade, budget support).</a:t>
          </a:r>
          <a:endParaRPr lang="en-US" altLang="en-US" b="0" dirty="0" smtClean="0"/>
        </a:p>
      </dgm:t>
    </dgm:pt>
    <dgm:pt modelId="{382A5DA5-4DAE-423B-A217-81220B08445F}" type="parTrans" cxnId="{FB9D4719-D26D-4D68-B5A7-14785D029061}">
      <dgm:prSet/>
      <dgm:spPr/>
      <dgm:t>
        <a:bodyPr/>
        <a:lstStyle/>
        <a:p>
          <a:endParaRPr lang="en-GB"/>
        </a:p>
      </dgm:t>
    </dgm:pt>
    <dgm:pt modelId="{91846C9B-2A2F-4F92-839F-B2243D3DFB15}" type="sibTrans" cxnId="{FB9D4719-D26D-4D68-B5A7-14785D029061}">
      <dgm:prSet/>
      <dgm:spPr/>
      <dgm:t>
        <a:bodyPr/>
        <a:lstStyle/>
        <a:p>
          <a:endParaRPr lang="en-GB"/>
        </a:p>
      </dgm:t>
    </dgm:pt>
    <dgm:pt modelId="{D8B29A52-92A0-4799-9220-446FBCAE19D5}">
      <dgm:prSet/>
      <dgm:spPr/>
      <dgm:t>
        <a:bodyPr/>
        <a:lstStyle/>
        <a:p>
          <a:r>
            <a:rPr lang="en-US" altLang="en-US" b="0" smtClean="0"/>
            <a:t>Support greater visibility and communication of what EU stands for and how it acts in support of Agenda 2030 principles.  </a:t>
          </a:r>
          <a:endParaRPr lang="en-US" altLang="en-US" b="0" dirty="0"/>
        </a:p>
      </dgm:t>
    </dgm:pt>
    <dgm:pt modelId="{7FCF47B3-C4F5-47ED-A904-E536BE06326E}" type="parTrans" cxnId="{88615389-7F1D-4A3F-A735-F37C6F2C52B6}">
      <dgm:prSet/>
      <dgm:spPr/>
      <dgm:t>
        <a:bodyPr/>
        <a:lstStyle/>
        <a:p>
          <a:endParaRPr lang="en-GB"/>
        </a:p>
      </dgm:t>
    </dgm:pt>
    <dgm:pt modelId="{A933BACB-7FB8-46FA-A431-941262ECAFF9}" type="sibTrans" cxnId="{88615389-7F1D-4A3F-A735-F37C6F2C52B6}">
      <dgm:prSet/>
      <dgm:spPr/>
      <dgm:t>
        <a:bodyPr/>
        <a:lstStyle/>
        <a:p>
          <a:endParaRPr lang="en-GB"/>
        </a:p>
      </dgm:t>
    </dgm:pt>
    <dgm:pt modelId="{BAD0D40A-DF33-492E-B31E-FDA7E7C5E575}" type="pres">
      <dgm:prSet presAssocID="{68554519-3866-4412-8EB8-E037B840A7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474D3A1-DA5C-4FDC-AD14-DF43BABEF999}" type="pres">
      <dgm:prSet presAssocID="{570B8FE5-7586-4FAB-AB4F-D0899380597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2C27C-0161-4EE7-A230-91047081FC55}" type="pres">
      <dgm:prSet presAssocID="{D1063342-1BDF-4D59-AFFD-9B75FAD887E1}" presName="sibTrans" presStyleCnt="0"/>
      <dgm:spPr/>
    </dgm:pt>
    <dgm:pt modelId="{54C97035-20CF-4CAA-8C5D-01528CBDD938}" type="pres">
      <dgm:prSet presAssocID="{F9EFC942-0829-411C-AD55-1D734904D65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B75F2-D5EB-4B92-AF7B-B4774D7D01FF}" type="pres">
      <dgm:prSet presAssocID="{ED873C50-5B99-4C1C-99E2-9BBAF39F8861}" presName="sibTrans" presStyleCnt="0"/>
      <dgm:spPr/>
    </dgm:pt>
    <dgm:pt modelId="{0AB98653-B0A7-4C22-BB57-B613B518A819}" type="pres">
      <dgm:prSet presAssocID="{0E7928FA-6BB5-4A09-967D-18E4AAA5AFD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0D0653-12F7-43CE-BB2B-AA0B7BD8F891}" type="pres">
      <dgm:prSet presAssocID="{3B6A0DE1-76AB-4A4D-BB51-B89F0A9682F4}" presName="sibTrans" presStyleCnt="0"/>
      <dgm:spPr/>
    </dgm:pt>
    <dgm:pt modelId="{B37DC40F-F2DA-4FC5-AD0E-81B0F5DEB2D8}" type="pres">
      <dgm:prSet presAssocID="{C553D2AE-8157-43D6-81E4-2831373F6F2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6DEC8-08C6-4C48-9283-425B8F2A576E}" type="pres">
      <dgm:prSet presAssocID="{AE11477A-64CC-476F-B3DD-D1AF943CCE32}" presName="sibTrans" presStyleCnt="0"/>
      <dgm:spPr/>
    </dgm:pt>
    <dgm:pt modelId="{262112FC-2A5F-4F43-87C8-55C8EE1CCFA5}" type="pres">
      <dgm:prSet presAssocID="{04AB3EF1-7F6E-4A89-AA08-D1C61A92055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9EC354-6B67-456A-A4B0-D6DFB0278782}" type="pres">
      <dgm:prSet presAssocID="{9E5F514A-E3BA-4684-A1BE-D1CA4A58D3AC}" presName="sibTrans" presStyleCnt="0"/>
      <dgm:spPr/>
    </dgm:pt>
    <dgm:pt modelId="{A0ED5478-41D9-4753-B6C8-4445D399CC6A}" type="pres">
      <dgm:prSet presAssocID="{31BEEF2F-FCC2-4314-B631-BDCB60308EB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7D442-54D0-4E6B-BFB2-8BC33E5DDECD}" type="pres">
      <dgm:prSet presAssocID="{C6CA8BE4-CE84-4F69-B93A-6CFB07E56B3B}" presName="sibTrans" presStyleCnt="0"/>
      <dgm:spPr/>
    </dgm:pt>
    <dgm:pt modelId="{78DD69FA-67A2-4FE3-B4C0-E7EBE059B5A7}" type="pres">
      <dgm:prSet presAssocID="{BF940D58-019E-45BE-AFF9-4D2D1969BDE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ED85F-BF12-4BBA-A99D-7A3CE035317A}" type="pres">
      <dgm:prSet presAssocID="{91846C9B-2A2F-4F92-839F-B2243D3DFB15}" presName="sibTrans" presStyleCnt="0"/>
      <dgm:spPr/>
    </dgm:pt>
    <dgm:pt modelId="{43E4B249-8B14-416A-B074-F490FC5D2D47}" type="pres">
      <dgm:prSet presAssocID="{D8B29A52-92A0-4799-9220-446FBCAE19D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4FC82F7-C49B-4B32-9F86-A883A86F7C56}" type="presOf" srcId="{D8B29A52-92A0-4799-9220-446FBCAE19D5}" destId="{43E4B249-8B14-416A-B074-F490FC5D2D47}" srcOrd="0" destOrd="0" presId="urn:microsoft.com/office/officeart/2005/8/layout/default"/>
    <dgm:cxn modelId="{88615389-7F1D-4A3F-A735-F37C6F2C52B6}" srcId="{68554519-3866-4412-8EB8-E037B840A725}" destId="{D8B29A52-92A0-4799-9220-446FBCAE19D5}" srcOrd="7" destOrd="0" parTransId="{7FCF47B3-C4F5-47ED-A904-E536BE06326E}" sibTransId="{A933BACB-7FB8-46FA-A431-941262ECAFF9}"/>
    <dgm:cxn modelId="{C8B74DF0-390D-4351-BCBA-348C44F746D2}" srcId="{68554519-3866-4412-8EB8-E037B840A725}" destId="{570B8FE5-7586-4FAB-AB4F-D0899380597F}" srcOrd="0" destOrd="0" parTransId="{160FCFE7-E81D-47A3-8FBD-8EF08D5D4FB0}" sibTransId="{D1063342-1BDF-4D59-AFFD-9B75FAD887E1}"/>
    <dgm:cxn modelId="{AD51BBFD-6BC6-4279-89EF-F57B5C7F36BF}" type="presOf" srcId="{C553D2AE-8157-43D6-81E4-2831373F6F29}" destId="{B37DC40F-F2DA-4FC5-AD0E-81B0F5DEB2D8}" srcOrd="0" destOrd="0" presId="urn:microsoft.com/office/officeart/2005/8/layout/default"/>
    <dgm:cxn modelId="{A46334BC-8B5A-4B4C-BDDB-736533BCC9E4}" srcId="{68554519-3866-4412-8EB8-E037B840A725}" destId="{31BEEF2F-FCC2-4314-B631-BDCB60308EB8}" srcOrd="5" destOrd="0" parTransId="{E9BB5D33-7915-4AEB-B61C-834226D7CC60}" sibTransId="{C6CA8BE4-CE84-4F69-B93A-6CFB07E56B3B}"/>
    <dgm:cxn modelId="{711D51D7-099A-47B8-9BAE-969715BEE62D}" type="presOf" srcId="{0E7928FA-6BB5-4A09-967D-18E4AAA5AFD8}" destId="{0AB98653-B0A7-4C22-BB57-B613B518A819}" srcOrd="0" destOrd="0" presId="urn:microsoft.com/office/officeart/2005/8/layout/default"/>
    <dgm:cxn modelId="{1D506822-4AA7-472C-890B-0517E751D88D}" srcId="{68554519-3866-4412-8EB8-E037B840A725}" destId="{F9EFC942-0829-411C-AD55-1D734904D650}" srcOrd="1" destOrd="0" parTransId="{F3A39CFB-B36A-48EE-9996-EA27AFB5C91D}" sibTransId="{ED873C50-5B99-4C1C-99E2-9BBAF39F8861}"/>
    <dgm:cxn modelId="{BF6F94A2-37EF-46B1-BF95-39FE3B63CB46}" srcId="{68554519-3866-4412-8EB8-E037B840A725}" destId="{04AB3EF1-7F6E-4A89-AA08-D1C61A920559}" srcOrd="4" destOrd="0" parTransId="{1F74A898-9DEC-4BB1-BC96-3E42DBEEC8FD}" sibTransId="{9E5F514A-E3BA-4684-A1BE-D1CA4A58D3AC}"/>
    <dgm:cxn modelId="{1BCCE06D-09FF-4BAD-BEA6-9A554F529239}" srcId="{68554519-3866-4412-8EB8-E037B840A725}" destId="{C553D2AE-8157-43D6-81E4-2831373F6F29}" srcOrd="3" destOrd="0" parTransId="{8C0FF396-DEAE-460B-B687-7A785CE9DFFC}" sibTransId="{AE11477A-64CC-476F-B3DD-D1AF943CCE32}"/>
    <dgm:cxn modelId="{758EB4B2-8640-458A-AA32-CE26455A76D3}" type="presOf" srcId="{68554519-3866-4412-8EB8-E037B840A725}" destId="{BAD0D40A-DF33-492E-B31E-FDA7E7C5E575}" srcOrd="0" destOrd="0" presId="urn:microsoft.com/office/officeart/2005/8/layout/default"/>
    <dgm:cxn modelId="{30FC20A1-3F3E-4B96-88D5-12627772513B}" type="presOf" srcId="{31BEEF2F-FCC2-4314-B631-BDCB60308EB8}" destId="{A0ED5478-41D9-4753-B6C8-4445D399CC6A}" srcOrd="0" destOrd="0" presId="urn:microsoft.com/office/officeart/2005/8/layout/default"/>
    <dgm:cxn modelId="{6723369D-7F58-4E97-9A86-2CF581E00EE5}" type="presOf" srcId="{BF940D58-019E-45BE-AFF9-4D2D1969BDE2}" destId="{78DD69FA-67A2-4FE3-B4C0-E7EBE059B5A7}" srcOrd="0" destOrd="0" presId="urn:microsoft.com/office/officeart/2005/8/layout/default"/>
    <dgm:cxn modelId="{96A896F1-BE84-4B21-99A6-67795B7F499E}" type="presOf" srcId="{F9EFC942-0829-411C-AD55-1D734904D650}" destId="{54C97035-20CF-4CAA-8C5D-01528CBDD938}" srcOrd="0" destOrd="0" presId="urn:microsoft.com/office/officeart/2005/8/layout/default"/>
    <dgm:cxn modelId="{F25356D7-2216-401E-AAF1-9E7A6E247C11}" srcId="{68554519-3866-4412-8EB8-E037B840A725}" destId="{0E7928FA-6BB5-4A09-967D-18E4AAA5AFD8}" srcOrd="2" destOrd="0" parTransId="{0B80E953-8A16-499F-B8A8-C6EA6BD67BDA}" sibTransId="{3B6A0DE1-76AB-4A4D-BB51-B89F0A9682F4}"/>
    <dgm:cxn modelId="{9B57932C-F670-4097-9961-271581D2AFE8}" type="presOf" srcId="{570B8FE5-7586-4FAB-AB4F-D0899380597F}" destId="{F474D3A1-DA5C-4FDC-AD14-DF43BABEF999}" srcOrd="0" destOrd="0" presId="urn:microsoft.com/office/officeart/2005/8/layout/default"/>
    <dgm:cxn modelId="{D51EDB34-9F79-44E0-B97F-C94A72F5D5EF}" type="presOf" srcId="{04AB3EF1-7F6E-4A89-AA08-D1C61A920559}" destId="{262112FC-2A5F-4F43-87C8-55C8EE1CCFA5}" srcOrd="0" destOrd="0" presId="urn:microsoft.com/office/officeart/2005/8/layout/default"/>
    <dgm:cxn modelId="{FB9D4719-D26D-4D68-B5A7-14785D029061}" srcId="{68554519-3866-4412-8EB8-E037B840A725}" destId="{BF940D58-019E-45BE-AFF9-4D2D1969BDE2}" srcOrd="6" destOrd="0" parTransId="{382A5DA5-4DAE-423B-A217-81220B08445F}" sibTransId="{91846C9B-2A2F-4F92-839F-B2243D3DFB15}"/>
    <dgm:cxn modelId="{B598F675-DCE6-4128-BA23-5AAB219A6D74}" type="presParOf" srcId="{BAD0D40A-DF33-492E-B31E-FDA7E7C5E575}" destId="{F474D3A1-DA5C-4FDC-AD14-DF43BABEF999}" srcOrd="0" destOrd="0" presId="urn:microsoft.com/office/officeart/2005/8/layout/default"/>
    <dgm:cxn modelId="{7209E9E3-8CC8-4CDE-A18C-F019820A5E70}" type="presParOf" srcId="{BAD0D40A-DF33-492E-B31E-FDA7E7C5E575}" destId="{1522C27C-0161-4EE7-A230-91047081FC55}" srcOrd="1" destOrd="0" presId="urn:microsoft.com/office/officeart/2005/8/layout/default"/>
    <dgm:cxn modelId="{5B843100-6318-483A-B4FA-842E1DCA43D7}" type="presParOf" srcId="{BAD0D40A-DF33-492E-B31E-FDA7E7C5E575}" destId="{54C97035-20CF-4CAA-8C5D-01528CBDD938}" srcOrd="2" destOrd="0" presId="urn:microsoft.com/office/officeart/2005/8/layout/default"/>
    <dgm:cxn modelId="{A6BA99E5-5725-4B7D-B139-482E2620AC12}" type="presParOf" srcId="{BAD0D40A-DF33-492E-B31E-FDA7E7C5E575}" destId="{680B75F2-D5EB-4B92-AF7B-B4774D7D01FF}" srcOrd="3" destOrd="0" presId="urn:microsoft.com/office/officeart/2005/8/layout/default"/>
    <dgm:cxn modelId="{FF87D648-386B-4C6B-A00D-3E699E4BDD7A}" type="presParOf" srcId="{BAD0D40A-DF33-492E-B31E-FDA7E7C5E575}" destId="{0AB98653-B0A7-4C22-BB57-B613B518A819}" srcOrd="4" destOrd="0" presId="urn:microsoft.com/office/officeart/2005/8/layout/default"/>
    <dgm:cxn modelId="{1E1D9DE4-9A9D-42BC-A910-E9AD3D5A4790}" type="presParOf" srcId="{BAD0D40A-DF33-492E-B31E-FDA7E7C5E575}" destId="{FA0D0653-12F7-43CE-BB2B-AA0B7BD8F891}" srcOrd="5" destOrd="0" presId="urn:microsoft.com/office/officeart/2005/8/layout/default"/>
    <dgm:cxn modelId="{BBA16947-BDCD-4400-836A-45498BCBAD8A}" type="presParOf" srcId="{BAD0D40A-DF33-492E-B31E-FDA7E7C5E575}" destId="{B37DC40F-F2DA-4FC5-AD0E-81B0F5DEB2D8}" srcOrd="6" destOrd="0" presId="urn:microsoft.com/office/officeart/2005/8/layout/default"/>
    <dgm:cxn modelId="{046DA958-EB36-4B7F-AC9F-80E57191A998}" type="presParOf" srcId="{BAD0D40A-DF33-492E-B31E-FDA7E7C5E575}" destId="{3F16DEC8-08C6-4C48-9283-425B8F2A576E}" srcOrd="7" destOrd="0" presId="urn:microsoft.com/office/officeart/2005/8/layout/default"/>
    <dgm:cxn modelId="{37213E3D-EC5F-4AD5-AF87-6C2453BD8DB1}" type="presParOf" srcId="{BAD0D40A-DF33-492E-B31E-FDA7E7C5E575}" destId="{262112FC-2A5F-4F43-87C8-55C8EE1CCFA5}" srcOrd="8" destOrd="0" presId="urn:microsoft.com/office/officeart/2005/8/layout/default"/>
    <dgm:cxn modelId="{FE54174A-83C1-4C8E-B550-D6B6465BDE48}" type="presParOf" srcId="{BAD0D40A-DF33-492E-B31E-FDA7E7C5E575}" destId="{0A9EC354-6B67-456A-A4B0-D6DFB0278782}" srcOrd="9" destOrd="0" presId="urn:microsoft.com/office/officeart/2005/8/layout/default"/>
    <dgm:cxn modelId="{53B6B6B8-8E56-438D-9FAB-A07DFBC4548C}" type="presParOf" srcId="{BAD0D40A-DF33-492E-B31E-FDA7E7C5E575}" destId="{A0ED5478-41D9-4753-B6C8-4445D399CC6A}" srcOrd="10" destOrd="0" presId="urn:microsoft.com/office/officeart/2005/8/layout/default"/>
    <dgm:cxn modelId="{59233E02-E528-4D53-A407-1680D56C87F3}" type="presParOf" srcId="{BAD0D40A-DF33-492E-B31E-FDA7E7C5E575}" destId="{03C7D442-54D0-4E6B-BFB2-8BC33E5DDECD}" srcOrd="11" destOrd="0" presId="urn:microsoft.com/office/officeart/2005/8/layout/default"/>
    <dgm:cxn modelId="{C6455863-ECC6-4E81-8E00-278232009E86}" type="presParOf" srcId="{BAD0D40A-DF33-492E-B31E-FDA7E7C5E575}" destId="{78DD69FA-67A2-4FE3-B4C0-E7EBE059B5A7}" srcOrd="12" destOrd="0" presId="urn:microsoft.com/office/officeart/2005/8/layout/default"/>
    <dgm:cxn modelId="{32342374-D156-4408-A723-0E05B6134D40}" type="presParOf" srcId="{BAD0D40A-DF33-492E-B31E-FDA7E7C5E575}" destId="{732ED85F-BF12-4BBA-A99D-7A3CE035317A}" srcOrd="13" destOrd="0" presId="urn:microsoft.com/office/officeart/2005/8/layout/default"/>
    <dgm:cxn modelId="{E43BA9B6-32F7-4611-9932-97A47AB0F05C}" type="presParOf" srcId="{BAD0D40A-DF33-492E-B31E-FDA7E7C5E575}" destId="{43E4B249-8B14-416A-B074-F490FC5D2D4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56FE5-993A-4A01-9BD3-AAE1A4AD142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FF6651E-32AC-485E-950B-AEE67330C463}">
      <dgm:prSet phldrT="[Text]" custT="1"/>
      <dgm:spPr/>
      <dgm:t>
        <a:bodyPr/>
        <a:lstStyle/>
        <a:p>
          <a:r>
            <a:rPr lang="en-US" altLang="en-US" sz="1100" b="1" dirty="0" smtClean="0"/>
            <a:t>Lack of clarity on what is expected as 'end game' (EIP input, programming, PCD </a:t>
          </a:r>
          <a:r>
            <a:rPr lang="en-US" altLang="en-US" sz="1100" b="1" dirty="0" err="1" smtClean="0"/>
            <a:t>etc</a:t>
          </a:r>
          <a:r>
            <a:rPr lang="en-US" altLang="en-US" sz="1100" b="1" dirty="0" smtClean="0"/>
            <a:t>)  from structured dialogue, demarcation of boundary conditions for private sector engagement.</a:t>
          </a:r>
          <a:endParaRPr lang="en-GB" sz="1100" b="1" dirty="0"/>
        </a:p>
      </dgm:t>
    </dgm:pt>
    <dgm:pt modelId="{56BB7A03-A031-412B-B765-E60DA94D4ABC}" type="parTrans" cxnId="{C8BFA9F2-033C-4BAB-A9FC-5CA131564E37}">
      <dgm:prSet/>
      <dgm:spPr/>
      <dgm:t>
        <a:bodyPr/>
        <a:lstStyle/>
        <a:p>
          <a:endParaRPr lang="en-GB"/>
        </a:p>
      </dgm:t>
    </dgm:pt>
    <dgm:pt modelId="{7DEDC142-3C94-42F4-A437-A51B287F2C09}" type="sibTrans" cxnId="{C8BFA9F2-033C-4BAB-A9FC-5CA131564E37}">
      <dgm:prSet/>
      <dgm:spPr/>
      <dgm:t>
        <a:bodyPr/>
        <a:lstStyle/>
        <a:p>
          <a:endParaRPr lang="en-GB"/>
        </a:p>
      </dgm:t>
    </dgm:pt>
    <dgm:pt modelId="{1F2808F4-D9BE-40A8-85B6-CF11D336A4A6}">
      <dgm:prSet custT="1"/>
      <dgm:spPr/>
      <dgm:t>
        <a:bodyPr/>
        <a:lstStyle/>
        <a:p>
          <a:r>
            <a:rPr lang="en-US" altLang="en-US" sz="1100" b="1" dirty="0" smtClean="0"/>
            <a:t>Restrictions from mandate/mission statement of the Delegation, job descriptions, day to day workload priorities and resource availability</a:t>
          </a:r>
        </a:p>
      </dgm:t>
    </dgm:pt>
    <dgm:pt modelId="{2FE7888F-0E93-44A2-885E-98A85106675F}" type="parTrans" cxnId="{6E5FC30E-20D3-40B0-830A-7DA30A66EAFA}">
      <dgm:prSet/>
      <dgm:spPr/>
      <dgm:t>
        <a:bodyPr/>
        <a:lstStyle/>
        <a:p>
          <a:endParaRPr lang="en-GB"/>
        </a:p>
      </dgm:t>
    </dgm:pt>
    <dgm:pt modelId="{F8C7DB3B-10CC-46B2-A08F-5864452098A7}" type="sibTrans" cxnId="{6E5FC30E-20D3-40B0-830A-7DA30A66EAFA}">
      <dgm:prSet/>
      <dgm:spPr/>
      <dgm:t>
        <a:bodyPr/>
        <a:lstStyle/>
        <a:p>
          <a:endParaRPr lang="en-GB"/>
        </a:p>
      </dgm:t>
    </dgm:pt>
    <dgm:pt modelId="{3CA7C7C8-37B6-4191-9B8D-CAD4D20AC5DE}">
      <dgm:prSet custT="1"/>
      <dgm:spPr/>
      <dgm:t>
        <a:bodyPr/>
        <a:lstStyle/>
        <a:p>
          <a:r>
            <a:rPr lang="en-US" altLang="en-US" sz="1100" b="1" dirty="0" smtClean="0"/>
            <a:t>Availability of flexible financial and technical resources for 'structured dialogue'. </a:t>
          </a:r>
        </a:p>
      </dgm:t>
    </dgm:pt>
    <dgm:pt modelId="{F0642915-4319-4E97-B1BE-E2862948EA69}" type="parTrans" cxnId="{996CE268-1254-4454-AE96-829D6C3F63EF}">
      <dgm:prSet/>
      <dgm:spPr/>
      <dgm:t>
        <a:bodyPr/>
        <a:lstStyle/>
        <a:p>
          <a:endParaRPr lang="en-GB"/>
        </a:p>
      </dgm:t>
    </dgm:pt>
    <dgm:pt modelId="{51210C38-F80C-4FDA-B7BD-2AB08FE224D6}" type="sibTrans" cxnId="{996CE268-1254-4454-AE96-829D6C3F63EF}">
      <dgm:prSet/>
      <dgm:spPr/>
      <dgm:t>
        <a:bodyPr/>
        <a:lstStyle/>
        <a:p>
          <a:endParaRPr lang="en-GB"/>
        </a:p>
      </dgm:t>
    </dgm:pt>
    <dgm:pt modelId="{BCE3AF89-7C35-4C52-A996-00B375FF3B23}">
      <dgm:prSet custT="1"/>
      <dgm:spPr/>
      <dgm:t>
        <a:bodyPr/>
        <a:lstStyle/>
        <a:p>
          <a:r>
            <a:rPr lang="en-US" altLang="en-US" sz="1100" b="1" dirty="0" smtClean="0"/>
            <a:t>EU ownership and synthesis of existing diagnostic studies (economy, financial, sectoral, trade etc.)</a:t>
          </a:r>
        </a:p>
      </dgm:t>
    </dgm:pt>
    <dgm:pt modelId="{552C0913-3A0D-4BCA-A89E-248A55956A0F}" type="parTrans" cxnId="{59CE7837-08B7-4A98-8A80-9F13644F9014}">
      <dgm:prSet/>
      <dgm:spPr/>
      <dgm:t>
        <a:bodyPr/>
        <a:lstStyle/>
        <a:p>
          <a:endParaRPr lang="en-GB"/>
        </a:p>
      </dgm:t>
    </dgm:pt>
    <dgm:pt modelId="{6346CFA6-5DCC-4639-B87E-46C4C2F28187}" type="sibTrans" cxnId="{59CE7837-08B7-4A98-8A80-9F13644F9014}">
      <dgm:prSet/>
      <dgm:spPr/>
      <dgm:t>
        <a:bodyPr/>
        <a:lstStyle/>
        <a:p>
          <a:endParaRPr lang="en-GB"/>
        </a:p>
      </dgm:t>
    </dgm:pt>
    <dgm:pt modelId="{6D3BE321-DA52-4EC9-A168-34FEA95CEB44}">
      <dgm:prSet custT="1"/>
      <dgm:spPr/>
      <dgm:t>
        <a:bodyPr/>
        <a:lstStyle/>
        <a:p>
          <a:r>
            <a:rPr lang="en-US" altLang="en-US" sz="1100" b="1" dirty="0" smtClean="0"/>
            <a:t>Cooperation/collaboration with EU MS, IOs etc.</a:t>
          </a:r>
        </a:p>
      </dgm:t>
    </dgm:pt>
    <dgm:pt modelId="{F68C5233-80B5-4AF0-964E-66F077023FB4}" type="parTrans" cxnId="{0B1A89BF-27DE-4B30-85D2-175F5E3A2D61}">
      <dgm:prSet/>
      <dgm:spPr/>
      <dgm:t>
        <a:bodyPr/>
        <a:lstStyle/>
        <a:p>
          <a:endParaRPr lang="en-GB"/>
        </a:p>
      </dgm:t>
    </dgm:pt>
    <dgm:pt modelId="{35A28AD8-1AD7-4BCF-8C16-98CACA6C8E97}" type="sibTrans" cxnId="{0B1A89BF-27DE-4B30-85D2-175F5E3A2D61}">
      <dgm:prSet/>
      <dgm:spPr/>
      <dgm:t>
        <a:bodyPr/>
        <a:lstStyle/>
        <a:p>
          <a:endParaRPr lang="en-GB"/>
        </a:p>
      </dgm:t>
    </dgm:pt>
    <dgm:pt modelId="{16ACC51D-A83D-4046-8F76-99A6B449F9DE}" type="pres">
      <dgm:prSet presAssocID="{B1356FE5-993A-4A01-9BD3-AAE1A4AD142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BC63F4-7D19-42B2-8392-6460EF0F1BA2}" type="pres">
      <dgm:prSet presAssocID="{8FF6651E-32AC-485E-950B-AEE67330C463}" presName="circle1" presStyleLbl="lnNode1" presStyleIdx="0" presStyleCnt="5"/>
      <dgm:spPr/>
    </dgm:pt>
    <dgm:pt modelId="{8EDC7F7B-734F-4CE2-90E3-47572B61E3EF}" type="pres">
      <dgm:prSet presAssocID="{8FF6651E-32AC-485E-950B-AEE67330C463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9DFCC-AB3E-4D13-9137-005C5D548C49}" type="pres">
      <dgm:prSet presAssocID="{8FF6651E-32AC-485E-950B-AEE67330C463}" presName="line1" presStyleLbl="callout" presStyleIdx="0" presStyleCnt="10"/>
      <dgm:spPr/>
    </dgm:pt>
    <dgm:pt modelId="{ED7F4E0E-248F-4EA6-B972-9AC21F46CF7E}" type="pres">
      <dgm:prSet presAssocID="{8FF6651E-32AC-485E-950B-AEE67330C463}" presName="d1" presStyleLbl="callout" presStyleIdx="1" presStyleCnt="10"/>
      <dgm:spPr/>
    </dgm:pt>
    <dgm:pt modelId="{433EA590-A162-4AEE-95DE-251B28E20808}" type="pres">
      <dgm:prSet presAssocID="{1F2808F4-D9BE-40A8-85B6-CF11D336A4A6}" presName="circle2" presStyleLbl="lnNode1" presStyleIdx="1" presStyleCnt="5"/>
      <dgm:spPr/>
    </dgm:pt>
    <dgm:pt modelId="{1C41174D-5230-4B5F-B4BB-3E1B0D147801}" type="pres">
      <dgm:prSet presAssocID="{1F2808F4-D9BE-40A8-85B6-CF11D336A4A6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47E61-11DC-44BD-988A-D607B0470BAD}" type="pres">
      <dgm:prSet presAssocID="{1F2808F4-D9BE-40A8-85B6-CF11D336A4A6}" presName="line2" presStyleLbl="callout" presStyleIdx="2" presStyleCnt="10"/>
      <dgm:spPr/>
    </dgm:pt>
    <dgm:pt modelId="{CD27FFF4-69D0-4F7C-9120-CF89C95168B4}" type="pres">
      <dgm:prSet presAssocID="{1F2808F4-D9BE-40A8-85B6-CF11D336A4A6}" presName="d2" presStyleLbl="callout" presStyleIdx="3" presStyleCnt="10"/>
      <dgm:spPr/>
    </dgm:pt>
    <dgm:pt modelId="{DA484518-0E08-41A7-9979-33C96F381A40}" type="pres">
      <dgm:prSet presAssocID="{3CA7C7C8-37B6-4191-9B8D-CAD4D20AC5DE}" presName="circle3" presStyleLbl="lnNode1" presStyleIdx="2" presStyleCnt="5"/>
      <dgm:spPr/>
    </dgm:pt>
    <dgm:pt modelId="{EC72745F-351D-44D6-B51C-726EDC51EE5C}" type="pres">
      <dgm:prSet presAssocID="{3CA7C7C8-37B6-4191-9B8D-CAD4D20AC5DE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832F8-D7D9-4141-94E3-4A9155A6286D}" type="pres">
      <dgm:prSet presAssocID="{3CA7C7C8-37B6-4191-9B8D-CAD4D20AC5DE}" presName="line3" presStyleLbl="callout" presStyleIdx="4" presStyleCnt="10"/>
      <dgm:spPr/>
    </dgm:pt>
    <dgm:pt modelId="{223F8273-2160-48D4-B36D-9DE0FABA26D7}" type="pres">
      <dgm:prSet presAssocID="{3CA7C7C8-37B6-4191-9B8D-CAD4D20AC5DE}" presName="d3" presStyleLbl="callout" presStyleIdx="5" presStyleCnt="10"/>
      <dgm:spPr/>
    </dgm:pt>
    <dgm:pt modelId="{457267BD-37DC-4F20-9957-9C09F852A187}" type="pres">
      <dgm:prSet presAssocID="{BCE3AF89-7C35-4C52-A996-00B375FF3B23}" presName="circle4" presStyleLbl="lnNode1" presStyleIdx="3" presStyleCnt="5"/>
      <dgm:spPr/>
    </dgm:pt>
    <dgm:pt modelId="{078D2759-A839-4698-A573-48875D5E643E}" type="pres">
      <dgm:prSet presAssocID="{BCE3AF89-7C35-4C52-A996-00B375FF3B23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87EF4-21C8-4AA7-A1B2-46ED3551A374}" type="pres">
      <dgm:prSet presAssocID="{BCE3AF89-7C35-4C52-A996-00B375FF3B23}" presName="line4" presStyleLbl="callout" presStyleIdx="6" presStyleCnt="10"/>
      <dgm:spPr/>
    </dgm:pt>
    <dgm:pt modelId="{3174B970-B256-473A-83E8-47C766614094}" type="pres">
      <dgm:prSet presAssocID="{BCE3AF89-7C35-4C52-A996-00B375FF3B23}" presName="d4" presStyleLbl="callout" presStyleIdx="7" presStyleCnt="10"/>
      <dgm:spPr/>
    </dgm:pt>
    <dgm:pt modelId="{1DDD475E-B20C-416E-A861-B194B4154180}" type="pres">
      <dgm:prSet presAssocID="{6D3BE321-DA52-4EC9-A168-34FEA95CEB44}" presName="circle5" presStyleLbl="lnNode1" presStyleIdx="4" presStyleCnt="5"/>
      <dgm:spPr/>
    </dgm:pt>
    <dgm:pt modelId="{0A4E36B4-DA10-4FE1-B5CB-60FDD1569096}" type="pres">
      <dgm:prSet presAssocID="{6D3BE321-DA52-4EC9-A168-34FEA95CEB44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1D7269-3FAF-455D-BCA6-E1F76F9ACDD6}" type="pres">
      <dgm:prSet presAssocID="{6D3BE321-DA52-4EC9-A168-34FEA95CEB44}" presName="line5" presStyleLbl="callout" presStyleIdx="8" presStyleCnt="10"/>
      <dgm:spPr/>
    </dgm:pt>
    <dgm:pt modelId="{11C0C6EA-C19F-461E-96A6-59A3A917F06A}" type="pres">
      <dgm:prSet presAssocID="{6D3BE321-DA52-4EC9-A168-34FEA95CEB44}" presName="d5" presStyleLbl="callout" presStyleIdx="9" presStyleCnt="10"/>
      <dgm:spPr/>
    </dgm:pt>
  </dgm:ptLst>
  <dgm:cxnLst>
    <dgm:cxn modelId="{59CE7837-08B7-4A98-8A80-9F13644F9014}" srcId="{B1356FE5-993A-4A01-9BD3-AAE1A4AD142D}" destId="{BCE3AF89-7C35-4C52-A996-00B375FF3B23}" srcOrd="3" destOrd="0" parTransId="{552C0913-3A0D-4BCA-A89E-248A55956A0F}" sibTransId="{6346CFA6-5DCC-4639-B87E-46C4C2F28187}"/>
    <dgm:cxn modelId="{C8BFA9F2-033C-4BAB-A9FC-5CA131564E37}" srcId="{B1356FE5-993A-4A01-9BD3-AAE1A4AD142D}" destId="{8FF6651E-32AC-485E-950B-AEE67330C463}" srcOrd="0" destOrd="0" parTransId="{56BB7A03-A031-412B-B765-E60DA94D4ABC}" sibTransId="{7DEDC142-3C94-42F4-A437-A51B287F2C09}"/>
    <dgm:cxn modelId="{8BB82421-AC75-4490-BBF6-D6FFA1CE1DD4}" type="presOf" srcId="{8FF6651E-32AC-485E-950B-AEE67330C463}" destId="{8EDC7F7B-734F-4CE2-90E3-47572B61E3EF}" srcOrd="0" destOrd="0" presId="urn:microsoft.com/office/officeart/2005/8/layout/target1"/>
    <dgm:cxn modelId="{A88E484C-47E2-46CE-82B6-D12C30F124A9}" type="presOf" srcId="{6D3BE321-DA52-4EC9-A168-34FEA95CEB44}" destId="{0A4E36B4-DA10-4FE1-B5CB-60FDD1569096}" srcOrd="0" destOrd="0" presId="urn:microsoft.com/office/officeart/2005/8/layout/target1"/>
    <dgm:cxn modelId="{0B1A89BF-27DE-4B30-85D2-175F5E3A2D61}" srcId="{B1356FE5-993A-4A01-9BD3-AAE1A4AD142D}" destId="{6D3BE321-DA52-4EC9-A168-34FEA95CEB44}" srcOrd="4" destOrd="0" parTransId="{F68C5233-80B5-4AF0-964E-66F077023FB4}" sibTransId="{35A28AD8-1AD7-4BCF-8C16-98CACA6C8E97}"/>
    <dgm:cxn modelId="{996CE268-1254-4454-AE96-829D6C3F63EF}" srcId="{B1356FE5-993A-4A01-9BD3-AAE1A4AD142D}" destId="{3CA7C7C8-37B6-4191-9B8D-CAD4D20AC5DE}" srcOrd="2" destOrd="0" parTransId="{F0642915-4319-4E97-B1BE-E2862948EA69}" sibTransId="{51210C38-F80C-4FDA-B7BD-2AB08FE224D6}"/>
    <dgm:cxn modelId="{5D97DF5C-F00C-4A7C-8795-DA31CE5FA8B1}" type="presOf" srcId="{B1356FE5-993A-4A01-9BD3-AAE1A4AD142D}" destId="{16ACC51D-A83D-4046-8F76-99A6B449F9DE}" srcOrd="0" destOrd="0" presId="urn:microsoft.com/office/officeart/2005/8/layout/target1"/>
    <dgm:cxn modelId="{E476F0DE-D77F-434B-85FB-0E418538F426}" type="presOf" srcId="{BCE3AF89-7C35-4C52-A996-00B375FF3B23}" destId="{078D2759-A839-4698-A573-48875D5E643E}" srcOrd="0" destOrd="0" presId="urn:microsoft.com/office/officeart/2005/8/layout/target1"/>
    <dgm:cxn modelId="{6E5FC30E-20D3-40B0-830A-7DA30A66EAFA}" srcId="{B1356FE5-993A-4A01-9BD3-AAE1A4AD142D}" destId="{1F2808F4-D9BE-40A8-85B6-CF11D336A4A6}" srcOrd="1" destOrd="0" parTransId="{2FE7888F-0E93-44A2-885E-98A85106675F}" sibTransId="{F8C7DB3B-10CC-46B2-A08F-5864452098A7}"/>
    <dgm:cxn modelId="{CDC34BB2-6A51-4B14-832E-3F2A2CDF8654}" type="presOf" srcId="{1F2808F4-D9BE-40A8-85B6-CF11D336A4A6}" destId="{1C41174D-5230-4B5F-B4BB-3E1B0D147801}" srcOrd="0" destOrd="0" presId="urn:microsoft.com/office/officeart/2005/8/layout/target1"/>
    <dgm:cxn modelId="{DCF726BF-76DD-4EF8-88C3-E60E011D445B}" type="presOf" srcId="{3CA7C7C8-37B6-4191-9B8D-CAD4D20AC5DE}" destId="{EC72745F-351D-44D6-B51C-726EDC51EE5C}" srcOrd="0" destOrd="0" presId="urn:microsoft.com/office/officeart/2005/8/layout/target1"/>
    <dgm:cxn modelId="{797D1325-2C45-4ED9-90A2-C96FAF9CB577}" type="presParOf" srcId="{16ACC51D-A83D-4046-8F76-99A6B449F9DE}" destId="{9FBC63F4-7D19-42B2-8392-6460EF0F1BA2}" srcOrd="0" destOrd="0" presId="urn:microsoft.com/office/officeart/2005/8/layout/target1"/>
    <dgm:cxn modelId="{BF6E9104-F261-4CB1-A4E6-5D5981995AA3}" type="presParOf" srcId="{16ACC51D-A83D-4046-8F76-99A6B449F9DE}" destId="{8EDC7F7B-734F-4CE2-90E3-47572B61E3EF}" srcOrd="1" destOrd="0" presId="urn:microsoft.com/office/officeart/2005/8/layout/target1"/>
    <dgm:cxn modelId="{107E14EB-07E7-4FB2-8875-10A5A672EB5C}" type="presParOf" srcId="{16ACC51D-A83D-4046-8F76-99A6B449F9DE}" destId="{2CE9DFCC-AB3E-4D13-9137-005C5D548C49}" srcOrd="2" destOrd="0" presId="urn:microsoft.com/office/officeart/2005/8/layout/target1"/>
    <dgm:cxn modelId="{A5E5960E-9FA5-4996-A18A-3237E7F6FEA4}" type="presParOf" srcId="{16ACC51D-A83D-4046-8F76-99A6B449F9DE}" destId="{ED7F4E0E-248F-4EA6-B972-9AC21F46CF7E}" srcOrd="3" destOrd="0" presId="urn:microsoft.com/office/officeart/2005/8/layout/target1"/>
    <dgm:cxn modelId="{52306291-7433-4417-95FA-38321E647036}" type="presParOf" srcId="{16ACC51D-A83D-4046-8F76-99A6B449F9DE}" destId="{433EA590-A162-4AEE-95DE-251B28E20808}" srcOrd="4" destOrd="0" presId="urn:microsoft.com/office/officeart/2005/8/layout/target1"/>
    <dgm:cxn modelId="{E44C8669-7266-451A-BADE-A6CF64928B58}" type="presParOf" srcId="{16ACC51D-A83D-4046-8F76-99A6B449F9DE}" destId="{1C41174D-5230-4B5F-B4BB-3E1B0D147801}" srcOrd="5" destOrd="0" presId="urn:microsoft.com/office/officeart/2005/8/layout/target1"/>
    <dgm:cxn modelId="{4D7C93D6-E600-4189-8A50-C321950F5A8A}" type="presParOf" srcId="{16ACC51D-A83D-4046-8F76-99A6B449F9DE}" destId="{1C747E61-11DC-44BD-988A-D607B0470BAD}" srcOrd="6" destOrd="0" presId="urn:microsoft.com/office/officeart/2005/8/layout/target1"/>
    <dgm:cxn modelId="{04F8160B-AC1E-4F24-A625-5AAEF2CD1878}" type="presParOf" srcId="{16ACC51D-A83D-4046-8F76-99A6B449F9DE}" destId="{CD27FFF4-69D0-4F7C-9120-CF89C95168B4}" srcOrd="7" destOrd="0" presId="urn:microsoft.com/office/officeart/2005/8/layout/target1"/>
    <dgm:cxn modelId="{BA5F4A0F-4659-4E8F-B5FF-E396608DC30C}" type="presParOf" srcId="{16ACC51D-A83D-4046-8F76-99A6B449F9DE}" destId="{DA484518-0E08-41A7-9979-33C96F381A40}" srcOrd="8" destOrd="0" presId="urn:microsoft.com/office/officeart/2005/8/layout/target1"/>
    <dgm:cxn modelId="{96AF16F6-B5AA-493D-B51C-25F258A67C55}" type="presParOf" srcId="{16ACC51D-A83D-4046-8F76-99A6B449F9DE}" destId="{EC72745F-351D-44D6-B51C-726EDC51EE5C}" srcOrd="9" destOrd="0" presId="urn:microsoft.com/office/officeart/2005/8/layout/target1"/>
    <dgm:cxn modelId="{208951C4-97E0-481B-B9B3-DFA4FA7BB698}" type="presParOf" srcId="{16ACC51D-A83D-4046-8F76-99A6B449F9DE}" destId="{752832F8-D7D9-4141-94E3-4A9155A6286D}" srcOrd="10" destOrd="0" presId="urn:microsoft.com/office/officeart/2005/8/layout/target1"/>
    <dgm:cxn modelId="{BBF7D25F-FBB3-4B61-A7B6-A42BB932C78D}" type="presParOf" srcId="{16ACC51D-A83D-4046-8F76-99A6B449F9DE}" destId="{223F8273-2160-48D4-B36D-9DE0FABA26D7}" srcOrd="11" destOrd="0" presId="urn:microsoft.com/office/officeart/2005/8/layout/target1"/>
    <dgm:cxn modelId="{7EC01B25-4E0F-4052-A5BC-06510C7ED24F}" type="presParOf" srcId="{16ACC51D-A83D-4046-8F76-99A6B449F9DE}" destId="{457267BD-37DC-4F20-9957-9C09F852A187}" srcOrd="12" destOrd="0" presId="urn:microsoft.com/office/officeart/2005/8/layout/target1"/>
    <dgm:cxn modelId="{5673999C-09C1-4E4B-B02C-4B25047174DF}" type="presParOf" srcId="{16ACC51D-A83D-4046-8F76-99A6B449F9DE}" destId="{078D2759-A839-4698-A573-48875D5E643E}" srcOrd="13" destOrd="0" presId="urn:microsoft.com/office/officeart/2005/8/layout/target1"/>
    <dgm:cxn modelId="{D90A8B58-51F0-4F43-8713-7AF7DEA62759}" type="presParOf" srcId="{16ACC51D-A83D-4046-8F76-99A6B449F9DE}" destId="{FD187EF4-21C8-4AA7-A1B2-46ED3551A374}" srcOrd="14" destOrd="0" presId="urn:microsoft.com/office/officeart/2005/8/layout/target1"/>
    <dgm:cxn modelId="{FEC97E5C-85FF-4418-9BCD-C3AA00473D4D}" type="presParOf" srcId="{16ACC51D-A83D-4046-8F76-99A6B449F9DE}" destId="{3174B970-B256-473A-83E8-47C766614094}" srcOrd="15" destOrd="0" presId="urn:microsoft.com/office/officeart/2005/8/layout/target1"/>
    <dgm:cxn modelId="{7B63CCA6-62C8-4FA7-B593-050940480063}" type="presParOf" srcId="{16ACC51D-A83D-4046-8F76-99A6B449F9DE}" destId="{1DDD475E-B20C-416E-A861-B194B4154180}" srcOrd="16" destOrd="0" presId="urn:microsoft.com/office/officeart/2005/8/layout/target1"/>
    <dgm:cxn modelId="{A0FF6F8E-D707-40CD-8955-7E04D49F1E30}" type="presParOf" srcId="{16ACC51D-A83D-4046-8F76-99A6B449F9DE}" destId="{0A4E36B4-DA10-4FE1-B5CB-60FDD1569096}" srcOrd="17" destOrd="0" presId="urn:microsoft.com/office/officeart/2005/8/layout/target1"/>
    <dgm:cxn modelId="{A99DE672-CAB2-4FEF-8097-0A3F1601A7AF}" type="presParOf" srcId="{16ACC51D-A83D-4046-8F76-99A6B449F9DE}" destId="{701D7269-3FAF-455D-BCA6-E1F76F9ACDD6}" srcOrd="18" destOrd="0" presId="urn:microsoft.com/office/officeart/2005/8/layout/target1"/>
    <dgm:cxn modelId="{B08A969F-BB24-451B-A58F-B6BA9864A0D1}" type="presParOf" srcId="{16ACC51D-A83D-4046-8F76-99A6B449F9DE}" destId="{11C0C6EA-C19F-461E-96A6-59A3A917F06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4D3A1-DA5C-4FDC-AD14-DF43BABEF999}">
      <dsp:nvSpPr>
        <dsp:cNvPr id="0" name=""/>
        <dsp:cNvSpPr/>
      </dsp:nvSpPr>
      <dsp:spPr>
        <a:xfrm>
          <a:off x="76425" y="4027"/>
          <a:ext cx="2731342" cy="1638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dirty="0" smtClean="0"/>
            <a:t>Higher exposure/'specialization' of EU teams on the ground with key private and political economy actors in a specific economic setup/sector ('political economy' including fragile states). </a:t>
          </a:r>
          <a:endParaRPr lang="en-GB" sz="1500" kern="1200" dirty="0"/>
        </a:p>
      </dsp:txBody>
      <dsp:txXfrm>
        <a:off x="76425" y="4027"/>
        <a:ext cx="2731342" cy="1638805"/>
      </dsp:txXfrm>
    </dsp:sp>
    <dsp:sp modelId="{54C97035-20CF-4CAA-8C5D-01528CBDD938}">
      <dsp:nvSpPr>
        <dsp:cNvPr id="0" name=""/>
        <dsp:cNvSpPr/>
      </dsp:nvSpPr>
      <dsp:spPr>
        <a:xfrm>
          <a:off x="3080902" y="4027"/>
          <a:ext cx="2731342" cy="1638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smtClean="0"/>
            <a:t>EU 'ownership' of the 'key messages' from existing diagnostic studies (economic climate, investment, business financial, sectoral issues, trade etc.).</a:t>
          </a:r>
          <a:endParaRPr lang="en-US" altLang="en-US" sz="1500" b="0" kern="1200" dirty="0" smtClean="0"/>
        </a:p>
      </dsp:txBody>
      <dsp:txXfrm>
        <a:off x="3080902" y="4027"/>
        <a:ext cx="2731342" cy="1638805"/>
      </dsp:txXfrm>
    </dsp:sp>
    <dsp:sp modelId="{0AB98653-B0A7-4C22-BB57-B613B518A819}">
      <dsp:nvSpPr>
        <dsp:cNvPr id="0" name=""/>
        <dsp:cNvSpPr/>
      </dsp:nvSpPr>
      <dsp:spPr>
        <a:xfrm>
          <a:off x="6085379" y="4027"/>
          <a:ext cx="2731342" cy="16388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smtClean="0"/>
            <a:t>Sector specific knowledge is better framed with understanding of dynamics around investment climate, business enabling environment, value chain contexts and processes; </a:t>
          </a:r>
          <a:endParaRPr lang="en-US" altLang="en-US" sz="1500" b="0" kern="1200" dirty="0" smtClean="0"/>
        </a:p>
      </dsp:txBody>
      <dsp:txXfrm>
        <a:off x="6085379" y="4027"/>
        <a:ext cx="2731342" cy="1638805"/>
      </dsp:txXfrm>
    </dsp:sp>
    <dsp:sp modelId="{B37DC40F-F2DA-4FC5-AD0E-81B0F5DEB2D8}">
      <dsp:nvSpPr>
        <dsp:cNvPr id="0" name=""/>
        <dsp:cNvSpPr/>
      </dsp:nvSpPr>
      <dsp:spPr>
        <a:xfrm>
          <a:off x="76425" y="1915967"/>
          <a:ext cx="2731342" cy="1638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dirty="0" smtClean="0"/>
            <a:t>Better understanding/systematic (and political) follow up of crucial links of the policy and regulatory environment.</a:t>
          </a:r>
        </a:p>
      </dsp:txBody>
      <dsp:txXfrm>
        <a:off x="76425" y="1915967"/>
        <a:ext cx="2731342" cy="1638805"/>
      </dsp:txXfrm>
    </dsp:sp>
    <dsp:sp modelId="{262112FC-2A5F-4F43-87C8-55C8EE1CCFA5}">
      <dsp:nvSpPr>
        <dsp:cNvPr id="0" name=""/>
        <dsp:cNvSpPr/>
      </dsp:nvSpPr>
      <dsp:spPr>
        <a:xfrm>
          <a:off x="3080902" y="1915967"/>
          <a:ext cx="2731342" cy="1638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smtClean="0"/>
            <a:t>Higher visibility towards outside parties regarding the Delegation's role as a knowledgeable broker of trade and private sector dynamics.</a:t>
          </a:r>
          <a:endParaRPr lang="en-US" altLang="en-US" sz="1500" b="0" kern="1200" dirty="0" smtClean="0"/>
        </a:p>
      </dsp:txBody>
      <dsp:txXfrm>
        <a:off x="3080902" y="1915967"/>
        <a:ext cx="2731342" cy="1638805"/>
      </dsp:txXfrm>
    </dsp:sp>
    <dsp:sp modelId="{A0ED5478-41D9-4753-B6C8-4445D399CC6A}">
      <dsp:nvSpPr>
        <dsp:cNvPr id="0" name=""/>
        <dsp:cNvSpPr/>
      </dsp:nvSpPr>
      <dsp:spPr>
        <a:xfrm>
          <a:off x="6085379" y="1915967"/>
          <a:ext cx="2731342" cy="1638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smtClean="0"/>
            <a:t>Better insight and advice regarding links between trade, investment, private sector and economic growth with youth employment, gender, sustainable jobs.</a:t>
          </a:r>
          <a:endParaRPr lang="en-US" altLang="en-US" sz="1500" b="0" kern="1200" dirty="0" smtClean="0"/>
        </a:p>
      </dsp:txBody>
      <dsp:txXfrm>
        <a:off x="6085379" y="1915967"/>
        <a:ext cx="2731342" cy="1638805"/>
      </dsp:txXfrm>
    </dsp:sp>
    <dsp:sp modelId="{78DD69FA-67A2-4FE3-B4C0-E7EBE059B5A7}">
      <dsp:nvSpPr>
        <dsp:cNvPr id="0" name=""/>
        <dsp:cNvSpPr/>
      </dsp:nvSpPr>
      <dsp:spPr>
        <a:xfrm>
          <a:off x="1578664" y="3827907"/>
          <a:ext cx="2731342" cy="1638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smtClean="0"/>
            <a:t>More 'surgical' design of where the mobilization of EU resources provide max. leverage for the partner country, its institutions, markets and society (sectors, Aid4trade, budget support).</a:t>
          </a:r>
          <a:endParaRPr lang="en-US" altLang="en-US" sz="1500" b="0" kern="1200" dirty="0" smtClean="0"/>
        </a:p>
      </dsp:txBody>
      <dsp:txXfrm>
        <a:off x="1578664" y="3827907"/>
        <a:ext cx="2731342" cy="1638805"/>
      </dsp:txXfrm>
    </dsp:sp>
    <dsp:sp modelId="{43E4B249-8B14-416A-B074-F490FC5D2D47}">
      <dsp:nvSpPr>
        <dsp:cNvPr id="0" name=""/>
        <dsp:cNvSpPr/>
      </dsp:nvSpPr>
      <dsp:spPr>
        <a:xfrm>
          <a:off x="4583141" y="3827907"/>
          <a:ext cx="2731342" cy="16388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0" kern="1200" smtClean="0"/>
            <a:t>Support greater visibility and communication of what EU stands for and how it acts in support of Agenda 2030 principles.  </a:t>
          </a:r>
          <a:endParaRPr lang="en-US" altLang="en-US" sz="1500" b="0" kern="1200" dirty="0"/>
        </a:p>
      </dsp:txBody>
      <dsp:txXfrm>
        <a:off x="4583141" y="3827907"/>
        <a:ext cx="2731342" cy="1638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D475E-B20C-416E-A861-B194B4154180}">
      <dsp:nvSpPr>
        <dsp:cNvPr id="0" name=""/>
        <dsp:cNvSpPr/>
      </dsp:nvSpPr>
      <dsp:spPr>
        <a:xfrm>
          <a:off x="887088" y="1261884"/>
          <a:ext cx="4339353" cy="43393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267BD-37DC-4F20-9957-9C09F852A187}">
      <dsp:nvSpPr>
        <dsp:cNvPr id="0" name=""/>
        <dsp:cNvSpPr/>
      </dsp:nvSpPr>
      <dsp:spPr>
        <a:xfrm>
          <a:off x="1369118" y="1743913"/>
          <a:ext cx="3375293" cy="33752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84518-0E08-41A7-9979-33C96F381A40}">
      <dsp:nvSpPr>
        <dsp:cNvPr id="0" name=""/>
        <dsp:cNvSpPr/>
      </dsp:nvSpPr>
      <dsp:spPr>
        <a:xfrm>
          <a:off x="1851148" y="2225943"/>
          <a:ext cx="2411234" cy="24112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EA590-A162-4AEE-95DE-251B28E20808}">
      <dsp:nvSpPr>
        <dsp:cNvPr id="0" name=""/>
        <dsp:cNvSpPr/>
      </dsp:nvSpPr>
      <dsp:spPr>
        <a:xfrm>
          <a:off x="2333540" y="2708335"/>
          <a:ext cx="1446451" cy="14464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C63F4-7D19-42B2-8392-6460EF0F1BA2}">
      <dsp:nvSpPr>
        <dsp:cNvPr id="0" name=""/>
        <dsp:cNvSpPr/>
      </dsp:nvSpPr>
      <dsp:spPr>
        <a:xfrm>
          <a:off x="2815570" y="3190365"/>
          <a:ext cx="482391" cy="4823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7F7B-734F-4CE2-90E3-47572B61E3EF}">
      <dsp:nvSpPr>
        <dsp:cNvPr id="0" name=""/>
        <dsp:cNvSpPr/>
      </dsp:nvSpPr>
      <dsp:spPr>
        <a:xfrm>
          <a:off x="5949668" y="184567"/>
          <a:ext cx="2169676" cy="7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/>
            <a:t>Lack of clarity on what is expected as 'end game' (EIP input, programming, PCD </a:t>
          </a:r>
          <a:r>
            <a:rPr lang="en-US" altLang="en-US" sz="1100" b="1" kern="1200" dirty="0" err="1" smtClean="0"/>
            <a:t>etc</a:t>
          </a:r>
          <a:r>
            <a:rPr lang="en-US" altLang="en-US" sz="1100" b="1" kern="1200" dirty="0" smtClean="0"/>
            <a:t>)  from structured dialogue, demarcation of boundary conditions for private sector engagement.</a:t>
          </a:r>
          <a:endParaRPr lang="en-GB" sz="1100" b="1" kern="1200" dirty="0"/>
        </a:p>
      </dsp:txBody>
      <dsp:txXfrm>
        <a:off x="5949668" y="184567"/>
        <a:ext cx="2169676" cy="766040"/>
      </dsp:txXfrm>
    </dsp:sp>
    <dsp:sp modelId="{2CE9DFCC-AB3E-4D13-9137-005C5D548C49}">
      <dsp:nvSpPr>
        <dsp:cNvPr id="0" name=""/>
        <dsp:cNvSpPr/>
      </dsp:nvSpPr>
      <dsp:spPr>
        <a:xfrm>
          <a:off x="5407249" y="567587"/>
          <a:ext cx="5424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F4E0E-248F-4EA6-B972-9AC21F46CF7E}">
      <dsp:nvSpPr>
        <dsp:cNvPr id="0" name=""/>
        <dsp:cNvSpPr/>
      </dsp:nvSpPr>
      <dsp:spPr>
        <a:xfrm rot="5400000">
          <a:off x="2798212" y="826140"/>
          <a:ext cx="2863973" cy="234686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1174D-5230-4B5F-B4BB-3E1B0D147801}">
      <dsp:nvSpPr>
        <dsp:cNvPr id="0" name=""/>
        <dsp:cNvSpPr/>
      </dsp:nvSpPr>
      <dsp:spPr>
        <a:xfrm>
          <a:off x="5949668" y="994579"/>
          <a:ext cx="2169676" cy="7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/>
            <a:t>Restrictions from mandate/mission statement of the Delegation, job descriptions, day to day workload priorities and resource availability</a:t>
          </a:r>
        </a:p>
      </dsp:txBody>
      <dsp:txXfrm>
        <a:off x="5949668" y="994579"/>
        <a:ext cx="2169676" cy="766040"/>
      </dsp:txXfrm>
    </dsp:sp>
    <dsp:sp modelId="{1C747E61-11DC-44BD-988A-D607B0470BAD}">
      <dsp:nvSpPr>
        <dsp:cNvPr id="0" name=""/>
        <dsp:cNvSpPr/>
      </dsp:nvSpPr>
      <dsp:spPr>
        <a:xfrm>
          <a:off x="5407249" y="1377600"/>
          <a:ext cx="5424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7FFF4-69D0-4F7C-9120-CF89C95168B4}">
      <dsp:nvSpPr>
        <dsp:cNvPr id="0" name=""/>
        <dsp:cNvSpPr/>
      </dsp:nvSpPr>
      <dsp:spPr>
        <a:xfrm rot="5400000">
          <a:off x="3219057" y="1574606"/>
          <a:ext cx="2384619" cy="198887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745F-351D-44D6-B51C-726EDC51EE5C}">
      <dsp:nvSpPr>
        <dsp:cNvPr id="0" name=""/>
        <dsp:cNvSpPr/>
      </dsp:nvSpPr>
      <dsp:spPr>
        <a:xfrm>
          <a:off x="5949668" y="1804592"/>
          <a:ext cx="2169676" cy="7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/>
            <a:t>Availability of flexible financial and technical resources for 'structured dialogue'. </a:t>
          </a:r>
        </a:p>
      </dsp:txBody>
      <dsp:txXfrm>
        <a:off x="5949668" y="1804592"/>
        <a:ext cx="2169676" cy="766040"/>
      </dsp:txXfrm>
    </dsp:sp>
    <dsp:sp modelId="{752832F8-D7D9-4141-94E3-4A9155A6286D}">
      <dsp:nvSpPr>
        <dsp:cNvPr id="0" name=""/>
        <dsp:cNvSpPr/>
      </dsp:nvSpPr>
      <dsp:spPr>
        <a:xfrm>
          <a:off x="5407249" y="2187612"/>
          <a:ext cx="5424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F8273-2160-48D4-B36D-9DE0FABA26D7}">
      <dsp:nvSpPr>
        <dsp:cNvPr id="0" name=""/>
        <dsp:cNvSpPr/>
      </dsp:nvSpPr>
      <dsp:spPr>
        <a:xfrm rot="5400000">
          <a:off x="3631730" y="2292480"/>
          <a:ext cx="1880386" cy="167065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D2759-A839-4698-A573-48875D5E643E}">
      <dsp:nvSpPr>
        <dsp:cNvPr id="0" name=""/>
        <dsp:cNvSpPr/>
      </dsp:nvSpPr>
      <dsp:spPr>
        <a:xfrm>
          <a:off x="5949668" y="2597247"/>
          <a:ext cx="2169676" cy="7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/>
            <a:t>EU ownership and synthesis of existing diagnostic studies (economy, financial, sectoral, trade etc.)</a:t>
          </a:r>
        </a:p>
      </dsp:txBody>
      <dsp:txXfrm>
        <a:off x="5949668" y="2597247"/>
        <a:ext cx="2169676" cy="766040"/>
      </dsp:txXfrm>
    </dsp:sp>
    <dsp:sp modelId="{FD187EF4-21C8-4AA7-A1B2-46ED3551A374}">
      <dsp:nvSpPr>
        <dsp:cNvPr id="0" name=""/>
        <dsp:cNvSpPr/>
      </dsp:nvSpPr>
      <dsp:spPr>
        <a:xfrm>
          <a:off x="5407249" y="2980268"/>
          <a:ext cx="5424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4B970-B256-473A-83E8-47C766614094}">
      <dsp:nvSpPr>
        <dsp:cNvPr id="0" name=""/>
        <dsp:cNvSpPr/>
      </dsp:nvSpPr>
      <dsp:spPr>
        <a:xfrm rot="5400000">
          <a:off x="4042522" y="3050421"/>
          <a:ext cx="1434879" cy="129457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E36B4-DA10-4FE1-B5CB-60FDD1569096}">
      <dsp:nvSpPr>
        <dsp:cNvPr id="0" name=""/>
        <dsp:cNvSpPr/>
      </dsp:nvSpPr>
      <dsp:spPr>
        <a:xfrm>
          <a:off x="5949668" y="3366759"/>
          <a:ext cx="2169676" cy="7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/>
            <a:t>Cooperation/collaboration with EU MS, IOs etc.</a:t>
          </a:r>
        </a:p>
      </dsp:txBody>
      <dsp:txXfrm>
        <a:off x="5949668" y="3366759"/>
        <a:ext cx="2169676" cy="766040"/>
      </dsp:txXfrm>
    </dsp:sp>
    <dsp:sp modelId="{701D7269-3FAF-455D-BCA6-E1F76F9ACDD6}">
      <dsp:nvSpPr>
        <dsp:cNvPr id="0" name=""/>
        <dsp:cNvSpPr/>
      </dsp:nvSpPr>
      <dsp:spPr>
        <a:xfrm>
          <a:off x="5407249" y="3749780"/>
          <a:ext cx="5424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0C6EA-C19F-461E-96A6-59A3A917F06A}">
      <dsp:nvSpPr>
        <dsp:cNvPr id="0" name=""/>
        <dsp:cNvSpPr/>
      </dsp:nvSpPr>
      <dsp:spPr>
        <a:xfrm rot="5400000">
          <a:off x="4430894" y="3785941"/>
          <a:ext cx="1012515" cy="94019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A10BCFDE-8CB5-C84A-B8BD-129B0F2788B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C19EC82B-7C28-8242-B602-0D01DDC1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99B631DC-7A9A-4935-92CE-C25B7617AE51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5E16EC1E-77E3-423D-BE6F-73EC0F70EA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6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3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4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1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9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44379" y="10058400"/>
            <a:ext cx="2864517" cy="52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688" rIns="91377" bIns="4568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B0C044-589A-433F-AC27-CA6C2B3C1D17}" type="slidenum">
              <a:rPr lang="en-GB" altLang="en-US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cs typeface="Arial" pitchFamily="34" charset="0"/>
            </a:endParaRPr>
          </a:p>
        </p:txBody>
      </p:sp>
      <p:sp>
        <p:nvSpPr>
          <p:cNvPr id="30723" name="Rectangle 6"/>
          <p:cNvSpPr txBox="1">
            <a:spLocks noGrp="1" noChangeArrowheads="1"/>
          </p:cNvSpPr>
          <p:nvPr/>
        </p:nvSpPr>
        <p:spPr bwMode="auto">
          <a:xfrm>
            <a:off x="1" y="10058400"/>
            <a:ext cx="2862988" cy="52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19" tIns="46709" rIns="93419" bIns="46709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itchFamily="34" charset="0"/>
              </a:rPr>
              <a:t>DEVCO C4</a:t>
            </a:r>
          </a:p>
        </p:txBody>
      </p:sp>
      <p:sp>
        <p:nvSpPr>
          <p:cNvPr id="30724" name="Rectangle 7"/>
          <p:cNvSpPr txBox="1">
            <a:spLocks noGrp="1" noChangeArrowheads="1"/>
          </p:cNvSpPr>
          <p:nvPr/>
        </p:nvSpPr>
        <p:spPr bwMode="auto">
          <a:xfrm>
            <a:off x="3745908" y="10058400"/>
            <a:ext cx="2862988" cy="52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19" tIns="46709" rIns="93419" bIns="46709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A4740F-1EAB-4637-9867-C341A67A469D}" type="slidenum">
              <a:rPr lang="en-GB" altLang="en-US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cs typeface="Arial" pitchFamily="34" charset="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488" y="796925"/>
            <a:ext cx="7046913" cy="3965575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514" y="5029200"/>
            <a:ext cx="5863691" cy="4953001"/>
          </a:xfrm>
        </p:spPr>
        <p:txBody>
          <a:bodyPr lIns="93419" tIns="46709" rIns="93419" bIns="46709"/>
          <a:lstStyle/>
          <a:p>
            <a:pPr marL="0" lvl="1">
              <a:spcBef>
                <a:spcPts val="597"/>
              </a:spcBef>
              <a:buClr>
                <a:srgbClr val="0F5494"/>
              </a:buClr>
              <a:buSzPct val="115000"/>
              <a:defRPr/>
            </a:pPr>
            <a:endParaRPr lang="en-GB" altLang="de-DE" sz="110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21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3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2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0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6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82"/>
            <a:ext cx="109728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8A6-506A-448F-8E6E-3EA1C98D197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0BA2-E4CC-4F89-9FDD-10C4682F4D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841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10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rgbClr val="BB0E54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7041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7"/>
            <a:ext cx="6720416" cy="790575"/>
          </a:xfrm>
          <a:prstGeom prst="rect">
            <a:avLst/>
          </a:prstGeo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4"/>
            <a:ext cx="11377083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2275" y="630237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sz="1350" kern="0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255440-F447-44DB-8A4C-A2B441EAB6CE}" type="slidenum">
              <a:rPr lang="en-GB" altLang="en-US" sz="1350" kern="0" smtClean="0"/>
              <a:pPr>
                <a:defRPr/>
              </a:pPr>
              <a:t>‹#›</a:t>
            </a:fld>
            <a:endParaRPr lang="en-GB" altLang="en-US" sz="1350" kern="0"/>
          </a:p>
        </p:txBody>
      </p:sp>
    </p:spTree>
    <p:extLst>
      <p:ext uri="{BB962C8B-B14F-4D97-AF65-F5344CB8AC3E}">
        <p14:creationId xmlns:p14="http://schemas.microsoft.com/office/powerpoint/2010/main" val="199879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90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1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DA6F-1499-46E9-BA88-B5D259AD0755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A099-0DA9-4178-A238-8405D6BD87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327F74-ECB9-4952-9FE8-ED857A1084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" y="989013"/>
            <a:ext cx="12225131" cy="8150087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70D25D-B8BC-4617-9B28-6DA15E3600EB}" type="slidenum">
              <a:rPr lang="en-GB" altLang="en-US" kern="0" smtClean="0"/>
              <a:pPr>
                <a:defRPr/>
              </a:pPr>
              <a:t>‹#›</a:t>
            </a:fld>
            <a:endParaRPr lang="en-GB" altLang="en-US" kern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5801615" y="6667920"/>
            <a:ext cx="612000" cy="190080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989013"/>
          </a:xfrm>
          <a:prstGeom prst="rect">
            <a:avLst/>
          </a:prstGeom>
          <a:solidFill>
            <a:srgbClr val="9E1F6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9E1F62"/>
              </a:solidFill>
            </a:endParaRPr>
          </a:p>
        </p:txBody>
      </p:sp>
      <p:pic>
        <p:nvPicPr>
          <p:cNvPr id="12" name="Picture 2" descr="C:\DOCUME~1\lenain\LOCALS~1\Temp\7zEB0.tmp\LOGO-CE for Devco EN Negative.png"/>
          <p:cNvPicPr>
            <a:picLocks noChangeAspect="1" noChangeArrowheads="1"/>
          </p:cNvPicPr>
          <p:nvPr userDrawn="1"/>
        </p:nvPicPr>
        <p:blipFill>
          <a:blip r:embed="rId14" cstate="print"/>
          <a:srcRect b="24780"/>
          <a:stretch>
            <a:fillRect/>
          </a:stretch>
        </p:blipFill>
        <p:spPr bwMode="auto">
          <a:xfrm>
            <a:off x="5301215" y="306000"/>
            <a:ext cx="1620466" cy="93967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810165" y="1241425"/>
            <a:ext cx="604800" cy="36000"/>
          </a:xfrm>
          <a:prstGeom prst="rect">
            <a:avLst/>
          </a:prstGeom>
          <a:solidFill>
            <a:srgbClr val="9E1F62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5800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63" r:id="rId8"/>
    <p:sldLayoutId id="2147483662" r:id="rId9"/>
    <p:sldLayoutId id="2147483660" r:id="rId10"/>
    <p:sldLayoutId id="2147483661" r:id="rId11"/>
  </p:sldLayoutIdLst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ＭＳ Ｐゴシック" charset="0"/>
          <a:cs typeface="ＭＳ Ｐゴシック" charset="0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200" dirty="0">
                <a:solidFill>
                  <a:srgbClr val="ED2B7B"/>
                </a:solidFill>
                <a:latin typeface="Verdana"/>
                <a:cs typeface="Verdana"/>
              </a:rPr>
              <a:t>Header 1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Body</a:t>
            </a:r>
          </a:p>
          <a:p>
            <a:pPr lvl="4"/>
            <a:endParaRPr lang="fr-FR" dirty="0"/>
          </a:p>
        </p:txBody>
      </p:sp>
      <p:pic>
        <p:nvPicPr>
          <p:cNvPr id="10" name="Picture 9" descr="LOGO CE_horizontal_EN_quadri_L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40" y="6121400"/>
            <a:ext cx="2128559" cy="558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716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6360000" algn="tl" rotWithShape="0">
              <a:schemeClr val="tx1"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2B8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70583" cy="716909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1F6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5651" y="0"/>
            <a:ext cx="1943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>
                <a:solidFill>
                  <a:schemeClr val="bg1"/>
                </a:solidFill>
                <a:latin typeface="Verdana"/>
                <a:cs typeface="Verdana"/>
              </a:rPr>
              <a:t>TPSD</a:t>
            </a:r>
            <a:r>
              <a:rPr lang="en-US" sz="1400" b="1" i="0" dirty="0">
                <a:solidFill>
                  <a:srgbClr val="9E1F62"/>
                </a:solidFill>
                <a:latin typeface="Verdana"/>
                <a:cs typeface="Verdana"/>
              </a:rPr>
              <a:t> </a:t>
            </a:r>
            <a:r>
              <a:rPr lang="en-US" sz="1400" b="1" i="0" dirty="0">
                <a:solidFill>
                  <a:srgbClr val="EBA1C9"/>
                </a:solidFill>
                <a:latin typeface="Verdana"/>
                <a:cs typeface="Verdana"/>
              </a:rPr>
              <a:t>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9E1F62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tif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ow_dark_pin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2" y="222693"/>
            <a:ext cx="8483452" cy="7754173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44" y="2309603"/>
            <a:ext cx="1839230" cy="372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1375" y="6205752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2008</a:t>
            </a:r>
          </a:p>
          <a:p>
            <a:pPr algn="ctr"/>
            <a:r>
              <a:rPr lang="en-GB" sz="10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Financial Crisis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3135" y="2354637"/>
            <a:ext cx="256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2015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Addis Ababa declaration 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on financing 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for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4916" y="1800639"/>
            <a:ext cx="201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2016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Global Strategy on Foreign and Security Policy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7527" y="3786679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2015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Trade for All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167" y="4390899"/>
            <a:ext cx="2339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2014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A Stronger Role 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of the Private Sector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267" y="5157413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2011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Agenda for change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8388" y="1177246"/>
            <a:ext cx="1438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2017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New Consensus 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on Development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7120" y="1296033"/>
            <a:ext cx="208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2017</a:t>
            </a:r>
          </a:p>
          <a:p>
            <a:pPr algn="ctr">
              <a:defRPr/>
            </a:pPr>
            <a:r>
              <a:rPr lang="en-GB" sz="1000" b="1" kern="0" dirty="0">
                <a:latin typeface="Verdana" charset="0"/>
                <a:ea typeface="Verdana" charset="0"/>
                <a:cs typeface="Verdana" charset="0"/>
              </a:rPr>
              <a:t>EU Communication </a:t>
            </a:r>
          </a:p>
          <a:p>
            <a:pPr algn="ctr">
              <a:defRPr/>
            </a:pPr>
            <a:r>
              <a:rPr lang="en-GB" sz="1000" b="1" kern="0" dirty="0">
                <a:latin typeface="Verdana" charset="0"/>
                <a:ea typeface="Verdana" charset="0"/>
                <a:cs typeface="Verdana" charset="0"/>
              </a:rPr>
              <a:t>"For a renewed impetus of the Africa-EU Partnership"</a:t>
            </a:r>
          </a:p>
        </p:txBody>
      </p:sp>
      <p:sp>
        <p:nvSpPr>
          <p:cNvPr id="17" name="Pillar 3: Promoting a conducive investment climate"/>
          <p:cNvSpPr txBox="1"/>
          <p:nvPr/>
        </p:nvSpPr>
        <p:spPr>
          <a:xfrm>
            <a:off x="873366" y="317966"/>
            <a:ext cx="4062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E1F68"/>
                </a:solidFill>
                <a:latin typeface="Verdana"/>
                <a:cs typeface="Verdana"/>
              </a:rPr>
              <a:t>Private sector in EU aid policy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7FA643-FC08-4407-8D53-94B7EDD1157A}"/>
              </a:ext>
            </a:extLst>
          </p:cNvPr>
          <p:cNvSpPr txBox="1"/>
          <p:nvPr/>
        </p:nvSpPr>
        <p:spPr>
          <a:xfrm>
            <a:off x="7046474" y="921925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2017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Aid for Trade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AB504B-8B48-42C4-9B9B-5C9B2D03D0A0}"/>
              </a:ext>
            </a:extLst>
          </p:cNvPr>
          <p:cNvSpPr txBox="1"/>
          <p:nvPr/>
        </p:nvSpPr>
        <p:spPr>
          <a:xfrm>
            <a:off x="4710202" y="4529811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2015</a:t>
            </a:r>
          </a:p>
          <a:p>
            <a:pPr algn="ctr"/>
            <a:r>
              <a:rPr lang="en-GB" sz="10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Europe Migrant Crisis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5845B6-A669-4FE7-9490-044B18805556}"/>
              </a:ext>
            </a:extLst>
          </p:cNvPr>
          <p:cNvSpPr txBox="1"/>
          <p:nvPr/>
        </p:nvSpPr>
        <p:spPr>
          <a:xfrm>
            <a:off x="2438241" y="3016181"/>
            <a:ext cx="1317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2015</a:t>
            </a:r>
          </a:p>
          <a:p>
            <a:pPr algn="ctr"/>
            <a:r>
              <a:rPr lang="en-GB" sz="1000" b="1" dirty="0">
                <a:latin typeface="Verdana" charset="0"/>
                <a:ea typeface="Verdana" charset="0"/>
                <a:cs typeface="Verdana" charset="0"/>
              </a:rPr>
              <a:t>UN Paris </a:t>
            </a:r>
            <a:r>
              <a:rPr lang="en-GB" sz="1000" b="1" dirty="0">
                <a:latin typeface="Verdana"/>
                <a:ea typeface="Verdana"/>
                <a:cs typeface="Verdana"/>
              </a:rPr>
              <a:t>Agreement on Climate Change</a:t>
            </a:r>
            <a:endParaRPr lang="en-GB" sz="1000" dirty="0"/>
          </a:p>
          <a:p>
            <a:pPr algn="ctr"/>
            <a:endParaRPr lang="en-GB" sz="1000" b="1" dirty="0">
              <a:solidFill>
                <a:schemeClr val="tx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A94E71-87DD-455C-8C42-82DE585BA6C6}"/>
              </a:ext>
            </a:extLst>
          </p:cNvPr>
          <p:cNvSpPr txBox="1"/>
          <p:nvPr/>
        </p:nvSpPr>
        <p:spPr>
          <a:xfrm>
            <a:off x="9326534" y="846732"/>
            <a:ext cx="1289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2018</a:t>
            </a:r>
          </a:p>
          <a:p>
            <a:pPr algn="ctr"/>
            <a:r>
              <a:rPr lang="en-US" sz="1000" b="1" dirty="0">
                <a:latin typeface="Verdana" charset="0"/>
                <a:ea typeface="Verdana" charset="0"/>
                <a:cs typeface="Verdana" charset="0"/>
              </a:rPr>
              <a:t>Towards a more efficient financial architecture for investment outside the EU</a:t>
            </a:r>
            <a:endParaRPr lang="en-GB" sz="1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214A0D-7082-4E3A-8FF4-8AC2BB76CC24}"/>
              </a:ext>
            </a:extLst>
          </p:cNvPr>
          <p:cNvSpPr txBox="1"/>
          <p:nvPr/>
        </p:nvSpPr>
        <p:spPr>
          <a:xfrm>
            <a:off x="10650727" y="846732"/>
            <a:ext cx="1361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2018</a:t>
            </a:r>
          </a:p>
          <a:p>
            <a:pPr algn="ctr"/>
            <a:r>
              <a:rPr lang="en-US" sz="1000" b="1" dirty="0">
                <a:latin typeface="Verdana" charset="0"/>
                <a:ea typeface="Verdana" charset="0"/>
                <a:cs typeface="Verdana" charset="0"/>
              </a:rPr>
              <a:t>A new Africa – Europe Alliance for Sustainable Investment and</a:t>
            </a:r>
          </a:p>
          <a:p>
            <a:pPr algn="ctr"/>
            <a:r>
              <a:rPr lang="en-US" sz="1000" b="1" dirty="0">
                <a:latin typeface="Verdana" charset="0"/>
                <a:ea typeface="Verdana" charset="0"/>
                <a:cs typeface="Verdana" charset="0"/>
              </a:rPr>
              <a:t>Jobs</a:t>
            </a:r>
            <a:endParaRPr lang="en-GB" sz="1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5B5B35F-AC58-4E35-9073-2A28E53BC6CB}"/>
              </a:ext>
            </a:extLst>
          </p:cNvPr>
          <p:cNvSpPr/>
          <p:nvPr/>
        </p:nvSpPr>
        <p:spPr>
          <a:xfrm>
            <a:off x="516626" y="4275851"/>
            <a:ext cx="2122823" cy="908030"/>
          </a:xfrm>
          <a:prstGeom prst="ellipse">
            <a:avLst/>
          </a:prstGeom>
          <a:noFill/>
          <a:ln w="63500">
            <a:solidFill>
              <a:srgbClr val="9E1F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DBFFEC3-A698-40BF-BE9C-026ECF0BC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6" y="2672377"/>
            <a:ext cx="990130" cy="1502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72107" y="519972"/>
            <a:ext cx="817070" cy="120401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 rot="19872724">
            <a:off x="5864656" y="4434138"/>
            <a:ext cx="322552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ODA limits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Inequality/Poverty</a:t>
            </a:r>
            <a:endParaRPr lang="en-US" sz="2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Demography</a:t>
            </a:r>
          </a:p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Climate Change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9E473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Trade/GVCs</a:t>
            </a:r>
          </a:p>
          <a:p>
            <a:pPr algn="ctr"/>
            <a:r>
              <a:rPr lang="en-US" sz="2000" b="1" cap="none" spc="0" dirty="0" err="1" smtClean="0">
                <a:ln w="11430"/>
                <a:solidFill>
                  <a:srgbClr val="F6C5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Digitalisation</a:t>
            </a:r>
            <a:endParaRPr lang="en-US" sz="2000" b="1" cap="none" spc="0" dirty="0" smtClean="0">
              <a:ln w="11430"/>
              <a:solidFill>
                <a:srgbClr val="F6C5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Geopolitical</a:t>
            </a:r>
            <a:endParaRPr lang="en-US" sz="2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601" y="921925"/>
            <a:ext cx="2750534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Decent</a:t>
            </a:r>
            <a:r>
              <a:rPr lang="fr-BE" b="1" i="1" dirty="0" smtClean="0">
                <a:solidFill>
                  <a:schemeClr val="bg1"/>
                </a:solidFill>
              </a:rPr>
              <a:t> job </a:t>
            </a:r>
            <a:r>
              <a:rPr lang="fr-BE" b="1" i="1" dirty="0" err="1" smtClean="0">
                <a:solidFill>
                  <a:schemeClr val="bg1"/>
                </a:solidFill>
              </a:rPr>
              <a:t>creation</a:t>
            </a:r>
            <a:endParaRPr lang="fr-BE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smtClean="0">
                <a:solidFill>
                  <a:schemeClr val="bg1"/>
                </a:solidFill>
              </a:rPr>
              <a:t>PS </a:t>
            </a:r>
            <a:r>
              <a:rPr lang="fr-BE" b="1" i="1" dirty="0" err="1" smtClean="0">
                <a:solidFill>
                  <a:schemeClr val="bg1"/>
                </a:solidFill>
              </a:rPr>
              <a:t>mainstreaming</a:t>
            </a:r>
            <a:endParaRPr lang="fr-BE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Women</a:t>
            </a:r>
            <a:r>
              <a:rPr lang="fr-BE" b="1" i="1" dirty="0" smtClean="0">
                <a:solidFill>
                  <a:schemeClr val="bg1"/>
                </a:solidFill>
              </a:rPr>
              <a:t>, </a:t>
            </a:r>
            <a:r>
              <a:rPr lang="fr-BE" b="1" i="1" dirty="0" err="1" smtClean="0">
                <a:solidFill>
                  <a:schemeClr val="bg1"/>
                </a:solidFill>
              </a:rPr>
              <a:t>Youth</a:t>
            </a:r>
            <a:r>
              <a:rPr lang="fr-BE" b="1" i="1" dirty="0" smtClean="0">
                <a:solidFill>
                  <a:schemeClr val="bg1"/>
                </a:solidFill>
              </a:rPr>
              <a:t>,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smtClean="0">
                <a:solidFill>
                  <a:schemeClr val="bg1"/>
                </a:solidFill>
              </a:rPr>
              <a:t>Diagnostics and </a:t>
            </a:r>
            <a:r>
              <a:rPr lang="fr-BE" b="1" i="1" dirty="0" err="1" smtClean="0">
                <a:solidFill>
                  <a:schemeClr val="bg1"/>
                </a:solidFill>
              </a:rPr>
              <a:t>results</a:t>
            </a:r>
            <a:r>
              <a:rPr lang="fr-BE" b="1" i="1" dirty="0" smtClean="0">
                <a:solidFill>
                  <a:schemeClr val="bg1"/>
                </a:solidFill>
              </a:rPr>
              <a:t> </a:t>
            </a:r>
            <a:r>
              <a:rPr lang="fr-BE" b="1" i="1" dirty="0" err="1" smtClean="0">
                <a:solidFill>
                  <a:schemeClr val="bg1"/>
                </a:solidFill>
              </a:rPr>
              <a:t>measurement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5B5B35F-AC58-4E35-9073-2A28E53BC6CB}"/>
              </a:ext>
            </a:extLst>
          </p:cNvPr>
          <p:cNvSpPr/>
          <p:nvPr/>
        </p:nvSpPr>
        <p:spPr>
          <a:xfrm>
            <a:off x="78776" y="5131394"/>
            <a:ext cx="2122823" cy="713594"/>
          </a:xfrm>
          <a:prstGeom prst="ellipse">
            <a:avLst/>
          </a:prstGeom>
          <a:noFill/>
          <a:ln w="63500">
            <a:solidFill>
              <a:srgbClr val="9E1F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F850C0-9122-47BB-A6D3-079A6149A5A3}"/>
              </a:ext>
            </a:extLst>
          </p:cNvPr>
          <p:cNvSpPr txBox="1"/>
          <p:nvPr/>
        </p:nvSpPr>
        <p:spPr>
          <a:xfrm>
            <a:off x="7419058" y="3483822"/>
            <a:ext cx="1164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2016</a:t>
            </a:r>
          </a:p>
          <a:p>
            <a:pPr algn="ctr"/>
            <a:r>
              <a:rPr lang="en-GB" sz="10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Commodities </a:t>
            </a:r>
          </a:p>
          <a:p>
            <a:pPr algn="ctr"/>
            <a:r>
              <a:rPr lang="en-GB" sz="10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Super Cycle</a:t>
            </a:r>
          </a:p>
          <a:p>
            <a:pPr algn="ctr"/>
            <a:r>
              <a:rPr lang="en-GB" sz="1000" b="1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Low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0AB504B-8B48-42C4-9B9B-5C9B2D03D0A0}"/>
              </a:ext>
            </a:extLst>
          </p:cNvPr>
          <p:cNvSpPr txBox="1"/>
          <p:nvPr/>
        </p:nvSpPr>
        <p:spPr>
          <a:xfrm>
            <a:off x="3669642" y="3098143"/>
            <a:ext cx="1670650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DRM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</a:t>
            </a:r>
            <a:r>
              <a:rPr lang="en-GB" sz="1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illions to trillions… </a:t>
            </a:r>
            <a:endParaRPr lang="en-GB" sz="1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6" y="1399921"/>
            <a:ext cx="6237090" cy="40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42372" y="1942088"/>
            <a:ext cx="40487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 smtClean="0"/>
              <a:t>(P.2 1 &amp; P. 26)…..</a:t>
            </a:r>
            <a:r>
              <a:rPr lang="en-GB" sz="2000" dirty="0" smtClean="0"/>
              <a:t>and </a:t>
            </a:r>
            <a:r>
              <a:rPr lang="en-GB" sz="2000" dirty="0"/>
              <a:t>finally a range of dedicated thematic, national and regional EU development cooperation programmes combined with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political dialogue</a:t>
            </a:r>
            <a:r>
              <a:rPr lang="en-GB" sz="2000" b="1" dirty="0">
                <a:solidFill>
                  <a:srgbClr val="2D5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targeted at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the investment climate and overall policy environment </a:t>
            </a:r>
            <a:r>
              <a:rPr lang="en-GB" sz="2000" dirty="0"/>
              <a:t>in the countries concerned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(pillar 3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)….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FFEC3-A698-40BF-BE9C-026ECF0B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162" y="1063749"/>
            <a:ext cx="2461109" cy="373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97" y="1144321"/>
            <a:ext cx="4157169" cy="29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014" y="983179"/>
            <a:ext cx="5284101" cy="3571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46" y="4342425"/>
            <a:ext cx="3987980" cy="2025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376" y="4272677"/>
            <a:ext cx="3928790" cy="258532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smtClean="0">
                <a:solidFill>
                  <a:schemeClr val="bg1"/>
                </a:solidFill>
              </a:rPr>
              <a:t>Jobs for </a:t>
            </a:r>
            <a:r>
              <a:rPr lang="fr-BE" b="1" i="1" dirty="0" err="1" smtClean="0">
                <a:solidFill>
                  <a:schemeClr val="bg1"/>
                </a:solidFill>
              </a:rPr>
              <a:t>poverty</a:t>
            </a:r>
            <a:r>
              <a:rPr lang="fr-BE" b="1" i="1" dirty="0" smtClean="0">
                <a:solidFill>
                  <a:schemeClr val="bg1"/>
                </a:solidFill>
              </a:rPr>
              <a:t>  </a:t>
            </a:r>
            <a:r>
              <a:rPr lang="fr-BE" b="1" i="1" dirty="0" err="1" smtClean="0">
                <a:solidFill>
                  <a:schemeClr val="bg1"/>
                </a:solidFill>
              </a:rPr>
              <a:t>reduction</a:t>
            </a:r>
            <a:endParaRPr lang="fr-BE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Private</a:t>
            </a:r>
            <a:r>
              <a:rPr lang="fr-BE" b="1" i="1" dirty="0" smtClean="0">
                <a:solidFill>
                  <a:schemeClr val="bg1"/>
                </a:solidFill>
              </a:rPr>
              <a:t> </a:t>
            </a:r>
            <a:r>
              <a:rPr lang="fr-BE" b="1" i="1" dirty="0" err="1" smtClean="0">
                <a:solidFill>
                  <a:schemeClr val="bg1"/>
                </a:solidFill>
              </a:rPr>
              <a:t>Sector</a:t>
            </a:r>
            <a:r>
              <a:rPr lang="fr-BE" b="1" i="1" dirty="0" smtClean="0">
                <a:solidFill>
                  <a:schemeClr val="bg1"/>
                </a:solidFill>
              </a:rPr>
              <a:t> as a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Market</a:t>
            </a:r>
            <a:r>
              <a:rPr lang="fr-BE" b="1" i="1" dirty="0" smtClean="0">
                <a:solidFill>
                  <a:schemeClr val="bg1"/>
                </a:solidFill>
              </a:rPr>
              <a:t> </a:t>
            </a:r>
            <a:r>
              <a:rPr lang="fr-BE" b="1" i="1" dirty="0" err="1" smtClean="0">
                <a:solidFill>
                  <a:schemeClr val="bg1"/>
                </a:solidFill>
              </a:rPr>
              <a:t>Development</a:t>
            </a:r>
            <a:r>
              <a:rPr lang="fr-BE" b="1" i="1" dirty="0" smtClean="0">
                <a:solidFill>
                  <a:schemeClr val="bg1"/>
                </a:solidFill>
              </a:rPr>
              <a:t> </a:t>
            </a:r>
            <a:r>
              <a:rPr lang="fr-BE" b="1" i="1" dirty="0" err="1" smtClean="0">
                <a:solidFill>
                  <a:schemeClr val="bg1"/>
                </a:solidFill>
              </a:rPr>
              <a:t>approach</a:t>
            </a:r>
            <a:endParaRPr lang="fr-BE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Structured</a:t>
            </a:r>
            <a:r>
              <a:rPr lang="fr-BE" b="1" i="1" dirty="0" smtClean="0">
                <a:solidFill>
                  <a:schemeClr val="bg1"/>
                </a:solidFill>
              </a:rPr>
              <a:t> Dialogue (HQ &amp; 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Systematic</a:t>
            </a:r>
            <a:r>
              <a:rPr lang="fr-BE" b="1" i="1" dirty="0" smtClean="0">
                <a:solidFill>
                  <a:schemeClr val="bg1"/>
                </a:solidFill>
              </a:rPr>
              <a:t> Public </a:t>
            </a:r>
            <a:r>
              <a:rPr lang="fr-BE" b="1" i="1" dirty="0" err="1" smtClean="0">
                <a:solidFill>
                  <a:schemeClr val="bg1"/>
                </a:solidFill>
              </a:rPr>
              <a:t>Private</a:t>
            </a:r>
            <a:r>
              <a:rPr lang="fr-BE" b="1" i="1" dirty="0" smtClean="0">
                <a:solidFill>
                  <a:schemeClr val="bg1"/>
                </a:solidFill>
              </a:rPr>
              <a:t>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Blended</a:t>
            </a:r>
            <a:r>
              <a:rPr lang="fr-BE" b="1" i="1" dirty="0" smtClean="0">
                <a:solidFill>
                  <a:schemeClr val="bg1"/>
                </a:solidFill>
              </a:rPr>
              <a:t> finance (to continue)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Leverage</a:t>
            </a:r>
            <a:r>
              <a:rPr lang="fr-BE" b="1" i="1" dirty="0" smtClean="0">
                <a:solidFill>
                  <a:schemeClr val="bg1"/>
                </a:solidFill>
              </a:rPr>
              <a:t> on-</a:t>
            </a:r>
            <a:r>
              <a:rPr lang="fr-BE" b="1" i="1" dirty="0" err="1" smtClean="0">
                <a:solidFill>
                  <a:schemeClr val="bg1"/>
                </a:solidFill>
              </a:rPr>
              <a:t>going</a:t>
            </a:r>
            <a:r>
              <a:rPr lang="fr-BE" b="1" i="1" dirty="0" smtClean="0">
                <a:solidFill>
                  <a:schemeClr val="bg1"/>
                </a:solidFill>
              </a:rPr>
              <a:t> </a:t>
            </a:r>
            <a:r>
              <a:rPr lang="fr-BE" b="1" i="1" dirty="0" err="1" smtClean="0">
                <a:solidFill>
                  <a:schemeClr val="bg1"/>
                </a:solidFill>
              </a:rPr>
              <a:t>process</a:t>
            </a:r>
            <a:endParaRPr lang="fr-BE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i="1" dirty="0" err="1" smtClean="0">
                <a:solidFill>
                  <a:schemeClr val="bg1"/>
                </a:solidFill>
              </a:rPr>
              <a:t>EU's</a:t>
            </a:r>
            <a:r>
              <a:rPr lang="fr-BE" b="1" i="1" dirty="0" smtClean="0">
                <a:solidFill>
                  <a:schemeClr val="bg1"/>
                </a:solidFill>
              </a:rPr>
              <a:t> </a:t>
            </a:r>
            <a:r>
              <a:rPr lang="fr-BE" b="1" i="1" dirty="0" err="1" smtClean="0">
                <a:solidFill>
                  <a:schemeClr val="bg1"/>
                </a:solidFill>
              </a:rPr>
              <a:t>role</a:t>
            </a:r>
            <a:r>
              <a:rPr lang="fr-BE" b="1" i="1" dirty="0" smtClean="0">
                <a:solidFill>
                  <a:schemeClr val="bg1"/>
                </a:solidFill>
              </a:rPr>
              <a:t> in global </a:t>
            </a:r>
            <a:r>
              <a:rPr lang="fr-BE" b="1" i="1" dirty="0" err="1" smtClean="0">
                <a:solidFill>
                  <a:schemeClr val="bg1"/>
                </a:solidFill>
              </a:rPr>
              <a:t>governance</a:t>
            </a:r>
            <a:endParaRPr lang="fr-BE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5" y="702136"/>
            <a:ext cx="7041093" cy="59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45732" y="175425"/>
            <a:ext cx="4110989" cy="815975"/>
          </a:xfrm>
        </p:spPr>
        <p:txBody>
          <a:bodyPr/>
          <a:lstStyle/>
          <a:p>
            <a:pPr marL="6350" indent="0" eaLnBrk="1" hangingPunct="1"/>
            <a:r>
              <a:rPr lang="en-US" altLang="en-US" sz="2100" dirty="0">
                <a:solidFill>
                  <a:schemeClr val="bg1"/>
                </a:solidFill>
              </a:rPr>
              <a:t>Actions on PSD and PSE</a:t>
            </a:r>
            <a:endParaRPr lang="de-DE" altLang="en-US" sz="2100" b="0" dirty="0">
              <a:solidFill>
                <a:schemeClr val="bg1"/>
              </a:solidFill>
            </a:endParaRPr>
          </a:p>
        </p:txBody>
      </p:sp>
      <p:sp>
        <p:nvSpPr>
          <p:cNvPr id="7" name="Pillar 3: Promoting a conducive investment climate">
            <a:extLst>
              <a:ext uri="{FF2B5EF4-FFF2-40B4-BE49-F238E27FC236}">
                <a16:creationId xmlns:a16="http://schemas.microsoft.com/office/drawing/2014/main" xmlns="" id="{1E5CA102-7E39-40BB-B394-C7BE056E69EF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Private Sector Communication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117602-8801-4E68-BFE7-D3B697ACF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35" y="3747381"/>
            <a:ext cx="2225905" cy="3110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xmlns="" id="{D84FCA8B-55F4-409B-8A14-DD0ACC3405C9}"/>
              </a:ext>
            </a:extLst>
          </p:cNvPr>
          <p:cNvSpPr txBox="1"/>
          <p:nvPr/>
        </p:nvSpPr>
        <p:spPr>
          <a:xfrm>
            <a:off x="283904" y="1575058"/>
            <a:ext cx="402324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E1F68"/>
                </a:solidFill>
                <a:latin typeface="Verdana" charset="0"/>
                <a:ea typeface="Verdana" charset="0"/>
                <a:cs typeface="Verdana" charset="0"/>
              </a:rPr>
              <a:t>Actions around Private Sector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68" y="392711"/>
            <a:ext cx="3547453" cy="287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6" y="3173505"/>
            <a:ext cx="2787009" cy="29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8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1" y="1353805"/>
            <a:ext cx="5837037" cy="47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6" y="1237129"/>
            <a:ext cx="4645015" cy="48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liennummernplatzhalt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400" i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79F9CE1F-9E29-44B2-88EC-99FB0E271710}" type="slidenum">
              <a:rPr lang="en-GB" altLang="en-US" sz="1400" i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en-GB" altLang="en-US" sz="1400" i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r="38284"/>
          <a:stretch>
            <a:fillRect/>
          </a:stretch>
        </p:blipFill>
        <p:spPr bwMode="auto">
          <a:xfrm>
            <a:off x="4013516" y="1650476"/>
            <a:ext cx="3167691" cy="473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4"/>
          <a:stretch>
            <a:fillRect/>
          </a:stretch>
        </p:blipFill>
        <p:spPr bwMode="auto">
          <a:xfrm>
            <a:off x="8250796" y="818057"/>
            <a:ext cx="3317766" cy="49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54"/>
          <a:stretch/>
        </p:blipFill>
        <p:spPr>
          <a:xfrm>
            <a:off x="760078" y="1707555"/>
            <a:ext cx="3175921" cy="4554638"/>
          </a:xfrm>
          <a:prstGeom prst="rect">
            <a:avLst/>
          </a:prstGeom>
        </p:spPr>
      </p:pic>
      <p:sp>
        <p:nvSpPr>
          <p:cNvPr id="10" name="Pillar 3: Promoting a conducive investment climate">
            <a:extLst>
              <a:ext uri="{FF2B5EF4-FFF2-40B4-BE49-F238E27FC236}">
                <a16:creationId xmlns:a16="http://schemas.microsoft.com/office/drawing/2014/main" xmlns="" id="{6C5C4775-6699-41BC-AC48-B6FD33F5BA86}"/>
              </a:ext>
            </a:extLst>
          </p:cNvPr>
          <p:cNvSpPr txBox="1"/>
          <p:nvPr/>
        </p:nvSpPr>
        <p:spPr>
          <a:xfrm>
            <a:off x="423025" y="910040"/>
            <a:ext cx="748445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E1F68"/>
                </a:solidFill>
                <a:latin typeface="Verdana" charset="0"/>
                <a:ea typeface="Verdana" charset="0"/>
                <a:cs typeface="Verdana" charset="0"/>
              </a:rPr>
              <a:t>Principles &amp; Criteria for Private Sector Support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A6F32F97-A168-48B1-B7E3-F866F6FF3A8C}"/>
              </a:ext>
            </a:extLst>
          </p:cNvPr>
          <p:cNvSpPr/>
          <p:nvPr/>
        </p:nvSpPr>
        <p:spPr>
          <a:xfrm rot="19893209">
            <a:off x="7139389" y="3314451"/>
            <a:ext cx="1276667" cy="54500"/>
          </a:xfrm>
          <a:custGeom>
            <a:avLst/>
            <a:gdLst>
              <a:gd name="connsiteX0" fmla="*/ 815492 w 815492"/>
              <a:gd name="connsiteY0" fmla="*/ 11231 h 887664"/>
              <a:gd name="connsiteX1" fmla="*/ 358292 w 815492"/>
              <a:gd name="connsiteY1" fmla="*/ 887531 h 887664"/>
              <a:gd name="connsiteX2" fmla="*/ 34442 w 815492"/>
              <a:gd name="connsiteY2" fmla="*/ 77906 h 887664"/>
              <a:gd name="connsiteX3" fmla="*/ 24917 w 815492"/>
              <a:gd name="connsiteY3" fmla="*/ 77906 h 88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492" h="887664">
                <a:moveTo>
                  <a:pt x="815492" y="11231"/>
                </a:moveTo>
                <a:cubicBezTo>
                  <a:pt x="651979" y="443825"/>
                  <a:pt x="488467" y="876419"/>
                  <a:pt x="358292" y="887531"/>
                </a:cubicBezTo>
                <a:cubicBezTo>
                  <a:pt x="228117" y="898643"/>
                  <a:pt x="90004" y="212844"/>
                  <a:pt x="34442" y="77906"/>
                </a:cubicBezTo>
                <a:cubicBezTo>
                  <a:pt x="-21121" y="-57032"/>
                  <a:pt x="1898" y="10437"/>
                  <a:pt x="24917" y="77906"/>
                </a:cubicBezTo>
              </a:path>
            </a:pathLst>
          </a:cu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58D9056-754C-48D8-AB3B-CB303F2EE9F0}"/>
              </a:ext>
            </a:extLst>
          </p:cNvPr>
          <p:cNvSpPr/>
          <p:nvPr/>
        </p:nvSpPr>
        <p:spPr>
          <a:xfrm>
            <a:off x="3991243" y="3580061"/>
            <a:ext cx="2935195" cy="809625"/>
          </a:xfrm>
          <a:prstGeom prst="roundRect">
            <a:avLst/>
          </a:prstGeom>
          <a:noFill/>
          <a:ln w="76200">
            <a:solidFill>
              <a:srgbClr val="9E1F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E98E28-DBC6-4E50-A758-67F2904AA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083" y="3169358"/>
            <a:ext cx="2274256" cy="2870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Pillar 3: Promoting a conducive investment climate">
            <a:extLst>
              <a:ext uri="{FF2B5EF4-FFF2-40B4-BE49-F238E27FC236}">
                <a16:creationId xmlns:a16="http://schemas.microsoft.com/office/drawing/2014/main" xmlns="" id="{64743BB6-B9A2-48F8-BC97-983865A20F35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Private Sector Communication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0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0365562"/>
              </p:ext>
            </p:extLst>
          </p:nvPr>
        </p:nvGraphicFramePr>
        <p:xfrm>
          <a:off x="1917812" y="727758"/>
          <a:ext cx="8893148" cy="547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8" name="Group 218"/>
          <p:cNvGrpSpPr/>
          <p:nvPr/>
        </p:nvGrpSpPr>
        <p:grpSpPr>
          <a:xfrm>
            <a:off x="298618" y="3605385"/>
            <a:ext cx="3053622" cy="3021488"/>
            <a:chOff x="0" y="0"/>
            <a:chExt cx="11473308" cy="12170792"/>
          </a:xfrm>
        </p:grpSpPr>
        <p:grpSp>
          <p:nvGrpSpPr>
            <p:cNvPr id="69" name="Group 76"/>
            <p:cNvGrpSpPr/>
            <p:nvPr/>
          </p:nvGrpSpPr>
          <p:grpSpPr>
            <a:xfrm>
              <a:off x="5854700" y="8242300"/>
              <a:ext cx="2402086" cy="1438883"/>
              <a:chOff x="0" y="0"/>
              <a:chExt cx="2402085" cy="1438882"/>
            </a:xfrm>
          </p:grpSpPr>
          <p:sp>
            <p:nvSpPr>
              <p:cNvPr id="211" name="Shape 73"/>
              <p:cNvSpPr/>
              <p:nvPr/>
            </p:nvSpPr>
            <p:spPr>
              <a:xfrm>
                <a:off x="0" y="546100"/>
                <a:ext cx="128786" cy="892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10912" y="0"/>
                    </a:lnTo>
                    <a:lnTo>
                      <a:pt x="10912" y="1"/>
                    </a:lnTo>
                    <a:cubicBezTo>
                      <a:pt x="10925" y="1"/>
                      <a:pt x="10937" y="0"/>
                      <a:pt x="10950" y="0"/>
                    </a:cubicBezTo>
                    <a:cubicBezTo>
                      <a:pt x="16803" y="0"/>
                      <a:pt x="21546" y="681"/>
                      <a:pt x="21592" y="1524"/>
                    </a:cubicBezTo>
                    <a:lnTo>
                      <a:pt x="21600" y="1524"/>
                    </a:lnTo>
                    <a:lnTo>
                      <a:pt x="21600" y="20042"/>
                    </a:lnTo>
                    <a:lnTo>
                      <a:pt x="21588" y="20042"/>
                    </a:lnTo>
                    <a:cubicBezTo>
                      <a:pt x="21588" y="20050"/>
                      <a:pt x="21600" y="20056"/>
                      <a:pt x="21600" y="20064"/>
                    </a:cubicBezTo>
                    <a:cubicBezTo>
                      <a:pt x="21600" y="20912"/>
                      <a:pt x="16832" y="21600"/>
                      <a:pt x="10950" y="21600"/>
                    </a:cubicBezTo>
                    <a:cubicBezTo>
                      <a:pt x="10937" y="21600"/>
                      <a:pt x="10925" y="21599"/>
                      <a:pt x="10912" y="21599"/>
                    </a:cubicBezTo>
                    <a:lnTo>
                      <a:pt x="10912" y="21600"/>
                    </a:lnTo>
                    <a:cubicBezTo>
                      <a:pt x="10912" y="21600"/>
                      <a:pt x="0" y="21600"/>
                      <a:pt x="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12" name="Shape 74"/>
              <p:cNvSpPr/>
              <p:nvPr/>
            </p:nvSpPr>
            <p:spPr>
              <a:xfrm>
                <a:off x="127000" y="38099"/>
                <a:ext cx="2156744" cy="1372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17" extrusionOk="0">
                    <a:moveTo>
                      <a:pt x="21424" y="327"/>
                    </a:moveTo>
                    <a:cubicBezTo>
                      <a:pt x="21190" y="-38"/>
                      <a:pt x="20810" y="-38"/>
                      <a:pt x="20576" y="327"/>
                    </a:cubicBezTo>
                    <a:cubicBezTo>
                      <a:pt x="20459" y="509"/>
                      <a:pt x="20400" y="749"/>
                      <a:pt x="20400" y="988"/>
                    </a:cubicBezTo>
                    <a:lnTo>
                      <a:pt x="20400" y="936"/>
                    </a:lnTo>
                    <a:cubicBezTo>
                      <a:pt x="20400" y="696"/>
                      <a:pt x="20342" y="457"/>
                      <a:pt x="20224" y="274"/>
                    </a:cubicBezTo>
                    <a:cubicBezTo>
                      <a:pt x="19990" y="-91"/>
                      <a:pt x="19610" y="-91"/>
                      <a:pt x="19376" y="274"/>
                    </a:cubicBezTo>
                    <a:cubicBezTo>
                      <a:pt x="19259" y="457"/>
                      <a:pt x="19200" y="696"/>
                      <a:pt x="19200" y="935"/>
                    </a:cubicBezTo>
                    <a:lnTo>
                      <a:pt x="19200" y="936"/>
                    </a:lnTo>
                    <a:cubicBezTo>
                      <a:pt x="19200" y="696"/>
                      <a:pt x="19142" y="457"/>
                      <a:pt x="19024" y="274"/>
                    </a:cubicBezTo>
                    <a:cubicBezTo>
                      <a:pt x="18790" y="-91"/>
                      <a:pt x="18410" y="-91"/>
                      <a:pt x="18176" y="274"/>
                    </a:cubicBezTo>
                    <a:cubicBezTo>
                      <a:pt x="18059" y="457"/>
                      <a:pt x="18000" y="696"/>
                      <a:pt x="18000" y="935"/>
                    </a:cubicBezTo>
                    <a:lnTo>
                      <a:pt x="18000" y="936"/>
                    </a:lnTo>
                    <a:cubicBezTo>
                      <a:pt x="18000" y="696"/>
                      <a:pt x="17942" y="457"/>
                      <a:pt x="17824" y="274"/>
                    </a:cubicBezTo>
                    <a:cubicBezTo>
                      <a:pt x="17590" y="-91"/>
                      <a:pt x="17210" y="-91"/>
                      <a:pt x="16976" y="274"/>
                    </a:cubicBezTo>
                    <a:cubicBezTo>
                      <a:pt x="16859" y="457"/>
                      <a:pt x="16800" y="696"/>
                      <a:pt x="16800" y="935"/>
                    </a:cubicBezTo>
                    <a:lnTo>
                      <a:pt x="16800" y="1728"/>
                    </a:lnTo>
                    <a:cubicBezTo>
                      <a:pt x="16800" y="1489"/>
                      <a:pt x="16742" y="1250"/>
                      <a:pt x="16624" y="1067"/>
                    </a:cubicBezTo>
                    <a:cubicBezTo>
                      <a:pt x="16390" y="702"/>
                      <a:pt x="16010" y="702"/>
                      <a:pt x="15776" y="1067"/>
                    </a:cubicBezTo>
                    <a:cubicBezTo>
                      <a:pt x="15659" y="1249"/>
                      <a:pt x="15600" y="1488"/>
                      <a:pt x="15600" y="1728"/>
                    </a:cubicBezTo>
                    <a:lnTo>
                      <a:pt x="15600" y="2521"/>
                    </a:lnTo>
                    <a:cubicBezTo>
                      <a:pt x="15600" y="2282"/>
                      <a:pt x="15542" y="2042"/>
                      <a:pt x="15424" y="1860"/>
                    </a:cubicBezTo>
                    <a:cubicBezTo>
                      <a:pt x="15190" y="1494"/>
                      <a:pt x="14810" y="1494"/>
                      <a:pt x="14576" y="1860"/>
                    </a:cubicBezTo>
                    <a:cubicBezTo>
                      <a:pt x="14459" y="2042"/>
                      <a:pt x="14400" y="2281"/>
                      <a:pt x="14400" y="2520"/>
                    </a:cubicBezTo>
                    <a:lnTo>
                      <a:pt x="14400" y="3313"/>
                    </a:lnTo>
                    <a:cubicBezTo>
                      <a:pt x="14400" y="3074"/>
                      <a:pt x="14342" y="2835"/>
                      <a:pt x="14224" y="2652"/>
                    </a:cubicBezTo>
                    <a:cubicBezTo>
                      <a:pt x="13990" y="2287"/>
                      <a:pt x="13610" y="2287"/>
                      <a:pt x="13376" y="2652"/>
                    </a:cubicBezTo>
                    <a:cubicBezTo>
                      <a:pt x="13259" y="2834"/>
                      <a:pt x="13200" y="3074"/>
                      <a:pt x="13200" y="3313"/>
                    </a:cubicBezTo>
                    <a:lnTo>
                      <a:pt x="13200" y="4131"/>
                    </a:lnTo>
                    <a:cubicBezTo>
                      <a:pt x="13200" y="3891"/>
                      <a:pt x="13142" y="3652"/>
                      <a:pt x="13024" y="3469"/>
                    </a:cubicBezTo>
                    <a:cubicBezTo>
                      <a:pt x="12790" y="3104"/>
                      <a:pt x="12410" y="3104"/>
                      <a:pt x="12176" y="3469"/>
                    </a:cubicBezTo>
                    <a:cubicBezTo>
                      <a:pt x="12059" y="3652"/>
                      <a:pt x="12000" y="3891"/>
                      <a:pt x="12000" y="4130"/>
                    </a:cubicBezTo>
                    <a:lnTo>
                      <a:pt x="12000" y="4899"/>
                    </a:lnTo>
                    <a:cubicBezTo>
                      <a:pt x="12000" y="4659"/>
                      <a:pt x="11942" y="4420"/>
                      <a:pt x="11824" y="4237"/>
                    </a:cubicBezTo>
                    <a:cubicBezTo>
                      <a:pt x="11590" y="3872"/>
                      <a:pt x="11210" y="3872"/>
                      <a:pt x="10976" y="4237"/>
                    </a:cubicBezTo>
                    <a:cubicBezTo>
                      <a:pt x="10859" y="4420"/>
                      <a:pt x="10800" y="4659"/>
                      <a:pt x="10800" y="4898"/>
                    </a:cubicBezTo>
                    <a:lnTo>
                      <a:pt x="10800" y="5691"/>
                    </a:lnTo>
                    <a:cubicBezTo>
                      <a:pt x="10800" y="5452"/>
                      <a:pt x="10742" y="5213"/>
                      <a:pt x="10624" y="5030"/>
                    </a:cubicBezTo>
                    <a:cubicBezTo>
                      <a:pt x="10390" y="4665"/>
                      <a:pt x="10010" y="4665"/>
                      <a:pt x="9776" y="5030"/>
                    </a:cubicBezTo>
                    <a:cubicBezTo>
                      <a:pt x="9659" y="5212"/>
                      <a:pt x="9600" y="5451"/>
                      <a:pt x="9600" y="5690"/>
                    </a:cubicBezTo>
                    <a:lnTo>
                      <a:pt x="9600" y="6484"/>
                    </a:lnTo>
                    <a:cubicBezTo>
                      <a:pt x="9600" y="6244"/>
                      <a:pt x="9542" y="6005"/>
                      <a:pt x="9424" y="5822"/>
                    </a:cubicBezTo>
                    <a:cubicBezTo>
                      <a:pt x="9190" y="5457"/>
                      <a:pt x="8810" y="5457"/>
                      <a:pt x="8576" y="5822"/>
                    </a:cubicBezTo>
                    <a:cubicBezTo>
                      <a:pt x="8459" y="6005"/>
                      <a:pt x="8400" y="6244"/>
                      <a:pt x="8400" y="6483"/>
                    </a:cubicBezTo>
                    <a:lnTo>
                      <a:pt x="8400" y="7276"/>
                    </a:lnTo>
                    <a:cubicBezTo>
                      <a:pt x="8400" y="7037"/>
                      <a:pt x="8342" y="6798"/>
                      <a:pt x="8224" y="6615"/>
                    </a:cubicBezTo>
                    <a:cubicBezTo>
                      <a:pt x="7990" y="6250"/>
                      <a:pt x="7610" y="6250"/>
                      <a:pt x="7376" y="6615"/>
                    </a:cubicBezTo>
                    <a:cubicBezTo>
                      <a:pt x="7259" y="6797"/>
                      <a:pt x="7200" y="7037"/>
                      <a:pt x="7200" y="7276"/>
                    </a:cubicBezTo>
                    <a:lnTo>
                      <a:pt x="7200" y="8069"/>
                    </a:lnTo>
                    <a:cubicBezTo>
                      <a:pt x="7200" y="7830"/>
                      <a:pt x="7142" y="7590"/>
                      <a:pt x="7024" y="7408"/>
                    </a:cubicBezTo>
                    <a:cubicBezTo>
                      <a:pt x="6790" y="7043"/>
                      <a:pt x="6410" y="7042"/>
                      <a:pt x="6176" y="7408"/>
                    </a:cubicBezTo>
                    <a:cubicBezTo>
                      <a:pt x="6059" y="7590"/>
                      <a:pt x="6000" y="7829"/>
                      <a:pt x="6000" y="8068"/>
                    </a:cubicBezTo>
                    <a:lnTo>
                      <a:pt x="6000" y="8862"/>
                    </a:lnTo>
                    <a:cubicBezTo>
                      <a:pt x="6000" y="8622"/>
                      <a:pt x="5942" y="8383"/>
                      <a:pt x="5824" y="8200"/>
                    </a:cubicBezTo>
                    <a:cubicBezTo>
                      <a:pt x="5590" y="7835"/>
                      <a:pt x="5210" y="7835"/>
                      <a:pt x="4976" y="8200"/>
                    </a:cubicBezTo>
                    <a:cubicBezTo>
                      <a:pt x="4859" y="8383"/>
                      <a:pt x="4800" y="8622"/>
                      <a:pt x="4800" y="8861"/>
                    </a:cubicBezTo>
                    <a:lnTo>
                      <a:pt x="4800" y="9654"/>
                    </a:lnTo>
                    <a:cubicBezTo>
                      <a:pt x="4800" y="9415"/>
                      <a:pt x="4742" y="9175"/>
                      <a:pt x="4624" y="8993"/>
                    </a:cubicBezTo>
                    <a:cubicBezTo>
                      <a:pt x="4390" y="8628"/>
                      <a:pt x="4010" y="8627"/>
                      <a:pt x="3776" y="8993"/>
                    </a:cubicBezTo>
                    <a:cubicBezTo>
                      <a:pt x="3659" y="9175"/>
                      <a:pt x="3600" y="9414"/>
                      <a:pt x="3600" y="9653"/>
                    </a:cubicBezTo>
                    <a:lnTo>
                      <a:pt x="3600" y="9654"/>
                    </a:lnTo>
                    <a:cubicBezTo>
                      <a:pt x="3600" y="9415"/>
                      <a:pt x="3542" y="9175"/>
                      <a:pt x="3424" y="8993"/>
                    </a:cubicBezTo>
                    <a:cubicBezTo>
                      <a:pt x="3190" y="8628"/>
                      <a:pt x="2810" y="8627"/>
                      <a:pt x="2576" y="8993"/>
                    </a:cubicBezTo>
                    <a:cubicBezTo>
                      <a:pt x="2459" y="9175"/>
                      <a:pt x="2400" y="9414"/>
                      <a:pt x="2400" y="9653"/>
                    </a:cubicBezTo>
                    <a:lnTo>
                      <a:pt x="2400" y="9654"/>
                    </a:lnTo>
                    <a:cubicBezTo>
                      <a:pt x="2400" y="9415"/>
                      <a:pt x="2342" y="9175"/>
                      <a:pt x="2224" y="8993"/>
                    </a:cubicBezTo>
                    <a:cubicBezTo>
                      <a:pt x="1990" y="8628"/>
                      <a:pt x="1610" y="8627"/>
                      <a:pt x="1376" y="8993"/>
                    </a:cubicBezTo>
                    <a:cubicBezTo>
                      <a:pt x="1259" y="9175"/>
                      <a:pt x="1200" y="9414"/>
                      <a:pt x="1200" y="9653"/>
                    </a:cubicBezTo>
                    <a:lnTo>
                      <a:pt x="1200" y="9654"/>
                    </a:lnTo>
                    <a:cubicBezTo>
                      <a:pt x="1200" y="9415"/>
                      <a:pt x="1142" y="9175"/>
                      <a:pt x="1024" y="8993"/>
                    </a:cubicBezTo>
                    <a:cubicBezTo>
                      <a:pt x="790" y="8628"/>
                      <a:pt x="410" y="8627"/>
                      <a:pt x="176" y="8993"/>
                    </a:cubicBezTo>
                    <a:cubicBezTo>
                      <a:pt x="59" y="9175"/>
                      <a:pt x="0" y="9414"/>
                      <a:pt x="0" y="9653"/>
                    </a:cubicBezTo>
                    <a:lnTo>
                      <a:pt x="0" y="20483"/>
                    </a:lnTo>
                    <a:cubicBezTo>
                      <a:pt x="0" y="20722"/>
                      <a:pt x="59" y="20961"/>
                      <a:pt x="176" y="21144"/>
                    </a:cubicBezTo>
                    <a:cubicBezTo>
                      <a:pt x="410" y="21509"/>
                      <a:pt x="790" y="21509"/>
                      <a:pt x="1024" y="21144"/>
                    </a:cubicBezTo>
                    <a:cubicBezTo>
                      <a:pt x="1142" y="20961"/>
                      <a:pt x="1200" y="20722"/>
                      <a:pt x="1200" y="20482"/>
                    </a:cubicBezTo>
                    <a:lnTo>
                      <a:pt x="1200" y="20483"/>
                    </a:lnTo>
                    <a:cubicBezTo>
                      <a:pt x="1200" y="20722"/>
                      <a:pt x="1259" y="20961"/>
                      <a:pt x="1376" y="21144"/>
                    </a:cubicBezTo>
                    <a:cubicBezTo>
                      <a:pt x="1610" y="21509"/>
                      <a:pt x="1990" y="21509"/>
                      <a:pt x="2224" y="21144"/>
                    </a:cubicBezTo>
                    <a:cubicBezTo>
                      <a:pt x="2342" y="20961"/>
                      <a:pt x="2400" y="20722"/>
                      <a:pt x="2400" y="20482"/>
                    </a:cubicBezTo>
                    <a:lnTo>
                      <a:pt x="2400" y="20483"/>
                    </a:lnTo>
                    <a:cubicBezTo>
                      <a:pt x="2400" y="20722"/>
                      <a:pt x="2459" y="20961"/>
                      <a:pt x="2576" y="21144"/>
                    </a:cubicBezTo>
                    <a:cubicBezTo>
                      <a:pt x="2810" y="21509"/>
                      <a:pt x="3190" y="21509"/>
                      <a:pt x="3424" y="21144"/>
                    </a:cubicBezTo>
                    <a:cubicBezTo>
                      <a:pt x="3542" y="20961"/>
                      <a:pt x="3600" y="20722"/>
                      <a:pt x="3600" y="20482"/>
                    </a:cubicBezTo>
                    <a:lnTo>
                      <a:pt x="3600" y="20483"/>
                    </a:lnTo>
                    <a:cubicBezTo>
                      <a:pt x="3600" y="20722"/>
                      <a:pt x="3659" y="20961"/>
                      <a:pt x="3776" y="21144"/>
                    </a:cubicBezTo>
                    <a:cubicBezTo>
                      <a:pt x="4010" y="21509"/>
                      <a:pt x="4390" y="21509"/>
                      <a:pt x="4624" y="21144"/>
                    </a:cubicBezTo>
                    <a:cubicBezTo>
                      <a:pt x="4742" y="20961"/>
                      <a:pt x="4800" y="20722"/>
                      <a:pt x="4800" y="20482"/>
                    </a:cubicBezTo>
                    <a:lnTo>
                      <a:pt x="4800" y="19690"/>
                    </a:lnTo>
                    <a:cubicBezTo>
                      <a:pt x="4800" y="19930"/>
                      <a:pt x="4859" y="20169"/>
                      <a:pt x="4976" y="20351"/>
                    </a:cubicBezTo>
                    <a:cubicBezTo>
                      <a:pt x="5210" y="20716"/>
                      <a:pt x="5590" y="20716"/>
                      <a:pt x="5824" y="20351"/>
                    </a:cubicBezTo>
                    <a:cubicBezTo>
                      <a:pt x="5942" y="20169"/>
                      <a:pt x="6000" y="19929"/>
                      <a:pt x="6000" y="19690"/>
                    </a:cubicBezTo>
                    <a:lnTo>
                      <a:pt x="6000" y="18898"/>
                    </a:lnTo>
                    <a:cubicBezTo>
                      <a:pt x="6000" y="19137"/>
                      <a:pt x="6059" y="19376"/>
                      <a:pt x="6176" y="19559"/>
                    </a:cubicBezTo>
                    <a:cubicBezTo>
                      <a:pt x="6410" y="19924"/>
                      <a:pt x="6790" y="19924"/>
                      <a:pt x="7024" y="19559"/>
                    </a:cubicBezTo>
                    <a:cubicBezTo>
                      <a:pt x="7142" y="19376"/>
                      <a:pt x="7200" y="19136"/>
                      <a:pt x="7200" y="18897"/>
                    </a:cubicBezTo>
                    <a:lnTo>
                      <a:pt x="7200" y="18105"/>
                    </a:lnTo>
                    <a:cubicBezTo>
                      <a:pt x="7200" y="18344"/>
                      <a:pt x="7259" y="18584"/>
                      <a:pt x="7376" y="18766"/>
                    </a:cubicBezTo>
                    <a:cubicBezTo>
                      <a:pt x="7610" y="19131"/>
                      <a:pt x="7990" y="19131"/>
                      <a:pt x="8224" y="18766"/>
                    </a:cubicBezTo>
                    <a:cubicBezTo>
                      <a:pt x="8342" y="18583"/>
                      <a:pt x="8400" y="18344"/>
                      <a:pt x="8400" y="18105"/>
                    </a:cubicBezTo>
                    <a:lnTo>
                      <a:pt x="8400" y="17312"/>
                    </a:lnTo>
                    <a:cubicBezTo>
                      <a:pt x="8400" y="17552"/>
                      <a:pt x="8459" y="17791"/>
                      <a:pt x="8576" y="17974"/>
                    </a:cubicBezTo>
                    <a:cubicBezTo>
                      <a:pt x="8810" y="18339"/>
                      <a:pt x="9190" y="18338"/>
                      <a:pt x="9424" y="17974"/>
                    </a:cubicBezTo>
                    <a:cubicBezTo>
                      <a:pt x="9542" y="17791"/>
                      <a:pt x="9600" y="17551"/>
                      <a:pt x="9600" y="17312"/>
                    </a:cubicBezTo>
                    <a:lnTo>
                      <a:pt x="9600" y="16520"/>
                    </a:lnTo>
                    <a:cubicBezTo>
                      <a:pt x="9600" y="16759"/>
                      <a:pt x="9659" y="16998"/>
                      <a:pt x="9776" y="17181"/>
                    </a:cubicBezTo>
                    <a:cubicBezTo>
                      <a:pt x="10010" y="17546"/>
                      <a:pt x="10390" y="17546"/>
                      <a:pt x="10624" y="17181"/>
                    </a:cubicBezTo>
                    <a:cubicBezTo>
                      <a:pt x="10742" y="16998"/>
                      <a:pt x="10800" y="16759"/>
                      <a:pt x="10800" y="16519"/>
                    </a:cubicBezTo>
                    <a:lnTo>
                      <a:pt x="10800" y="15727"/>
                    </a:lnTo>
                    <a:cubicBezTo>
                      <a:pt x="10800" y="15967"/>
                      <a:pt x="10859" y="16206"/>
                      <a:pt x="10976" y="16388"/>
                    </a:cubicBezTo>
                    <a:cubicBezTo>
                      <a:pt x="11210" y="16753"/>
                      <a:pt x="11590" y="16753"/>
                      <a:pt x="11824" y="16388"/>
                    </a:cubicBezTo>
                    <a:cubicBezTo>
                      <a:pt x="11942" y="16206"/>
                      <a:pt x="12000" y="15966"/>
                      <a:pt x="12000" y="15727"/>
                    </a:cubicBezTo>
                    <a:lnTo>
                      <a:pt x="12000" y="14959"/>
                    </a:lnTo>
                    <a:cubicBezTo>
                      <a:pt x="12000" y="15199"/>
                      <a:pt x="12059" y="15438"/>
                      <a:pt x="12176" y="15621"/>
                    </a:cubicBezTo>
                    <a:cubicBezTo>
                      <a:pt x="12410" y="15986"/>
                      <a:pt x="12790" y="15985"/>
                      <a:pt x="13024" y="15621"/>
                    </a:cubicBezTo>
                    <a:cubicBezTo>
                      <a:pt x="13142" y="15438"/>
                      <a:pt x="13200" y="15198"/>
                      <a:pt x="13200" y="14959"/>
                    </a:cubicBezTo>
                    <a:lnTo>
                      <a:pt x="13200" y="14142"/>
                    </a:lnTo>
                    <a:cubicBezTo>
                      <a:pt x="13200" y="14381"/>
                      <a:pt x="13259" y="14621"/>
                      <a:pt x="13376" y="14803"/>
                    </a:cubicBezTo>
                    <a:cubicBezTo>
                      <a:pt x="13610" y="15168"/>
                      <a:pt x="13990" y="15168"/>
                      <a:pt x="14224" y="14803"/>
                    </a:cubicBezTo>
                    <a:cubicBezTo>
                      <a:pt x="14342" y="14620"/>
                      <a:pt x="14400" y="14381"/>
                      <a:pt x="14400" y="14142"/>
                    </a:cubicBezTo>
                    <a:lnTo>
                      <a:pt x="14400" y="13350"/>
                    </a:lnTo>
                    <a:cubicBezTo>
                      <a:pt x="14400" y="13589"/>
                      <a:pt x="14459" y="13828"/>
                      <a:pt x="14576" y="14011"/>
                    </a:cubicBezTo>
                    <a:cubicBezTo>
                      <a:pt x="14810" y="14376"/>
                      <a:pt x="15190" y="14376"/>
                      <a:pt x="15424" y="14011"/>
                    </a:cubicBezTo>
                    <a:cubicBezTo>
                      <a:pt x="15542" y="13828"/>
                      <a:pt x="15600" y="13588"/>
                      <a:pt x="15600" y="13349"/>
                    </a:cubicBezTo>
                    <a:lnTo>
                      <a:pt x="15600" y="12557"/>
                    </a:lnTo>
                    <a:cubicBezTo>
                      <a:pt x="15600" y="12796"/>
                      <a:pt x="15659" y="13035"/>
                      <a:pt x="15776" y="13218"/>
                    </a:cubicBezTo>
                    <a:cubicBezTo>
                      <a:pt x="16010" y="13583"/>
                      <a:pt x="16390" y="13583"/>
                      <a:pt x="16624" y="13218"/>
                    </a:cubicBezTo>
                    <a:cubicBezTo>
                      <a:pt x="16742" y="13035"/>
                      <a:pt x="16800" y="12796"/>
                      <a:pt x="16800" y="12556"/>
                    </a:cubicBezTo>
                    <a:lnTo>
                      <a:pt x="16800" y="11765"/>
                    </a:lnTo>
                    <a:cubicBezTo>
                      <a:pt x="16800" y="12004"/>
                      <a:pt x="16859" y="12243"/>
                      <a:pt x="16976" y="12425"/>
                    </a:cubicBezTo>
                    <a:cubicBezTo>
                      <a:pt x="17210" y="12791"/>
                      <a:pt x="17590" y="12790"/>
                      <a:pt x="17824" y="12425"/>
                    </a:cubicBezTo>
                    <a:cubicBezTo>
                      <a:pt x="17942" y="12243"/>
                      <a:pt x="18000" y="12003"/>
                      <a:pt x="18000" y="11764"/>
                    </a:cubicBezTo>
                    <a:lnTo>
                      <a:pt x="18000" y="11765"/>
                    </a:lnTo>
                    <a:cubicBezTo>
                      <a:pt x="18000" y="12004"/>
                      <a:pt x="18059" y="12243"/>
                      <a:pt x="18176" y="12425"/>
                    </a:cubicBezTo>
                    <a:cubicBezTo>
                      <a:pt x="18410" y="12791"/>
                      <a:pt x="18790" y="12790"/>
                      <a:pt x="19024" y="12425"/>
                    </a:cubicBezTo>
                    <a:cubicBezTo>
                      <a:pt x="19142" y="12243"/>
                      <a:pt x="19200" y="12003"/>
                      <a:pt x="19200" y="11764"/>
                    </a:cubicBezTo>
                    <a:lnTo>
                      <a:pt x="19200" y="11764"/>
                    </a:lnTo>
                    <a:cubicBezTo>
                      <a:pt x="19200" y="12004"/>
                      <a:pt x="19259" y="12243"/>
                      <a:pt x="19376" y="12425"/>
                    </a:cubicBezTo>
                    <a:cubicBezTo>
                      <a:pt x="19610" y="12791"/>
                      <a:pt x="19990" y="12790"/>
                      <a:pt x="20224" y="12425"/>
                    </a:cubicBezTo>
                    <a:cubicBezTo>
                      <a:pt x="20342" y="12243"/>
                      <a:pt x="20400" y="12003"/>
                      <a:pt x="20400" y="11764"/>
                    </a:cubicBezTo>
                    <a:lnTo>
                      <a:pt x="20400" y="11817"/>
                    </a:lnTo>
                    <a:cubicBezTo>
                      <a:pt x="20400" y="12056"/>
                      <a:pt x="20459" y="12296"/>
                      <a:pt x="20576" y="12478"/>
                    </a:cubicBezTo>
                    <a:cubicBezTo>
                      <a:pt x="20810" y="12843"/>
                      <a:pt x="21190" y="12843"/>
                      <a:pt x="21424" y="12478"/>
                    </a:cubicBezTo>
                    <a:cubicBezTo>
                      <a:pt x="21541" y="12296"/>
                      <a:pt x="21600" y="12056"/>
                      <a:pt x="21600" y="11816"/>
                    </a:cubicBezTo>
                    <a:lnTo>
                      <a:pt x="21600" y="989"/>
                    </a:lnTo>
                    <a:cubicBezTo>
                      <a:pt x="21600" y="749"/>
                      <a:pt x="21541" y="510"/>
                      <a:pt x="21424" y="327"/>
                    </a:cubicBez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13" name="Shape 75"/>
              <p:cNvSpPr/>
              <p:nvPr/>
            </p:nvSpPr>
            <p:spPr>
              <a:xfrm>
                <a:off x="2273300" y="0"/>
                <a:ext cx="128786" cy="892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0688" y="0"/>
                    </a:lnTo>
                    <a:lnTo>
                      <a:pt x="10688" y="1"/>
                    </a:lnTo>
                    <a:cubicBezTo>
                      <a:pt x="10675" y="1"/>
                      <a:pt x="10663" y="0"/>
                      <a:pt x="10650" y="0"/>
                    </a:cubicBezTo>
                    <a:cubicBezTo>
                      <a:pt x="4797" y="0"/>
                      <a:pt x="54" y="681"/>
                      <a:pt x="8" y="1524"/>
                    </a:cubicBezTo>
                    <a:lnTo>
                      <a:pt x="0" y="1524"/>
                    </a:lnTo>
                    <a:lnTo>
                      <a:pt x="0" y="20042"/>
                    </a:lnTo>
                    <a:lnTo>
                      <a:pt x="12" y="20042"/>
                    </a:lnTo>
                    <a:cubicBezTo>
                      <a:pt x="12" y="20050"/>
                      <a:pt x="0" y="20056"/>
                      <a:pt x="0" y="20064"/>
                    </a:cubicBezTo>
                    <a:cubicBezTo>
                      <a:pt x="0" y="20912"/>
                      <a:pt x="4768" y="21600"/>
                      <a:pt x="10650" y="21600"/>
                    </a:cubicBezTo>
                    <a:cubicBezTo>
                      <a:pt x="10663" y="21600"/>
                      <a:pt x="10675" y="21599"/>
                      <a:pt x="10688" y="21599"/>
                    </a:cubicBezTo>
                    <a:lnTo>
                      <a:pt x="10688" y="21600"/>
                    </a:lnTo>
                    <a:cubicBezTo>
                      <a:pt x="10688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70" name="Group 87"/>
            <p:cNvGrpSpPr/>
            <p:nvPr/>
          </p:nvGrpSpPr>
          <p:grpSpPr>
            <a:xfrm>
              <a:off x="0" y="0"/>
              <a:ext cx="2685226" cy="3124201"/>
              <a:chOff x="0" y="0"/>
              <a:chExt cx="2685225" cy="3124200"/>
            </a:xfrm>
          </p:grpSpPr>
          <p:sp>
            <p:nvSpPr>
              <p:cNvPr id="201" name="Shape 77"/>
              <p:cNvSpPr/>
              <p:nvPr/>
            </p:nvSpPr>
            <p:spPr>
              <a:xfrm>
                <a:off x="38100" y="1625600"/>
                <a:ext cx="627373" cy="68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6" y="21600"/>
                    </a:moveTo>
                    <a:lnTo>
                      <a:pt x="0" y="1994"/>
                    </a:lnTo>
                    <a:lnTo>
                      <a:pt x="2189" y="0"/>
                    </a:lnTo>
                    <a:lnTo>
                      <a:pt x="21600" y="17679"/>
                    </a:lnTo>
                    <a:cubicBezTo>
                      <a:pt x="21600" y="17679"/>
                      <a:pt x="21526" y="21600"/>
                      <a:pt x="21526" y="21600"/>
                    </a:cubicBezTo>
                    <a:close/>
                  </a:path>
                </a:pathLst>
              </a:custGeom>
              <a:solidFill>
                <a:srgbClr val="FED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2" name="Shape 78"/>
              <p:cNvSpPr/>
              <p:nvPr/>
            </p:nvSpPr>
            <p:spPr>
              <a:xfrm>
                <a:off x="317500" y="1892300"/>
                <a:ext cx="174458" cy="348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71" y="0"/>
                      <a:pt x="0" y="4835"/>
                      <a:pt x="0" y="10800"/>
                    </a:cubicBezTo>
                    <a:cubicBezTo>
                      <a:pt x="0" y="16765"/>
                      <a:pt x="9671" y="21600"/>
                      <a:pt x="21600" y="21600"/>
                    </a:cubicBez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blipFill rotWithShape="1">
                <a:blip r:embed="rId10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3" name="Shape 79"/>
              <p:cNvSpPr/>
              <p:nvPr/>
            </p:nvSpPr>
            <p:spPr>
              <a:xfrm>
                <a:off x="0" y="1562100"/>
                <a:ext cx="203200" cy="203201"/>
              </a:xfrm>
              <a:prstGeom prst="ellipse">
                <a:avLst/>
              </a:prstGeom>
              <a:blipFill rotWithShape="1">
                <a:blip r:embed="rId10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4" name="Shape 80"/>
              <p:cNvSpPr/>
              <p:nvPr/>
            </p:nvSpPr>
            <p:spPr>
              <a:xfrm>
                <a:off x="736600" y="1181100"/>
                <a:ext cx="1786508" cy="1689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2"/>
                    </a:moveTo>
                    <a:lnTo>
                      <a:pt x="21600" y="20788"/>
                    </a:lnTo>
                    <a:cubicBezTo>
                      <a:pt x="21600" y="21142"/>
                      <a:pt x="21385" y="21443"/>
                      <a:pt x="21087" y="21553"/>
                    </a:cubicBezTo>
                    <a:cubicBezTo>
                      <a:pt x="21007" y="21584"/>
                      <a:pt x="20921" y="21600"/>
                      <a:pt x="20832" y="21600"/>
                    </a:cubicBezTo>
                    <a:lnTo>
                      <a:pt x="768" y="21600"/>
                    </a:lnTo>
                    <a:cubicBezTo>
                      <a:pt x="556" y="21600"/>
                      <a:pt x="364" y="21509"/>
                      <a:pt x="226" y="21361"/>
                    </a:cubicBezTo>
                    <a:cubicBezTo>
                      <a:pt x="86" y="21215"/>
                      <a:pt x="0" y="21012"/>
                      <a:pt x="0" y="20788"/>
                    </a:cubicBezTo>
                    <a:lnTo>
                      <a:pt x="0" y="812"/>
                    </a:lnTo>
                    <a:cubicBezTo>
                      <a:pt x="0" y="364"/>
                      <a:pt x="344" y="0"/>
                      <a:pt x="768" y="0"/>
                    </a:cubicBezTo>
                    <a:lnTo>
                      <a:pt x="20832" y="0"/>
                    </a:lnTo>
                    <a:cubicBezTo>
                      <a:pt x="20952" y="0"/>
                      <a:pt x="21066" y="29"/>
                      <a:pt x="21167" y="81"/>
                    </a:cubicBezTo>
                    <a:cubicBezTo>
                      <a:pt x="21423" y="213"/>
                      <a:pt x="21600" y="490"/>
                      <a:pt x="21600" y="812"/>
                    </a:cubicBezTo>
                    <a:close/>
                  </a:path>
                </a:pathLst>
              </a:custGeom>
              <a:solidFill>
                <a:srgbClr val="FED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5" name="Shape 81"/>
              <p:cNvSpPr/>
              <p:nvPr/>
            </p:nvSpPr>
            <p:spPr>
              <a:xfrm>
                <a:off x="571500" y="0"/>
                <a:ext cx="2113726" cy="1061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extrusionOk="0">
                    <a:moveTo>
                      <a:pt x="21024" y="2188"/>
                    </a:moveTo>
                    <a:lnTo>
                      <a:pt x="15017" y="21600"/>
                    </a:lnTo>
                    <a:lnTo>
                      <a:pt x="6077" y="21600"/>
                    </a:lnTo>
                    <a:lnTo>
                      <a:pt x="164" y="2198"/>
                    </a:lnTo>
                    <a:cubicBezTo>
                      <a:pt x="-204" y="989"/>
                      <a:pt x="67" y="0"/>
                      <a:pt x="767" y="0"/>
                    </a:cubicBezTo>
                    <a:lnTo>
                      <a:pt x="20427" y="0"/>
                    </a:lnTo>
                    <a:cubicBezTo>
                      <a:pt x="21127" y="0"/>
                      <a:pt x="21396" y="984"/>
                      <a:pt x="21024" y="2188"/>
                    </a:cubicBezTo>
                    <a:close/>
                  </a:path>
                </a:pathLst>
              </a:custGeom>
              <a:blipFill rotWithShape="1">
                <a:blip r:embed="rId11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6" name="Shape 82"/>
              <p:cNvSpPr/>
              <p:nvPr/>
            </p:nvSpPr>
            <p:spPr>
              <a:xfrm>
                <a:off x="1104900" y="1498600"/>
                <a:ext cx="1046733" cy="1051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4"/>
                    </a:moveTo>
                    <a:lnTo>
                      <a:pt x="21600" y="20296"/>
                    </a:lnTo>
                    <a:cubicBezTo>
                      <a:pt x="21600" y="21016"/>
                      <a:pt x="21016" y="21600"/>
                      <a:pt x="20290" y="21600"/>
                    </a:cubicBezTo>
                    <a:lnTo>
                      <a:pt x="1310" y="21600"/>
                    </a:lnTo>
                    <a:cubicBezTo>
                      <a:pt x="587" y="21600"/>
                      <a:pt x="0" y="21016"/>
                      <a:pt x="0" y="20296"/>
                    </a:cubicBezTo>
                    <a:lnTo>
                      <a:pt x="0" y="1304"/>
                    </a:lnTo>
                    <a:cubicBezTo>
                      <a:pt x="0" y="582"/>
                      <a:pt x="587" y="0"/>
                      <a:pt x="1310" y="0"/>
                    </a:cubicBezTo>
                    <a:lnTo>
                      <a:pt x="20290" y="0"/>
                    </a:lnTo>
                    <a:cubicBezTo>
                      <a:pt x="21016" y="0"/>
                      <a:pt x="21600" y="582"/>
                      <a:pt x="21600" y="1304"/>
                    </a:cubicBezTo>
                    <a:close/>
                  </a:path>
                </a:pathLst>
              </a:custGeom>
              <a:solidFill>
                <a:srgbClr val="FED468"/>
              </a:solidFill>
              <a:ln w="25400" cap="flat">
                <a:solidFill>
                  <a:srgbClr val="EAAD3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7" name="Shape 83"/>
              <p:cNvSpPr/>
              <p:nvPr/>
            </p:nvSpPr>
            <p:spPr>
              <a:xfrm>
                <a:off x="1244600" y="1651000"/>
                <a:ext cx="762000" cy="76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20" y="19741"/>
                    </a:moveTo>
                    <a:lnTo>
                      <a:pt x="11820" y="12970"/>
                    </a:lnTo>
                    <a:cubicBezTo>
                      <a:pt x="12365" y="12713"/>
                      <a:pt x="12797" y="12260"/>
                      <a:pt x="13024" y="11700"/>
                    </a:cubicBezTo>
                    <a:lnTo>
                      <a:pt x="19755" y="11700"/>
                    </a:lnTo>
                    <a:cubicBezTo>
                      <a:pt x="19335" y="15905"/>
                      <a:pt x="16009" y="19265"/>
                      <a:pt x="11820" y="19741"/>
                    </a:cubicBezTo>
                    <a:close/>
                    <a:moveTo>
                      <a:pt x="1845" y="11700"/>
                    </a:moveTo>
                    <a:lnTo>
                      <a:pt x="8576" y="11700"/>
                    </a:lnTo>
                    <a:cubicBezTo>
                      <a:pt x="8836" y="12340"/>
                      <a:pt x="9363" y="12842"/>
                      <a:pt x="10020" y="13068"/>
                    </a:cubicBezTo>
                    <a:lnTo>
                      <a:pt x="10020" y="19764"/>
                    </a:lnTo>
                    <a:cubicBezTo>
                      <a:pt x="5719" y="19393"/>
                      <a:pt x="2272" y="15985"/>
                      <a:pt x="1845" y="11700"/>
                    </a:cubicBezTo>
                    <a:close/>
                    <a:moveTo>
                      <a:pt x="10020" y="1836"/>
                    </a:moveTo>
                    <a:lnTo>
                      <a:pt x="10020" y="8532"/>
                    </a:lnTo>
                    <a:cubicBezTo>
                      <a:pt x="9363" y="8758"/>
                      <a:pt x="8836" y="9259"/>
                      <a:pt x="8576" y="9900"/>
                    </a:cubicBezTo>
                    <a:lnTo>
                      <a:pt x="1845" y="9900"/>
                    </a:lnTo>
                    <a:cubicBezTo>
                      <a:pt x="2272" y="5615"/>
                      <a:pt x="5719" y="2207"/>
                      <a:pt x="10020" y="1836"/>
                    </a:cubicBezTo>
                    <a:close/>
                    <a:moveTo>
                      <a:pt x="19755" y="9900"/>
                    </a:moveTo>
                    <a:lnTo>
                      <a:pt x="13024" y="9900"/>
                    </a:lnTo>
                    <a:cubicBezTo>
                      <a:pt x="12797" y="9340"/>
                      <a:pt x="12365" y="8886"/>
                      <a:pt x="11820" y="8630"/>
                    </a:cubicBezTo>
                    <a:lnTo>
                      <a:pt x="11820" y="1859"/>
                    </a:lnTo>
                    <a:cubicBezTo>
                      <a:pt x="16009" y="2335"/>
                      <a:pt x="19335" y="5695"/>
                      <a:pt x="19755" y="9900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blipFill rotWithShape="1">
                <a:blip r:embed="rId10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8" name="Shape 84"/>
              <p:cNvSpPr/>
              <p:nvPr/>
            </p:nvSpPr>
            <p:spPr>
              <a:xfrm>
                <a:off x="1041400" y="2870200"/>
                <a:ext cx="1163862" cy="25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21600" y="0"/>
                    </a:moveTo>
                    <a:lnTo>
                      <a:pt x="21600" y="16200"/>
                    </a:lnTo>
                    <a:lnTo>
                      <a:pt x="21600" y="16200"/>
                    </a:lnTo>
                    <a:cubicBezTo>
                      <a:pt x="21600" y="19182"/>
                      <a:pt x="21072" y="21600"/>
                      <a:pt x="20422" y="21599"/>
                    </a:cubicBezTo>
                    <a:lnTo>
                      <a:pt x="1178" y="21599"/>
                    </a:lnTo>
                    <a:cubicBezTo>
                      <a:pt x="528" y="21599"/>
                      <a:pt x="0" y="19182"/>
                      <a:pt x="0" y="16200"/>
                    </a:cubicBezTo>
                    <a:lnTo>
                      <a:pt x="0" y="162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blipFill rotWithShape="1">
                <a:blip r:embed="rId1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9" name="Shape 85"/>
              <p:cNvSpPr/>
              <p:nvPr/>
            </p:nvSpPr>
            <p:spPr>
              <a:xfrm>
                <a:off x="482600" y="1651000"/>
                <a:ext cx="254000" cy="746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5399" y="21600"/>
                    </a:lnTo>
                    <a:cubicBezTo>
                      <a:pt x="2882" y="21600"/>
                      <a:pt x="786" y="21011"/>
                      <a:pt x="188" y="20218"/>
                    </a:cubicBezTo>
                    <a:lnTo>
                      <a:pt x="0" y="20218"/>
                    </a:lnTo>
                    <a:lnTo>
                      <a:pt x="0" y="1838"/>
                    </a:lnTo>
                    <a:cubicBezTo>
                      <a:pt x="0" y="823"/>
                      <a:pt x="2417" y="0"/>
                      <a:pt x="5399" y="0"/>
                    </a:cubicBezTo>
                    <a:cubicBezTo>
                      <a:pt x="5399" y="0"/>
                      <a:pt x="21600" y="0"/>
                      <a:pt x="21600" y="0"/>
                    </a:cubicBezTo>
                    <a:close/>
                  </a:path>
                </a:pathLst>
              </a:custGeom>
              <a:blipFill rotWithShape="1">
                <a:blip r:embed="rId1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10" name="Shape 86"/>
              <p:cNvSpPr/>
              <p:nvPr/>
            </p:nvSpPr>
            <p:spPr>
              <a:xfrm>
                <a:off x="1041400" y="1054100"/>
                <a:ext cx="1163862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9" extrusionOk="0">
                    <a:moveTo>
                      <a:pt x="21600" y="10801"/>
                    </a:moveTo>
                    <a:cubicBezTo>
                      <a:pt x="21600" y="16765"/>
                      <a:pt x="21600" y="21599"/>
                      <a:pt x="21600" y="21599"/>
                    </a:cubicBezTo>
                    <a:lnTo>
                      <a:pt x="0" y="21599"/>
                    </a:lnTo>
                    <a:cubicBezTo>
                      <a:pt x="0" y="21599"/>
                      <a:pt x="0" y="16765"/>
                      <a:pt x="0" y="10801"/>
                    </a:cubicBezTo>
                    <a:cubicBezTo>
                      <a:pt x="0" y="4835"/>
                      <a:pt x="528" y="-1"/>
                      <a:pt x="1178" y="0"/>
                    </a:cubicBezTo>
                    <a:lnTo>
                      <a:pt x="20422" y="0"/>
                    </a:lnTo>
                    <a:cubicBezTo>
                      <a:pt x="21072" y="0"/>
                      <a:pt x="21600" y="4835"/>
                      <a:pt x="21600" y="10801"/>
                    </a:cubicBezTo>
                    <a:close/>
                  </a:path>
                </a:pathLst>
              </a:custGeom>
              <a:blipFill rotWithShape="1">
                <a:blip r:embed="rId1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71" name="Group 91"/>
            <p:cNvGrpSpPr/>
            <p:nvPr/>
          </p:nvGrpSpPr>
          <p:grpSpPr>
            <a:xfrm>
              <a:off x="0" y="8788400"/>
              <a:ext cx="2592586" cy="3382393"/>
              <a:chOff x="0" y="0"/>
              <a:chExt cx="2592585" cy="3382392"/>
            </a:xfrm>
          </p:grpSpPr>
          <p:sp>
            <p:nvSpPr>
              <p:cNvPr id="198" name="Shape 88"/>
              <p:cNvSpPr/>
              <p:nvPr/>
            </p:nvSpPr>
            <p:spPr>
              <a:xfrm>
                <a:off x="165100" y="165100"/>
                <a:ext cx="2311400" cy="2779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6" y="0"/>
                    </a:moveTo>
                    <a:cubicBezTo>
                      <a:pt x="591" y="0"/>
                      <a:pt x="107" y="350"/>
                      <a:pt x="8" y="812"/>
                    </a:cubicBezTo>
                    <a:lnTo>
                      <a:pt x="8" y="4337"/>
                    </a:lnTo>
                    <a:lnTo>
                      <a:pt x="0" y="4337"/>
                    </a:lnTo>
                    <a:lnTo>
                      <a:pt x="0" y="21600"/>
                    </a:lnTo>
                    <a:lnTo>
                      <a:pt x="5216" y="21600"/>
                    </a:lnTo>
                    <a:lnTo>
                      <a:pt x="5216" y="4830"/>
                    </a:lnTo>
                    <a:cubicBezTo>
                      <a:pt x="5216" y="4558"/>
                      <a:pt x="5482" y="4337"/>
                      <a:pt x="5809" y="4337"/>
                    </a:cubicBezTo>
                    <a:cubicBezTo>
                      <a:pt x="5811" y="4337"/>
                      <a:pt x="5812" y="4337"/>
                      <a:pt x="5814" y="4337"/>
                    </a:cubicBezTo>
                    <a:lnTo>
                      <a:pt x="21600" y="4436"/>
                    </a:lnTo>
                    <a:lnTo>
                      <a:pt x="21600" y="99"/>
                    </a:lnTo>
                    <a:lnTo>
                      <a:pt x="1176" y="0"/>
                    </a:ln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99" name="Shape 89"/>
              <p:cNvSpPr/>
              <p:nvPr/>
            </p:nvSpPr>
            <p:spPr>
              <a:xfrm>
                <a:off x="0" y="2933700"/>
                <a:ext cx="878335" cy="448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3081"/>
                    </a:moveTo>
                    <a:lnTo>
                      <a:pt x="21600" y="308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057"/>
                    </a:lnTo>
                    <a:cubicBezTo>
                      <a:pt x="0" y="1370"/>
                      <a:pt x="700" y="0"/>
                      <a:pt x="1562" y="0"/>
                    </a:cubicBezTo>
                    <a:lnTo>
                      <a:pt x="20035" y="0"/>
                    </a:lnTo>
                    <a:cubicBezTo>
                      <a:pt x="20035" y="0"/>
                      <a:pt x="20035" y="0"/>
                      <a:pt x="20038" y="0"/>
                    </a:cubicBezTo>
                    <a:cubicBezTo>
                      <a:pt x="20038" y="0"/>
                      <a:pt x="20038" y="0"/>
                      <a:pt x="20041" y="0"/>
                    </a:cubicBezTo>
                    <a:lnTo>
                      <a:pt x="20054" y="0"/>
                    </a:lnTo>
                    <a:lnTo>
                      <a:pt x="20054" y="6"/>
                    </a:lnTo>
                    <a:cubicBezTo>
                      <a:pt x="20906" y="18"/>
                      <a:pt x="21600" y="1382"/>
                      <a:pt x="21600" y="3057"/>
                    </a:cubicBezTo>
                    <a:cubicBezTo>
                      <a:pt x="21600" y="3063"/>
                      <a:pt x="21597" y="3075"/>
                      <a:pt x="21597" y="3081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200" name="Shape 90"/>
              <p:cNvSpPr/>
              <p:nvPr/>
            </p:nvSpPr>
            <p:spPr>
              <a:xfrm>
                <a:off x="2463800" y="0"/>
                <a:ext cx="128786" cy="892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0688" y="0"/>
                    </a:lnTo>
                    <a:lnTo>
                      <a:pt x="10688" y="1"/>
                    </a:lnTo>
                    <a:cubicBezTo>
                      <a:pt x="10675" y="1"/>
                      <a:pt x="10663" y="0"/>
                      <a:pt x="10650" y="0"/>
                    </a:cubicBezTo>
                    <a:cubicBezTo>
                      <a:pt x="4797" y="0"/>
                      <a:pt x="54" y="681"/>
                      <a:pt x="8" y="1524"/>
                    </a:cubicBezTo>
                    <a:lnTo>
                      <a:pt x="0" y="1524"/>
                    </a:lnTo>
                    <a:lnTo>
                      <a:pt x="0" y="20042"/>
                    </a:lnTo>
                    <a:lnTo>
                      <a:pt x="12" y="20042"/>
                    </a:lnTo>
                    <a:cubicBezTo>
                      <a:pt x="12" y="20050"/>
                      <a:pt x="0" y="20056"/>
                      <a:pt x="0" y="20064"/>
                    </a:cubicBezTo>
                    <a:cubicBezTo>
                      <a:pt x="0" y="20912"/>
                      <a:pt x="4768" y="21600"/>
                      <a:pt x="10650" y="21600"/>
                    </a:cubicBezTo>
                    <a:cubicBezTo>
                      <a:pt x="10663" y="21600"/>
                      <a:pt x="10675" y="21599"/>
                      <a:pt x="10688" y="21599"/>
                    </a:cubicBezTo>
                    <a:lnTo>
                      <a:pt x="10688" y="21600"/>
                    </a:lnTo>
                    <a:cubicBezTo>
                      <a:pt x="10688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72" name="Group 129"/>
            <p:cNvGrpSpPr/>
            <p:nvPr/>
          </p:nvGrpSpPr>
          <p:grpSpPr>
            <a:xfrm>
              <a:off x="2590800" y="7492999"/>
              <a:ext cx="3274604" cy="2468949"/>
              <a:chOff x="0" y="0"/>
              <a:chExt cx="3274603" cy="2468947"/>
            </a:xfrm>
          </p:grpSpPr>
          <p:grpSp>
            <p:nvGrpSpPr>
              <p:cNvPr id="161" name="Group 100"/>
              <p:cNvGrpSpPr/>
              <p:nvPr/>
            </p:nvGrpSpPr>
            <p:grpSpPr>
              <a:xfrm>
                <a:off x="1790700" y="0"/>
                <a:ext cx="1196033" cy="1025476"/>
                <a:chOff x="0" y="0"/>
                <a:chExt cx="1196032" cy="1025475"/>
              </a:xfrm>
            </p:grpSpPr>
            <p:sp>
              <p:nvSpPr>
                <p:cNvPr id="190" name="Shape 92"/>
                <p:cNvSpPr/>
                <p:nvPr/>
              </p:nvSpPr>
              <p:spPr>
                <a:xfrm>
                  <a:off x="393699" y="825500"/>
                  <a:ext cx="413930" cy="199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600" extrusionOk="0">
                      <a:moveTo>
                        <a:pt x="21599" y="21600"/>
                      </a:moveTo>
                      <a:lnTo>
                        <a:pt x="0" y="21600"/>
                      </a:lnTo>
                      <a:lnTo>
                        <a:pt x="0" y="6912"/>
                      </a:lnTo>
                      <a:lnTo>
                        <a:pt x="2" y="6912"/>
                      </a:lnTo>
                      <a:cubicBezTo>
                        <a:pt x="2" y="6894"/>
                        <a:pt x="0" y="6878"/>
                        <a:pt x="0" y="6859"/>
                      </a:cubicBezTo>
                      <a:cubicBezTo>
                        <a:pt x="-1" y="3070"/>
                        <a:pt x="1483" y="0"/>
                        <a:pt x="3313" y="0"/>
                      </a:cubicBezTo>
                      <a:lnTo>
                        <a:pt x="3313" y="0"/>
                      </a:lnTo>
                      <a:lnTo>
                        <a:pt x="18279" y="3"/>
                      </a:lnTo>
                      <a:cubicBezTo>
                        <a:pt x="18282" y="3"/>
                        <a:pt x="18283" y="0"/>
                        <a:pt x="18285" y="0"/>
                      </a:cubicBezTo>
                      <a:cubicBezTo>
                        <a:pt x="18288" y="0"/>
                        <a:pt x="18289" y="3"/>
                        <a:pt x="18292" y="3"/>
                      </a:cubicBezTo>
                      <a:lnTo>
                        <a:pt x="18318" y="3"/>
                      </a:lnTo>
                      <a:lnTo>
                        <a:pt x="18318" y="8"/>
                      </a:lnTo>
                      <a:cubicBezTo>
                        <a:pt x="20133" y="43"/>
                        <a:pt x="21599" y="3095"/>
                        <a:pt x="21599" y="6859"/>
                      </a:cubicBezTo>
                      <a:cubicBezTo>
                        <a:pt x="21599" y="6878"/>
                        <a:pt x="21596" y="6894"/>
                        <a:pt x="21596" y="6912"/>
                      </a:cubicBezTo>
                      <a:lnTo>
                        <a:pt x="21599" y="6912"/>
                      </a:lnTo>
                      <a:cubicBezTo>
                        <a:pt x="21599" y="6912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91" name="Shape 93"/>
                <p:cNvSpPr/>
                <p:nvPr/>
              </p:nvSpPr>
              <p:spPr>
                <a:xfrm>
                  <a:off x="0" y="0"/>
                  <a:ext cx="1196033" cy="827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121" y="0"/>
                      </a:moveTo>
                      <a:lnTo>
                        <a:pt x="479" y="0"/>
                      </a:lnTo>
                      <a:cubicBezTo>
                        <a:pt x="214" y="0"/>
                        <a:pt x="0" y="312"/>
                        <a:pt x="0" y="697"/>
                      </a:cubicBezTo>
                      <a:lnTo>
                        <a:pt x="0" y="20903"/>
                      </a:lnTo>
                      <a:cubicBezTo>
                        <a:pt x="0" y="21288"/>
                        <a:pt x="214" y="21600"/>
                        <a:pt x="479" y="21600"/>
                      </a:cubicBezTo>
                      <a:lnTo>
                        <a:pt x="21121" y="21600"/>
                      </a:lnTo>
                      <a:cubicBezTo>
                        <a:pt x="21386" y="21600"/>
                        <a:pt x="21600" y="21288"/>
                        <a:pt x="21600" y="20903"/>
                      </a:cubicBezTo>
                      <a:lnTo>
                        <a:pt x="21600" y="697"/>
                      </a:lnTo>
                      <a:cubicBezTo>
                        <a:pt x="21600" y="312"/>
                        <a:pt x="21386" y="0"/>
                        <a:pt x="21121" y="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92" name="Shape 94"/>
                <p:cNvSpPr/>
                <p:nvPr/>
              </p:nvSpPr>
              <p:spPr>
                <a:xfrm>
                  <a:off x="76200" y="76200"/>
                  <a:ext cx="1043633" cy="675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grpSp>
              <p:nvGrpSpPr>
                <p:cNvPr id="193" name="Group 99"/>
                <p:cNvGrpSpPr/>
                <p:nvPr/>
              </p:nvGrpSpPr>
              <p:grpSpPr>
                <a:xfrm>
                  <a:off x="177800" y="279400"/>
                  <a:ext cx="838200" cy="279400"/>
                  <a:chOff x="0" y="0"/>
                  <a:chExt cx="838200" cy="279400"/>
                </a:xfrm>
              </p:grpSpPr>
              <p:sp>
                <p:nvSpPr>
                  <p:cNvPr id="194" name="Shape 95"/>
                  <p:cNvSpPr/>
                  <p:nvPr/>
                </p:nvSpPr>
                <p:spPr>
                  <a:xfrm>
                    <a:off x="0" y="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95" name="Shape 96"/>
                  <p:cNvSpPr/>
                  <p:nvPr/>
                </p:nvSpPr>
                <p:spPr>
                  <a:xfrm>
                    <a:off x="0" y="8890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96" name="Shape 97"/>
                  <p:cNvSpPr/>
                  <p:nvPr/>
                </p:nvSpPr>
                <p:spPr>
                  <a:xfrm>
                    <a:off x="0" y="17780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97" name="Shape 98"/>
                  <p:cNvSpPr/>
                  <p:nvPr/>
                </p:nvSpPr>
                <p:spPr>
                  <a:xfrm>
                    <a:off x="0" y="25400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62" name="Group 109"/>
              <p:cNvGrpSpPr/>
              <p:nvPr/>
            </p:nvGrpSpPr>
            <p:grpSpPr>
              <a:xfrm>
                <a:off x="292100" y="0"/>
                <a:ext cx="1196033" cy="1025476"/>
                <a:chOff x="0" y="0"/>
                <a:chExt cx="1196032" cy="1025475"/>
              </a:xfrm>
            </p:grpSpPr>
            <p:sp>
              <p:nvSpPr>
                <p:cNvPr id="182" name="Shape 101"/>
                <p:cNvSpPr/>
                <p:nvPr/>
              </p:nvSpPr>
              <p:spPr>
                <a:xfrm>
                  <a:off x="393699" y="825500"/>
                  <a:ext cx="413930" cy="199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600" extrusionOk="0">
                      <a:moveTo>
                        <a:pt x="21599" y="21600"/>
                      </a:moveTo>
                      <a:lnTo>
                        <a:pt x="0" y="21600"/>
                      </a:lnTo>
                      <a:lnTo>
                        <a:pt x="0" y="6912"/>
                      </a:lnTo>
                      <a:lnTo>
                        <a:pt x="2" y="6912"/>
                      </a:lnTo>
                      <a:cubicBezTo>
                        <a:pt x="2" y="6894"/>
                        <a:pt x="0" y="6878"/>
                        <a:pt x="0" y="6859"/>
                      </a:cubicBezTo>
                      <a:cubicBezTo>
                        <a:pt x="-1" y="3070"/>
                        <a:pt x="1483" y="0"/>
                        <a:pt x="3313" y="0"/>
                      </a:cubicBezTo>
                      <a:lnTo>
                        <a:pt x="3313" y="0"/>
                      </a:lnTo>
                      <a:lnTo>
                        <a:pt x="18279" y="3"/>
                      </a:lnTo>
                      <a:cubicBezTo>
                        <a:pt x="18282" y="3"/>
                        <a:pt x="18283" y="0"/>
                        <a:pt x="18285" y="0"/>
                      </a:cubicBezTo>
                      <a:cubicBezTo>
                        <a:pt x="18288" y="0"/>
                        <a:pt x="18289" y="3"/>
                        <a:pt x="18292" y="3"/>
                      </a:cubicBezTo>
                      <a:lnTo>
                        <a:pt x="18318" y="3"/>
                      </a:lnTo>
                      <a:lnTo>
                        <a:pt x="18318" y="8"/>
                      </a:lnTo>
                      <a:cubicBezTo>
                        <a:pt x="20133" y="43"/>
                        <a:pt x="21599" y="3095"/>
                        <a:pt x="21599" y="6859"/>
                      </a:cubicBezTo>
                      <a:cubicBezTo>
                        <a:pt x="21599" y="6878"/>
                        <a:pt x="21596" y="6894"/>
                        <a:pt x="21596" y="6912"/>
                      </a:cubicBezTo>
                      <a:lnTo>
                        <a:pt x="21599" y="6912"/>
                      </a:lnTo>
                      <a:cubicBezTo>
                        <a:pt x="21599" y="6912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83" name="Shape 102"/>
                <p:cNvSpPr/>
                <p:nvPr/>
              </p:nvSpPr>
              <p:spPr>
                <a:xfrm>
                  <a:off x="0" y="0"/>
                  <a:ext cx="1196033" cy="827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121" y="0"/>
                      </a:moveTo>
                      <a:lnTo>
                        <a:pt x="479" y="0"/>
                      </a:lnTo>
                      <a:cubicBezTo>
                        <a:pt x="214" y="0"/>
                        <a:pt x="0" y="312"/>
                        <a:pt x="0" y="697"/>
                      </a:cubicBezTo>
                      <a:lnTo>
                        <a:pt x="0" y="20903"/>
                      </a:lnTo>
                      <a:cubicBezTo>
                        <a:pt x="0" y="21288"/>
                        <a:pt x="214" y="21600"/>
                        <a:pt x="479" y="21600"/>
                      </a:cubicBezTo>
                      <a:lnTo>
                        <a:pt x="21121" y="21600"/>
                      </a:lnTo>
                      <a:cubicBezTo>
                        <a:pt x="21386" y="21600"/>
                        <a:pt x="21600" y="21288"/>
                        <a:pt x="21600" y="20903"/>
                      </a:cubicBezTo>
                      <a:lnTo>
                        <a:pt x="21600" y="697"/>
                      </a:lnTo>
                      <a:cubicBezTo>
                        <a:pt x="21600" y="312"/>
                        <a:pt x="21386" y="0"/>
                        <a:pt x="21121" y="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84" name="Shape 103"/>
                <p:cNvSpPr/>
                <p:nvPr/>
              </p:nvSpPr>
              <p:spPr>
                <a:xfrm>
                  <a:off x="76200" y="76200"/>
                  <a:ext cx="1043633" cy="675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grpSp>
              <p:nvGrpSpPr>
                <p:cNvPr id="185" name="Group 108"/>
                <p:cNvGrpSpPr/>
                <p:nvPr/>
              </p:nvGrpSpPr>
              <p:grpSpPr>
                <a:xfrm>
                  <a:off x="177800" y="279400"/>
                  <a:ext cx="838200" cy="279400"/>
                  <a:chOff x="0" y="0"/>
                  <a:chExt cx="838200" cy="279400"/>
                </a:xfrm>
              </p:grpSpPr>
              <p:sp>
                <p:nvSpPr>
                  <p:cNvPr id="186" name="Shape 104"/>
                  <p:cNvSpPr/>
                  <p:nvPr/>
                </p:nvSpPr>
                <p:spPr>
                  <a:xfrm>
                    <a:off x="0" y="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87" name="Shape 105"/>
                  <p:cNvSpPr/>
                  <p:nvPr/>
                </p:nvSpPr>
                <p:spPr>
                  <a:xfrm>
                    <a:off x="0" y="8890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88" name="Shape 106"/>
                  <p:cNvSpPr/>
                  <p:nvPr/>
                </p:nvSpPr>
                <p:spPr>
                  <a:xfrm>
                    <a:off x="0" y="16510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89" name="Shape 107"/>
                  <p:cNvSpPr/>
                  <p:nvPr/>
                </p:nvSpPr>
                <p:spPr>
                  <a:xfrm>
                    <a:off x="0" y="254000"/>
                    <a:ext cx="838200" cy="254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63" name="Shape 110"/>
              <p:cNvSpPr/>
              <p:nvPr/>
            </p:nvSpPr>
            <p:spPr>
              <a:xfrm>
                <a:off x="0" y="1016000"/>
                <a:ext cx="3274604" cy="1452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4"/>
                    </a:moveTo>
                    <a:lnTo>
                      <a:pt x="21600" y="20656"/>
                    </a:lnTo>
                    <a:cubicBezTo>
                      <a:pt x="21600" y="21177"/>
                      <a:pt x="21412" y="21600"/>
                      <a:pt x="21181" y="21600"/>
                    </a:cubicBezTo>
                    <a:lnTo>
                      <a:pt x="419" y="21600"/>
                    </a:lnTo>
                    <a:cubicBezTo>
                      <a:pt x="188" y="21600"/>
                      <a:pt x="0" y="21177"/>
                      <a:pt x="0" y="20656"/>
                    </a:cubicBezTo>
                    <a:lnTo>
                      <a:pt x="0" y="974"/>
                    </a:lnTo>
                    <a:cubicBezTo>
                      <a:pt x="0" y="453"/>
                      <a:pt x="188" y="30"/>
                      <a:pt x="419" y="30"/>
                    </a:cubicBezTo>
                    <a:lnTo>
                      <a:pt x="419" y="0"/>
                    </a:lnTo>
                    <a:lnTo>
                      <a:pt x="21181" y="0"/>
                    </a:lnTo>
                    <a:lnTo>
                      <a:pt x="21181" y="30"/>
                    </a:lnTo>
                    <a:cubicBezTo>
                      <a:pt x="21412" y="30"/>
                      <a:pt x="21600" y="453"/>
                      <a:pt x="21600" y="974"/>
                    </a:cubicBezTo>
                    <a:close/>
                  </a:path>
                </a:pathLst>
              </a:custGeom>
              <a:blipFill rotWithShape="1">
                <a:blip r:embed="rId11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grpSp>
            <p:nvGrpSpPr>
              <p:cNvPr id="164" name="Group 128"/>
              <p:cNvGrpSpPr/>
              <p:nvPr/>
            </p:nvGrpSpPr>
            <p:grpSpPr>
              <a:xfrm>
                <a:off x="520700" y="1308100"/>
                <a:ext cx="2239963" cy="876226"/>
                <a:chOff x="0" y="0"/>
                <a:chExt cx="2239962" cy="876225"/>
              </a:xfrm>
            </p:grpSpPr>
            <p:sp>
              <p:nvSpPr>
                <p:cNvPr id="165" name="Shape 111"/>
                <p:cNvSpPr/>
                <p:nvPr/>
              </p:nvSpPr>
              <p:spPr>
                <a:xfrm>
                  <a:off x="0" y="723900"/>
                  <a:ext cx="2239963" cy="152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grpSp>
              <p:nvGrpSpPr>
                <p:cNvPr id="166" name="Group 121"/>
                <p:cNvGrpSpPr/>
                <p:nvPr/>
              </p:nvGrpSpPr>
              <p:grpSpPr>
                <a:xfrm>
                  <a:off x="787400" y="0"/>
                  <a:ext cx="652599" cy="609600"/>
                  <a:chOff x="0" y="0"/>
                  <a:chExt cx="652598" cy="609600"/>
                </a:xfrm>
              </p:grpSpPr>
              <p:grpSp>
                <p:nvGrpSpPr>
                  <p:cNvPr id="173" name="Group 114"/>
                  <p:cNvGrpSpPr/>
                  <p:nvPr/>
                </p:nvGrpSpPr>
                <p:grpSpPr>
                  <a:xfrm>
                    <a:off x="0" y="0"/>
                    <a:ext cx="195399" cy="609600"/>
                    <a:chOff x="0" y="0"/>
                    <a:chExt cx="195398" cy="609600"/>
                  </a:xfrm>
                </p:grpSpPr>
                <p:sp>
                  <p:nvSpPr>
                    <p:cNvPr id="180" name="Shape 112"/>
                    <p:cNvSpPr/>
                    <p:nvPr/>
                  </p:nvSpPr>
                  <p:spPr>
                    <a:xfrm>
                      <a:off x="63500" y="0"/>
                      <a:ext cx="63500" cy="6096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20700"/>
                          </a:moveTo>
                          <a:cubicBezTo>
                            <a:pt x="21600" y="21195"/>
                            <a:pt x="17712" y="21600"/>
                            <a:pt x="12960" y="21600"/>
                          </a:cubicBezTo>
                          <a:lnTo>
                            <a:pt x="8640" y="21600"/>
                          </a:lnTo>
                          <a:cubicBezTo>
                            <a:pt x="3888" y="21600"/>
                            <a:pt x="0" y="21195"/>
                            <a:pt x="0" y="20700"/>
                          </a:cubicBezTo>
                          <a:lnTo>
                            <a:pt x="0" y="900"/>
                          </a:lnTo>
                          <a:cubicBezTo>
                            <a:pt x="0" y="405"/>
                            <a:pt x="3888" y="0"/>
                            <a:pt x="8640" y="0"/>
                          </a:cubicBezTo>
                          <a:lnTo>
                            <a:pt x="12960" y="0"/>
                          </a:lnTo>
                          <a:cubicBezTo>
                            <a:pt x="17712" y="0"/>
                            <a:pt x="21600" y="405"/>
                            <a:pt x="21600" y="900"/>
                          </a:cubicBezTo>
                          <a:cubicBezTo>
                            <a:pt x="21600" y="900"/>
                            <a:pt x="21600" y="20700"/>
                            <a:pt x="21600" y="20700"/>
                          </a:cubicBezTo>
                          <a:close/>
                        </a:path>
                      </a:pathLst>
                    </a:custGeom>
                    <a:blipFill rotWithShape="1">
                      <a:blip r:embed="rId13"/>
                      <a:srcRect/>
                      <a:tile tx="0" ty="0" sx="100000" sy="100000" flip="none" algn="tl"/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defTabSz="457200">
                        <a:defRPr sz="30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181" name="Shape 113"/>
                    <p:cNvSpPr/>
                    <p:nvPr/>
                  </p:nvSpPr>
                  <p:spPr>
                    <a:xfrm>
                      <a:off x="0" y="431800"/>
                      <a:ext cx="195399" cy="644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10800"/>
                          </a:moveTo>
                          <a:cubicBezTo>
                            <a:pt x="21600" y="16745"/>
                            <a:pt x="19704" y="21600"/>
                            <a:pt x="17388" y="21600"/>
                          </a:cubicBezTo>
                          <a:lnTo>
                            <a:pt x="4212" y="21600"/>
                          </a:lnTo>
                          <a:cubicBezTo>
                            <a:pt x="1896" y="21600"/>
                            <a:pt x="0" y="16745"/>
                            <a:pt x="0" y="10800"/>
                          </a:cubicBezTo>
                          <a:cubicBezTo>
                            <a:pt x="0" y="4864"/>
                            <a:pt x="1896" y="0"/>
                            <a:pt x="4212" y="0"/>
                          </a:cubicBezTo>
                          <a:lnTo>
                            <a:pt x="17388" y="0"/>
                          </a:lnTo>
                          <a:cubicBezTo>
                            <a:pt x="19704" y="0"/>
                            <a:pt x="21600" y="4864"/>
                            <a:pt x="21600" y="10800"/>
                          </a:cubicBezTo>
                          <a:close/>
                        </a:path>
                      </a:pathLst>
                    </a:custGeom>
                    <a:blipFill rotWithShape="1">
                      <a:blip r:embed="rId12"/>
                      <a:srcRect/>
                      <a:tile tx="0" ty="0" sx="100000" sy="100000" flip="none" algn="tl"/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defTabSz="457200">
                        <a:defRPr sz="30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Gill Sans"/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74" name="Group 117"/>
                  <p:cNvGrpSpPr/>
                  <p:nvPr/>
                </p:nvGrpSpPr>
                <p:grpSpPr>
                  <a:xfrm>
                    <a:off x="228600" y="0"/>
                    <a:ext cx="195387" cy="609600"/>
                    <a:chOff x="0" y="0"/>
                    <a:chExt cx="195386" cy="609600"/>
                  </a:xfrm>
                </p:grpSpPr>
                <p:sp>
                  <p:nvSpPr>
                    <p:cNvPr id="178" name="Shape 115"/>
                    <p:cNvSpPr/>
                    <p:nvPr/>
                  </p:nvSpPr>
                  <p:spPr>
                    <a:xfrm>
                      <a:off x="63500" y="0"/>
                      <a:ext cx="63500" cy="6096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20700"/>
                          </a:moveTo>
                          <a:cubicBezTo>
                            <a:pt x="21600" y="21195"/>
                            <a:pt x="17712" y="21600"/>
                            <a:pt x="12960" y="21600"/>
                          </a:cubicBezTo>
                          <a:lnTo>
                            <a:pt x="8640" y="21600"/>
                          </a:lnTo>
                          <a:cubicBezTo>
                            <a:pt x="3888" y="21600"/>
                            <a:pt x="0" y="21195"/>
                            <a:pt x="0" y="20700"/>
                          </a:cubicBezTo>
                          <a:lnTo>
                            <a:pt x="0" y="900"/>
                          </a:lnTo>
                          <a:cubicBezTo>
                            <a:pt x="0" y="405"/>
                            <a:pt x="3888" y="0"/>
                            <a:pt x="8640" y="0"/>
                          </a:cubicBezTo>
                          <a:lnTo>
                            <a:pt x="12960" y="0"/>
                          </a:lnTo>
                          <a:cubicBezTo>
                            <a:pt x="17712" y="0"/>
                            <a:pt x="21600" y="405"/>
                            <a:pt x="21600" y="900"/>
                          </a:cubicBezTo>
                          <a:cubicBezTo>
                            <a:pt x="21600" y="900"/>
                            <a:pt x="21600" y="20700"/>
                            <a:pt x="21600" y="20700"/>
                          </a:cubicBezTo>
                          <a:close/>
                        </a:path>
                      </a:pathLst>
                    </a:custGeom>
                    <a:blipFill rotWithShape="1">
                      <a:blip r:embed="rId13"/>
                      <a:srcRect/>
                      <a:tile tx="0" ty="0" sx="100000" sy="100000" flip="none" algn="tl"/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defTabSz="457200">
                        <a:defRPr sz="30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179" name="Shape 116"/>
                    <p:cNvSpPr/>
                    <p:nvPr/>
                  </p:nvSpPr>
                  <p:spPr>
                    <a:xfrm>
                      <a:off x="0" y="292100"/>
                      <a:ext cx="195387" cy="644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10800"/>
                          </a:moveTo>
                          <a:cubicBezTo>
                            <a:pt x="21600" y="16745"/>
                            <a:pt x="19705" y="21600"/>
                            <a:pt x="17388" y="21600"/>
                          </a:cubicBezTo>
                          <a:lnTo>
                            <a:pt x="4212" y="21600"/>
                          </a:lnTo>
                          <a:cubicBezTo>
                            <a:pt x="1895" y="21600"/>
                            <a:pt x="0" y="16745"/>
                            <a:pt x="0" y="10800"/>
                          </a:cubicBezTo>
                          <a:cubicBezTo>
                            <a:pt x="0" y="4864"/>
                            <a:pt x="1895" y="0"/>
                            <a:pt x="4212" y="0"/>
                          </a:cubicBezTo>
                          <a:lnTo>
                            <a:pt x="17388" y="0"/>
                          </a:lnTo>
                          <a:cubicBezTo>
                            <a:pt x="19705" y="0"/>
                            <a:pt x="21600" y="4864"/>
                            <a:pt x="21600" y="10800"/>
                          </a:cubicBezTo>
                          <a:close/>
                        </a:path>
                      </a:pathLst>
                    </a:custGeom>
                    <a:blipFill rotWithShape="1">
                      <a:blip r:embed="rId12"/>
                      <a:srcRect/>
                      <a:tile tx="0" ty="0" sx="100000" sy="100000" flip="none" algn="tl"/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defTabSz="457200">
                        <a:defRPr sz="30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Gill Sans"/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75" name="Group 120"/>
                  <p:cNvGrpSpPr/>
                  <p:nvPr/>
                </p:nvGrpSpPr>
                <p:grpSpPr>
                  <a:xfrm>
                    <a:off x="457200" y="0"/>
                    <a:ext cx="195399" cy="609600"/>
                    <a:chOff x="0" y="0"/>
                    <a:chExt cx="195398" cy="609600"/>
                  </a:xfrm>
                </p:grpSpPr>
                <p:sp>
                  <p:nvSpPr>
                    <p:cNvPr id="176" name="Shape 118"/>
                    <p:cNvSpPr/>
                    <p:nvPr/>
                  </p:nvSpPr>
                  <p:spPr>
                    <a:xfrm>
                      <a:off x="63500" y="0"/>
                      <a:ext cx="63500" cy="6096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20700"/>
                          </a:moveTo>
                          <a:cubicBezTo>
                            <a:pt x="21600" y="21195"/>
                            <a:pt x="17712" y="21600"/>
                            <a:pt x="12960" y="21600"/>
                          </a:cubicBezTo>
                          <a:lnTo>
                            <a:pt x="8640" y="21600"/>
                          </a:lnTo>
                          <a:cubicBezTo>
                            <a:pt x="3888" y="21600"/>
                            <a:pt x="0" y="21195"/>
                            <a:pt x="0" y="20700"/>
                          </a:cubicBezTo>
                          <a:lnTo>
                            <a:pt x="0" y="900"/>
                          </a:lnTo>
                          <a:cubicBezTo>
                            <a:pt x="0" y="405"/>
                            <a:pt x="3888" y="0"/>
                            <a:pt x="8640" y="0"/>
                          </a:cubicBezTo>
                          <a:lnTo>
                            <a:pt x="12960" y="0"/>
                          </a:lnTo>
                          <a:cubicBezTo>
                            <a:pt x="17712" y="0"/>
                            <a:pt x="21600" y="405"/>
                            <a:pt x="21600" y="900"/>
                          </a:cubicBezTo>
                          <a:cubicBezTo>
                            <a:pt x="21600" y="900"/>
                            <a:pt x="21600" y="20700"/>
                            <a:pt x="21600" y="20700"/>
                          </a:cubicBezTo>
                          <a:close/>
                        </a:path>
                      </a:pathLst>
                    </a:custGeom>
                    <a:blipFill rotWithShape="1">
                      <a:blip r:embed="rId13"/>
                      <a:srcRect/>
                      <a:tile tx="0" ty="0" sx="100000" sy="100000" flip="none" algn="tl"/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defTabSz="457200">
                        <a:defRPr sz="30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177" name="Shape 119"/>
                    <p:cNvSpPr/>
                    <p:nvPr/>
                  </p:nvSpPr>
                  <p:spPr>
                    <a:xfrm>
                      <a:off x="0" y="127000"/>
                      <a:ext cx="195399" cy="644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10800"/>
                          </a:moveTo>
                          <a:cubicBezTo>
                            <a:pt x="21600" y="16736"/>
                            <a:pt x="19705" y="21600"/>
                            <a:pt x="17388" y="21600"/>
                          </a:cubicBezTo>
                          <a:lnTo>
                            <a:pt x="4212" y="21600"/>
                          </a:lnTo>
                          <a:cubicBezTo>
                            <a:pt x="1895" y="21600"/>
                            <a:pt x="0" y="16736"/>
                            <a:pt x="0" y="10800"/>
                          </a:cubicBezTo>
                          <a:cubicBezTo>
                            <a:pt x="0" y="4855"/>
                            <a:pt x="1895" y="0"/>
                            <a:pt x="4212" y="0"/>
                          </a:cubicBezTo>
                          <a:lnTo>
                            <a:pt x="17388" y="0"/>
                          </a:lnTo>
                          <a:cubicBezTo>
                            <a:pt x="19705" y="0"/>
                            <a:pt x="21600" y="4855"/>
                            <a:pt x="21600" y="10800"/>
                          </a:cubicBezTo>
                          <a:close/>
                        </a:path>
                      </a:pathLst>
                    </a:custGeom>
                    <a:blipFill rotWithShape="1">
                      <a:blip r:embed="rId12"/>
                      <a:srcRect/>
                      <a:tile tx="0" ty="0" sx="100000" sy="100000" flip="none" algn="tl"/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defTabSz="457200">
                        <a:defRPr sz="30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Gill Sans"/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67" name="Group 124"/>
                <p:cNvGrpSpPr/>
                <p:nvPr/>
              </p:nvGrpSpPr>
              <p:grpSpPr>
                <a:xfrm>
                  <a:off x="1549400" y="12700"/>
                  <a:ext cx="665399" cy="584052"/>
                  <a:chOff x="0" y="0"/>
                  <a:chExt cx="665398" cy="584051"/>
                </a:xfrm>
              </p:grpSpPr>
              <p:sp>
                <p:nvSpPr>
                  <p:cNvPr id="171" name="Shape 122"/>
                  <p:cNvSpPr/>
                  <p:nvPr/>
                </p:nvSpPr>
                <p:spPr>
                  <a:xfrm>
                    <a:off x="0" y="0"/>
                    <a:ext cx="665399" cy="5840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21600" y="21600"/>
                        </a:lnTo>
                        <a:cubicBezTo>
                          <a:pt x="2160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blipFill rotWithShape="1">
                    <a:blip r:embed="rId11"/>
                    <a:srcRect/>
                    <a:tile tx="0" ty="0" sx="100000" sy="100000" flip="none" algn="tl"/>
                  </a:blipFill>
                  <a:ln w="25400" cap="flat">
                    <a:solidFill>
                      <a:srgbClr val="E4B34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72" name="Shape 123"/>
                  <p:cNvSpPr/>
                  <p:nvPr/>
                </p:nvSpPr>
                <p:spPr>
                  <a:xfrm>
                    <a:off x="63500" y="63500"/>
                    <a:ext cx="533400" cy="457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622" y="21600"/>
                        </a:moveTo>
                        <a:lnTo>
                          <a:pt x="21600" y="21600"/>
                        </a:lnTo>
                        <a:lnTo>
                          <a:pt x="21600" y="16760"/>
                        </a:lnTo>
                        <a:lnTo>
                          <a:pt x="19622" y="16760"/>
                        </a:lnTo>
                        <a:cubicBezTo>
                          <a:pt x="19622" y="16760"/>
                          <a:pt x="19622" y="21600"/>
                          <a:pt x="19622" y="21600"/>
                        </a:cubicBezTo>
                        <a:close/>
                        <a:moveTo>
                          <a:pt x="14591" y="21600"/>
                        </a:moveTo>
                        <a:lnTo>
                          <a:pt x="16569" y="21600"/>
                        </a:lnTo>
                        <a:lnTo>
                          <a:pt x="16569" y="16760"/>
                        </a:lnTo>
                        <a:lnTo>
                          <a:pt x="14591" y="16760"/>
                        </a:lnTo>
                        <a:cubicBezTo>
                          <a:pt x="14591" y="16760"/>
                          <a:pt x="14591" y="21600"/>
                          <a:pt x="14591" y="21600"/>
                        </a:cubicBezTo>
                        <a:close/>
                        <a:moveTo>
                          <a:pt x="10063" y="21600"/>
                        </a:moveTo>
                        <a:lnTo>
                          <a:pt x="12041" y="21600"/>
                        </a:lnTo>
                        <a:lnTo>
                          <a:pt x="12041" y="16760"/>
                        </a:lnTo>
                        <a:lnTo>
                          <a:pt x="10063" y="16760"/>
                        </a:lnTo>
                        <a:cubicBezTo>
                          <a:pt x="10063" y="16760"/>
                          <a:pt x="10063" y="21600"/>
                          <a:pt x="10063" y="21600"/>
                        </a:cubicBezTo>
                        <a:close/>
                        <a:moveTo>
                          <a:pt x="5031" y="21600"/>
                        </a:moveTo>
                        <a:lnTo>
                          <a:pt x="7009" y="21600"/>
                        </a:lnTo>
                        <a:lnTo>
                          <a:pt x="7009" y="16760"/>
                        </a:lnTo>
                        <a:lnTo>
                          <a:pt x="5031" y="16760"/>
                        </a:lnTo>
                        <a:cubicBezTo>
                          <a:pt x="5031" y="16760"/>
                          <a:pt x="5031" y="21600"/>
                          <a:pt x="5031" y="21600"/>
                        </a:cubicBezTo>
                        <a:close/>
                        <a:moveTo>
                          <a:pt x="0" y="21600"/>
                        </a:moveTo>
                        <a:lnTo>
                          <a:pt x="1978" y="21600"/>
                        </a:lnTo>
                        <a:lnTo>
                          <a:pt x="1978" y="16760"/>
                        </a:lnTo>
                        <a:lnTo>
                          <a:pt x="0" y="16760"/>
                        </a:lnTo>
                        <a:cubicBezTo>
                          <a:pt x="0" y="16760"/>
                          <a:pt x="0" y="21600"/>
                          <a:pt x="0" y="21600"/>
                        </a:cubicBezTo>
                        <a:close/>
                        <a:moveTo>
                          <a:pt x="19622" y="13437"/>
                        </a:moveTo>
                        <a:lnTo>
                          <a:pt x="21600" y="13437"/>
                        </a:lnTo>
                        <a:lnTo>
                          <a:pt x="21600" y="8597"/>
                        </a:lnTo>
                        <a:lnTo>
                          <a:pt x="19622" y="8597"/>
                        </a:lnTo>
                        <a:cubicBezTo>
                          <a:pt x="19622" y="8597"/>
                          <a:pt x="19622" y="13437"/>
                          <a:pt x="19622" y="13437"/>
                        </a:cubicBezTo>
                        <a:close/>
                        <a:moveTo>
                          <a:pt x="14591" y="13437"/>
                        </a:moveTo>
                        <a:lnTo>
                          <a:pt x="16569" y="13437"/>
                        </a:lnTo>
                        <a:lnTo>
                          <a:pt x="16569" y="8597"/>
                        </a:lnTo>
                        <a:lnTo>
                          <a:pt x="14591" y="8597"/>
                        </a:lnTo>
                        <a:cubicBezTo>
                          <a:pt x="14591" y="8597"/>
                          <a:pt x="14591" y="13437"/>
                          <a:pt x="14591" y="13437"/>
                        </a:cubicBezTo>
                        <a:close/>
                        <a:moveTo>
                          <a:pt x="10063" y="13437"/>
                        </a:moveTo>
                        <a:lnTo>
                          <a:pt x="12041" y="13437"/>
                        </a:lnTo>
                        <a:lnTo>
                          <a:pt x="12041" y="8597"/>
                        </a:lnTo>
                        <a:lnTo>
                          <a:pt x="10063" y="8597"/>
                        </a:lnTo>
                        <a:cubicBezTo>
                          <a:pt x="10063" y="8597"/>
                          <a:pt x="10063" y="13437"/>
                          <a:pt x="10063" y="13437"/>
                        </a:cubicBezTo>
                        <a:close/>
                        <a:moveTo>
                          <a:pt x="5031" y="13437"/>
                        </a:moveTo>
                        <a:lnTo>
                          <a:pt x="7009" y="13437"/>
                        </a:lnTo>
                        <a:lnTo>
                          <a:pt x="7009" y="8597"/>
                        </a:lnTo>
                        <a:lnTo>
                          <a:pt x="5031" y="8597"/>
                        </a:lnTo>
                        <a:cubicBezTo>
                          <a:pt x="5031" y="8597"/>
                          <a:pt x="5031" y="13437"/>
                          <a:pt x="5031" y="13437"/>
                        </a:cubicBezTo>
                        <a:close/>
                        <a:moveTo>
                          <a:pt x="0" y="13437"/>
                        </a:moveTo>
                        <a:lnTo>
                          <a:pt x="1978" y="13437"/>
                        </a:lnTo>
                        <a:lnTo>
                          <a:pt x="1978" y="8597"/>
                        </a:lnTo>
                        <a:lnTo>
                          <a:pt x="0" y="8597"/>
                        </a:lnTo>
                        <a:cubicBezTo>
                          <a:pt x="0" y="8597"/>
                          <a:pt x="0" y="13437"/>
                          <a:pt x="0" y="13437"/>
                        </a:cubicBezTo>
                        <a:close/>
                        <a:moveTo>
                          <a:pt x="19622" y="4840"/>
                        </a:moveTo>
                        <a:lnTo>
                          <a:pt x="21600" y="4840"/>
                        </a:lnTo>
                        <a:lnTo>
                          <a:pt x="21600" y="0"/>
                        </a:lnTo>
                        <a:lnTo>
                          <a:pt x="19622" y="0"/>
                        </a:lnTo>
                        <a:cubicBezTo>
                          <a:pt x="19622" y="0"/>
                          <a:pt x="19622" y="4840"/>
                          <a:pt x="19622" y="4840"/>
                        </a:cubicBezTo>
                        <a:close/>
                        <a:moveTo>
                          <a:pt x="14591" y="4840"/>
                        </a:moveTo>
                        <a:lnTo>
                          <a:pt x="16569" y="4840"/>
                        </a:lnTo>
                        <a:lnTo>
                          <a:pt x="16569" y="0"/>
                        </a:lnTo>
                        <a:lnTo>
                          <a:pt x="14591" y="0"/>
                        </a:lnTo>
                        <a:cubicBezTo>
                          <a:pt x="14591" y="0"/>
                          <a:pt x="14591" y="4840"/>
                          <a:pt x="14591" y="4840"/>
                        </a:cubicBezTo>
                        <a:close/>
                        <a:moveTo>
                          <a:pt x="10063" y="4840"/>
                        </a:moveTo>
                        <a:lnTo>
                          <a:pt x="12041" y="4840"/>
                        </a:lnTo>
                        <a:lnTo>
                          <a:pt x="12041" y="0"/>
                        </a:lnTo>
                        <a:lnTo>
                          <a:pt x="10063" y="0"/>
                        </a:lnTo>
                        <a:cubicBezTo>
                          <a:pt x="10063" y="0"/>
                          <a:pt x="10063" y="4840"/>
                          <a:pt x="10063" y="4840"/>
                        </a:cubicBezTo>
                        <a:close/>
                        <a:moveTo>
                          <a:pt x="5031" y="4840"/>
                        </a:moveTo>
                        <a:lnTo>
                          <a:pt x="7009" y="4840"/>
                        </a:lnTo>
                        <a:lnTo>
                          <a:pt x="7009" y="0"/>
                        </a:lnTo>
                        <a:lnTo>
                          <a:pt x="5031" y="0"/>
                        </a:lnTo>
                        <a:cubicBezTo>
                          <a:pt x="5031" y="0"/>
                          <a:pt x="5031" y="4840"/>
                          <a:pt x="5031" y="4840"/>
                        </a:cubicBezTo>
                        <a:close/>
                        <a:moveTo>
                          <a:pt x="0" y="0"/>
                        </a:moveTo>
                        <a:lnTo>
                          <a:pt x="1978" y="0"/>
                        </a:lnTo>
                        <a:lnTo>
                          <a:pt x="1978" y="4840"/>
                        </a:lnTo>
                        <a:lnTo>
                          <a:pt x="0" y="4840"/>
                        </a:lnTo>
                        <a:cubicBezTo>
                          <a:pt x="0" y="484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blipFill rotWithShape="1">
                    <a:blip r:embed="rId9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8" name="Group 127"/>
                <p:cNvGrpSpPr/>
                <p:nvPr/>
              </p:nvGrpSpPr>
              <p:grpSpPr>
                <a:xfrm>
                  <a:off x="12700" y="12700"/>
                  <a:ext cx="665399" cy="584052"/>
                  <a:chOff x="0" y="0"/>
                  <a:chExt cx="665398" cy="584051"/>
                </a:xfrm>
              </p:grpSpPr>
              <p:sp>
                <p:nvSpPr>
                  <p:cNvPr id="169" name="Shape 125"/>
                  <p:cNvSpPr/>
                  <p:nvPr/>
                </p:nvSpPr>
                <p:spPr>
                  <a:xfrm>
                    <a:off x="0" y="0"/>
                    <a:ext cx="665399" cy="5840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21600" y="21600"/>
                        </a:lnTo>
                        <a:cubicBezTo>
                          <a:pt x="2160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blipFill rotWithShape="1">
                    <a:blip r:embed="rId11"/>
                    <a:srcRect/>
                    <a:tile tx="0" ty="0" sx="100000" sy="100000" flip="none" algn="tl"/>
                  </a:blipFill>
                  <a:ln w="25400" cap="flat">
                    <a:solidFill>
                      <a:srgbClr val="E4B34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70" name="Shape 126"/>
                  <p:cNvSpPr/>
                  <p:nvPr/>
                </p:nvSpPr>
                <p:spPr>
                  <a:xfrm>
                    <a:off x="63500" y="63500"/>
                    <a:ext cx="533400" cy="457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622" y="21600"/>
                        </a:moveTo>
                        <a:lnTo>
                          <a:pt x="21600" y="21600"/>
                        </a:lnTo>
                        <a:lnTo>
                          <a:pt x="21600" y="16760"/>
                        </a:lnTo>
                        <a:lnTo>
                          <a:pt x="19622" y="16760"/>
                        </a:lnTo>
                        <a:cubicBezTo>
                          <a:pt x="19622" y="16760"/>
                          <a:pt x="19622" y="21600"/>
                          <a:pt x="19622" y="21600"/>
                        </a:cubicBezTo>
                        <a:close/>
                        <a:moveTo>
                          <a:pt x="14591" y="21600"/>
                        </a:moveTo>
                        <a:lnTo>
                          <a:pt x="16569" y="21600"/>
                        </a:lnTo>
                        <a:lnTo>
                          <a:pt x="16569" y="16760"/>
                        </a:lnTo>
                        <a:lnTo>
                          <a:pt x="14591" y="16760"/>
                        </a:lnTo>
                        <a:cubicBezTo>
                          <a:pt x="14591" y="16760"/>
                          <a:pt x="14591" y="21600"/>
                          <a:pt x="14591" y="21600"/>
                        </a:cubicBezTo>
                        <a:close/>
                        <a:moveTo>
                          <a:pt x="10063" y="21600"/>
                        </a:moveTo>
                        <a:lnTo>
                          <a:pt x="12041" y="21600"/>
                        </a:lnTo>
                        <a:lnTo>
                          <a:pt x="12041" y="16760"/>
                        </a:lnTo>
                        <a:lnTo>
                          <a:pt x="10063" y="16760"/>
                        </a:lnTo>
                        <a:cubicBezTo>
                          <a:pt x="10063" y="16760"/>
                          <a:pt x="10063" y="21600"/>
                          <a:pt x="10063" y="21600"/>
                        </a:cubicBezTo>
                        <a:close/>
                        <a:moveTo>
                          <a:pt x="5031" y="21600"/>
                        </a:moveTo>
                        <a:lnTo>
                          <a:pt x="7009" y="21600"/>
                        </a:lnTo>
                        <a:lnTo>
                          <a:pt x="7009" y="16760"/>
                        </a:lnTo>
                        <a:lnTo>
                          <a:pt x="5031" y="16760"/>
                        </a:lnTo>
                        <a:cubicBezTo>
                          <a:pt x="5031" y="16760"/>
                          <a:pt x="5031" y="21600"/>
                          <a:pt x="5031" y="21600"/>
                        </a:cubicBezTo>
                        <a:close/>
                        <a:moveTo>
                          <a:pt x="0" y="21600"/>
                        </a:moveTo>
                        <a:lnTo>
                          <a:pt x="1978" y="21600"/>
                        </a:lnTo>
                        <a:lnTo>
                          <a:pt x="1978" y="16760"/>
                        </a:lnTo>
                        <a:lnTo>
                          <a:pt x="0" y="16760"/>
                        </a:lnTo>
                        <a:cubicBezTo>
                          <a:pt x="0" y="16760"/>
                          <a:pt x="0" y="21600"/>
                          <a:pt x="0" y="21600"/>
                        </a:cubicBezTo>
                        <a:close/>
                        <a:moveTo>
                          <a:pt x="19622" y="13437"/>
                        </a:moveTo>
                        <a:lnTo>
                          <a:pt x="21600" y="13437"/>
                        </a:lnTo>
                        <a:lnTo>
                          <a:pt x="21600" y="8597"/>
                        </a:lnTo>
                        <a:lnTo>
                          <a:pt x="19622" y="8597"/>
                        </a:lnTo>
                        <a:cubicBezTo>
                          <a:pt x="19622" y="8597"/>
                          <a:pt x="19622" y="13437"/>
                          <a:pt x="19622" y="13437"/>
                        </a:cubicBezTo>
                        <a:close/>
                        <a:moveTo>
                          <a:pt x="14591" y="13437"/>
                        </a:moveTo>
                        <a:lnTo>
                          <a:pt x="16569" y="13437"/>
                        </a:lnTo>
                        <a:lnTo>
                          <a:pt x="16569" y="8597"/>
                        </a:lnTo>
                        <a:lnTo>
                          <a:pt x="14591" y="8597"/>
                        </a:lnTo>
                        <a:cubicBezTo>
                          <a:pt x="14591" y="8597"/>
                          <a:pt x="14591" y="13437"/>
                          <a:pt x="14591" y="13437"/>
                        </a:cubicBezTo>
                        <a:close/>
                        <a:moveTo>
                          <a:pt x="10063" y="13437"/>
                        </a:moveTo>
                        <a:lnTo>
                          <a:pt x="12041" y="13437"/>
                        </a:lnTo>
                        <a:lnTo>
                          <a:pt x="12041" y="8597"/>
                        </a:lnTo>
                        <a:lnTo>
                          <a:pt x="10063" y="8597"/>
                        </a:lnTo>
                        <a:cubicBezTo>
                          <a:pt x="10063" y="8597"/>
                          <a:pt x="10063" y="13437"/>
                          <a:pt x="10063" y="13437"/>
                        </a:cubicBezTo>
                        <a:close/>
                        <a:moveTo>
                          <a:pt x="5031" y="13437"/>
                        </a:moveTo>
                        <a:lnTo>
                          <a:pt x="7009" y="13437"/>
                        </a:lnTo>
                        <a:lnTo>
                          <a:pt x="7009" y="8597"/>
                        </a:lnTo>
                        <a:lnTo>
                          <a:pt x="5031" y="8597"/>
                        </a:lnTo>
                        <a:cubicBezTo>
                          <a:pt x="5031" y="8597"/>
                          <a:pt x="5031" y="13437"/>
                          <a:pt x="5031" y="13437"/>
                        </a:cubicBezTo>
                        <a:close/>
                        <a:moveTo>
                          <a:pt x="0" y="13437"/>
                        </a:moveTo>
                        <a:lnTo>
                          <a:pt x="1978" y="13437"/>
                        </a:lnTo>
                        <a:lnTo>
                          <a:pt x="1978" y="8597"/>
                        </a:lnTo>
                        <a:lnTo>
                          <a:pt x="0" y="8597"/>
                        </a:lnTo>
                        <a:cubicBezTo>
                          <a:pt x="0" y="8597"/>
                          <a:pt x="0" y="13437"/>
                          <a:pt x="0" y="13437"/>
                        </a:cubicBezTo>
                        <a:close/>
                        <a:moveTo>
                          <a:pt x="19622" y="4840"/>
                        </a:moveTo>
                        <a:lnTo>
                          <a:pt x="21600" y="4840"/>
                        </a:lnTo>
                        <a:lnTo>
                          <a:pt x="21600" y="0"/>
                        </a:lnTo>
                        <a:lnTo>
                          <a:pt x="19622" y="0"/>
                        </a:lnTo>
                        <a:cubicBezTo>
                          <a:pt x="19622" y="0"/>
                          <a:pt x="19622" y="4840"/>
                          <a:pt x="19622" y="4840"/>
                        </a:cubicBezTo>
                        <a:close/>
                        <a:moveTo>
                          <a:pt x="14591" y="4840"/>
                        </a:moveTo>
                        <a:lnTo>
                          <a:pt x="16569" y="4840"/>
                        </a:lnTo>
                        <a:lnTo>
                          <a:pt x="16569" y="0"/>
                        </a:lnTo>
                        <a:lnTo>
                          <a:pt x="14591" y="0"/>
                        </a:lnTo>
                        <a:cubicBezTo>
                          <a:pt x="14591" y="0"/>
                          <a:pt x="14591" y="4840"/>
                          <a:pt x="14591" y="4840"/>
                        </a:cubicBezTo>
                        <a:close/>
                        <a:moveTo>
                          <a:pt x="10063" y="4840"/>
                        </a:moveTo>
                        <a:lnTo>
                          <a:pt x="12041" y="4840"/>
                        </a:lnTo>
                        <a:lnTo>
                          <a:pt x="12041" y="0"/>
                        </a:lnTo>
                        <a:lnTo>
                          <a:pt x="10063" y="0"/>
                        </a:lnTo>
                        <a:cubicBezTo>
                          <a:pt x="10063" y="0"/>
                          <a:pt x="10063" y="4840"/>
                          <a:pt x="10063" y="4840"/>
                        </a:cubicBezTo>
                        <a:close/>
                        <a:moveTo>
                          <a:pt x="5031" y="4840"/>
                        </a:moveTo>
                        <a:lnTo>
                          <a:pt x="7009" y="4840"/>
                        </a:lnTo>
                        <a:lnTo>
                          <a:pt x="7009" y="0"/>
                        </a:lnTo>
                        <a:lnTo>
                          <a:pt x="5031" y="0"/>
                        </a:lnTo>
                        <a:cubicBezTo>
                          <a:pt x="5031" y="0"/>
                          <a:pt x="5031" y="4840"/>
                          <a:pt x="5031" y="4840"/>
                        </a:cubicBezTo>
                        <a:close/>
                        <a:moveTo>
                          <a:pt x="0" y="0"/>
                        </a:moveTo>
                        <a:lnTo>
                          <a:pt x="1978" y="0"/>
                        </a:lnTo>
                        <a:lnTo>
                          <a:pt x="1978" y="4840"/>
                        </a:lnTo>
                        <a:lnTo>
                          <a:pt x="0" y="4840"/>
                        </a:lnTo>
                        <a:cubicBezTo>
                          <a:pt x="0" y="484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blipFill rotWithShape="1">
                    <a:blip r:embed="rId9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73" name="Group 136"/>
            <p:cNvGrpSpPr/>
            <p:nvPr/>
          </p:nvGrpSpPr>
          <p:grpSpPr>
            <a:xfrm>
              <a:off x="7282739" y="4109160"/>
              <a:ext cx="2350571" cy="2385688"/>
              <a:chOff x="0" y="0"/>
              <a:chExt cx="2350569" cy="2385687"/>
            </a:xfrm>
          </p:grpSpPr>
          <p:sp>
            <p:nvSpPr>
              <p:cNvPr id="155" name="Shape 130"/>
              <p:cNvSpPr/>
              <p:nvPr/>
            </p:nvSpPr>
            <p:spPr>
              <a:xfrm>
                <a:off x="57860" y="69139"/>
                <a:ext cx="2223741" cy="2314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65" y="0"/>
                    </a:moveTo>
                    <a:lnTo>
                      <a:pt x="0" y="0"/>
                    </a:lnTo>
                    <a:lnTo>
                      <a:pt x="0" y="1841"/>
                    </a:lnTo>
                    <a:lnTo>
                      <a:pt x="19068" y="1840"/>
                    </a:lnTo>
                    <a:cubicBezTo>
                      <a:pt x="19408" y="1840"/>
                      <a:pt x="19684" y="2106"/>
                      <a:pt x="19684" y="2433"/>
                    </a:cubicBezTo>
                    <a:lnTo>
                      <a:pt x="19684" y="21600"/>
                    </a:lnTo>
                    <a:lnTo>
                      <a:pt x="21600" y="21600"/>
                    </a:lnTo>
                    <a:lnTo>
                      <a:pt x="21600" y="1185"/>
                    </a:lnTo>
                    <a:cubicBezTo>
                      <a:pt x="21600" y="531"/>
                      <a:pt x="21047" y="0"/>
                      <a:pt x="20365" y="0"/>
                    </a:cubicBez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56" name="Shape 131"/>
              <p:cNvSpPr/>
              <p:nvPr/>
            </p:nvSpPr>
            <p:spPr>
              <a:xfrm>
                <a:off x="32460" y="589839"/>
                <a:ext cx="1713558" cy="1795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98" y="0"/>
                    </a:moveTo>
                    <a:lnTo>
                      <a:pt x="0" y="0"/>
                    </a:lnTo>
                    <a:lnTo>
                      <a:pt x="0" y="2372"/>
                    </a:lnTo>
                    <a:lnTo>
                      <a:pt x="18314" y="2372"/>
                    </a:lnTo>
                    <a:cubicBezTo>
                      <a:pt x="18755" y="2372"/>
                      <a:pt x="19114" y="2714"/>
                      <a:pt x="19114" y="3136"/>
                    </a:cubicBezTo>
                    <a:lnTo>
                      <a:pt x="19114" y="21600"/>
                    </a:lnTo>
                    <a:lnTo>
                      <a:pt x="21600" y="21600"/>
                    </a:lnTo>
                    <a:lnTo>
                      <a:pt x="21600" y="1528"/>
                    </a:lnTo>
                    <a:cubicBezTo>
                      <a:pt x="21600" y="684"/>
                      <a:pt x="20883" y="0"/>
                      <a:pt x="19998" y="0"/>
                    </a:cubicBez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57" name="Shape 132"/>
              <p:cNvSpPr/>
              <p:nvPr/>
            </p:nvSpPr>
            <p:spPr>
              <a:xfrm>
                <a:off x="2026360" y="2088440"/>
                <a:ext cx="324210" cy="185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403"/>
                    </a:lnTo>
                    <a:lnTo>
                      <a:pt x="2" y="7403"/>
                    </a:lnTo>
                    <a:cubicBezTo>
                      <a:pt x="2" y="7393"/>
                      <a:pt x="0" y="7386"/>
                      <a:pt x="0" y="7376"/>
                    </a:cubicBezTo>
                    <a:cubicBezTo>
                      <a:pt x="0" y="3322"/>
                      <a:pt x="1876" y="39"/>
                      <a:pt x="4196" y="6"/>
                    </a:cubicBezTo>
                    <a:lnTo>
                      <a:pt x="4196" y="0"/>
                    </a:lnTo>
                    <a:lnTo>
                      <a:pt x="17311" y="0"/>
                    </a:lnTo>
                    <a:lnTo>
                      <a:pt x="17311" y="10"/>
                    </a:lnTo>
                    <a:cubicBezTo>
                      <a:pt x="17331" y="10"/>
                      <a:pt x="17350" y="0"/>
                      <a:pt x="17369" y="0"/>
                    </a:cubicBezTo>
                    <a:cubicBezTo>
                      <a:pt x="19706" y="0"/>
                      <a:pt x="21600" y="3302"/>
                      <a:pt x="21600" y="7376"/>
                    </a:cubicBezTo>
                    <a:cubicBezTo>
                      <a:pt x="21600" y="7386"/>
                      <a:pt x="21598" y="7393"/>
                      <a:pt x="21598" y="7403"/>
                    </a:cubicBezTo>
                    <a:lnTo>
                      <a:pt x="21600" y="7403"/>
                    </a:lnTo>
                    <a:cubicBezTo>
                      <a:pt x="21600" y="7403"/>
                      <a:pt x="21600" y="21600"/>
                      <a:pt x="2160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58" name="Shape 133"/>
              <p:cNvSpPr/>
              <p:nvPr/>
            </p:nvSpPr>
            <p:spPr>
              <a:xfrm>
                <a:off x="1492960" y="2088440"/>
                <a:ext cx="324210" cy="185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403"/>
                    </a:lnTo>
                    <a:lnTo>
                      <a:pt x="2" y="7403"/>
                    </a:lnTo>
                    <a:cubicBezTo>
                      <a:pt x="2" y="7393"/>
                      <a:pt x="0" y="7386"/>
                      <a:pt x="0" y="7376"/>
                    </a:cubicBezTo>
                    <a:cubicBezTo>
                      <a:pt x="0" y="3322"/>
                      <a:pt x="1876" y="39"/>
                      <a:pt x="4196" y="6"/>
                    </a:cubicBezTo>
                    <a:lnTo>
                      <a:pt x="4196" y="0"/>
                    </a:lnTo>
                    <a:lnTo>
                      <a:pt x="17311" y="0"/>
                    </a:lnTo>
                    <a:lnTo>
                      <a:pt x="17311" y="10"/>
                    </a:lnTo>
                    <a:cubicBezTo>
                      <a:pt x="17331" y="10"/>
                      <a:pt x="17350" y="0"/>
                      <a:pt x="17369" y="0"/>
                    </a:cubicBezTo>
                    <a:cubicBezTo>
                      <a:pt x="19706" y="0"/>
                      <a:pt x="21600" y="3302"/>
                      <a:pt x="21600" y="7376"/>
                    </a:cubicBezTo>
                    <a:cubicBezTo>
                      <a:pt x="21600" y="7386"/>
                      <a:pt x="21598" y="7393"/>
                      <a:pt x="21598" y="7403"/>
                    </a:cubicBezTo>
                    <a:lnTo>
                      <a:pt x="21600" y="7403"/>
                    </a:lnTo>
                    <a:cubicBezTo>
                      <a:pt x="21600" y="7403"/>
                      <a:pt x="21600" y="21600"/>
                      <a:pt x="2160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59" name="Shape 134"/>
              <p:cNvSpPr/>
              <p:nvPr/>
            </p:nvSpPr>
            <p:spPr>
              <a:xfrm>
                <a:off x="0" y="533400"/>
                <a:ext cx="185929" cy="324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14197" y="0"/>
                    </a:lnTo>
                    <a:lnTo>
                      <a:pt x="14197" y="2"/>
                    </a:lnTo>
                    <a:cubicBezTo>
                      <a:pt x="14207" y="2"/>
                      <a:pt x="14214" y="0"/>
                      <a:pt x="14224" y="0"/>
                    </a:cubicBezTo>
                    <a:cubicBezTo>
                      <a:pt x="18278" y="0"/>
                      <a:pt x="21561" y="1876"/>
                      <a:pt x="21594" y="4196"/>
                    </a:cubicBezTo>
                    <a:lnTo>
                      <a:pt x="21600" y="4196"/>
                    </a:lnTo>
                    <a:lnTo>
                      <a:pt x="21600" y="17311"/>
                    </a:lnTo>
                    <a:lnTo>
                      <a:pt x="21590" y="17311"/>
                    </a:lnTo>
                    <a:cubicBezTo>
                      <a:pt x="21590" y="17331"/>
                      <a:pt x="21600" y="17350"/>
                      <a:pt x="21600" y="17369"/>
                    </a:cubicBezTo>
                    <a:cubicBezTo>
                      <a:pt x="21600" y="19706"/>
                      <a:pt x="18298" y="21600"/>
                      <a:pt x="14224" y="21600"/>
                    </a:cubicBezTo>
                    <a:cubicBezTo>
                      <a:pt x="14214" y="21600"/>
                      <a:pt x="14207" y="21598"/>
                      <a:pt x="14197" y="21598"/>
                    </a:cubicBezTo>
                    <a:lnTo>
                      <a:pt x="14197" y="21600"/>
                    </a:lnTo>
                    <a:cubicBezTo>
                      <a:pt x="14197" y="21600"/>
                      <a:pt x="0" y="21600"/>
                      <a:pt x="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60" name="Shape 135"/>
              <p:cNvSpPr/>
              <p:nvPr/>
            </p:nvSpPr>
            <p:spPr>
              <a:xfrm>
                <a:off x="0" y="0"/>
                <a:ext cx="185929" cy="324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14197" y="0"/>
                    </a:lnTo>
                    <a:lnTo>
                      <a:pt x="14197" y="2"/>
                    </a:lnTo>
                    <a:cubicBezTo>
                      <a:pt x="14207" y="2"/>
                      <a:pt x="14214" y="0"/>
                      <a:pt x="14224" y="0"/>
                    </a:cubicBezTo>
                    <a:cubicBezTo>
                      <a:pt x="18278" y="0"/>
                      <a:pt x="21561" y="1876"/>
                      <a:pt x="21594" y="4196"/>
                    </a:cubicBezTo>
                    <a:lnTo>
                      <a:pt x="21600" y="4196"/>
                    </a:lnTo>
                    <a:lnTo>
                      <a:pt x="21600" y="17311"/>
                    </a:lnTo>
                    <a:lnTo>
                      <a:pt x="21590" y="17311"/>
                    </a:lnTo>
                    <a:cubicBezTo>
                      <a:pt x="21590" y="17331"/>
                      <a:pt x="21600" y="17350"/>
                      <a:pt x="21600" y="17369"/>
                    </a:cubicBezTo>
                    <a:cubicBezTo>
                      <a:pt x="21600" y="19706"/>
                      <a:pt x="18298" y="21600"/>
                      <a:pt x="14224" y="21600"/>
                    </a:cubicBezTo>
                    <a:cubicBezTo>
                      <a:pt x="14214" y="21600"/>
                      <a:pt x="14207" y="21598"/>
                      <a:pt x="14197" y="21598"/>
                    </a:cubicBezTo>
                    <a:lnTo>
                      <a:pt x="14197" y="21600"/>
                    </a:lnTo>
                    <a:cubicBezTo>
                      <a:pt x="14197" y="21600"/>
                      <a:pt x="0" y="21600"/>
                      <a:pt x="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74" name="Group 177"/>
            <p:cNvGrpSpPr/>
            <p:nvPr/>
          </p:nvGrpSpPr>
          <p:grpSpPr>
            <a:xfrm>
              <a:off x="8255000" y="5740399"/>
              <a:ext cx="3218309" cy="3591888"/>
              <a:chOff x="0" y="0"/>
              <a:chExt cx="3218308" cy="3591886"/>
            </a:xfrm>
          </p:grpSpPr>
          <p:sp>
            <p:nvSpPr>
              <p:cNvPr id="115" name="Shape 137"/>
              <p:cNvSpPr/>
              <p:nvPr/>
            </p:nvSpPr>
            <p:spPr>
              <a:xfrm>
                <a:off x="241300" y="635000"/>
                <a:ext cx="1416298" cy="193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129"/>
                    </a:lnTo>
                    <a:lnTo>
                      <a:pt x="1" y="7129"/>
                    </a:lnTo>
                    <a:cubicBezTo>
                      <a:pt x="1" y="7110"/>
                      <a:pt x="0" y="7093"/>
                      <a:pt x="0" y="7074"/>
                    </a:cubicBezTo>
                    <a:cubicBezTo>
                      <a:pt x="0" y="3167"/>
                      <a:pt x="434" y="0"/>
                      <a:pt x="968" y="0"/>
                    </a:cubicBezTo>
                    <a:lnTo>
                      <a:pt x="968" y="0"/>
                    </a:lnTo>
                    <a:lnTo>
                      <a:pt x="20630" y="1"/>
                    </a:lnTo>
                    <a:cubicBezTo>
                      <a:pt x="20630" y="1"/>
                      <a:pt x="20631" y="0"/>
                      <a:pt x="20632" y="0"/>
                    </a:cubicBezTo>
                    <a:cubicBezTo>
                      <a:pt x="20632" y="0"/>
                      <a:pt x="20633" y="1"/>
                      <a:pt x="20633" y="1"/>
                    </a:cubicBezTo>
                    <a:lnTo>
                      <a:pt x="20641" y="1"/>
                    </a:lnTo>
                    <a:lnTo>
                      <a:pt x="20641" y="7"/>
                    </a:lnTo>
                    <a:cubicBezTo>
                      <a:pt x="21171" y="44"/>
                      <a:pt x="21600" y="3190"/>
                      <a:pt x="21600" y="7074"/>
                    </a:cubicBezTo>
                    <a:cubicBezTo>
                      <a:pt x="21600" y="7093"/>
                      <a:pt x="21599" y="7110"/>
                      <a:pt x="21599" y="7129"/>
                    </a:cubicBezTo>
                    <a:lnTo>
                      <a:pt x="21600" y="7129"/>
                    </a:lnTo>
                    <a:cubicBezTo>
                      <a:pt x="21600" y="7129"/>
                      <a:pt x="21600" y="21600"/>
                      <a:pt x="21600" y="21600"/>
                    </a:cubicBezTo>
                    <a:close/>
                  </a:path>
                </a:pathLst>
              </a:custGeom>
              <a:blipFill rotWithShape="1">
                <a:blip r:embed="rId1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grpSp>
            <p:nvGrpSpPr>
              <p:cNvPr id="116" name="Group 141"/>
              <p:cNvGrpSpPr/>
              <p:nvPr/>
            </p:nvGrpSpPr>
            <p:grpSpPr>
              <a:xfrm>
                <a:off x="2285999" y="0"/>
                <a:ext cx="818928" cy="827312"/>
                <a:chOff x="0" y="0"/>
                <a:chExt cx="818926" cy="827311"/>
              </a:xfrm>
            </p:grpSpPr>
            <p:sp>
              <p:nvSpPr>
                <p:cNvPr id="152" name="Shape 138"/>
                <p:cNvSpPr/>
                <p:nvPr/>
              </p:nvSpPr>
              <p:spPr>
                <a:xfrm>
                  <a:off x="-1" y="635000"/>
                  <a:ext cx="612392" cy="1923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7188"/>
                      </a:lnTo>
                      <a:lnTo>
                        <a:pt x="2" y="7188"/>
                      </a:lnTo>
                      <a:cubicBezTo>
                        <a:pt x="2" y="7168"/>
                        <a:pt x="0" y="7152"/>
                        <a:pt x="0" y="7132"/>
                      </a:cubicBezTo>
                      <a:cubicBezTo>
                        <a:pt x="0" y="3193"/>
                        <a:pt x="1003" y="0"/>
                        <a:pt x="2240" y="0"/>
                      </a:cubicBezTo>
                      <a:lnTo>
                        <a:pt x="2240" y="0"/>
                      </a:lnTo>
                      <a:lnTo>
                        <a:pt x="19356" y="1"/>
                      </a:lnTo>
                      <a:cubicBezTo>
                        <a:pt x="19358" y="1"/>
                        <a:pt x="19359" y="0"/>
                        <a:pt x="19360" y="0"/>
                      </a:cubicBezTo>
                      <a:cubicBezTo>
                        <a:pt x="19362" y="0"/>
                        <a:pt x="19363" y="1"/>
                        <a:pt x="19365" y="1"/>
                      </a:cubicBezTo>
                      <a:lnTo>
                        <a:pt x="19382" y="1"/>
                      </a:lnTo>
                      <a:lnTo>
                        <a:pt x="19382" y="7"/>
                      </a:lnTo>
                      <a:cubicBezTo>
                        <a:pt x="20609" y="45"/>
                        <a:pt x="21600" y="3216"/>
                        <a:pt x="21600" y="7132"/>
                      </a:cubicBezTo>
                      <a:cubicBezTo>
                        <a:pt x="21600" y="7152"/>
                        <a:pt x="21598" y="7168"/>
                        <a:pt x="21598" y="7188"/>
                      </a:cubicBezTo>
                      <a:lnTo>
                        <a:pt x="21600" y="7188"/>
                      </a:lnTo>
                      <a:cubicBezTo>
                        <a:pt x="21600" y="7188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53" name="Shape 139"/>
                <p:cNvSpPr/>
                <p:nvPr/>
              </p:nvSpPr>
              <p:spPr>
                <a:xfrm>
                  <a:off x="152400" y="76200"/>
                  <a:ext cx="553914" cy="560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101"/>
                      </a:moveTo>
                      <a:cubicBezTo>
                        <a:pt x="0" y="2732"/>
                        <a:pt x="2763" y="0"/>
                        <a:pt x="6171" y="0"/>
                      </a:cubicBezTo>
                      <a:lnTo>
                        <a:pt x="21600" y="0"/>
                      </a:lnTo>
                      <a:lnTo>
                        <a:pt x="21600" y="12201"/>
                      </a:lnTo>
                      <a:lnTo>
                        <a:pt x="13886" y="12201"/>
                      </a:lnTo>
                      <a:cubicBezTo>
                        <a:pt x="13033" y="12201"/>
                        <a:pt x="12343" y="12884"/>
                        <a:pt x="12343" y="13726"/>
                      </a:cubicBezTo>
                      <a:lnTo>
                        <a:pt x="12343" y="21600"/>
                      </a:lnTo>
                      <a:lnTo>
                        <a:pt x="0" y="21600"/>
                      </a:lnTo>
                      <a:lnTo>
                        <a:pt x="0" y="6348"/>
                      </a:lnTo>
                      <a:lnTo>
                        <a:pt x="13" y="6348"/>
                      </a:lnTo>
                      <a:cubicBezTo>
                        <a:pt x="9" y="6266"/>
                        <a:pt x="0" y="6184"/>
                        <a:pt x="0" y="6101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54" name="Shape 140"/>
                <p:cNvSpPr/>
                <p:nvPr/>
              </p:nvSpPr>
              <p:spPr>
                <a:xfrm>
                  <a:off x="698500" y="0"/>
                  <a:ext cx="120427" cy="449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9" extrusionOk="0">
                      <a:moveTo>
                        <a:pt x="21600" y="0"/>
                      </a:moveTo>
                      <a:lnTo>
                        <a:pt x="21600" y="21599"/>
                      </a:lnTo>
                      <a:lnTo>
                        <a:pt x="11478" y="21599"/>
                      </a:lnTo>
                      <a:lnTo>
                        <a:pt x="11478" y="21597"/>
                      </a:lnTo>
                      <a:cubicBezTo>
                        <a:pt x="11447" y="21597"/>
                        <a:pt x="11421" y="21599"/>
                        <a:pt x="11389" y="21599"/>
                      </a:cubicBezTo>
                      <a:cubicBezTo>
                        <a:pt x="5099" y="21600"/>
                        <a:pt x="0" y="20233"/>
                        <a:pt x="0" y="18546"/>
                      </a:cubicBezTo>
                      <a:lnTo>
                        <a:pt x="0" y="18546"/>
                      </a:lnTo>
                      <a:lnTo>
                        <a:pt x="2" y="3059"/>
                      </a:lnTo>
                      <a:cubicBezTo>
                        <a:pt x="2" y="3057"/>
                        <a:pt x="0" y="3056"/>
                        <a:pt x="0" y="3053"/>
                      </a:cubicBezTo>
                      <a:cubicBezTo>
                        <a:pt x="0" y="3051"/>
                        <a:pt x="2" y="3050"/>
                        <a:pt x="2" y="3047"/>
                      </a:cubicBezTo>
                      <a:lnTo>
                        <a:pt x="2" y="3023"/>
                      </a:lnTo>
                      <a:lnTo>
                        <a:pt x="11" y="3023"/>
                      </a:lnTo>
                      <a:cubicBezTo>
                        <a:pt x="71" y="1351"/>
                        <a:pt x="5136" y="0"/>
                        <a:pt x="11389" y="0"/>
                      </a:cubicBezTo>
                      <a:cubicBezTo>
                        <a:pt x="11421" y="0"/>
                        <a:pt x="11447" y="2"/>
                        <a:pt x="11478" y="2"/>
                      </a:cubicBezTo>
                      <a:lnTo>
                        <a:pt x="11478" y="0"/>
                      </a:lnTo>
                      <a:cubicBezTo>
                        <a:pt x="11478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</p:grpSp>
          <p:sp>
            <p:nvSpPr>
              <p:cNvPr id="117" name="Shape 142"/>
              <p:cNvSpPr/>
              <p:nvPr/>
            </p:nvSpPr>
            <p:spPr>
              <a:xfrm>
                <a:off x="0" y="825500"/>
                <a:ext cx="3218309" cy="2766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2"/>
                    </a:moveTo>
                    <a:lnTo>
                      <a:pt x="21600" y="21104"/>
                    </a:lnTo>
                    <a:cubicBezTo>
                      <a:pt x="21600" y="21378"/>
                      <a:pt x="21409" y="21600"/>
                      <a:pt x="21174" y="21600"/>
                    </a:cubicBezTo>
                    <a:lnTo>
                      <a:pt x="426" y="21600"/>
                    </a:lnTo>
                    <a:cubicBezTo>
                      <a:pt x="191" y="21600"/>
                      <a:pt x="0" y="21378"/>
                      <a:pt x="0" y="21104"/>
                    </a:cubicBezTo>
                    <a:lnTo>
                      <a:pt x="0" y="512"/>
                    </a:lnTo>
                    <a:cubicBezTo>
                      <a:pt x="0" y="238"/>
                      <a:pt x="191" y="16"/>
                      <a:pt x="426" y="16"/>
                    </a:cubicBezTo>
                    <a:lnTo>
                      <a:pt x="426" y="0"/>
                    </a:lnTo>
                    <a:lnTo>
                      <a:pt x="21174" y="0"/>
                    </a:lnTo>
                    <a:lnTo>
                      <a:pt x="21174" y="16"/>
                    </a:lnTo>
                    <a:cubicBezTo>
                      <a:pt x="21409" y="16"/>
                      <a:pt x="21600" y="238"/>
                      <a:pt x="21600" y="512"/>
                    </a:cubicBezTo>
                    <a:close/>
                  </a:path>
                </a:pathLst>
              </a:custGeom>
              <a:blipFill rotWithShape="1">
                <a:blip r:embed="rId11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grpSp>
            <p:nvGrpSpPr>
              <p:cNvPr id="118" name="Group 160"/>
              <p:cNvGrpSpPr/>
              <p:nvPr/>
            </p:nvGrpSpPr>
            <p:grpSpPr>
              <a:xfrm>
                <a:off x="165100" y="1574800"/>
                <a:ext cx="2878138" cy="1888220"/>
                <a:chOff x="0" y="0"/>
                <a:chExt cx="2878137" cy="1888219"/>
              </a:xfrm>
            </p:grpSpPr>
            <p:sp>
              <p:nvSpPr>
                <p:cNvPr id="135" name="Shape 143"/>
                <p:cNvSpPr/>
                <p:nvPr/>
              </p:nvSpPr>
              <p:spPr>
                <a:xfrm>
                  <a:off x="0" y="0"/>
                  <a:ext cx="2878138" cy="1888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68" y="15161"/>
                      </a:moveTo>
                      <a:cubicBezTo>
                        <a:pt x="5119" y="15161"/>
                        <a:pt x="5738" y="14946"/>
                        <a:pt x="6297" y="14562"/>
                      </a:cubicBezTo>
                      <a:cubicBezTo>
                        <a:pt x="6180" y="15095"/>
                        <a:pt x="6115" y="15664"/>
                        <a:pt x="6115" y="16257"/>
                      </a:cubicBezTo>
                      <a:cubicBezTo>
                        <a:pt x="6115" y="19203"/>
                        <a:pt x="7688" y="21600"/>
                        <a:pt x="9621" y="21600"/>
                      </a:cubicBezTo>
                      <a:cubicBezTo>
                        <a:pt x="11554" y="21600"/>
                        <a:pt x="13126" y="19203"/>
                        <a:pt x="13126" y="16257"/>
                      </a:cubicBezTo>
                      <a:cubicBezTo>
                        <a:pt x="13126" y="15923"/>
                        <a:pt x="13105" y="15597"/>
                        <a:pt x="13067" y="15280"/>
                      </a:cubicBezTo>
                      <a:cubicBezTo>
                        <a:pt x="13940" y="16178"/>
                        <a:pt x="14991" y="16702"/>
                        <a:pt x="16121" y="16702"/>
                      </a:cubicBezTo>
                      <a:cubicBezTo>
                        <a:pt x="19142" y="16702"/>
                        <a:pt x="21600" y="12956"/>
                        <a:pt x="21600" y="8351"/>
                      </a:cubicBezTo>
                      <a:cubicBezTo>
                        <a:pt x="21600" y="3746"/>
                        <a:pt x="19142" y="0"/>
                        <a:pt x="16121" y="0"/>
                      </a:cubicBezTo>
                      <a:cubicBezTo>
                        <a:pt x="13100" y="0"/>
                        <a:pt x="10643" y="3746"/>
                        <a:pt x="10643" y="8351"/>
                      </a:cubicBezTo>
                      <a:cubicBezTo>
                        <a:pt x="10643" y="9409"/>
                        <a:pt x="10773" y="10420"/>
                        <a:pt x="11010" y="11352"/>
                      </a:cubicBezTo>
                      <a:cubicBezTo>
                        <a:pt x="10584" y="11070"/>
                        <a:pt x="10114" y="10914"/>
                        <a:pt x="9621" y="10914"/>
                      </a:cubicBezTo>
                      <a:cubicBezTo>
                        <a:pt x="9240" y="10914"/>
                        <a:pt x="8874" y="11008"/>
                        <a:pt x="8530" y="11180"/>
                      </a:cubicBezTo>
                      <a:cubicBezTo>
                        <a:pt x="8790" y="10317"/>
                        <a:pt x="8936" y="9360"/>
                        <a:pt x="8936" y="8351"/>
                      </a:cubicBezTo>
                      <a:cubicBezTo>
                        <a:pt x="8936" y="4596"/>
                        <a:pt x="6932" y="1541"/>
                        <a:pt x="4468" y="1541"/>
                      </a:cubicBezTo>
                      <a:cubicBezTo>
                        <a:pt x="2004" y="1541"/>
                        <a:pt x="0" y="4596"/>
                        <a:pt x="0" y="8351"/>
                      </a:cubicBezTo>
                      <a:cubicBezTo>
                        <a:pt x="0" y="12106"/>
                        <a:pt x="2004" y="15161"/>
                        <a:pt x="4468" y="15161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36" name="Shape 144"/>
                <p:cNvSpPr/>
                <p:nvPr/>
              </p:nvSpPr>
              <p:spPr>
                <a:xfrm>
                  <a:off x="63500" y="63500"/>
                  <a:ext cx="2751138" cy="1761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367" y="0"/>
                      </a:moveTo>
                      <a:cubicBezTo>
                        <a:pt x="19252" y="0"/>
                        <a:pt x="21600" y="3667"/>
                        <a:pt x="21600" y="8174"/>
                      </a:cubicBezTo>
                      <a:cubicBezTo>
                        <a:pt x="21600" y="12682"/>
                        <a:pt x="19252" y="16349"/>
                        <a:pt x="16367" y="16349"/>
                      </a:cubicBezTo>
                      <a:cubicBezTo>
                        <a:pt x="15323" y="16349"/>
                        <a:pt x="14314" y="15868"/>
                        <a:pt x="13450" y="14958"/>
                      </a:cubicBezTo>
                      <a:lnTo>
                        <a:pt x="12465" y="13920"/>
                      </a:lnTo>
                      <a:lnTo>
                        <a:pt x="12681" y="15745"/>
                      </a:lnTo>
                      <a:cubicBezTo>
                        <a:pt x="12717" y="16048"/>
                        <a:pt x="12735" y="16352"/>
                        <a:pt x="12735" y="16650"/>
                      </a:cubicBezTo>
                      <a:cubicBezTo>
                        <a:pt x="12735" y="19379"/>
                        <a:pt x="11314" y="21600"/>
                        <a:pt x="9566" y="21600"/>
                      </a:cubicBezTo>
                      <a:cubicBezTo>
                        <a:pt x="7819" y="21600"/>
                        <a:pt x="6398" y="19380"/>
                        <a:pt x="6398" y="16650"/>
                      </a:cubicBezTo>
                      <a:cubicBezTo>
                        <a:pt x="6398" y="16116"/>
                        <a:pt x="6453" y="15588"/>
                        <a:pt x="6562" y="15081"/>
                      </a:cubicBezTo>
                      <a:lnTo>
                        <a:pt x="6925" y="13390"/>
                      </a:lnTo>
                      <a:lnTo>
                        <a:pt x="5884" y="14123"/>
                      </a:lnTo>
                      <a:cubicBezTo>
                        <a:pt x="5344" y="14504"/>
                        <a:pt x="4769" y="14697"/>
                        <a:pt x="4176" y="14697"/>
                      </a:cubicBezTo>
                      <a:cubicBezTo>
                        <a:pt x="1873" y="14697"/>
                        <a:pt x="0" y="11771"/>
                        <a:pt x="0" y="8175"/>
                      </a:cubicBezTo>
                      <a:cubicBezTo>
                        <a:pt x="0" y="4578"/>
                        <a:pt x="1873" y="1652"/>
                        <a:pt x="4176" y="1652"/>
                      </a:cubicBezTo>
                      <a:cubicBezTo>
                        <a:pt x="6478" y="1652"/>
                        <a:pt x="8351" y="4578"/>
                        <a:pt x="8351" y="8174"/>
                      </a:cubicBezTo>
                      <a:cubicBezTo>
                        <a:pt x="8351" y="9116"/>
                        <a:pt x="8224" y="10027"/>
                        <a:pt x="7972" y="10882"/>
                      </a:cubicBezTo>
                      <a:lnTo>
                        <a:pt x="7497" y="12503"/>
                      </a:lnTo>
                      <a:lnTo>
                        <a:pt x="8581" y="11947"/>
                      </a:lnTo>
                      <a:cubicBezTo>
                        <a:pt x="8900" y="11783"/>
                        <a:pt x="9231" y="11701"/>
                        <a:pt x="9566" y="11701"/>
                      </a:cubicBezTo>
                      <a:cubicBezTo>
                        <a:pt x="10001" y="11701"/>
                        <a:pt x="10423" y="11837"/>
                        <a:pt x="10821" y="12106"/>
                      </a:cubicBezTo>
                      <a:lnTo>
                        <a:pt x="11914" y="12846"/>
                      </a:lnTo>
                      <a:lnTo>
                        <a:pt x="11485" y="11111"/>
                      </a:lnTo>
                      <a:cubicBezTo>
                        <a:pt x="11252" y="10170"/>
                        <a:pt x="11134" y="9182"/>
                        <a:pt x="11134" y="8174"/>
                      </a:cubicBezTo>
                      <a:cubicBezTo>
                        <a:pt x="11134" y="3667"/>
                        <a:pt x="13481" y="0"/>
                        <a:pt x="16367" y="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grpSp>
              <p:nvGrpSpPr>
                <p:cNvPr id="137" name="Group 149"/>
                <p:cNvGrpSpPr/>
                <p:nvPr/>
              </p:nvGrpSpPr>
              <p:grpSpPr>
                <a:xfrm>
                  <a:off x="927100" y="1054100"/>
                  <a:ext cx="724496" cy="724483"/>
                  <a:chOff x="0" y="0"/>
                  <a:chExt cx="724495" cy="724482"/>
                </a:xfrm>
              </p:grpSpPr>
              <p:sp>
                <p:nvSpPr>
                  <p:cNvPr id="148" name="Shape 145"/>
                  <p:cNvSpPr/>
                  <p:nvPr/>
                </p:nvSpPr>
                <p:spPr>
                  <a:xfrm>
                    <a:off x="0" y="0"/>
                    <a:ext cx="724496" cy="7244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16755" y="0"/>
                          <a:pt x="21600" y="4845"/>
                          <a:pt x="21600" y="10800"/>
                        </a:cubicBezTo>
                        <a:cubicBezTo>
                          <a:pt x="21600" y="16755"/>
                          <a:pt x="16755" y="21600"/>
                          <a:pt x="10800" y="21600"/>
                        </a:cubicBezTo>
                        <a:cubicBezTo>
                          <a:pt x="4845" y="21600"/>
                          <a:pt x="0" y="16755"/>
                          <a:pt x="0" y="10800"/>
                        </a:cubicBezTo>
                        <a:cubicBezTo>
                          <a:pt x="0" y="4845"/>
                          <a:pt x="4845" y="0"/>
                          <a:pt x="10800" y="0"/>
                        </a:cubicBezTo>
                        <a:close/>
                      </a:path>
                    </a:pathLst>
                  </a:custGeom>
                  <a:blipFill rotWithShape="1">
                    <a:blip r:embed="rId15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49" name="Shape 146"/>
                  <p:cNvSpPr/>
                  <p:nvPr/>
                </p:nvSpPr>
                <p:spPr>
                  <a:xfrm>
                    <a:off x="50800" y="50800"/>
                    <a:ext cx="622896" cy="622883"/>
                  </a:xfrm>
                  <a:prstGeom prst="ellipse">
                    <a:avLst/>
                  </a:prstGeom>
                  <a:blipFill rotWithShape="1">
                    <a:blip r:embed="rId13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50" name="Shape 147"/>
                  <p:cNvSpPr/>
                  <p:nvPr/>
                </p:nvSpPr>
                <p:spPr>
                  <a:xfrm>
                    <a:off x="50800" y="50800"/>
                    <a:ext cx="622871" cy="6228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682"/>
                        </a:moveTo>
                        <a:lnTo>
                          <a:pt x="0" y="11918"/>
                        </a:lnTo>
                        <a:lnTo>
                          <a:pt x="4254" y="11918"/>
                        </a:lnTo>
                        <a:cubicBezTo>
                          <a:pt x="4425" y="12919"/>
                          <a:pt x="4818" y="13843"/>
                          <a:pt x="5382" y="14637"/>
                        </a:cubicBezTo>
                        <a:lnTo>
                          <a:pt x="2372" y="17646"/>
                        </a:lnTo>
                        <a:lnTo>
                          <a:pt x="3953" y="19227"/>
                        </a:lnTo>
                        <a:lnTo>
                          <a:pt x="6962" y="16218"/>
                        </a:lnTo>
                        <a:cubicBezTo>
                          <a:pt x="7757" y="16783"/>
                          <a:pt x="8682" y="17176"/>
                          <a:pt x="9682" y="17345"/>
                        </a:cubicBezTo>
                        <a:lnTo>
                          <a:pt x="9682" y="21600"/>
                        </a:lnTo>
                        <a:lnTo>
                          <a:pt x="11918" y="21600"/>
                        </a:lnTo>
                        <a:lnTo>
                          <a:pt x="11918" y="17345"/>
                        </a:lnTo>
                        <a:cubicBezTo>
                          <a:pt x="12918" y="17176"/>
                          <a:pt x="13842" y="16783"/>
                          <a:pt x="14638" y="16218"/>
                        </a:cubicBezTo>
                        <a:lnTo>
                          <a:pt x="17647" y="19227"/>
                        </a:lnTo>
                        <a:lnTo>
                          <a:pt x="19228" y="17646"/>
                        </a:lnTo>
                        <a:lnTo>
                          <a:pt x="16219" y="14637"/>
                        </a:lnTo>
                        <a:cubicBezTo>
                          <a:pt x="16783" y="13843"/>
                          <a:pt x="17176" y="12919"/>
                          <a:pt x="17346" y="11918"/>
                        </a:cubicBezTo>
                        <a:lnTo>
                          <a:pt x="21600" y="11918"/>
                        </a:lnTo>
                        <a:lnTo>
                          <a:pt x="21600" y="9682"/>
                        </a:lnTo>
                        <a:lnTo>
                          <a:pt x="17346" y="9682"/>
                        </a:lnTo>
                        <a:cubicBezTo>
                          <a:pt x="17176" y="8682"/>
                          <a:pt x="16783" y="7758"/>
                          <a:pt x="16219" y="6963"/>
                        </a:cubicBezTo>
                        <a:lnTo>
                          <a:pt x="19228" y="3954"/>
                        </a:lnTo>
                        <a:lnTo>
                          <a:pt x="17647" y="2373"/>
                        </a:lnTo>
                        <a:lnTo>
                          <a:pt x="14638" y="5382"/>
                        </a:lnTo>
                        <a:cubicBezTo>
                          <a:pt x="13842" y="4818"/>
                          <a:pt x="12918" y="4425"/>
                          <a:pt x="11918" y="4254"/>
                        </a:cubicBezTo>
                        <a:lnTo>
                          <a:pt x="11918" y="0"/>
                        </a:lnTo>
                        <a:lnTo>
                          <a:pt x="9682" y="0"/>
                        </a:lnTo>
                        <a:lnTo>
                          <a:pt x="9682" y="4254"/>
                        </a:lnTo>
                        <a:cubicBezTo>
                          <a:pt x="8682" y="4425"/>
                          <a:pt x="7757" y="4818"/>
                          <a:pt x="6962" y="5382"/>
                        </a:cubicBezTo>
                        <a:lnTo>
                          <a:pt x="3953" y="2372"/>
                        </a:lnTo>
                        <a:lnTo>
                          <a:pt x="2372" y="3954"/>
                        </a:lnTo>
                        <a:lnTo>
                          <a:pt x="5381" y="6963"/>
                        </a:lnTo>
                        <a:cubicBezTo>
                          <a:pt x="4818" y="7758"/>
                          <a:pt x="4424" y="8682"/>
                          <a:pt x="4254" y="9683"/>
                        </a:cubicBezTo>
                        <a:cubicBezTo>
                          <a:pt x="4254" y="9683"/>
                          <a:pt x="0" y="9682"/>
                          <a:pt x="0" y="9682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51" name="Shape 148"/>
                  <p:cNvSpPr/>
                  <p:nvPr/>
                </p:nvSpPr>
                <p:spPr>
                  <a:xfrm>
                    <a:off x="304800" y="304800"/>
                    <a:ext cx="112216" cy="112216"/>
                  </a:xfrm>
                  <a:prstGeom prst="ellipse">
                    <a:avLst/>
                  </a:prstGeom>
                  <a:blipFill rotWithShape="1">
                    <a:blip r:embed="rId16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38" name="Group 154"/>
                <p:cNvGrpSpPr/>
                <p:nvPr/>
              </p:nvGrpSpPr>
              <p:grpSpPr>
                <a:xfrm>
                  <a:off x="1549400" y="127000"/>
                  <a:ext cx="1206054" cy="1206066"/>
                  <a:chOff x="0" y="0"/>
                  <a:chExt cx="1206053" cy="1206065"/>
                </a:xfrm>
              </p:grpSpPr>
              <p:sp>
                <p:nvSpPr>
                  <p:cNvPr id="144" name="Shape 150"/>
                  <p:cNvSpPr/>
                  <p:nvPr/>
                </p:nvSpPr>
                <p:spPr>
                  <a:xfrm>
                    <a:off x="0" y="0"/>
                    <a:ext cx="1206054" cy="12060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16755" y="0"/>
                          <a:pt x="21600" y="4845"/>
                          <a:pt x="21600" y="10800"/>
                        </a:cubicBezTo>
                        <a:cubicBezTo>
                          <a:pt x="21600" y="16755"/>
                          <a:pt x="16755" y="21600"/>
                          <a:pt x="10800" y="21600"/>
                        </a:cubicBezTo>
                        <a:cubicBezTo>
                          <a:pt x="4845" y="21600"/>
                          <a:pt x="0" y="16755"/>
                          <a:pt x="0" y="10800"/>
                        </a:cubicBezTo>
                        <a:cubicBezTo>
                          <a:pt x="0" y="4845"/>
                          <a:pt x="4845" y="0"/>
                          <a:pt x="10800" y="0"/>
                        </a:cubicBezTo>
                        <a:close/>
                      </a:path>
                    </a:pathLst>
                  </a:custGeom>
                  <a:blipFill rotWithShape="1">
                    <a:blip r:embed="rId15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45" name="Shape 151"/>
                  <p:cNvSpPr/>
                  <p:nvPr/>
                </p:nvSpPr>
                <p:spPr>
                  <a:xfrm>
                    <a:off x="50800" y="50800"/>
                    <a:ext cx="1104453" cy="1104466"/>
                  </a:xfrm>
                  <a:prstGeom prst="ellipse">
                    <a:avLst/>
                  </a:prstGeom>
                  <a:blipFill rotWithShape="1">
                    <a:blip r:embed="rId13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46" name="Shape 152"/>
                  <p:cNvSpPr/>
                  <p:nvPr/>
                </p:nvSpPr>
                <p:spPr>
                  <a:xfrm>
                    <a:off x="50800" y="50800"/>
                    <a:ext cx="1104453" cy="11044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682"/>
                        </a:moveTo>
                        <a:lnTo>
                          <a:pt x="0" y="11918"/>
                        </a:lnTo>
                        <a:lnTo>
                          <a:pt x="4255" y="11918"/>
                        </a:lnTo>
                        <a:cubicBezTo>
                          <a:pt x="4425" y="12918"/>
                          <a:pt x="4818" y="13842"/>
                          <a:pt x="5382" y="14637"/>
                        </a:cubicBezTo>
                        <a:lnTo>
                          <a:pt x="2373" y="17646"/>
                        </a:lnTo>
                        <a:lnTo>
                          <a:pt x="3954" y="19227"/>
                        </a:lnTo>
                        <a:lnTo>
                          <a:pt x="6963" y="16218"/>
                        </a:lnTo>
                        <a:cubicBezTo>
                          <a:pt x="7757" y="16782"/>
                          <a:pt x="8682" y="17175"/>
                          <a:pt x="9682" y="17345"/>
                        </a:cubicBezTo>
                        <a:lnTo>
                          <a:pt x="9682" y="21600"/>
                        </a:lnTo>
                        <a:lnTo>
                          <a:pt x="11918" y="21600"/>
                        </a:lnTo>
                        <a:lnTo>
                          <a:pt x="11918" y="17345"/>
                        </a:lnTo>
                        <a:cubicBezTo>
                          <a:pt x="12918" y="17176"/>
                          <a:pt x="13842" y="16782"/>
                          <a:pt x="14637" y="16218"/>
                        </a:cubicBezTo>
                        <a:lnTo>
                          <a:pt x="17646" y="19227"/>
                        </a:lnTo>
                        <a:lnTo>
                          <a:pt x="19227" y="17646"/>
                        </a:lnTo>
                        <a:lnTo>
                          <a:pt x="16218" y="14637"/>
                        </a:lnTo>
                        <a:cubicBezTo>
                          <a:pt x="16782" y="13842"/>
                          <a:pt x="17175" y="12918"/>
                          <a:pt x="17345" y="11918"/>
                        </a:cubicBezTo>
                        <a:lnTo>
                          <a:pt x="21600" y="11918"/>
                        </a:lnTo>
                        <a:lnTo>
                          <a:pt x="21600" y="9682"/>
                        </a:lnTo>
                        <a:lnTo>
                          <a:pt x="17345" y="9682"/>
                        </a:lnTo>
                        <a:cubicBezTo>
                          <a:pt x="17176" y="8682"/>
                          <a:pt x="16782" y="7758"/>
                          <a:pt x="16218" y="6963"/>
                        </a:cubicBezTo>
                        <a:lnTo>
                          <a:pt x="19227" y="3954"/>
                        </a:lnTo>
                        <a:lnTo>
                          <a:pt x="17646" y="2373"/>
                        </a:lnTo>
                        <a:lnTo>
                          <a:pt x="14637" y="5382"/>
                        </a:lnTo>
                        <a:cubicBezTo>
                          <a:pt x="13842" y="4818"/>
                          <a:pt x="12918" y="4424"/>
                          <a:pt x="11918" y="4255"/>
                        </a:cubicBezTo>
                        <a:lnTo>
                          <a:pt x="11918" y="0"/>
                        </a:lnTo>
                        <a:lnTo>
                          <a:pt x="9682" y="0"/>
                        </a:lnTo>
                        <a:lnTo>
                          <a:pt x="9682" y="4255"/>
                        </a:lnTo>
                        <a:cubicBezTo>
                          <a:pt x="8682" y="4424"/>
                          <a:pt x="7757" y="4818"/>
                          <a:pt x="6963" y="5382"/>
                        </a:cubicBezTo>
                        <a:lnTo>
                          <a:pt x="3954" y="2373"/>
                        </a:lnTo>
                        <a:lnTo>
                          <a:pt x="2373" y="3954"/>
                        </a:lnTo>
                        <a:lnTo>
                          <a:pt x="5382" y="6963"/>
                        </a:lnTo>
                        <a:cubicBezTo>
                          <a:pt x="4818" y="7758"/>
                          <a:pt x="4424" y="8682"/>
                          <a:pt x="4255" y="9682"/>
                        </a:cubicBezTo>
                        <a:cubicBezTo>
                          <a:pt x="4255" y="9682"/>
                          <a:pt x="0" y="9682"/>
                          <a:pt x="0" y="9682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47" name="Shape 153"/>
                  <p:cNvSpPr/>
                  <p:nvPr/>
                </p:nvSpPr>
                <p:spPr>
                  <a:xfrm>
                    <a:off x="508000" y="495300"/>
                    <a:ext cx="198984" cy="198984"/>
                  </a:xfrm>
                  <a:prstGeom prst="ellipse">
                    <a:avLst/>
                  </a:prstGeom>
                  <a:blipFill rotWithShape="1">
                    <a:blip r:embed="rId16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39" name="Group 159"/>
                <p:cNvGrpSpPr/>
                <p:nvPr/>
              </p:nvGrpSpPr>
              <p:grpSpPr>
                <a:xfrm>
                  <a:off x="127000" y="254000"/>
                  <a:ext cx="959347" cy="959322"/>
                  <a:chOff x="0" y="0"/>
                  <a:chExt cx="959346" cy="959321"/>
                </a:xfrm>
              </p:grpSpPr>
              <p:sp>
                <p:nvSpPr>
                  <p:cNvPr id="140" name="Shape 155"/>
                  <p:cNvSpPr/>
                  <p:nvPr/>
                </p:nvSpPr>
                <p:spPr>
                  <a:xfrm>
                    <a:off x="0" y="0"/>
                    <a:ext cx="959347" cy="9593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16755" y="0"/>
                          <a:pt x="21600" y="4845"/>
                          <a:pt x="21600" y="10800"/>
                        </a:cubicBezTo>
                        <a:cubicBezTo>
                          <a:pt x="21600" y="16755"/>
                          <a:pt x="16755" y="21600"/>
                          <a:pt x="10800" y="21600"/>
                        </a:cubicBezTo>
                        <a:cubicBezTo>
                          <a:pt x="4845" y="21600"/>
                          <a:pt x="0" y="16755"/>
                          <a:pt x="0" y="10800"/>
                        </a:cubicBezTo>
                        <a:cubicBezTo>
                          <a:pt x="0" y="4845"/>
                          <a:pt x="4845" y="0"/>
                          <a:pt x="10800" y="0"/>
                        </a:cubicBezTo>
                        <a:close/>
                      </a:path>
                    </a:pathLst>
                  </a:custGeom>
                  <a:blipFill rotWithShape="1">
                    <a:blip r:embed="rId15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41" name="Shape 156"/>
                  <p:cNvSpPr/>
                  <p:nvPr/>
                </p:nvSpPr>
                <p:spPr>
                  <a:xfrm>
                    <a:off x="50800" y="50800"/>
                    <a:ext cx="857747" cy="857722"/>
                  </a:xfrm>
                  <a:prstGeom prst="ellipse">
                    <a:avLst/>
                  </a:prstGeom>
                  <a:blipFill rotWithShape="1">
                    <a:blip r:embed="rId13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42" name="Shape 157"/>
                  <p:cNvSpPr/>
                  <p:nvPr/>
                </p:nvSpPr>
                <p:spPr>
                  <a:xfrm>
                    <a:off x="50800" y="50800"/>
                    <a:ext cx="857722" cy="857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682"/>
                        </a:moveTo>
                        <a:lnTo>
                          <a:pt x="0" y="11918"/>
                        </a:lnTo>
                        <a:lnTo>
                          <a:pt x="4255" y="11918"/>
                        </a:lnTo>
                        <a:cubicBezTo>
                          <a:pt x="4424" y="12919"/>
                          <a:pt x="4818" y="13843"/>
                          <a:pt x="5382" y="14638"/>
                        </a:cubicBezTo>
                        <a:lnTo>
                          <a:pt x="2373" y="17647"/>
                        </a:lnTo>
                        <a:lnTo>
                          <a:pt x="3954" y="19228"/>
                        </a:lnTo>
                        <a:lnTo>
                          <a:pt x="6962" y="16219"/>
                        </a:lnTo>
                        <a:cubicBezTo>
                          <a:pt x="7758" y="16783"/>
                          <a:pt x="8681" y="17176"/>
                          <a:pt x="9682" y="17345"/>
                        </a:cubicBezTo>
                        <a:lnTo>
                          <a:pt x="9682" y="21600"/>
                        </a:lnTo>
                        <a:lnTo>
                          <a:pt x="11918" y="21600"/>
                        </a:lnTo>
                        <a:lnTo>
                          <a:pt x="11918" y="17345"/>
                        </a:lnTo>
                        <a:cubicBezTo>
                          <a:pt x="12919" y="17176"/>
                          <a:pt x="13842" y="16783"/>
                          <a:pt x="14638" y="16219"/>
                        </a:cubicBezTo>
                        <a:lnTo>
                          <a:pt x="17647" y="19228"/>
                        </a:lnTo>
                        <a:lnTo>
                          <a:pt x="19228" y="17647"/>
                        </a:lnTo>
                        <a:lnTo>
                          <a:pt x="16219" y="14638"/>
                        </a:lnTo>
                        <a:cubicBezTo>
                          <a:pt x="16783" y="13843"/>
                          <a:pt x="17176" y="12919"/>
                          <a:pt x="17345" y="11918"/>
                        </a:cubicBezTo>
                        <a:lnTo>
                          <a:pt x="21600" y="11918"/>
                        </a:lnTo>
                        <a:lnTo>
                          <a:pt x="21600" y="9683"/>
                        </a:lnTo>
                        <a:lnTo>
                          <a:pt x="17345" y="9683"/>
                        </a:lnTo>
                        <a:cubicBezTo>
                          <a:pt x="17176" y="8682"/>
                          <a:pt x="16783" y="7758"/>
                          <a:pt x="16219" y="6963"/>
                        </a:cubicBezTo>
                        <a:lnTo>
                          <a:pt x="19228" y="3954"/>
                        </a:lnTo>
                        <a:lnTo>
                          <a:pt x="17647" y="2373"/>
                        </a:lnTo>
                        <a:lnTo>
                          <a:pt x="14638" y="5382"/>
                        </a:lnTo>
                        <a:cubicBezTo>
                          <a:pt x="13842" y="4818"/>
                          <a:pt x="12919" y="4425"/>
                          <a:pt x="11918" y="4255"/>
                        </a:cubicBezTo>
                        <a:lnTo>
                          <a:pt x="11918" y="0"/>
                        </a:lnTo>
                        <a:lnTo>
                          <a:pt x="9682" y="0"/>
                        </a:lnTo>
                        <a:lnTo>
                          <a:pt x="9682" y="4255"/>
                        </a:lnTo>
                        <a:cubicBezTo>
                          <a:pt x="8681" y="4425"/>
                          <a:pt x="7758" y="4818"/>
                          <a:pt x="6962" y="5382"/>
                        </a:cubicBezTo>
                        <a:lnTo>
                          <a:pt x="3954" y="2372"/>
                        </a:lnTo>
                        <a:lnTo>
                          <a:pt x="2373" y="3954"/>
                        </a:lnTo>
                        <a:lnTo>
                          <a:pt x="5381" y="6963"/>
                        </a:lnTo>
                        <a:cubicBezTo>
                          <a:pt x="4818" y="7758"/>
                          <a:pt x="4424" y="8682"/>
                          <a:pt x="4255" y="9683"/>
                        </a:cubicBezTo>
                        <a:cubicBezTo>
                          <a:pt x="4255" y="9683"/>
                          <a:pt x="0" y="9682"/>
                          <a:pt x="0" y="9682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43" name="Shape 158"/>
                  <p:cNvSpPr/>
                  <p:nvPr/>
                </p:nvSpPr>
                <p:spPr>
                  <a:xfrm>
                    <a:off x="393700" y="393700"/>
                    <a:ext cx="154534" cy="154534"/>
                  </a:xfrm>
                  <a:prstGeom prst="ellipse">
                    <a:avLst/>
                  </a:prstGeom>
                  <a:blipFill rotWithShape="1">
                    <a:blip r:embed="rId16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19" name="Group 163"/>
              <p:cNvGrpSpPr/>
              <p:nvPr/>
            </p:nvGrpSpPr>
            <p:grpSpPr>
              <a:xfrm>
                <a:off x="2222500" y="1028700"/>
                <a:ext cx="665387" cy="406400"/>
                <a:chOff x="0" y="0"/>
                <a:chExt cx="665386" cy="406400"/>
              </a:xfrm>
            </p:grpSpPr>
            <p:sp>
              <p:nvSpPr>
                <p:cNvPr id="133" name="Shape 161"/>
                <p:cNvSpPr/>
                <p:nvPr/>
              </p:nvSpPr>
              <p:spPr>
                <a:xfrm>
                  <a:off x="0" y="0"/>
                  <a:ext cx="665387" cy="406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25400" cap="flat">
                  <a:solidFill>
                    <a:srgbClr val="E4B34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34" name="Shape 162"/>
                <p:cNvSpPr/>
                <p:nvPr/>
              </p:nvSpPr>
              <p:spPr>
                <a:xfrm>
                  <a:off x="76200" y="50800"/>
                  <a:ext cx="507529" cy="304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739"/>
                      </a:moveTo>
                      <a:lnTo>
                        <a:pt x="21600" y="0"/>
                      </a:lnTo>
                      <a:lnTo>
                        <a:pt x="19475" y="0"/>
                      </a:lnTo>
                      <a:lnTo>
                        <a:pt x="19475" y="7739"/>
                      </a:lnTo>
                      <a:cubicBezTo>
                        <a:pt x="19475" y="7739"/>
                        <a:pt x="21600" y="7739"/>
                        <a:pt x="21600" y="7739"/>
                      </a:cubicBezTo>
                      <a:close/>
                      <a:moveTo>
                        <a:pt x="19475" y="7739"/>
                      </a:moveTo>
                      <a:lnTo>
                        <a:pt x="21600" y="7739"/>
                      </a:lnTo>
                      <a:lnTo>
                        <a:pt x="21600" y="0"/>
                      </a:lnTo>
                      <a:lnTo>
                        <a:pt x="19475" y="0"/>
                      </a:lnTo>
                      <a:cubicBezTo>
                        <a:pt x="19475" y="0"/>
                        <a:pt x="19475" y="7739"/>
                        <a:pt x="19475" y="7739"/>
                      </a:cubicBezTo>
                      <a:close/>
                      <a:moveTo>
                        <a:pt x="21600" y="21600"/>
                      </a:moveTo>
                      <a:lnTo>
                        <a:pt x="21600" y="13861"/>
                      </a:lnTo>
                      <a:lnTo>
                        <a:pt x="19475" y="13861"/>
                      </a:lnTo>
                      <a:lnTo>
                        <a:pt x="19475" y="21600"/>
                      </a:lnTo>
                      <a:cubicBezTo>
                        <a:pt x="19475" y="21600"/>
                        <a:pt x="21600" y="21600"/>
                        <a:pt x="21600" y="21600"/>
                      </a:cubicBezTo>
                      <a:close/>
                      <a:moveTo>
                        <a:pt x="19475" y="21600"/>
                      </a:moveTo>
                      <a:lnTo>
                        <a:pt x="21600" y="21600"/>
                      </a:lnTo>
                      <a:lnTo>
                        <a:pt x="21600" y="13861"/>
                      </a:lnTo>
                      <a:lnTo>
                        <a:pt x="19475" y="13861"/>
                      </a:lnTo>
                      <a:cubicBezTo>
                        <a:pt x="19475" y="13861"/>
                        <a:pt x="19475" y="21600"/>
                        <a:pt x="19475" y="21600"/>
                      </a:cubicBezTo>
                      <a:close/>
                      <a:moveTo>
                        <a:pt x="16735" y="7739"/>
                      </a:moveTo>
                      <a:lnTo>
                        <a:pt x="16735" y="0"/>
                      </a:lnTo>
                      <a:lnTo>
                        <a:pt x="14610" y="0"/>
                      </a:lnTo>
                      <a:lnTo>
                        <a:pt x="14610" y="7739"/>
                      </a:lnTo>
                      <a:cubicBezTo>
                        <a:pt x="14610" y="7739"/>
                        <a:pt x="16735" y="7739"/>
                        <a:pt x="16735" y="7739"/>
                      </a:cubicBezTo>
                      <a:close/>
                      <a:moveTo>
                        <a:pt x="14610" y="7739"/>
                      </a:moveTo>
                      <a:lnTo>
                        <a:pt x="16735" y="7739"/>
                      </a:lnTo>
                      <a:lnTo>
                        <a:pt x="16735" y="0"/>
                      </a:lnTo>
                      <a:lnTo>
                        <a:pt x="14610" y="0"/>
                      </a:lnTo>
                      <a:cubicBezTo>
                        <a:pt x="14610" y="0"/>
                        <a:pt x="14610" y="7739"/>
                        <a:pt x="14610" y="7739"/>
                      </a:cubicBezTo>
                      <a:close/>
                      <a:moveTo>
                        <a:pt x="16735" y="21600"/>
                      </a:moveTo>
                      <a:lnTo>
                        <a:pt x="16735" y="13861"/>
                      </a:lnTo>
                      <a:lnTo>
                        <a:pt x="14610" y="13861"/>
                      </a:lnTo>
                      <a:lnTo>
                        <a:pt x="14610" y="21600"/>
                      </a:lnTo>
                      <a:cubicBezTo>
                        <a:pt x="14610" y="21600"/>
                        <a:pt x="16735" y="21600"/>
                        <a:pt x="16735" y="21600"/>
                      </a:cubicBezTo>
                      <a:close/>
                      <a:moveTo>
                        <a:pt x="14610" y="21600"/>
                      </a:moveTo>
                      <a:lnTo>
                        <a:pt x="16735" y="21600"/>
                      </a:lnTo>
                      <a:lnTo>
                        <a:pt x="16735" y="13861"/>
                      </a:lnTo>
                      <a:lnTo>
                        <a:pt x="14610" y="13861"/>
                      </a:lnTo>
                      <a:cubicBezTo>
                        <a:pt x="14610" y="13861"/>
                        <a:pt x="14610" y="21600"/>
                        <a:pt x="14610" y="21600"/>
                      </a:cubicBezTo>
                      <a:close/>
                      <a:moveTo>
                        <a:pt x="11871" y="21600"/>
                      </a:moveTo>
                      <a:lnTo>
                        <a:pt x="11871" y="13861"/>
                      </a:lnTo>
                      <a:lnTo>
                        <a:pt x="9746" y="13861"/>
                      </a:lnTo>
                      <a:lnTo>
                        <a:pt x="9746" y="21600"/>
                      </a:lnTo>
                      <a:cubicBezTo>
                        <a:pt x="9746" y="21600"/>
                        <a:pt x="11871" y="21600"/>
                        <a:pt x="11871" y="21600"/>
                      </a:cubicBezTo>
                      <a:close/>
                      <a:moveTo>
                        <a:pt x="9746" y="21600"/>
                      </a:moveTo>
                      <a:lnTo>
                        <a:pt x="11871" y="21600"/>
                      </a:lnTo>
                      <a:lnTo>
                        <a:pt x="11871" y="13861"/>
                      </a:lnTo>
                      <a:lnTo>
                        <a:pt x="9746" y="13861"/>
                      </a:lnTo>
                      <a:cubicBezTo>
                        <a:pt x="9746" y="13861"/>
                        <a:pt x="9746" y="21600"/>
                        <a:pt x="9746" y="21600"/>
                      </a:cubicBezTo>
                      <a:close/>
                      <a:moveTo>
                        <a:pt x="11871" y="7739"/>
                      </a:moveTo>
                      <a:lnTo>
                        <a:pt x="11871" y="0"/>
                      </a:lnTo>
                      <a:lnTo>
                        <a:pt x="9746" y="0"/>
                      </a:lnTo>
                      <a:lnTo>
                        <a:pt x="9746" y="7739"/>
                      </a:lnTo>
                      <a:cubicBezTo>
                        <a:pt x="9746" y="7739"/>
                        <a:pt x="11871" y="7739"/>
                        <a:pt x="11871" y="7739"/>
                      </a:cubicBezTo>
                      <a:close/>
                      <a:moveTo>
                        <a:pt x="9746" y="7739"/>
                      </a:moveTo>
                      <a:lnTo>
                        <a:pt x="11871" y="7739"/>
                      </a:lnTo>
                      <a:lnTo>
                        <a:pt x="11871" y="0"/>
                      </a:lnTo>
                      <a:lnTo>
                        <a:pt x="9746" y="0"/>
                      </a:lnTo>
                      <a:cubicBezTo>
                        <a:pt x="9746" y="0"/>
                        <a:pt x="9746" y="7739"/>
                        <a:pt x="9746" y="7739"/>
                      </a:cubicBezTo>
                      <a:close/>
                      <a:moveTo>
                        <a:pt x="6990" y="7739"/>
                      </a:moveTo>
                      <a:lnTo>
                        <a:pt x="6990" y="0"/>
                      </a:lnTo>
                      <a:lnTo>
                        <a:pt x="4865" y="0"/>
                      </a:lnTo>
                      <a:lnTo>
                        <a:pt x="4865" y="7739"/>
                      </a:lnTo>
                      <a:cubicBezTo>
                        <a:pt x="4865" y="7739"/>
                        <a:pt x="6990" y="7739"/>
                        <a:pt x="6990" y="7739"/>
                      </a:cubicBezTo>
                      <a:close/>
                      <a:moveTo>
                        <a:pt x="4865" y="7739"/>
                      </a:moveTo>
                      <a:lnTo>
                        <a:pt x="6990" y="7739"/>
                      </a:lnTo>
                      <a:lnTo>
                        <a:pt x="6990" y="0"/>
                      </a:lnTo>
                      <a:lnTo>
                        <a:pt x="4865" y="0"/>
                      </a:lnTo>
                      <a:cubicBezTo>
                        <a:pt x="4865" y="0"/>
                        <a:pt x="4865" y="7739"/>
                        <a:pt x="4865" y="7739"/>
                      </a:cubicBezTo>
                      <a:close/>
                      <a:moveTo>
                        <a:pt x="6990" y="21600"/>
                      </a:moveTo>
                      <a:lnTo>
                        <a:pt x="6990" y="13861"/>
                      </a:lnTo>
                      <a:lnTo>
                        <a:pt x="4865" y="13861"/>
                      </a:lnTo>
                      <a:lnTo>
                        <a:pt x="4865" y="21600"/>
                      </a:lnTo>
                      <a:cubicBezTo>
                        <a:pt x="4865" y="21600"/>
                        <a:pt x="6990" y="21600"/>
                        <a:pt x="6990" y="21600"/>
                      </a:cubicBezTo>
                      <a:close/>
                      <a:moveTo>
                        <a:pt x="4865" y="21600"/>
                      </a:moveTo>
                      <a:lnTo>
                        <a:pt x="6990" y="21600"/>
                      </a:lnTo>
                      <a:lnTo>
                        <a:pt x="6990" y="13861"/>
                      </a:lnTo>
                      <a:lnTo>
                        <a:pt x="4865" y="13861"/>
                      </a:lnTo>
                      <a:cubicBezTo>
                        <a:pt x="4865" y="13861"/>
                        <a:pt x="4865" y="21600"/>
                        <a:pt x="4865" y="21600"/>
                      </a:cubicBezTo>
                      <a:close/>
                      <a:moveTo>
                        <a:pt x="2125" y="21600"/>
                      </a:moveTo>
                      <a:lnTo>
                        <a:pt x="2125" y="13861"/>
                      </a:lnTo>
                      <a:lnTo>
                        <a:pt x="0" y="13861"/>
                      </a:lnTo>
                      <a:lnTo>
                        <a:pt x="0" y="21600"/>
                      </a:lnTo>
                      <a:cubicBezTo>
                        <a:pt x="0" y="21600"/>
                        <a:pt x="2125" y="21600"/>
                        <a:pt x="2125" y="21600"/>
                      </a:cubicBezTo>
                      <a:close/>
                      <a:moveTo>
                        <a:pt x="0" y="21600"/>
                      </a:moveTo>
                      <a:lnTo>
                        <a:pt x="2125" y="21600"/>
                      </a:lnTo>
                      <a:lnTo>
                        <a:pt x="2125" y="13861"/>
                      </a:lnTo>
                      <a:lnTo>
                        <a:pt x="0" y="13861"/>
                      </a:lnTo>
                      <a:cubicBezTo>
                        <a:pt x="0" y="13861"/>
                        <a:pt x="0" y="21600"/>
                        <a:pt x="0" y="21600"/>
                      </a:cubicBezTo>
                      <a:close/>
                      <a:moveTo>
                        <a:pt x="0" y="0"/>
                      </a:moveTo>
                      <a:lnTo>
                        <a:pt x="2125" y="0"/>
                      </a:lnTo>
                      <a:lnTo>
                        <a:pt x="2125" y="7739"/>
                      </a:lnTo>
                      <a:lnTo>
                        <a:pt x="0" y="7739"/>
                      </a:lnTo>
                      <a:cubicBezTo>
                        <a:pt x="0" y="7739"/>
                        <a:pt x="0" y="0"/>
                        <a:pt x="0" y="0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120" name="Group 176"/>
              <p:cNvGrpSpPr/>
              <p:nvPr/>
            </p:nvGrpSpPr>
            <p:grpSpPr>
              <a:xfrm>
                <a:off x="317500" y="1016000"/>
                <a:ext cx="1536924" cy="241300"/>
                <a:chOff x="0" y="0"/>
                <a:chExt cx="1536923" cy="241300"/>
              </a:xfrm>
            </p:grpSpPr>
            <p:grpSp>
              <p:nvGrpSpPr>
                <p:cNvPr id="121" name="Group 167"/>
                <p:cNvGrpSpPr/>
                <p:nvPr/>
              </p:nvGrpSpPr>
              <p:grpSpPr>
                <a:xfrm>
                  <a:off x="0" y="0"/>
                  <a:ext cx="393924" cy="241300"/>
                  <a:chOff x="0" y="0"/>
                  <a:chExt cx="393923" cy="241300"/>
                </a:xfrm>
              </p:grpSpPr>
              <p:sp>
                <p:nvSpPr>
                  <p:cNvPr id="130" name="Shape 164"/>
                  <p:cNvSpPr/>
                  <p:nvPr/>
                </p:nvSpPr>
                <p:spPr>
                  <a:xfrm>
                    <a:off x="0" y="0"/>
                    <a:ext cx="393924" cy="2413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9326"/>
                        </a:moveTo>
                        <a:cubicBezTo>
                          <a:pt x="21600" y="20577"/>
                          <a:pt x="20973" y="21600"/>
                          <a:pt x="20207" y="21600"/>
                        </a:cubicBezTo>
                        <a:lnTo>
                          <a:pt x="1393" y="21600"/>
                        </a:lnTo>
                        <a:cubicBezTo>
                          <a:pt x="627" y="21600"/>
                          <a:pt x="0" y="20577"/>
                          <a:pt x="0" y="19326"/>
                        </a:cubicBezTo>
                        <a:lnTo>
                          <a:pt x="0" y="2274"/>
                        </a:lnTo>
                        <a:cubicBezTo>
                          <a:pt x="0" y="1023"/>
                          <a:pt x="627" y="0"/>
                          <a:pt x="1393" y="0"/>
                        </a:cubicBezTo>
                        <a:lnTo>
                          <a:pt x="20207" y="0"/>
                        </a:lnTo>
                        <a:cubicBezTo>
                          <a:pt x="20973" y="0"/>
                          <a:pt x="21600" y="1023"/>
                          <a:pt x="21600" y="2274"/>
                        </a:cubicBezTo>
                        <a:cubicBezTo>
                          <a:pt x="21600" y="2274"/>
                          <a:pt x="21600" y="19326"/>
                          <a:pt x="21600" y="19326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31" name="Shape 165"/>
                  <p:cNvSpPr/>
                  <p:nvPr/>
                </p:nvSpPr>
                <p:spPr>
                  <a:xfrm>
                    <a:off x="38100" y="25400"/>
                    <a:ext cx="322958" cy="1687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4876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4876"/>
                        </a:lnTo>
                        <a:cubicBezTo>
                          <a:pt x="0" y="2178"/>
                          <a:pt x="4833" y="0"/>
                          <a:pt x="10804" y="0"/>
                        </a:cubicBezTo>
                        <a:cubicBezTo>
                          <a:pt x="16767" y="0"/>
                          <a:pt x="21600" y="2178"/>
                          <a:pt x="21600" y="487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32" name="Shape 166"/>
                  <p:cNvSpPr/>
                  <p:nvPr/>
                </p:nvSpPr>
                <p:spPr>
                  <a:xfrm>
                    <a:off x="152400" y="63500"/>
                    <a:ext cx="101675" cy="1365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808" y="16091"/>
                        </a:moveTo>
                        <a:lnTo>
                          <a:pt x="18249" y="10410"/>
                        </a:lnTo>
                        <a:lnTo>
                          <a:pt x="21600" y="0"/>
                        </a:lnTo>
                        <a:lnTo>
                          <a:pt x="13240" y="8917"/>
                        </a:lnTo>
                        <a:lnTo>
                          <a:pt x="9717" y="14724"/>
                        </a:lnTo>
                        <a:cubicBezTo>
                          <a:pt x="9570" y="14719"/>
                          <a:pt x="9430" y="14691"/>
                          <a:pt x="9282" y="14691"/>
                        </a:cubicBezTo>
                        <a:cubicBezTo>
                          <a:pt x="4155" y="14691"/>
                          <a:pt x="0" y="17784"/>
                          <a:pt x="0" y="21600"/>
                        </a:cubicBezTo>
                        <a:lnTo>
                          <a:pt x="18536" y="21600"/>
                        </a:lnTo>
                        <a:cubicBezTo>
                          <a:pt x="18536" y="19340"/>
                          <a:pt x="17058" y="17351"/>
                          <a:pt x="14808" y="16091"/>
                        </a:cubicBezTo>
                        <a:close/>
                      </a:path>
                    </a:pathLst>
                  </a:custGeom>
                  <a:solidFill>
                    <a:srgbClr val="7171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22" name="Group 171"/>
                <p:cNvGrpSpPr/>
                <p:nvPr/>
              </p:nvGrpSpPr>
              <p:grpSpPr>
                <a:xfrm>
                  <a:off x="1143000" y="0"/>
                  <a:ext cx="393924" cy="241300"/>
                  <a:chOff x="0" y="0"/>
                  <a:chExt cx="393923" cy="241300"/>
                </a:xfrm>
              </p:grpSpPr>
              <p:sp>
                <p:nvSpPr>
                  <p:cNvPr id="127" name="Shape 168"/>
                  <p:cNvSpPr/>
                  <p:nvPr/>
                </p:nvSpPr>
                <p:spPr>
                  <a:xfrm>
                    <a:off x="0" y="0"/>
                    <a:ext cx="393924" cy="2413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9326"/>
                        </a:moveTo>
                        <a:cubicBezTo>
                          <a:pt x="21600" y="20577"/>
                          <a:pt x="20973" y="21600"/>
                          <a:pt x="20207" y="21600"/>
                        </a:cubicBezTo>
                        <a:lnTo>
                          <a:pt x="1393" y="21600"/>
                        </a:lnTo>
                        <a:cubicBezTo>
                          <a:pt x="627" y="21600"/>
                          <a:pt x="0" y="20577"/>
                          <a:pt x="0" y="19326"/>
                        </a:cubicBezTo>
                        <a:lnTo>
                          <a:pt x="0" y="2274"/>
                        </a:lnTo>
                        <a:cubicBezTo>
                          <a:pt x="0" y="1023"/>
                          <a:pt x="627" y="0"/>
                          <a:pt x="1393" y="0"/>
                        </a:cubicBezTo>
                        <a:lnTo>
                          <a:pt x="20207" y="0"/>
                        </a:lnTo>
                        <a:cubicBezTo>
                          <a:pt x="20973" y="0"/>
                          <a:pt x="21600" y="1023"/>
                          <a:pt x="21600" y="2274"/>
                        </a:cubicBezTo>
                        <a:cubicBezTo>
                          <a:pt x="21600" y="2274"/>
                          <a:pt x="21600" y="19326"/>
                          <a:pt x="21600" y="19326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28" name="Shape 169"/>
                  <p:cNvSpPr/>
                  <p:nvPr/>
                </p:nvSpPr>
                <p:spPr>
                  <a:xfrm>
                    <a:off x="25400" y="25400"/>
                    <a:ext cx="322958" cy="1687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4876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4876"/>
                        </a:lnTo>
                        <a:cubicBezTo>
                          <a:pt x="0" y="2178"/>
                          <a:pt x="4833" y="0"/>
                          <a:pt x="10804" y="0"/>
                        </a:cubicBezTo>
                        <a:cubicBezTo>
                          <a:pt x="16767" y="0"/>
                          <a:pt x="21600" y="2178"/>
                          <a:pt x="21600" y="487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29" name="Shape 170"/>
                  <p:cNvSpPr/>
                  <p:nvPr/>
                </p:nvSpPr>
                <p:spPr>
                  <a:xfrm>
                    <a:off x="152400" y="63500"/>
                    <a:ext cx="101675" cy="1365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808" y="16091"/>
                        </a:moveTo>
                        <a:lnTo>
                          <a:pt x="18249" y="10410"/>
                        </a:lnTo>
                        <a:lnTo>
                          <a:pt x="21600" y="0"/>
                        </a:lnTo>
                        <a:lnTo>
                          <a:pt x="13240" y="8917"/>
                        </a:lnTo>
                        <a:lnTo>
                          <a:pt x="9717" y="14724"/>
                        </a:lnTo>
                        <a:cubicBezTo>
                          <a:pt x="9570" y="14719"/>
                          <a:pt x="9430" y="14691"/>
                          <a:pt x="9282" y="14691"/>
                        </a:cubicBezTo>
                        <a:cubicBezTo>
                          <a:pt x="4155" y="14691"/>
                          <a:pt x="0" y="17784"/>
                          <a:pt x="0" y="21600"/>
                        </a:cubicBezTo>
                        <a:lnTo>
                          <a:pt x="18536" y="21600"/>
                        </a:lnTo>
                        <a:cubicBezTo>
                          <a:pt x="18536" y="19340"/>
                          <a:pt x="17058" y="17351"/>
                          <a:pt x="14808" y="16091"/>
                        </a:cubicBezTo>
                        <a:close/>
                      </a:path>
                    </a:pathLst>
                  </a:custGeom>
                  <a:solidFill>
                    <a:srgbClr val="7171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23" name="Group 175"/>
                <p:cNvGrpSpPr/>
                <p:nvPr/>
              </p:nvGrpSpPr>
              <p:grpSpPr>
                <a:xfrm>
                  <a:off x="571500" y="0"/>
                  <a:ext cx="393924" cy="241300"/>
                  <a:chOff x="0" y="0"/>
                  <a:chExt cx="393923" cy="241300"/>
                </a:xfrm>
              </p:grpSpPr>
              <p:sp>
                <p:nvSpPr>
                  <p:cNvPr id="124" name="Shape 172"/>
                  <p:cNvSpPr/>
                  <p:nvPr/>
                </p:nvSpPr>
                <p:spPr>
                  <a:xfrm>
                    <a:off x="0" y="0"/>
                    <a:ext cx="393924" cy="2413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9326"/>
                        </a:moveTo>
                        <a:cubicBezTo>
                          <a:pt x="21600" y="20577"/>
                          <a:pt x="20973" y="21600"/>
                          <a:pt x="20207" y="21600"/>
                        </a:cubicBezTo>
                        <a:lnTo>
                          <a:pt x="1393" y="21600"/>
                        </a:lnTo>
                        <a:cubicBezTo>
                          <a:pt x="627" y="21600"/>
                          <a:pt x="0" y="20577"/>
                          <a:pt x="0" y="19326"/>
                        </a:cubicBezTo>
                        <a:lnTo>
                          <a:pt x="0" y="2274"/>
                        </a:lnTo>
                        <a:cubicBezTo>
                          <a:pt x="0" y="1023"/>
                          <a:pt x="627" y="0"/>
                          <a:pt x="1393" y="0"/>
                        </a:cubicBezTo>
                        <a:lnTo>
                          <a:pt x="20207" y="0"/>
                        </a:lnTo>
                        <a:cubicBezTo>
                          <a:pt x="20973" y="0"/>
                          <a:pt x="21600" y="1023"/>
                          <a:pt x="21600" y="2274"/>
                        </a:cubicBezTo>
                        <a:cubicBezTo>
                          <a:pt x="21600" y="2274"/>
                          <a:pt x="21600" y="19326"/>
                          <a:pt x="21600" y="19326"/>
                        </a:cubicBezTo>
                        <a:close/>
                      </a:path>
                    </a:pathLst>
                  </a:custGeom>
                  <a:blipFill rotWithShape="1">
                    <a:blip r:embed="rId14"/>
                    <a:srcRect/>
                    <a:tile tx="0" ty="0" sx="100000" sy="100000" flip="none" algn="tl"/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25" name="Shape 173"/>
                  <p:cNvSpPr/>
                  <p:nvPr/>
                </p:nvSpPr>
                <p:spPr>
                  <a:xfrm>
                    <a:off x="38100" y="25400"/>
                    <a:ext cx="322958" cy="1687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4876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4876"/>
                        </a:lnTo>
                        <a:cubicBezTo>
                          <a:pt x="0" y="2178"/>
                          <a:pt x="4833" y="0"/>
                          <a:pt x="10804" y="0"/>
                        </a:cubicBezTo>
                        <a:cubicBezTo>
                          <a:pt x="16767" y="0"/>
                          <a:pt x="21600" y="2178"/>
                          <a:pt x="21600" y="487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126" name="Shape 174"/>
                  <p:cNvSpPr/>
                  <p:nvPr/>
                </p:nvSpPr>
                <p:spPr>
                  <a:xfrm flipH="1">
                    <a:off x="152400" y="63500"/>
                    <a:ext cx="101675" cy="1365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808" y="16091"/>
                        </a:moveTo>
                        <a:lnTo>
                          <a:pt x="18249" y="10410"/>
                        </a:lnTo>
                        <a:lnTo>
                          <a:pt x="21600" y="0"/>
                        </a:lnTo>
                        <a:lnTo>
                          <a:pt x="13240" y="8917"/>
                        </a:lnTo>
                        <a:lnTo>
                          <a:pt x="9717" y="14724"/>
                        </a:lnTo>
                        <a:cubicBezTo>
                          <a:pt x="9570" y="14719"/>
                          <a:pt x="9430" y="14691"/>
                          <a:pt x="9282" y="14691"/>
                        </a:cubicBezTo>
                        <a:cubicBezTo>
                          <a:pt x="4155" y="14691"/>
                          <a:pt x="0" y="17784"/>
                          <a:pt x="0" y="21600"/>
                        </a:cubicBezTo>
                        <a:lnTo>
                          <a:pt x="18536" y="21600"/>
                        </a:lnTo>
                        <a:cubicBezTo>
                          <a:pt x="18536" y="19340"/>
                          <a:pt x="17058" y="17351"/>
                          <a:pt x="14808" y="16091"/>
                        </a:cubicBezTo>
                        <a:close/>
                      </a:path>
                    </a:pathLst>
                  </a:custGeom>
                  <a:solidFill>
                    <a:srgbClr val="7171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sym typeface="Gill Sans"/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75" name="Group 184"/>
            <p:cNvGrpSpPr/>
            <p:nvPr/>
          </p:nvGrpSpPr>
          <p:grpSpPr>
            <a:xfrm>
              <a:off x="1193800" y="3124200"/>
              <a:ext cx="2502970" cy="1842570"/>
              <a:chOff x="0" y="0"/>
              <a:chExt cx="2502969" cy="1842569"/>
            </a:xfrm>
          </p:grpSpPr>
          <p:sp>
            <p:nvSpPr>
              <p:cNvPr id="109" name="Shape 178"/>
              <p:cNvSpPr/>
              <p:nvPr/>
            </p:nvSpPr>
            <p:spPr>
              <a:xfrm>
                <a:off x="596900" y="101600"/>
                <a:ext cx="1788672" cy="1147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88"/>
                    </a:moveTo>
                    <a:lnTo>
                      <a:pt x="21600" y="21600"/>
                    </a:lnTo>
                    <a:lnTo>
                      <a:pt x="1534" y="21600"/>
                    </a:lnTo>
                    <a:cubicBezTo>
                      <a:pt x="687" y="21600"/>
                      <a:pt x="0" y="20529"/>
                      <a:pt x="0" y="19210"/>
                    </a:cubicBezTo>
                    <a:lnTo>
                      <a:pt x="0" y="0"/>
                    </a:lnTo>
                    <a:lnTo>
                      <a:pt x="2382" y="0"/>
                    </a:lnTo>
                    <a:lnTo>
                      <a:pt x="2382" y="16693"/>
                    </a:lnTo>
                    <a:cubicBezTo>
                      <a:pt x="2382" y="17127"/>
                      <a:pt x="2586" y="17890"/>
                      <a:pt x="3149" y="17890"/>
                    </a:cubicBezTo>
                    <a:lnTo>
                      <a:pt x="21600" y="17888"/>
                    </a:ln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10" name="Shape 179"/>
              <p:cNvSpPr/>
              <p:nvPr/>
            </p:nvSpPr>
            <p:spPr>
              <a:xfrm>
                <a:off x="63500" y="114300"/>
                <a:ext cx="2290192" cy="1661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36"/>
                    </a:moveTo>
                    <a:lnTo>
                      <a:pt x="21600" y="21600"/>
                    </a:lnTo>
                    <a:lnTo>
                      <a:pt x="1198" y="21600"/>
                    </a:lnTo>
                    <a:cubicBezTo>
                      <a:pt x="537" y="21600"/>
                      <a:pt x="0" y="20860"/>
                      <a:pt x="0" y="19947"/>
                    </a:cubicBezTo>
                    <a:lnTo>
                      <a:pt x="0" y="0"/>
                    </a:lnTo>
                    <a:lnTo>
                      <a:pt x="1860" y="0"/>
                    </a:lnTo>
                    <a:lnTo>
                      <a:pt x="1860" y="18210"/>
                    </a:lnTo>
                    <a:cubicBezTo>
                      <a:pt x="1860" y="18666"/>
                      <a:pt x="2128" y="19036"/>
                      <a:pt x="2459" y="19036"/>
                    </a:cubicBezTo>
                    <a:lnTo>
                      <a:pt x="21600" y="19036"/>
                    </a:ln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11" name="Shape 180"/>
              <p:cNvSpPr/>
              <p:nvPr/>
            </p:nvSpPr>
            <p:spPr>
              <a:xfrm>
                <a:off x="2317039" y="1518360"/>
                <a:ext cx="185931" cy="324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7403" y="0"/>
                    </a:lnTo>
                    <a:lnTo>
                      <a:pt x="7403" y="2"/>
                    </a:lnTo>
                    <a:cubicBezTo>
                      <a:pt x="7394" y="2"/>
                      <a:pt x="7386" y="0"/>
                      <a:pt x="7376" y="0"/>
                    </a:cubicBezTo>
                    <a:cubicBezTo>
                      <a:pt x="3323" y="0"/>
                      <a:pt x="39" y="1876"/>
                      <a:pt x="6" y="4196"/>
                    </a:cubicBezTo>
                    <a:lnTo>
                      <a:pt x="0" y="4196"/>
                    </a:lnTo>
                    <a:lnTo>
                      <a:pt x="0" y="17311"/>
                    </a:lnTo>
                    <a:lnTo>
                      <a:pt x="10" y="17311"/>
                    </a:lnTo>
                    <a:cubicBezTo>
                      <a:pt x="10" y="17331"/>
                      <a:pt x="0" y="17350"/>
                      <a:pt x="0" y="17369"/>
                    </a:cubicBezTo>
                    <a:cubicBezTo>
                      <a:pt x="0" y="19706"/>
                      <a:pt x="3302" y="21600"/>
                      <a:pt x="7376" y="21600"/>
                    </a:cubicBezTo>
                    <a:cubicBezTo>
                      <a:pt x="7386" y="21600"/>
                      <a:pt x="7394" y="21598"/>
                      <a:pt x="7403" y="21598"/>
                    </a:cubicBezTo>
                    <a:lnTo>
                      <a:pt x="7403" y="21600"/>
                    </a:lnTo>
                    <a:cubicBezTo>
                      <a:pt x="7403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12" name="Shape 181"/>
              <p:cNvSpPr/>
              <p:nvPr/>
            </p:nvSpPr>
            <p:spPr>
              <a:xfrm>
                <a:off x="2317039" y="984960"/>
                <a:ext cx="185931" cy="324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7403" y="0"/>
                    </a:lnTo>
                    <a:lnTo>
                      <a:pt x="7403" y="2"/>
                    </a:lnTo>
                    <a:cubicBezTo>
                      <a:pt x="7394" y="2"/>
                      <a:pt x="7386" y="0"/>
                      <a:pt x="7376" y="0"/>
                    </a:cubicBezTo>
                    <a:cubicBezTo>
                      <a:pt x="3323" y="0"/>
                      <a:pt x="39" y="1876"/>
                      <a:pt x="6" y="4196"/>
                    </a:cubicBezTo>
                    <a:lnTo>
                      <a:pt x="0" y="4196"/>
                    </a:lnTo>
                    <a:lnTo>
                      <a:pt x="0" y="17311"/>
                    </a:lnTo>
                    <a:lnTo>
                      <a:pt x="10" y="17311"/>
                    </a:lnTo>
                    <a:cubicBezTo>
                      <a:pt x="10" y="17331"/>
                      <a:pt x="0" y="17350"/>
                      <a:pt x="0" y="17369"/>
                    </a:cubicBezTo>
                    <a:cubicBezTo>
                      <a:pt x="0" y="19706"/>
                      <a:pt x="3302" y="21600"/>
                      <a:pt x="7376" y="21600"/>
                    </a:cubicBezTo>
                    <a:cubicBezTo>
                      <a:pt x="7386" y="21600"/>
                      <a:pt x="7394" y="21598"/>
                      <a:pt x="7403" y="21598"/>
                    </a:cubicBezTo>
                    <a:lnTo>
                      <a:pt x="7403" y="21600"/>
                    </a:lnTo>
                    <a:cubicBezTo>
                      <a:pt x="7403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13" name="Shape 182"/>
              <p:cNvSpPr/>
              <p:nvPr/>
            </p:nvSpPr>
            <p:spPr>
              <a:xfrm>
                <a:off x="533400" y="0"/>
                <a:ext cx="324210" cy="185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197"/>
                    </a:lnTo>
                    <a:lnTo>
                      <a:pt x="2" y="14197"/>
                    </a:lnTo>
                    <a:cubicBezTo>
                      <a:pt x="2" y="14207"/>
                      <a:pt x="0" y="14214"/>
                      <a:pt x="0" y="14224"/>
                    </a:cubicBezTo>
                    <a:cubicBezTo>
                      <a:pt x="0" y="18278"/>
                      <a:pt x="1876" y="21561"/>
                      <a:pt x="4196" y="21594"/>
                    </a:cubicBezTo>
                    <a:lnTo>
                      <a:pt x="4196" y="21600"/>
                    </a:lnTo>
                    <a:lnTo>
                      <a:pt x="17311" y="21600"/>
                    </a:lnTo>
                    <a:lnTo>
                      <a:pt x="17311" y="21590"/>
                    </a:lnTo>
                    <a:cubicBezTo>
                      <a:pt x="17331" y="21590"/>
                      <a:pt x="17350" y="21600"/>
                      <a:pt x="17369" y="21600"/>
                    </a:cubicBezTo>
                    <a:cubicBezTo>
                      <a:pt x="19706" y="21600"/>
                      <a:pt x="21600" y="18298"/>
                      <a:pt x="21600" y="14224"/>
                    </a:cubicBezTo>
                    <a:cubicBezTo>
                      <a:pt x="21600" y="14214"/>
                      <a:pt x="21598" y="14207"/>
                      <a:pt x="21598" y="14197"/>
                    </a:cubicBezTo>
                    <a:lnTo>
                      <a:pt x="21600" y="14197"/>
                    </a:lnTo>
                    <a:cubicBezTo>
                      <a:pt x="21600" y="14197"/>
                      <a:pt x="21600" y="0"/>
                      <a:pt x="21600" y="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  <p:sp>
            <p:nvSpPr>
              <p:cNvPr id="114" name="Shape 183"/>
              <p:cNvSpPr/>
              <p:nvPr/>
            </p:nvSpPr>
            <p:spPr>
              <a:xfrm>
                <a:off x="0" y="0"/>
                <a:ext cx="324210" cy="185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197"/>
                    </a:lnTo>
                    <a:lnTo>
                      <a:pt x="2" y="14197"/>
                    </a:lnTo>
                    <a:cubicBezTo>
                      <a:pt x="2" y="14207"/>
                      <a:pt x="0" y="14214"/>
                      <a:pt x="0" y="14224"/>
                    </a:cubicBezTo>
                    <a:cubicBezTo>
                      <a:pt x="0" y="18278"/>
                      <a:pt x="1876" y="21561"/>
                      <a:pt x="4196" y="21594"/>
                    </a:cubicBezTo>
                    <a:lnTo>
                      <a:pt x="4196" y="21600"/>
                    </a:lnTo>
                    <a:lnTo>
                      <a:pt x="17311" y="21600"/>
                    </a:lnTo>
                    <a:lnTo>
                      <a:pt x="17311" y="21590"/>
                    </a:lnTo>
                    <a:cubicBezTo>
                      <a:pt x="17331" y="21590"/>
                      <a:pt x="17350" y="21600"/>
                      <a:pt x="17369" y="21600"/>
                    </a:cubicBezTo>
                    <a:cubicBezTo>
                      <a:pt x="19706" y="21600"/>
                      <a:pt x="21600" y="18298"/>
                      <a:pt x="21600" y="14224"/>
                    </a:cubicBezTo>
                    <a:cubicBezTo>
                      <a:pt x="21600" y="14214"/>
                      <a:pt x="21598" y="14207"/>
                      <a:pt x="21598" y="14197"/>
                    </a:cubicBezTo>
                    <a:lnTo>
                      <a:pt x="21600" y="14197"/>
                    </a:lnTo>
                    <a:cubicBezTo>
                      <a:pt x="21600" y="14197"/>
                      <a:pt x="21600" y="0"/>
                      <a:pt x="21600" y="0"/>
                    </a:cubicBezTo>
                    <a:close/>
                  </a:path>
                </a:pathLst>
              </a:custGeom>
              <a:blipFill rotWithShape="1">
                <a:blip r:embed="rId8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76" name="Group 217"/>
            <p:cNvGrpSpPr/>
            <p:nvPr/>
          </p:nvGrpSpPr>
          <p:grpSpPr>
            <a:xfrm>
              <a:off x="3683000" y="1828800"/>
              <a:ext cx="3603563" cy="3797808"/>
              <a:chOff x="0" y="0"/>
              <a:chExt cx="3603562" cy="3797807"/>
            </a:xfrm>
          </p:grpSpPr>
          <p:grpSp>
            <p:nvGrpSpPr>
              <p:cNvPr id="77" name="Group 191"/>
              <p:cNvGrpSpPr/>
              <p:nvPr/>
            </p:nvGrpSpPr>
            <p:grpSpPr>
              <a:xfrm>
                <a:off x="1143000" y="0"/>
                <a:ext cx="1305918" cy="1622363"/>
                <a:chOff x="0" y="0"/>
                <a:chExt cx="1305917" cy="1622362"/>
              </a:xfrm>
            </p:grpSpPr>
            <p:sp>
              <p:nvSpPr>
                <p:cNvPr id="103" name="Shape 185"/>
                <p:cNvSpPr/>
                <p:nvPr/>
              </p:nvSpPr>
              <p:spPr>
                <a:xfrm>
                  <a:off x="254000" y="254000"/>
                  <a:ext cx="806898" cy="994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767"/>
                      </a:moveTo>
                      <a:cubicBezTo>
                        <a:pt x="21600" y="3925"/>
                        <a:pt x="16765" y="0"/>
                        <a:pt x="10800" y="0"/>
                      </a:cubicBezTo>
                      <a:cubicBezTo>
                        <a:pt x="4835" y="0"/>
                        <a:pt x="0" y="3925"/>
                        <a:pt x="0" y="8767"/>
                      </a:cubicBezTo>
                      <a:cubicBezTo>
                        <a:pt x="0" y="12470"/>
                        <a:pt x="2829" y="15634"/>
                        <a:pt x="6827" y="16919"/>
                      </a:cubicBezTo>
                      <a:lnTo>
                        <a:pt x="7383" y="21600"/>
                      </a:lnTo>
                      <a:lnTo>
                        <a:pt x="14217" y="21600"/>
                      </a:lnTo>
                      <a:lnTo>
                        <a:pt x="14773" y="16919"/>
                      </a:lnTo>
                      <a:cubicBezTo>
                        <a:pt x="18771" y="15634"/>
                        <a:pt x="21600" y="12470"/>
                        <a:pt x="21600" y="8767"/>
                      </a:cubicBezTo>
                      <a:close/>
                    </a:path>
                  </a:pathLst>
                </a:custGeom>
                <a:blipFill rotWithShape="1">
                  <a:blip r:embed="rId1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4" name="Shape 186"/>
                <p:cNvSpPr/>
                <p:nvPr/>
              </p:nvSpPr>
              <p:spPr>
                <a:xfrm>
                  <a:off x="0" y="0"/>
                  <a:ext cx="1305918" cy="70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600" extrusionOk="0">
                      <a:moveTo>
                        <a:pt x="16367" y="2843"/>
                      </a:moveTo>
                      <a:cubicBezTo>
                        <a:pt x="16014" y="2468"/>
                        <a:pt x="15564" y="2690"/>
                        <a:pt x="15361" y="3339"/>
                      </a:cubicBezTo>
                      <a:lnTo>
                        <a:pt x="14363" y="6519"/>
                      </a:lnTo>
                      <a:lnTo>
                        <a:pt x="15639" y="7875"/>
                      </a:lnTo>
                      <a:lnTo>
                        <a:pt x="16637" y="4694"/>
                      </a:lnTo>
                      <a:cubicBezTo>
                        <a:pt x="16840" y="4046"/>
                        <a:pt x="16719" y="3217"/>
                        <a:pt x="16367" y="2843"/>
                      </a:cubicBezTo>
                      <a:close/>
                      <a:moveTo>
                        <a:pt x="20249" y="10252"/>
                      </a:moveTo>
                      <a:cubicBezTo>
                        <a:pt x="20046" y="9603"/>
                        <a:pt x="19595" y="9381"/>
                        <a:pt x="19243" y="9756"/>
                      </a:cubicBezTo>
                      <a:lnTo>
                        <a:pt x="17516" y="11591"/>
                      </a:lnTo>
                      <a:lnTo>
                        <a:pt x="18253" y="13941"/>
                      </a:lnTo>
                      <a:lnTo>
                        <a:pt x="19980" y="12104"/>
                      </a:lnTo>
                      <a:cubicBezTo>
                        <a:pt x="20332" y="11730"/>
                        <a:pt x="20453" y="10901"/>
                        <a:pt x="20249" y="10252"/>
                      </a:cubicBezTo>
                      <a:close/>
                      <a:moveTo>
                        <a:pt x="21600" y="20244"/>
                      </a:moveTo>
                      <a:cubicBezTo>
                        <a:pt x="21600" y="19495"/>
                        <a:pt x="21270" y="18887"/>
                        <a:pt x="20863" y="18888"/>
                      </a:cubicBezTo>
                      <a:lnTo>
                        <a:pt x="18869" y="18887"/>
                      </a:lnTo>
                      <a:lnTo>
                        <a:pt x="18869" y="21600"/>
                      </a:lnTo>
                      <a:lnTo>
                        <a:pt x="20864" y="21600"/>
                      </a:lnTo>
                      <a:cubicBezTo>
                        <a:pt x="21271" y="21600"/>
                        <a:pt x="21600" y="20993"/>
                        <a:pt x="21600" y="20244"/>
                      </a:cubicBezTo>
                      <a:close/>
                      <a:moveTo>
                        <a:pt x="0" y="19535"/>
                      </a:moveTo>
                      <a:cubicBezTo>
                        <a:pt x="0" y="20284"/>
                        <a:pt x="330" y="20891"/>
                        <a:pt x="737" y="20891"/>
                      </a:cubicBezTo>
                      <a:lnTo>
                        <a:pt x="2731" y="20891"/>
                      </a:lnTo>
                      <a:lnTo>
                        <a:pt x="2731" y="18178"/>
                      </a:lnTo>
                      <a:lnTo>
                        <a:pt x="736" y="18178"/>
                      </a:lnTo>
                      <a:cubicBezTo>
                        <a:pt x="330" y="18178"/>
                        <a:pt x="0" y="18786"/>
                        <a:pt x="0" y="19535"/>
                      </a:cubicBezTo>
                      <a:close/>
                      <a:moveTo>
                        <a:pt x="1543" y="9638"/>
                      </a:moveTo>
                      <a:cubicBezTo>
                        <a:pt x="1340" y="10287"/>
                        <a:pt x="1461" y="11116"/>
                        <a:pt x="1813" y="11490"/>
                      </a:cubicBezTo>
                      <a:lnTo>
                        <a:pt x="3540" y="13327"/>
                      </a:lnTo>
                      <a:lnTo>
                        <a:pt x="4276" y="10977"/>
                      </a:lnTo>
                      <a:lnTo>
                        <a:pt x="2549" y="9141"/>
                      </a:lnTo>
                      <a:cubicBezTo>
                        <a:pt x="2197" y="8766"/>
                        <a:pt x="1747" y="8989"/>
                        <a:pt x="1543" y="9638"/>
                      </a:cubicBezTo>
                      <a:close/>
                      <a:moveTo>
                        <a:pt x="5567" y="2488"/>
                      </a:moveTo>
                      <a:cubicBezTo>
                        <a:pt x="5214" y="2862"/>
                        <a:pt x="5094" y="3691"/>
                        <a:pt x="5297" y="4340"/>
                      </a:cubicBezTo>
                      <a:lnTo>
                        <a:pt x="6294" y="7521"/>
                      </a:lnTo>
                      <a:lnTo>
                        <a:pt x="7570" y="6164"/>
                      </a:lnTo>
                      <a:lnTo>
                        <a:pt x="6573" y="2984"/>
                      </a:lnTo>
                      <a:cubicBezTo>
                        <a:pt x="6369" y="2335"/>
                        <a:pt x="5919" y="2113"/>
                        <a:pt x="5567" y="2488"/>
                      </a:cubicBezTo>
                      <a:close/>
                      <a:moveTo>
                        <a:pt x="11729" y="1357"/>
                      </a:moveTo>
                      <a:lnTo>
                        <a:pt x="11729" y="5029"/>
                      </a:lnTo>
                      <a:lnTo>
                        <a:pt x="10256" y="5029"/>
                      </a:lnTo>
                      <a:lnTo>
                        <a:pt x="10256" y="1357"/>
                      </a:lnTo>
                      <a:cubicBezTo>
                        <a:pt x="10256" y="607"/>
                        <a:pt x="10586" y="0"/>
                        <a:pt x="10992" y="0"/>
                      </a:cubicBezTo>
                      <a:cubicBezTo>
                        <a:pt x="11399" y="0"/>
                        <a:pt x="11729" y="607"/>
                        <a:pt x="11729" y="1357"/>
                      </a:cubicBezTo>
                      <a:close/>
                    </a:path>
                  </a:pathLst>
                </a:custGeom>
                <a:solidFill>
                  <a:srgbClr val="FED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5" name="Shape 187"/>
                <p:cNvSpPr/>
                <p:nvPr/>
              </p:nvSpPr>
              <p:spPr>
                <a:xfrm>
                  <a:off x="533400" y="596900"/>
                  <a:ext cx="250206" cy="50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" y="0"/>
                      </a:lnTo>
                      <a:lnTo>
                        <a:pt x="4319" y="21600"/>
                      </a:lnTo>
                      <a:lnTo>
                        <a:pt x="6480" y="0"/>
                      </a:lnTo>
                      <a:lnTo>
                        <a:pt x="8640" y="21600"/>
                      </a:lnTo>
                      <a:lnTo>
                        <a:pt x="10800" y="0"/>
                      </a:lnTo>
                      <a:lnTo>
                        <a:pt x="12960" y="21600"/>
                      </a:lnTo>
                      <a:lnTo>
                        <a:pt x="15120" y="0"/>
                      </a:lnTo>
                      <a:lnTo>
                        <a:pt x="17281" y="21600"/>
                      </a:lnTo>
                      <a:lnTo>
                        <a:pt x="19439" y="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F9D66D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6" name="Shape 188"/>
                <p:cNvSpPr/>
                <p:nvPr/>
              </p:nvSpPr>
              <p:spPr>
                <a:xfrm>
                  <a:off x="508000" y="609600"/>
                  <a:ext cx="300832" cy="665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76" y="6682"/>
                      </a:moveTo>
                      <a:lnTo>
                        <a:pt x="13410" y="6682"/>
                      </a:lnTo>
                      <a:lnTo>
                        <a:pt x="21600" y="272"/>
                      </a:lnTo>
                      <a:lnTo>
                        <a:pt x="20556" y="0"/>
                      </a:lnTo>
                      <a:lnTo>
                        <a:pt x="12020" y="6682"/>
                      </a:lnTo>
                      <a:lnTo>
                        <a:pt x="9581" y="6682"/>
                      </a:lnTo>
                      <a:lnTo>
                        <a:pt x="1044" y="0"/>
                      </a:lnTo>
                      <a:lnTo>
                        <a:pt x="0" y="272"/>
                      </a:lnTo>
                      <a:lnTo>
                        <a:pt x="8190" y="6682"/>
                      </a:lnTo>
                      <a:lnTo>
                        <a:pt x="7149" y="6682"/>
                      </a:lnTo>
                      <a:cubicBezTo>
                        <a:pt x="6485" y="6682"/>
                        <a:pt x="5943" y="6926"/>
                        <a:pt x="5943" y="7227"/>
                      </a:cubicBezTo>
                      <a:cubicBezTo>
                        <a:pt x="5943" y="7528"/>
                        <a:pt x="6485" y="7771"/>
                        <a:pt x="7149" y="7771"/>
                      </a:cubicBezTo>
                      <a:lnTo>
                        <a:pt x="8353" y="7771"/>
                      </a:lnTo>
                      <a:lnTo>
                        <a:pt x="8353" y="21600"/>
                      </a:lnTo>
                      <a:lnTo>
                        <a:pt x="13117" y="21600"/>
                      </a:lnTo>
                      <a:lnTo>
                        <a:pt x="13171" y="7771"/>
                      </a:lnTo>
                      <a:lnTo>
                        <a:pt x="14376" y="7771"/>
                      </a:lnTo>
                      <a:cubicBezTo>
                        <a:pt x="15042" y="7771"/>
                        <a:pt x="15582" y="7528"/>
                        <a:pt x="15582" y="7227"/>
                      </a:cubicBezTo>
                      <a:cubicBezTo>
                        <a:pt x="15582" y="6926"/>
                        <a:pt x="15042" y="6682"/>
                        <a:pt x="14376" y="6682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7" name="Shape 189"/>
                <p:cNvSpPr/>
                <p:nvPr/>
              </p:nvSpPr>
              <p:spPr>
                <a:xfrm>
                  <a:off x="431800" y="1244600"/>
                  <a:ext cx="439366" cy="185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7403"/>
                      </a:lnTo>
                      <a:lnTo>
                        <a:pt x="21599" y="7403"/>
                      </a:lnTo>
                      <a:cubicBezTo>
                        <a:pt x="21599" y="7394"/>
                        <a:pt x="21600" y="7386"/>
                        <a:pt x="21600" y="7376"/>
                      </a:cubicBezTo>
                      <a:cubicBezTo>
                        <a:pt x="21600" y="3323"/>
                        <a:pt x="20216" y="39"/>
                        <a:pt x="18504" y="6"/>
                      </a:cubicBezTo>
                      <a:lnTo>
                        <a:pt x="18504" y="0"/>
                      </a:lnTo>
                      <a:lnTo>
                        <a:pt x="3164" y="0"/>
                      </a:lnTo>
                      <a:lnTo>
                        <a:pt x="3164" y="10"/>
                      </a:lnTo>
                      <a:cubicBezTo>
                        <a:pt x="3150" y="10"/>
                        <a:pt x="3136" y="0"/>
                        <a:pt x="3122" y="0"/>
                      </a:cubicBezTo>
                      <a:cubicBezTo>
                        <a:pt x="1397" y="0"/>
                        <a:pt x="0" y="3302"/>
                        <a:pt x="0" y="7376"/>
                      </a:cubicBezTo>
                      <a:cubicBezTo>
                        <a:pt x="0" y="7386"/>
                        <a:pt x="1" y="7394"/>
                        <a:pt x="1" y="7403"/>
                      </a:cubicBezTo>
                      <a:lnTo>
                        <a:pt x="0" y="7403"/>
                      </a:lnTo>
                      <a:cubicBezTo>
                        <a:pt x="0" y="7403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8" name="Shape 190"/>
                <p:cNvSpPr/>
                <p:nvPr/>
              </p:nvSpPr>
              <p:spPr>
                <a:xfrm>
                  <a:off x="88899" y="1422400"/>
                  <a:ext cx="1119511" cy="1999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6913"/>
                      </a:lnTo>
                      <a:lnTo>
                        <a:pt x="1" y="6913"/>
                      </a:lnTo>
                      <a:cubicBezTo>
                        <a:pt x="1" y="6894"/>
                        <a:pt x="0" y="6878"/>
                        <a:pt x="0" y="6859"/>
                      </a:cubicBezTo>
                      <a:cubicBezTo>
                        <a:pt x="0" y="3071"/>
                        <a:pt x="549" y="0"/>
                        <a:pt x="1226" y="0"/>
                      </a:cubicBezTo>
                      <a:lnTo>
                        <a:pt x="1226" y="0"/>
                      </a:lnTo>
                      <a:lnTo>
                        <a:pt x="20372" y="1"/>
                      </a:lnTo>
                      <a:cubicBezTo>
                        <a:pt x="20373" y="1"/>
                        <a:pt x="20374" y="0"/>
                        <a:pt x="20375" y="0"/>
                      </a:cubicBezTo>
                      <a:cubicBezTo>
                        <a:pt x="20376" y="0"/>
                        <a:pt x="20376" y="1"/>
                        <a:pt x="20377" y="1"/>
                      </a:cubicBezTo>
                      <a:lnTo>
                        <a:pt x="20387" y="1"/>
                      </a:lnTo>
                      <a:lnTo>
                        <a:pt x="20387" y="7"/>
                      </a:lnTo>
                      <a:cubicBezTo>
                        <a:pt x="21058" y="43"/>
                        <a:pt x="21600" y="3093"/>
                        <a:pt x="21600" y="6859"/>
                      </a:cubicBezTo>
                      <a:cubicBezTo>
                        <a:pt x="21600" y="6878"/>
                        <a:pt x="21599" y="6894"/>
                        <a:pt x="21599" y="6913"/>
                      </a:cubicBezTo>
                      <a:lnTo>
                        <a:pt x="21600" y="6913"/>
                      </a:lnTo>
                      <a:cubicBezTo>
                        <a:pt x="21600" y="6913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78" name="Group 195"/>
              <p:cNvGrpSpPr/>
              <p:nvPr/>
            </p:nvGrpSpPr>
            <p:grpSpPr>
              <a:xfrm>
                <a:off x="0" y="1612900"/>
                <a:ext cx="3603563" cy="2184908"/>
                <a:chOff x="0" y="0"/>
                <a:chExt cx="3603562" cy="2184907"/>
              </a:xfrm>
            </p:grpSpPr>
            <p:sp>
              <p:nvSpPr>
                <p:cNvPr id="100" name="Shape 192"/>
                <p:cNvSpPr/>
                <p:nvPr/>
              </p:nvSpPr>
              <p:spPr>
                <a:xfrm>
                  <a:off x="0" y="254000"/>
                  <a:ext cx="199963" cy="167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12" y="21600"/>
                      </a:moveTo>
                      <a:lnTo>
                        <a:pt x="6912" y="21599"/>
                      </a:lnTo>
                      <a:cubicBezTo>
                        <a:pt x="6894" y="21599"/>
                        <a:pt x="6877" y="21600"/>
                        <a:pt x="6859" y="21600"/>
                      </a:cubicBezTo>
                      <a:cubicBezTo>
                        <a:pt x="3093" y="21600"/>
                        <a:pt x="44" y="21238"/>
                        <a:pt x="7" y="20791"/>
                      </a:cubicBezTo>
                      <a:lnTo>
                        <a:pt x="1" y="20791"/>
                      </a:lnTo>
                      <a:lnTo>
                        <a:pt x="1" y="20784"/>
                      </a:lnTo>
                      <a:cubicBezTo>
                        <a:pt x="1" y="20784"/>
                        <a:pt x="0" y="20783"/>
                        <a:pt x="0" y="20783"/>
                      </a:cubicBezTo>
                      <a:cubicBezTo>
                        <a:pt x="0" y="20782"/>
                        <a:pt x="1" y="20782"/>
                        <a:pt x="1" y="20781"/>
                      </a:cubicBezTo>
                      <a:lnTo>
                        <a:pt x="0" y="817"/>
                      </a:lnTo>
                      <a:lnTo>
                        <a:pt x="0" y="817"/>
                      </a:lnTo>
                      <a:cubicBezTo>
                        <a:pt x="1" y="366"/>
                        <a:pt x="3071" y="0"/>
                        <a:pt x="6859" y="0"/>
                      </a:cubicBezTo>
                      <a:cubicBezTo>
                        <a:pt x="6877" y="0"/>
                        <a:pt x="6894" y="1"/>
                        <a:pt x="6912" y="1"/>
                      </a:cubicBezTo>
                      <a:lnTo>
                        <a:pt x="6912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6912" y="21600"/>
                        <a:pt x="6912" y="2160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1" name="Shape 193"/>
                <p:cNvSpPr/>
                <p:nvPr/>
              </p:nvSpPr>
              <p:spPr>
                <a:xfrm>
                  <a:off x="190500" y="0"/>
                  <a:ext cx="3218309" cy="21849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648"/>
                      </a:moveTo>
                      <a:lnTo>
                        <a:pt x="21600" y="20972"/>
                      </a:lnTo>
                      <a:cubicBezTo>
                        <a:pt x="21600" y="21319"/>
                        <a:pt x="21409" y="21600"/>
                        <a:pt x="21174" y="21600"/>
                      </a:cubicBezTo>
                      <a:lnTo>
                        <a:pt x="426" y="21600"/>
                      </a:lnTo>
                      <a:cubicBezTo>
                        <a:pt x="191" y="21600"/>
                        <a:pt x="0" y="21319"/>
                        <a:pt x="0" y="20972"/>
                      </a:cubicBezTo>
                      <a:lnTo>
                        <a:pt x="0" y="648"/>
                      </a:lnTo>
                      <a:cubicBezTo>
                        <a:pt x="0" y="301"/>
                        <a:pt x="191" y="20"/>
                        <a:pt x="426" y="20"/>
                      </a:cubicBezTo>
                      <a:lnTo>
                        <a:pt x="426" y="0"/>
                      </a:lnTo>
                      <a:lnTo>
                        <a:pt x="21174" y="0"/>
                      </a:lnTo>
                      <a:lnTo>
                        <a:pt x="21174" y="20"/>
                      </a:lnTo>
                      <a:cubicBezTo>
                        <a:pt x="21409" y="20"/>
                        <a:pt x="21600" y="301"/>
                        <a:pt x="21600" y="648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2" name="Shape 194"/>
                <p:cNvSpPr/>
                <p:nvPr/>
              </p:nvSpPr>
              <p:spPr>
                <a:xfrm>
                  <a:off x="3403600" y="254000"/>
                  <a:ext cx="199963" cy="167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14687" y="0"/>
                      </a:lnTo>
                      <a:lnTo>
                        <a:pt x="14687" y="1"/>
                      </a:lnTo>
                      <a:cubicBezTo>
                        <a:pt x="14706" y="1"/>
                        <a:pt x="14722" y="0"/>
                        <a:pt x="14741" y="0"/>
                      </a:cubicBezTo>
                      <a:cubicBezTo>
                        <a:pt x="18529" y="0"/>
                        <a:pt x="21600" y="366"/>
                        <a:pt x="21600" y="817"/>
                      </a:cubicBezTo>
                      <a:lnTo>
                        <a:pt x="21600" y="817"/>
                      </a:lnTo>
                      <a:lnTo>
                        <a:pt x="21599" y="20781"/>
                      </a:lnTo>
                      <a:cubicBezTo>
                        <a:pt x="21599" y="20782"/>
                        <a:pt x="21600" y="20782"/>
                        <a:pt x="21600" y="20783"/>
                      </a:cubicBezTo>
                      <a:cubicBezTo>
                        <a:pt x="21600" y="20783"/>
                        <a:pt x="21599" y="20784"/>
                        <a:pt x="21599" y="20784"/>
                      </a:cubicBezTo>
                      <a:lnTo>
                        <a:pt x="21599" y="20791"/>
                      </a:lnTo>
                      <a:lnTo>
                        <a:pt x="21593" y="20791"/>
                      </a:lnTo>
                      <a:cubicBezTo>
                        <a:pt x="21557" y="21238"/>
                        <a:pt x="18507" y="21600"/>
                        <a:pt x="14741" y="21600"/>
                      </a:cubicBezTo>
                      <a:cubicBezTo>
                        <a:pt x="14722" y="21600"/>
                        <a:pt x="14706" y="21599"/>
                        <a:pt x="14687" y="21599"/>
                      </a:cubicBezTo>
                      <a:lnTo>
                        <a:pt x="14687" y="21600"/>
                      </a:lnTo>
                      <a:cubicBezTo>
                        <a:pt x="14687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2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79" name="Group 202"/>
              <p:cNvGrpSpPr/>
              <p:nvPr/>
            </p:nvGrpSpPr>
            <p:grpSpPr>
              <a:xfrm>
                <a:off x="2438400" y="1955800"/>
                <a:ext cx="678099" cy="1511152"/>
                <a:chOff x="0" y="0"/>
                <a:chExt cx="678098" cy="1511151"/>
              </a:xfrm>
            </p:grpSpPr>
            <p:sp>
              <p:nvSpPr>
                <p:cNvPr id="94" name="Shape 196"/>
                <p:cNvSpPr/>
                <p:nvPr/>
              </p:nvSpPr>
              <p:spPr>
                <a:xfrm>
                  <a:off x="12700" y="927100"/>
                  <a:ext cx="665399" cy="584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25400" cap="flat">
                  <a:solidFill>
                    <a:srgbClr val="E4B34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5" name="Shape 197"/>
                <p:cNvSpPr/>
                <p:nvPr/>
              </p:nvSpPr>
              <p:spPr>
                <a:xfrm>
                  <a:off x="63500" y="977900"/>
                  <a:ext cx="558800" cy="482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891"/>
                      </a:moveTo>
                      <a:lnTo>
                        <a:pt x="21600" y="0"/>
                      </a:lnTo>
                      <a:lnTo>
                        <a:pt x="19643" y="0"/>
                      </a:lnTo>
                      <a:lnTo>
                        <a:pt x="19643" y="4891"/>
                      </a:lnTo>
                      <a:cubicBezTo>
                        <a:pt x="19643" y="4891"/>
                        <a:pt x="21600" y="4891"/>
                        <a:pt x="21600" y="4891"/>
                      </a:cubicBezTo>
                      <a:close/>
                      <a:moveTo>
                        <a:pt x="16689" y="4891"/>
                      </a:moveTo>
                      <a:lnTo>
                        <a:pt x="16689" y="0"/>
                      </a:lnTo>
                      <a:lnTo>
                        <a:pt x="14732" y="0"/>
                      </a:lnTo>
                      <a:lnTo>
                        <a:pt x="14732" y="4891"/>
                      </a:lnTo>
                      <a:cubicBezTo>
                        <a:pt x="14732" y="4891"/>
                        <a:pt x="16689" y="4891"/>
                        <a:pt x="16689" y="4891"/>
                      </a:cubicBezTo>
                      <a:close/>
                      <a:moveTo>
                        <a:pt x="11779" y="4891"/>
                      </a:moveTo>
                      <a:lnTo>
                        <a:pt x="11779" y="0"/>
                      </a:lnTo>
                      <a:lnTo>
                        <a:pt x="9821" y="0"/>
                      </a:lnTo>
                      <a:lnTo>
                        <a:pt x="9821" y="4891"/>
                      </a:lnTo>
                      <a:cubicBezTo>
                        <a:pt x="9821" y="4891"/>
                        <a:pt x="11779" y="4891"/>
                        <a:pt x="11779" y="4891"/>
                      </a:cubicBezTo>
                      <a:close/>
                      <a:moveTo>
                        <a:pt x="6868" y="4891"/>
                      </a:moveTo>
                      <a:lnTo>
                        <a:pt x="6868" y="0"/>
                      </a:lnTo>
                      <a:lnTo>
                        <a:pt x="4911" y="0"/>
                      </a:lnTo>
                      <a:lnTo>
                        <a:pt x="4911" y="4891"/>
                      </a:lnTo>
                      <a:cubicBezTo>
                        <a:pt x="4911" y="4891"/>
                        <a:pt x="6868" y="4891"/>
                        <a:pt x="6868" y="4891"/>
                      </a:cubicBezTo>
                      <a:close/>
                      <a:moveTo>
                        <a:pt x="21600" y="13245"/>
                      </a:moveTo>
                      <a:lnTo>
                        <a:pt x="21600" y="8355"/>
                      </a:lnTo>
                      <a:lnTo>
                        <a:pt x="19643" y="8355"/>
                      </a:lnTo>
                      <a:lnTo>
                        <a:pt x="19643" y="13245"/>
                      </a:lnTo>
                      <a:cubicBezTo>
                        <a:pt x="19643" y="13245"/>
                        <a:pt x="21600" y="13245"/>
                        <a:pt x="21600" y="13245"/>
                      </a:cubicBezTo>
                      <a:close/>
                      <a:moveTo>
                        <a:pt x="16689" y="13245"/>
                      </a:moveTo>
                      <a:lnTo>
                        <a:pt x="16689" y="8355"/>
                      </a:lnTo>
                      <a:lnTo>
                        <a:pt x="14732" y="8355"/>
                      </a:lnTo>
                      <a:lnTo>
                        <a:pt x="14732" y="13245"/>
                      </a:lnTo>
                      <a:cubicBezTo>
                        <a:pt x="14732" y="13245"/>
                        <a:pt x="16689" y="13245"/>
                        <a:pt x="16689" y="13245"/>
                      </a:cubicBezTo>
                      <a:close/>
                      <a:moveTo>
                        <a:pt x="11779" y="13245"/>
                      </a:moveTo>
                      <a:lnTo>
                        <a:pt x="11779" y="8355"/>
                      </a:lnTo>
                      <a:lnTo>
                        <a:pt x="9821" y="8355"/>
                      </a:lnTo>
                      <a:lnTo>
                        <a:pt x="9821" y="13245"/>
                      </a:lnTo>
                      <a:cubicBezTo>
                        <a:pt x="9821" y="13245"/>
                        <a:pt x="11779" y="13245"/>
                        <a:pt x="11779" y="13245"/>
                      </a:cubicBezTo>
                      <a:close/>
                      <a:moveTo>
                        <a:pt x="6868" y="13245"/>
                      </a:moveTo>
                      <a:lnTo>
                        <a:pt x="6868" y="8355"/>
                      </a:lnTo>
                      <a:lnTo>
                        <a:pt x="4911" y="8355"/>
                      </a:lnTo>
                      <a:lnTo>
                        <a:pt x="4911" y="13245"/>
                      </a:lnTo>
                      <a:cubicBezTo>
                        <a:pt x="4911" y="13245"/>
                        <a:pt x="6868" y="13245"/>
                        <a:pt x="6868" y="13245"/>
                      </a:cubicBezTo>
                      <a:close/>
                      <a:moveTo>
                        <a:pt x="21600" y="21600"/>
                      </a:moveTo>
                      <a:lnTo>
                        <a:pt x="21600" y="16709"/>
                      </a:lnTo>
                      <a:lnTo>
                        <a:pt x="19643" y="16709"/>
                      </a:lnTo>
                      <a:lnTo>
                        <a:pt x="19643" y="21600"/>
                      </a:lnTo>
                      <a:cubicBezTo>
                        <a:pt x="19643" y="21600"/>
                        <a:pt x="21600" y="21600"/>
                        <a:pt x="21600" y="21600"/>
                      </a:cubicBezTo>
                      <a:close/>
                      <a:moveTo>
                        <a:pt x="16689" y="21600"/>
                      </a:moveTo>
                      <a:lnTo>
                        <a:pt x="16689" y="16709"/>
                      </a:lnTo>
                      <a:lnTo>
                        <a:pt x="14732" y="16709"/>
                      </a:lnTo>
                      <a:lnTo>
                        <a:pt x="14732" y="21600"/>
                      </a:lnTo>
                      <a:cubicBezTo>
                        <a:pt x="14732" y="21600"/>
                        <a:pt x="16689" y="21600"/>
                        <a:pt x="16689" y="21600"/>
                      </a:cubicBezTo>
                      <a:close/>
                      <a:moveTo>
                        <a:pt x="11779" y="21600"/>
                      </a:moveTo>
                      <a:lnTo>
                        <a:pt x="11779" y="16709"/>
                      </a:lnTo>
                      <a:lnTo>
                        <a:pt x="9821" y="16709"/>
                      </a:lnTo>
                      <a:lnTo>
                        <a:pt x="9821" y="21600"/>
                      </a:lnTo>
                      <a:cubicBezTo>
                        <a:pt x="9821" y="21600"/>
                        <a:pt x="11779" y="21600"/>
                        <a:pt x="11779" y="21600"/>
                      </a:cubicBezTo>
                      <a:close/>
                      <a:moveTo>
                        <a:pt x="6868" y="21600"/>
                      </a:moveTo>
                      <a:lnTo>
                        <a:pt x="6868" y="16709"/>
                      </a:lnTo>
                      <a:lnTo>
                        <a:pt x="4911" y="16709"/>
                      </a:lnTo>
                      <a:lnTo>
                        <a:pt x="4911" y="21600"/>
                      </a:lnTo>
                      <a:cubicBezTo>
                        <a:pt x="4911" y="21600"/>
                        <a:pt x="6868" y="21600"/>
                        <a:pt x="6868" y="21600"/>
                      </a:cubicBezTo>
                      <a:close/>
                      <a:moveTo>
                        <a:pt x="1957" y="21600"/>
                      </a:moveTo>
                      <a:lnTo>
                        <a:pt x="1957" y="16709"/>
                      </a:lnTo>
                      <a:lnTo>
                        <a:pt x="0" y="16709"/>
                      </a:lnTo>
                      <a:lnTo>
                        <a:pt x="0" y="21600"/>
                      </a:lnTo>
                      <a:cubicBezTo>
                        <a:pt x="0" y="21600"/>
                        <a:pt x="1957" y="21600"/>
                        <a:pt x="1957" y="21600"/>
                      </a:cubicBezTo>
                      <a:close/>
                      <a:moveTo>
                        <a:pt x="1957" y="13245"/>
                      </a:moveTo>
                      <a:lnTo>
                        <a:pt x="1957" y="8355"/>
                      </a:lnTo>
                      <a:lnTo>
                        <a:pt x="0" y="8355"/>
                      </a:lnTo>
                      <a:lnTo>
                        <a:pt x="0" y="13245"/>
                      </a:lnTo>
                      <a:cubicBezTo>
                        <a:pt x="0" y="13245"/>
                        <a:pt x="1957" y="13245"/>
                        <a:pt x="1957" y="13245"/>
                      </a:cubicBezTo>
                      <a:close/>
                      <a:moveTo>
                        <a:pt x="0" y="4891"/>
                      </a:moveTo>
                      <a:lnTo>
                        <a:pt x="0" y="0"/>
                      </a:lnTo>
                      <a:lnTo>
                        <a:pt x="1957" y="0"/>
                      </a:lnTo>
                      <a:lnTo>
                        <a:pt x="1957" y="4891"/>
                      </a:lnTo>
                      <a:cubicBezTo>
                        <a:pt x="1957" y="4891"/>
                        <a:pt x="0" y="4891"/>
                        <a:pt x="0" y="4891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6" name="Shape 198"/>
                <p:cNvSpPr/>
                <p:nvPr/>
              </p:nvSpPr>
              <p:spPr>
                <a:xfrm>
                  <a:off x="0" y="0"/>
                  <a:ext cx="673387" cy="673397"/>
                </a:xfrm>
                <a:prstGeom prst="ellipse">
                  <a:avLst/>
                </a:prstGeom>
                <a:blipFill rotWithShape="1">
                  <a:blip r:embed="rId13"/>
                  <a:srcRect/>
                  <a:tile tx="0" ty="0" sx="100000" sy="100000" flip="none" algn="tl"/>
                </a:blipFill>
                <a:ln w="25400" cap="flat">
                  <a:solidFill>
                    <a:srgbClr val="C0C0C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7" name="Shape 199"/>
                <p:cNvSpPr/>
                <p:nvPr/>
              </p:nvSpPr>
              <p:spPr>
                <a:xfrm>
                  <a:off x="101600" y="101600"/>
                  <a:ext cx="475940" cy="475954"/>
                </a:xfrm>
                <a:prstGeom prst="ellipse">
                  <a:avLst/>
                </a:prstGeom>
                <a:blipFill rotWithShape="1">
                  <a:blip r:embed="rId16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8" name="Shape 200"/>
                <p:cNvSpPr/>
                <p:nvPr/>
              </p:nvSpPr>
              <p:spPr>
                <a:xfrm>
                  <a:off x="177800" y="749300"/>
                  <a:ext cx="323975" cy="50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1"/>
                      </a:moveTo>
                      <a:cubicBezTo>
                        <a:pt x="21600" y="4878"/>
                        <a:pt x="20858" y="80"/>
                        <a:pt x="19940" y="13"/>
                      </a:cubicBezTo>
                      <a:lnTo>
                        <a:pt x="19940" y="0"/>
                      </a:lnTo>
                      <a:lnTo>
                        <a:pt x="1757" y="0"/>
                      </a:lnTo>
                      <a:lnTo>
                        <a:pt x="1757" y="51"/>
                      </a:lnTo>
                      <a:cubicBezTo>
                        <a:pt x="1731" y="43"/>
                        <a:pt x="1706" y="0"/>
                        <a:pt x="1679" y="0"/>
                      </a:cubicBezTo>
                      <a:cubicBezTo>
                        <a:pt x="752" y="0"/>
                        <a:pt x="0" y="4836"/>
                        <a:pt x="0" y="10801"/>
                      </a:cubicBezTo>
                      <a:cubicBezTo>
                        <a:pt x="0" y="16765"/>
                        <a:pt x="752" y="21600"/>
                        <a:pt x="1679" y="21600"/>
                      </a:cubicBezTo>
                      <a:cubicBezTo>
                        <a:pt x="1706" y="21600"/>
                        <a:pt x="1731" y="21557"/>
                        <a:pt x="1757" y="21549"/>
                      </a:cubicBezTo>
                      <a:lnTo>
                        <a:pt x="1757" y="21600"/>
                      </a:lnTo>
                      <a:lnTo>
                        <a:pt x="19940" y="21600"/>
                      </a:lnTo>
                      <a:lnTo>
                        <a:pt x="19940" y="21587"/>
                      </a:lnTo>
                      <a:cubicBezTo>
                        <a:pt x="20858" y="21520"/>
                        <a:pt x="21600" y="16722"/>
                        <a:pt x="21600" y="10801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9" name="Shape 201"/>
                <p:cNvSpPr/>
                <p:nvPr/>
              </p:nvSpPr>
              <p:spPr>
                <a:xfrm>
                  <a:off x="241300" y="165100"/>
                  <a:ext cx="381745" cy="2132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6129"/>
                      </a:moveTo>
                      <a:lnTo>
                        <a:pt x="17771" y="14843"/>
                      </a:lnTo>
                      <a:lnTo>
                        <a:pt x="7698" y="14843"/>
                      </a:lnTo>
                      <a:cubicBezTo>
                        <a:pt x="7265" y="13431"/>
                        <a:pt x="6426" y="12474"/>
                        <a:pt x="5462" y="12474"/>
                      </a:cubicBezTo>
                      <a:cubicBezTo>
                        <a:pt x="5399" y="12474"/>
                        <a:pt x="5338" y="12479"/>
                        <a:pt x="5276" y="12487"/>
                      </a:cubicBezTo>
                      <a:lnTo>
                        <a:pt x="2622" y="4999"/>
                      </a:lnTo>
                      <a:lnTo>
                        <a:pt x="0" y="0"/>
                      </a:lnTo>
                      <a:lnTo>
                        <a:pt x="1443" y="6470"/>
                      </a:lnTo>
                      <a:lnTo>
                        <a:pt x="3906" y="13424"/>
                      </a:lnTo>
                      <a:cubicBezTo>
                        <a:pt x="3302" y="14258"/>
                        <a:pt x="2914" y="15566"/>
                        <a:pt x="2914" y="17037"/>
                      </a:cubicBezTo>
                      <a:cubicBezTo>
                        <a:pt x="2914" y="19558"/>
                        <a:pt x="4055" y="21600"/>
                        <a:pt x="5462" y="21600"/>
                      </a:cubicBezTo>
                      <a:cubicBezTo>
                        <a:pt x="6799" y="21600"/>
                        <a:pt x="7895" y="19759"/>
                        <a:pt x="8003" y="17416"/>
                      </a:cubicBezTo>
                      <a:lnTo>
                        <a:pt x="17832" y="17416"/>
                      </a:lnTo>
                      <a:cubicBezTo>
                        <a:pt x="17832" y="17416"/>
                        <a:pt x="21600" y="16129"/>
                        <a:pt x="21600" y="16129"/>
                      </a:cubicBezTo>
                      <a:close/>
                    </a:path>
                  </a:pathLst>
                </a:custGeom>
                <a:solidFill>
                  <a:srgbClr val="7171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80" name="Group 209"/>
              <p:cNvGrpSpPr/>
              <p:nvPr/>
            </p:nvGrpSpPr>
            <p:grpSpPr>
              <a:xfrm>
                <a:off x="482600" y="1955800"/>
                <a:ext cx="678099" cy="1511152"/>
                <a:chOff x="0" y="0"/>
                <a:chExt cx="678098" cy="1511151"/>
              </a:xfrm>
            </p:grpSpPr>
            <p:sp>
              <p:nvSpPr>
                <p:cNvPr id="88" name="Shape 203"/>
                <p:cNvSpPr/>
                <p:nvPr/>
              </p:nvSpPr>
              <p:spPr>
                <a:xfrm>
                  <a:off x="12700" y="927100"/>
                  <a:ext cx="665399" cy="584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25400" cap="flat">
                  <a:solidFill>
                    <a:srgbClr val="E4B34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89" name="Shape 204"/>
                <p:cNvSpPr/>
                <p:nvPr/>
              </p:nvSpPr>
              <p:spPr>
                <a:xfrm>
                  <a:off x="63500" y="977900"/>
                  <a:ext cx="558800" cy="482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891"/>
                      </a:moveTo>
                      <a:lnTo>
                        <a:pt x="21600" y="0"/>
                      </a:lnTo>
                      <a:lnTo>
                        <a:pt x="19643" y="0"/>
                      </a:lnTo>
                      <a:lnTo>
                        <a:pt x="19643" y="4891"/>
                      </a:lnTo>
                      <a:cubicBezTo>
                        <a:pt x="19643" y="4891"/>
                        <a:pt x="21600" y="4891"/>
                        <a:pt x="21600" y="4891"/>
                      </a:cubicBezTo>
                      <a:close/>
                      <a:moveTo>
                        <a:pt x="16689" y="4891"/>
                      </a:moveTo>
                      <a:lnTo>
                        <a:pt x="16689" y="0"/>
                      </a:lnTo>
                      <a:lnTo>
                        <a:pt x="14732" y="0"/>
                      </a:lnTo>
                      <a:lnTo>
                        <a:pt x="14732" y="4891"/>
                      </a:lnTo>
                      <a:cubicBezTo>
                        <a:pt x="14732" y="4891"/>
                        <a:pt x="16689" y="4891"/>
                        <a:pt x="16689" y="4891"/>
                      </a:cubicBezTo>
                      <a:close/>
                      <a:moveTo>
                        <a:pt x="11779" y="4891"/>
                      </a:moveTo>
                      <a:lnTo>
                        <a:pt x="11779" y="0"/>
                      </a:lnTo>
                      <a:lnTo>
                        <a:pt x="9821" y="0"/>
                      </a:lnTo>
                      <a:lnTo>
                        <a:pt x="9821" y="4891"/>
                      </a:lnTo>
                      <a:cubicBezTo>
                        <a:pt x="9821" y="4891"/>
                        <a:pt x="11779" y="4891"/>
                        <a:pt x="11779" y="4891"/>
                      </a:cubicBezTo>
                      <a:close/>
                      <a:moveTo>
                        <a:pt x="6868" y="4891"/>
                      </a:moveTo>
                      <a:lnTo>
                        <a:pt x="6868" y="0"/>
                      </a:lnTo>
                      <a:lnTo>
                        <a:pt x="4911" y="0"/>
                      </a:lnTo>
                      <a:lnTo>
                        <a:pt x="4911" y="4891"/>
                      </a:lnTo>
                      <a:cubicBezTo>
                        <a:pt x="4911" y="4891"/>
                        <a:pt x="6868" y="4891"/>
                        <a:pt x="6868" y="4891"/>
                      </a:cubicBezTo>
                      <a:close/>
                      <a:moveTo>
                        <a:pt x="21600" y="13245"/>
                      </a:moveTo>
                      <a:lnTo>
                        <a:pt x="21600" y="8355"/>
                      </a:lnTo>
                      <a:lnTo>
                        <a:pt x="19643" y="8355"/>
                      </a:lnTo>
                      <a:lnTo>
                        <a:pt x="19643" y="13245"/>
                      </a:lnTo>
                      <a:cubicBezTo>
                        <a:pt x="19643" y="13245"/>
                        <a:pt x="21600" y="13245"/>
                        <a:pt x="21600" y="13245"/>
                      </a:cubicBezTo>
                      <a:close/>
                      <a:moveTo>
                        <a:pt x="16689" y="13245"/>
                      </a:moveTo>
                      <a:lnTo>
                        <a:pt x="16689" y="8355"/>
                      </a:lnTo>
                      <a:lnTo>
                        <a:pt x="14732" y="8355"/>
                      </a:lnTo>
                      <a:lnTo>
                        <a:pt x="14732" y="13245"/>
                      </a:lnTo>
                      <a:cubicBezTo>
                        <a:pt x="14732" y="13245"/>
                        <a:pt x="16689" y="13245"/>
                        <a:pt x="16689" y="13245"/>
                      </a:cubicBezTo>
                      <a:close/>
                      <a:moveTo>
                        <a:pt x="11779" y="13245"/>
                      </a:moveTo>
                      <a:lnTo>
                        <a:pt x="11779" y="8355"/>
                      </a:lnTo>
                      <a:lnTo>
                        <a:pt x="9821" y="8355"/>
                      </a:lnTo>
                      <a:lnTo>
                        <a:pt x="9821" y="13245"/>
                      </a:lnTo>
                      <a:cubicBezTo>
                        <a:pt x="9821" y="13245"/>
                        <a:pt x="11779" y="13245"/>
                        <a:pt x="11779" y="13245"/>
                      </a:cubicBezTo>
                      <a:close/>
                      <a:moveTo>
                        <a:pt x="6868" y="13245"/>
                      </a:moveTo>
                      <a:lnTo>
                        <a:pt x="6868" y="8355"/>
                      </a:lnTo>
                      <a:lnTo>
                        <a:pt x="4911" y="8355"/>
                      </a:lnTo>
                      <a:lnTo>
                        <a:pt x="4911" y="13245"/>
                      </a:lnTo>
                      <a:cubicBezTo>
                        <a:pt x="4911" y="13245"/>
                        <a:pt x="6868" y="13245"/>
                        <a:pt x="6868" y="13245"/>
                      </a:cubicBezTo>
                      <a:close/>
                      <a:moveTo>
                        <a:pt x="21600" y="21600"/>
                      </a:moveTo>
                      <a:lnTo>
                        <a:pt x="21600" y="16709"/>
                      </a:lnTo>
                      <a:lnTo>
                        <a:pt x="19643" y="16709"/>
                      </a:lnTo>
                      <a:lnTo>
                        <a:pt x="19643" y="21600"/>
                      </a:lnTo>
                      <a:cubicBezTo>
                        <a:pt x="19643" y="21600"/>
                        <a:pt x="21600" y="21600"/>
                        <a:pt x="21600" y="21600"/>
                      </a:cubicBezTo>
                      <a:close/>
                      <a:moveTo>
                        <a:pt x="16689" y="21600"/>
                      </a:moveTo>
                      <a:lnTo>
                        <a:pt x="16689" y="16709"/>
                      </a:lnTo>
                      <a:lnTo>
                        <a:pt x="14732" y="16709"/>
                      </a:lnTo>
                      <a:lnTo>
                        <a:pt x="14732" y="21600"/>
                      </a:lnTo>
                      <a:cubicBezTo>
                        <a:pt x="14732" y="21600"/>
                        <a:pt x="16689" y="21600"/>
                        <a:pt x="16689" y="21600"/>
                      </a:cubicBezTo>
                      <a:close/>
                      <a:moveTo>
                        <a:pt x="11779" y="21600"/>
                      </a:moveTo>
                      <a:lnTo>
                        <a:pt x="11779" y="16709"/>
                      </a:lnTo>
                      <a:lnTo>
                        <a:pt x="9821" y="16709"/>
                      </a:lnTo>
                      <a:lnTo>
                        <a:pt x="9821" y="21600"/>
                      </a:lnTo>
                      <a:cubicBezTo>
                        <a:pt x="9821" y="21600"/>
                        <a:pt x="11779" y="21600"/>
                        <a:pt x="11779" y="21600"/>
                      </a:cubicBezTo>
                      <a:close/>
                      <a:moveTo>
                        <a:pt x="6868" y="21600"/>
                      </a:moveTo>
                      <a:lnTo>
                        <a:pt x="6868" y="16709"/>
                      </a:lnTo>
                      <a:lnTo>
                        <a:pt x="4911" y="16709"/>
                      </a:lnTo>
                      <a:lnTo>
                        <a:pt x="4911" y="21600"/>
                      </a:lnTo>
                      <a:cubicBezTo>
                        <a:pt x="4911" y="21600"/>
                        <a:pt x="6868" y="21600"/>
                        <a:pt x="6868" y="21600"/>
                      </a:cubicBezTo>
                      <a:close/>
                      <a:moveTo>
                        <a:pt x="1957" y="21600"/>
                      </a:moveTo>
                      <a:lnTo>
                        <a:pt x="1957" y="16709"/>
                      </a:lnTo>
                      <a:lnTo>
                        <a:pt x="0" y="16709"/>
                      </a:lnTo>
                      <a:lnTo>
                        <a:pt x="0" y="21600"/>
                      </a:lnTo>
                      <a:cubicBezTo>
                        <a:pt x="0" y="21600"/>
                        <a:pt x="1957" y="21600"/>
                        <a:pt x="1957" y="21600"/>
                      </a:cubicBezTo>
                      <a:close/>
                      <a:moveTo>
                        <a:pt x="1957" y="13245"/>
                      </a:moveTo>
                      <a:lnTo>
                        <a:pt x="1957" y="8355"/>
                      </a:lnTo>
                      <a:lnTo>
                        <a:pt x="0" y="8355"/>
                      </a:lnTo>
                      <a:lnTo>
                        <a:pt x="0" y="13245"/>
                      </a:lnTo>
                      <a:cubicBezTo>
                        <a:pt x="0" y="13245"/>
                        <a:pt x="1957" y="13245"/>
                        <a:pt x="1957" y="13245"/>
                      </a:cubicBezTo>
                      <a:close/>
                      <a:moveTo>
                        <a:pt x="0" y="4891"/>
                      </a:moveTo>
                      <a:lnTo>
                        <a:pt x="0" y="0"/>
                      </a:lnTo>
                      <a:lnTo>
                        <a:pt x="1957" y="0"/>
                      </a:lnTo>
                      <a:lnTo>
                        <a:pt x="1957" y="4891"/>
                      </a:lnTo>
                      <a:cubicBezTo>
                        <a:pt x="1957" y="4891"/>
                        <a:pt x="0" y="4891"/>
                        <a:pt x="0" y="4891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0" name="Shape 205"/>
                <p:cNvSpPr/>
                <p:nvPr/>
              </p:nvSpPr>
              <p:spPr>
                <a:xfrm>
                  <a:off x="0" y="0"/>
                  <a:ext cx="673386" cy="673397"/>
                </a:xfrm>
                <a:prstGeom prst="ellipse">
                  <a:avLst/>
                </a:prstGeom>
                <a:blipFill rotWithShape="1">
                  <a:blip r:embed="rId13"/>
                  <a:srcRect/>
                  <a:tile tx="0" ty="0" sx="100000" sy="100000" flip="none" algn="tl"/>
                </a:blipFill>
                <a:ln w="25400" cap="flat">
                  <a:solidFill>
                    <a:srgbClr val="C0C0C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1" name="Shape 206"/>
                <p:cNvSpPr/>
                <p:nvPr/>
              </p:nvSpPr>
              <p:spPr>
                <a:xfrm>
                  <a:off x="101600" y="101600"/>
                  <a:ext cx="475940" cy="475954"/>
                </a:xfrm>
                <a:prstGeom prst="ellipse">
                  <a:avLst/>
                </a:prstGeom>
                <a:blipFill rotWithShape="1">
                  <a:blip r:embed="rId16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2" name="Shape 207"/>
                <p:cNvSpPr/>
                <p:nvPr/>
              </p:nvSpPr>
              <p:spPr>
                <a:xfrm>
                  <a:off x="139700" y="50800"/>
                  <a:ext cx="239192" cy="330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675" y="15825"/>
                      </a:moveTo>
                      <a:lnTo>
                        <a:pt x="18675" y="4356"/>
                      </a:lnTo>
                      <a:lnTo>
                        <a:pt x="17528" y="0"/>
                      </a:lnTo>
                      <a:lnTo>
                        <a:pt x="16381" y="4425"/>
                      </a:lnTo>
                      <a:lnTo>
                        <a:pt x="16381" y="15828"/>
                      </a:lnTo>
                      <a:cubicBezTo>
                        <a:pt x="15059" y="16110"/>
                        <a:pt x="14018" y="16865"/>
                        <a:pt x="13630" y="17823"/>
                      </a:cubicBezTo>
                      <a:lnTo>
                        <a:pt x="6014" y="17823"/>
                      </a:lnTo>
                      <a:lnTo>
                        <a:pt x="0" y="18654"/>
                      </a:lnTo>
                      <a:lnTo>
                        <a:pt x="6110" y="19484"/>
                      </a:lnTo>
                      <a:lnTo>
                        <a:pt x="13630" y="19484"/>
                      </a:lnTo>
                      <a:cubicBezTo>
                        <a:pt x="14125" y="20707"/>
                        <a:pt x="15684" y="21600"/>
                        <a:pt x="17533" y="21600"/>
                      </a:cubicBezTo>
                      <a:cubicBezTo>
                        <a:pt x="19779" y="21600"/>
                        <a:pt x="21600" y="20281"/>
                        <a:pt x="21600" y="18654"/>
                      </a:cubicBezTo>
                      <a:cubicBezTo>
                        <a:pt x="21600" y="17314"/>
                        <a:pt x="20365" y="16183"/>
                        <a:pt x="18675" y="15825"/>
                      </a:cubicBezTo>
                      <a:close/>
                    </a:path>
                  </a:pathLst>
                </a:custGeom>
                <a:solidFill>
                  <a:srgbClr val="7171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93" name="Shape 208"/>
                <p:cNvSpPr/>
                <p:nvPr/>
              </p:nvSpPr>
              <p:spPr>
                <a:xfrm>
                  <a:off x="177800" y="749300"/>
                  <a:ext cx="323975" cy="50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1"/>
                      </a:moveTo>
                      <a:cubicBezTo>
                        <a:pt x="21600" y="4878"/>
                        <a:pt x="20858" y="80"/>
                        <a:pt x="19940" y="13"/>
                      </a:cubicBezTo>
                      <a:lnTo>
                        <a:pt x="19940" y="0"/>
                      </a:lnTo>
                      <a:lnTo>
                        <a:pt x="1757" y="0"/>
                      </a:lnTo>
                      <a:lnTo>
                        <a:pt x="1757" y="51"/>
                      </a:lnTo>
                      <a:cubicBezTo>
                        <a:pt x="1731" y="43"/>
                        <a:pt x="1706" y="0"/>
                        <a:pt x="1679" y="0"/>
                      </a:cubicBezTo>
                      <a:cubicBezTo>
                        <a:pt x="752" y="0"/>
                        <a:pt x="0" y="4836"/>
                        <a:pt x="0" y="10801"/>
                      </a:cubicBezTo>
                      <a:cubicBezTo>
                        <a:pt x="0" y="16765"/>
                        <a:pt x="752" y="21600"/>
                        <a:pt x="1679" y="21600"/>
                      </a:cubicBezTo>
                      <a:cubicBezTo>
                        <a:pt x="1706" y="21600"/>
                        <a:pt x="1731" y="21557"/>
                        <a:pt x="1757" y="21549"/>
                      </a:cubicBezTo>
                      <a:lnTo>
                        <a:pt x="1757" y="21600"/>
                      </a:lnTo>
                      <a:lnTo>
                        <a:pt x="19940" y="21600"/>
                      </a:lnTo>
                      <a:lnTo>
                        <a:pt x="19940" y="21587"/>
                      </a:lnTo>
                      <a:cubicBezTo>
                        <a:pt x="20858" y="21520"/>
                        <a:pt x="21600" y="16722"/>
                        <a:pt x="21600" y="10801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81" name="Group 216"/>
              <p:cNvGrpSpPr/>
              <p:nvPr/>
            </p:nvGrpSpPr>
            <p:grpSpPr>
              <a:xfrm>
                <a:off x="1460500" y="1955800"/>
                <a:ext cx="678099" cy="1511152"/>
                <a:chOff x="0" y="0"/>
                <a:chExt cx="678098" cy="1511151"/>
              </a:xfrm>
            </p:grpSpPr>
            <p:sp>
              <p:nvSpPr>
                <p:cNvPr id="82" name="Shape 210"/>
                <p:cNvSpPr/>
                <p:nvPr/>
              </p:nvSpPr>
              <p:spPr>
                <a:xfrm>
                  <a:off x="12700" y="927100"/>
                  <a:ext cx="665399" cy="584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blipFill rotWithShape="1">
                  <a:blip r:embed="rId11"/>
                  <a:srcRect/>
                  <a:tile tx="0" ty="0" sx="100000" sy="100000" flip="none" algn="tl"/>
                </a:blipFill>
                <a:ln w="25400" cap="flat">
                  <a:solidFill>
                    <a:srgbClr val="E4B34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83" name="Shape 211"/>
                <p:cNvSpPr/>
                <p:nvPr/>
              </p:nvSpPr>
              <p:spPr>
                <a:xfrm>
                  <a:off x="63500" y="977900"/>
                  <a:ext cx="558800" cy="482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891"/>
                      </a:moveTo>
                      <a:lnTo>
                        <a:pt x="21600" y="0"/>
                      </a:lnTo>
                      <a:lnTo>
                        <a:pt x="19643" y="0"/>
                      </a:lnTo>
                      <a:lnTo>
                        <a:pt x="19643" y="4891"/>
                      </a:lnTo>
                      <a:cubicBezTo>
                        <a:pt x="19643" y="4891"/>
                        <a:pt x="21600" y="4891"/>
                        <a:pt x="21600" y="4891"/>
                      </a:cubicBezTo>
                      <a:close/>
                      <a:moveTo>
                        <a:pt x="16689" y="4891"/>
                      </a:moveTo>
                      <a:lnTo>
                        <a:pt x="16689" y="0"/>
                      </a:lnTo>
                      <a:lnTo>
                        <a:pt x="14732" y="0"/>
                      </a:lnTo>
                      <a:lnTo>
                        <a:pt x="14732" y="4891"/>
                      </a:lnTo>
                      <a:cubicBezTo>
                        <a:pt x="14732" y="4891"/>
                        <a:pt x="16689" y="4891"/>
                        <a:pt x="16689" y="4891"/>
                      </a:cubicBezTo>
                      <a:close/>
                      <a:moveTo>
                        <a:pt x="11779" y="4891"/>
                      </a:moveTo>
                      <a:lnTo>
                        <a:pt x="11779" y="0"/>
                      </a:lnTo>
                      <a:lnTo>
                        <a:pt x="9821" y="0"/>
                      </a:lnTo>
                      <a:lnTo>
                        <a:pt x="9821" y="4891"/>
                      </a:lnTo>
                      <a:cubicBezTo>
                        <a:pt x="9821" y="4891"/>
                        <a:pt x="11779" y="4891"/>
                        <a:pt x="11779" y="4891"/>
                      </a:cubicBezTo>
                      <a:close/>
                      <a:moveTo>
                        <a:pt x="6868" y="4891"/>
                      </a:moveTo>
                      <a:lnTo>
                        <a:pt x="6868" y="0"/>
                      </a:lnTo>
                      <a:lnTo>
                        <a:pt x="4911" y="0"/>
                      </a:lnTo>
                      <a:lnTo>
                        <a:pt x="4911" y="4891"/>
                      </a:lnTo>
                      <a:cubicBezTo>
                        <a:pt x="4911" y="4891"/>
                        <a:pt x="6868" y="4891"/>
                        <a:pt x="6868" y="4891"/>
                      </a:cubicBezTo>
                      <a:close/>
                      <a:moveTo>
                        <a:pt x="21600" y="13245"/>
                      </a:moveTo>
                      <a:lnTo>
                        <a:pt x="21600" y="8355"/>
                      </a:lnTo>
                      <a:lnTo>
                        <a:pt x="19643" y="8355"/>
                      </a:lnTo>
                      <a:lnTo>
                        <a:pt x="19643" y="13245"/>
                      </a:lnTo>
                      <a:cubicBezTo>
                        <a:pt x="19643" y="13245"/>
                        <a:pt x="21600" y="13245"/>
                        <a:pt x="21600" y="13245"/>
                      </a:cubicBezTo>
                      <a:close/>
                      <a:moveTo>
                        <a:pt x="16689" y="13245"/>
                      </a:moveTo>
                      <a:lnTo>
                        <a:pt x="16689" y="8355"/>
                      </a:lnTo>
                      <a:lnTo>
                        <a:pt x="14732" y="8355"/>
                      </a:lnTo>
                      <a:lnTo>
                        <a:pt x="14732" y="13245"/>
                      </a:lnTo>
                      <a:cubicBezTo>
                        <a:pt x="14732" y="13245"/>
                        <a:pt x="16689" y="13245"/>
                        <a:pt x="16689" y="13245"/>
                      </a:cubicBezTo>
                      <a:close/>
                      <a:moveTo>
                        <a:pt x="11779" y="13245"/>
                      </a:moveTo>
                      <a:lnTo>
                        <a:pt x="11779" y="8355"/>
                      </a:lnTo>
                      <a:lnTo>
                        <a:pt x="9821" y="8355"/>
                      </a:lnTo>
                      <a:lnTo>
                        <a:pt x="9821" y="13245"/>
                      </a:lnTo>
                      <a:cubicBezTo>
                        <a:pt x="9821" y="13245"/>
                        <a:pt x="11779" y="13245"/>
                        <a:pt x="11779" y="13245"/>
                      </a:cubicBezTo>
                      <a:close/>
                      <a:moveTo>
                        <a:pt x="6868" y="13245"/>
                      </a:moveTo>
                      <a:lnTo>
                        <a:pt x="6868" y="8355"/>
                      </a:lnTo>
                      <a:lnTo>
                        <a:pt x="4911" y="8355"/>
                      </a:lnTo>
                      <a:lnTo>
                        <a:pt x="4911" y="13245"/>
                      </a:lnTo>
                      <a:cubicBezTo>
                        <a:pt x="4911" y="13245"/>
                        <a:pt x="6868" y="13245"/>
                        <a:pt x="6868" y="13245"/>
                      </a:cubicBezTo>
                      <a:close/>
                      <a:moveTo>
                        <a:pt x="21600" y="21600"/>
                      </a:moveTo>
                      <a:lnTo>
                        <a:pt x="21600" y="16709"/>
                      </a:lnTo>
                      <a:lnTo>
                        <a:pt x="19643" y="16709"/>
                      </a:lnTo>
                      <a:lnTo>
                        <a:pt x="19643" y="21600"/>
                      </a:lnTo>
                      <a:cubicBezTo>
                        <a:pt x="19643" y="21600"/>
                        <a:pt x="21600" y="21600"/>
                        <a:pt x="21600" y="21600"/>
                      </a:cubicBezTo>
                      <a:close/>
                      <a:moveTo>
                        <a:pt x="16689" y="21600"/>
                      </a:moveTo>
                      <a:lnTo>
                        <a:pt x="16689" y="16709"/>
                      </a:lnTo>
                      <a:lnTo>
                        <a:pt x="14732" y="16709"/>
                      </a:lnTo>
                      <a:lnTo>
                        <a:pt x="14732" y="21600"/>
                      </a:lnTo>
                      <a:cubicBezTo>
                        <a:pt x="14732" y="21600"/>
                        <a:pt x="16689" y="21600"/>
                        <a:pt x="16689" y="21600"/>
                      </a:cubicBezTo>
                      <a:close/>
                      <a:moveTo>
                        <a:pt x="11779" y="21600"/>
                      </a:moveTo>
                      <a:lnTo>
                        <a:pt x="11779" y="16709"/>
                      </a:lnTo>
                      <a:lnTo>
                        <a:pt x="9821" y="16709"/>
                      </a:lnTo>
                      <a:lnTo>
                        <a:pt x="9821" y="21600"/>
                      </a:lnTo>
                      <a:cubicBezTo>
                        <a:pt x="9821" y="21600"/>
                        <a:pt x="11779" y="21600"/>
                        <a:pt x="11779" y="21600"/>
                      </a:cubicBezTo>
                      <a:close/>
                      <a:moveTo>
                        <a:pt x="6868" y="21600"/>
                      </a:moveTo>
                      <a:lnTo>
                        <a:pt x="6868" y="16709"/>
                      </a:lnTo>
                      <a:lnTo>
                        <a:pt x="4911" y="16709"/>
                      </a:lnTo>
                      <a:lnTo>
                        <a:pt x="4911" y="21600"/>
                      </a:lnTo>
                      <a:cubicBezTo>
                        <a:pt x="4911" y="21600"/>
                        <a:pt x="6868" y="21600"/>
                        <a:pt x="6868" y="21600"/>
                      </a:cubicBezTo>
                      <a:close/>
                      <a:moveTo>
                        <a:pt x="1957" y="21600"/>
                      </a:moveTo>
                      <a:lnTo>
                        <a:pt x="1957" y="16709"/>
                      </a:lnTo>
                      <a:lnTo>
                        <a:pt x="0" y="16709"/>
                      </a:lnTo>
                      <a:lnTo>
                        <a:pt x="0" y="21600"/>
                      </a:lnTo>
                      <a:cubicBezTo>
                        <a:pt x="0" y="21600"/>
                        <a:pt x="1957" y="21600"/>
                        <a:pt x="1957" y="21600"/>
                      </a:cubicBezTo>
                      <a:close/>
                      <a:moveTo>
                        <a:pt x="1957" y="13245"/>
                      </a:moveTo>
                      <a:lnTo>
                        <a:pt x="1957" y="8355"/>
                      </a:lnTo>
                      <a:lnTo>
                        <a:pt x="0" y="8355"/>
                      </a:lnTo>
                      <a:lnTo>
                        <a:pt x="0" y="13245"/>
                      </a:lnTo>
                      <a:cubicBezTo>
                        <a:pt x="0" y="13245"/>
                        <a:pt x="1957" y="13245"/>
                        <a:pt x="1957" y="13245"/>
                      </a:cubicBezTo>
                      <a:close/>
                      <a:moveTo>
                        <a:pt x="0" y="4891"/>
                      </a:moveTo>
                      <a:lnTo>
                        <a:pt x="0" y="0"/>
                      </a:lnTo>
                      <a:lnTo>
                        <a:pt x="1957" y="0"/>
                      </a:lnTo>
                      <a:lnTo>
                        <a:pt x="1957" y="4891"/>
                      </a:lnTo>
                      <a:cubicBezTo>
                        <a:pt x="1957" y="4891"/>
                        <a:pt x="0" y="4891"/>
                        <a:pt x="0" y="4891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84" name="Shape 212"/>
                <p:cNvSpPr/>
                <p:nvPr/>
              </p:nvSpPr>
              <p:spPr>
                <a:xfrm>
                  <a:off x="0" y="0"/>
                  <a:ext cx="673387" cy="673397"/>
                </a:xfrm>
                <a:prstGeom prst="ellipse">
                  <a:avLst/>
                </a:prstGeom>
                <a:blipFill rotWithShape="1">
                  <a:blip r:embed="rId13"/>
                  <a:srcRect/>
                  <a:tile tx="0" ty="0" sx="100000" sy="100000" flip="none" algn="tl"/>
                </a:blipFill>
                <a:ln w="25400" cap="flat">
                  <a:solidFill>
                    <a:srgbClr val="C0C0C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85" name="Shape 213"/>
                <p:cNvSpPr/>
                <p:nvPr/>
              </p:nvSpPr>
              <p:spPr>
                <a:xfrm>
                  <a:off x="101600" y="101600"/>
                  <a:ext cx="475940" cy="475954"/>
                </a:xfrm>
                <a:prstGeom prst="ellipse">
                  <a:avLst/>
                </a:prstGeom>
                <a:blipFill rotWithShape="1">
                  <a:blip r:embed="rId16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86" name="Shape 214"/>
                <p:cNvSpPr/>
                <p:nvPr/>
              </p:nvSpPr>
              <p:spPr>
                <a:xfrm>
                  <a:off x="177800" y="749300"/>
                  <a:ext cx="323975" cy="50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1"/>
                      </a:moveTo>
                      <a:cubicBezTo>
                        <a:pt x="21600" y="4878"/>
                        <a:pt x="20858" y="80"/>
                        <a:pt x="19940" y="13"/>
                      </a:cubicBezTo>
                      <a:lnTo>
                        <a:pt x="19940" y="0"/>
                      </a:lnTo>
                      <a:lnTo>
                        <a:pt x="1757" y="0"/>
                      </a:lnTo>
                      <a:lnTo>
                        <a:pt x="1757" y="51"/>
                      </a:lnTo>
                      <a:cubicBezTo>
                        <a:pt x="1731" y="43"/>
                        <a:pt x="1706" y="0"/>
                        <a:pt x="1679" y="0"/>
                      </a:cubicBezTo>
                      <a:cubicBezTo>
                        <a:pt x="752" y="0"/>
                        <a:pt x="0" y="4836"/>
                        <a:pt x="0" y="10801"/>
                      </a:cubicBezTo>
                      <a:cubicBezTo>
                        <a:pt x="0" y="16765"/>
                        <a:pt x="752" y="21600"/>
                        <a:pt x="1679" y="21600"/>
                      </a:cubicBezTo>
                      <a:cubicBezTo>
                        <a:pt x="1706" y="21600"/>
                        <a:pt x="1731" y="21557"/>
                        <a:pt x="1757" y="21549"/>
                      </a:cubicBezTo>
                      <a:lnTo>
                        <a:pt x="1757" y="21600"/>
                      </a:lnTo>
                      <a:lnTo>
                        <a:pt x="19940" y="21600"/>
                      </a:lnTo>
                      <a:lnTo>
                        <a:pt x="19940" y="21587"/>
                      </a:lnTo>
                      <a:cubicBezTo>
                        <a:pt x="20858" y="21520"/>
                        <a:pt x="21600" y="16722"/>
                        <a:pt x="21600" y="10801"/>
                      </a:cubicBezTo>
                      <a:close/>
                    </a:path>
                  </a:pathLst>
                </a:custGeom>
                <a:blipFill rotWithShape="1">
                  <a:blip r:embed="rId9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87" name="Shape 215"/>
                <p:cNvSpPr/>
                <p:nvPr/>
              </p:nvSpPr>
              <p:spPr>
                <a:xfrm>
                  <a:off x="215900" y="292100"/>
                  <a:ext cx="318195" cy="259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751"/>
                      </a:moveTo>
                      <a:lnTo>
                        <a:pt x="17008" y="2693"/>
                      </a:lnTo>
                      <a:lnTo>
                        <a:pt x="11355" y="2693"/>
                      </a:lnTo>
                      <a:cubicBezTo>
                        <a:pt x="10983" y="1137"/>
                        <a:pt x="9810" y="0"/>
                        <a:pt x="8421" y="0"/>
                      </a:cubicBezTo>
                      <a:cubicBezTo>
                        <a:pt x="6732" y="0"/>
                        <a:pt x="5363" y="1679"/>
                        <a:pt x="5363" y="3751"/>
                      </a:cubicBezTo>
                      <a:cubicBezTo>
                        <a:pt x="5363" y="4892"/>
                        <a:pt x="5778" y="5913"/>
                        <a:pt x="6433" y="6601"/>
                      </a:cubicBezTo>
                      <a:lnTo>
                        <a:pt x="1614" y="16311"/>
                      </a:lnTo>
                      <a:lnTo>
                        <a:pt x="0" y="21600"/>
                      </a:lnTo>
                      <a:lnTo>
                        <a:pt x="3124" y="17337"/>
                      </a:lnTo>
                      <a:lnTo>
                        <a:pt x="8022" y="7470"/>
                      </a:lnTo>
                      <a:cubicBezTo>
                        <a:pt x="8152" y="7491"/>
                        <a:pt x="8285" y="7502"/>
                        <a:pt x="8421" y="7502"/>
                      </a:cubicBezTo>
                      <a:cubicBezTo>
                        <a:pt x="9810" y="7502"/>
                        <a:pt x="10983" y="6365"/>
                        <a:pt x="11355" y="4808"/>
                      </a:cubicBezTo>
                      <a:lnTo>
                        <a:pt x="17079" y="4808"/>
                      </a:lnTo>
                      <a:cubicBezTo>
                        <a:pt x="17079" y="4808"/>
                        <a:pt x="21600" y="3751"/>
                        <a:pt x="21600" y="3751"/>
                      </a:cubicBezTo>
                      <a:close/>
                    </a:path>
                  </a:pathLst>
                </a:custGeom>
                <a:solidFill>
                  <a:srgbClr val="7171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  <a:sym typeface="Gill Sans"/>
                    </a:defRPr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594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74D3A1-DA5C-4FDC-AD14-DF43BABEF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graphicEl>
                                              <a:dgm id="{F474D3A1-DA5C-4FDC-AD14-DF43BABEF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C97035-20CF-4CAA-8C5D-01528CBDD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graphicEl>
                                              <a:dgm id="{54C97035-20CF-4CAA-8C5D-01528CBDD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B98653-B0A7-4C22-BB57-B613B518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graphicEl>
                                              <a:dgm id="{0AB98653-B0A7-4C22-BB57-B613B518A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DC40F-F2DA-4FC5-AD0E-81B0F5DE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graphicEl>
                                              <a:dgm id="{B37DC40F-F2DA-4FC5-AD0E-81B0F5DEB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112FC-2A5F-4F43-87C8-55C8EE1CC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graphicEl>
                                              <a:dgm id="{262112FC-2A5F-4F43-87C8-55C8EE1CC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ED5478-41D9-4753-B6C8-4445D399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graphicEl>
                                              <a:dgm id="{A0ED5478-41D9-4753-B6C8-4445D399C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DD69FA-67A2-4FE3-B4C0-E7EBE059B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graphicEl>
                                              <a:dgm id="{78DD69FA-67A2-4FE3-B4C0-E7EBE059B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E4B249-8B14-416A-B074-F490FC5D2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graphicEl>
                                              <a:dgm id="{43E4B249-8B14-416A-B074-F490FC5D2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902765"/>
              </p:ext>
            </p:extLst>
          </p:nvPr>
        </p:nvGraphicFramePr>
        <p:xfrm>
          <a:off x="2184851" y="752559"/>
          <a:ext cx="9006434" cy="578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" name="Shape 130"/>
          <p:cNvSpPr/>
          <p:nvPr/>
        </p:nvSpPr>
        <p:spPr>
          <a:xfrm rot="10800000" flipH="1">
            <a:off x="6056146" y="938216"/>
            <a:ext cx="980516" cy="724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523" extrusionOk="0">
                <a:moveTo>
                  <a:pt x="9637" y="0"/>
                </a:moveTo>
                <a:cubicBezTo>
                  <a:pt x="9377" y="0"/>
                  <a:pt x="9119" y="74"/>
                  <a:pt x="8877" y="227"/>
                </a:cubicBezTo>
                <a:cubicBezTo>
                  <a:pt x="8780" y="296"/>
                  <a:pt x="8693" y="409"/>
                  <a:pt x="8603" y="493"/>
                </a:cubicBezTo>
                <a:cubicBezTo>
                  <a:pt x="8524" y="526"/>
                  <a:pt x="8439" y="513"/>
                  <a:pt x="8363" y="561"/>
                </a:cubicBezTo>
                <a:cubicBezTo>
                  <a:pt x="7936" y="861"/>
                  <a:pt x="7628" y="1277"/>
                  <a:pt x="7027" y="2092"/>
                </a:cubicBezTo>
                <a:lnTo>
                  <a:pt x="1310" y="9855"/>
                </a:lnTo>
                <a:cubicBezTo>
                  <a:pt x="699" y="10683"/>
                  <a:pt x="391" y="11095"/>
                  <a:pt x="170" y="11674"/>
                </a:cubicBezTo>
                <a:cubicBezTo>
                  <a:pt x="-56" y="12330"/>
                  <a:pt x="-56" y="13087"/>
                  <a:pt x="170" y="13744"/>
                </a:cubicBezTo>
                <a:cubicBezTo>
                  <a:pt x="391" y="14323"/>
                  <a:pt x="698" y="14733"/>
                  <a:pt x="1299" y="15548"/>
                </a:cubicBezTo>
                <a:lnTo>
                  <a:pt x="1919" y="16389"/>
                </a:lnTo>
                <a:cubicBezTo>
                  <a:pt x="2529" y="17217"/>
                  <a:pt x="2833" y="17635"/>
                  <a:pt x="3260" y="17936"/>
                </a:cubicBezTo>
                <a:cubicBezTo>
                  <a:pt x="3744" y="18242"/>
                  <a:pt x="4302" y="18242"/>
                  <a:pt x="4786" y="17936"/>
                </a:cubicBezTo>
                <a:cubicBezTo>
                  <a:pt x="5213" y="17635"/>
                  <a:pt x="5515" y="17220"/>
                  <a:pt x="6116" y="16404"/>
                </a:cubicBezTo>
                <a:lnTo>
                  <a:pt x="9503" y="11811"/>
                </a:lnTo>
                <a:lnTo>
                  <a:pt x="15361" y="19748"/>
                </a:lnTo>
                <a:cubicBezTo>
                  <a:pt x="15971" y="20575"/>
                  <a:pt x="16275" y="20994"/>
                  <a:pt x="16702" y="21294"/>
                </a:cubicBezTo>
                <a:cubicBezTo>
                  <a:pt x="17186" y="21600"/>
                  <a:pt x="17744" y="21600"/>
                  <a:pt x="18228" y="21294"/>
                </a:cubicBezTo>
                <a:cubicBezTo>
                  <a:pt x="18655" y="20994"/>
                  <a:pt x="18962" y="20578"/>
                  <a:pt x="19563" y="19763"/>
                </a:cubicBezTo>
                <a:lnTo>
                  <a:pt x="20178" y="18921"/>
                </a:lnTo>
                <a:cubicBezTo>
                  <a:pt x="20789" y="18093"/>
                  <a:pt x="21097" y="17681"/>
                  <a:pt x="21318" y="17102"/>
                </a:cubicBezTo>
                <a:cubicBezTo>
                  <a:pt x="21544" y="16446"/>
                  <a:pt x="21544" y="15689"/>
                  <a:pt x="21318" y="15032"/>
                </a:cubicBezTo>
                <a:cubicBezTo>
                  <a:pt x="21097" y="14453"/>
                  <a:pt x="20790" y="14043"/>
                  <a:pt x="20189" y="13228"/>
                </a:cubicBezTo>
                <a:lnTo>
                  <a:pt x="11744" y="1774"/>
                </a:lnTo>
                <a:cubicBezTo>
                  <a:pt x="11134" y="946"/>
                  <a:pt x="10830" y="528"/>
                  <a:pt x="10403" y="227"/>
                </a:cubicBezTo>
                <a:cubicBezTo>
                  <a:pt x="10161" y="74"/>
                  <a:pt x="9898" y="0"/>
                  <a:pt x="9637" y="0"/>
                </a:cubicBezTo>
                <a:close/>
              </a:path>
            </a:pathLst>
          </a:custGeom>
          <a:solidFill>
            <a:srgbClr val="43B5DD"/>
          </a:solidFill>
          <a:ln w="63500" cap="flat">
            <a:solidFill>
              <a:srgbClr val="591366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/>
          </a:p>
        </p:txBody>
      </p:sp>
      <p:sp>
        <p:nvSpPr>
          <p:cNvPr id="68" name="Shape 168"/>
          <p:cNvSpPr/>
          <p:nvPr/>
        </p:nvSpPr>
        <p:spPr>
          <a:xfrm>
            <a:off x="10787606" y="938216"/>
            <a:ext cx="807358" cy="807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448" extrusionOk="0">
                <a:moveTo>
                  <a:pt x="5435" y="2"/>
                </a:moveTo>
                <a:cubicBezTo>
                  <a:pt x="5083" y="2"/>
                  <a:pt x="4727" y="76"/>
                  <a:pt x="4400" y="229"/>
                </a:cubicBezTo>
                <a:cubicBezTo>
                  <a:pt x="3823" y="528"/>
                  <a:pt x="3414" y="942"/>
                  <a:pt x="2602" y="1755"/>
                </a:cubicBezTo>
                <a:lnTo>
                  <a:pt x="1763" y="2593"/>
                </a:lnTo>
                <a:cubicBezTo>
                  <a:pt x="938" y="3418"/>
                  <a:pt x="528" y="3829"/>
                  <a:pt x="229" y="4406"/>
                </a:cubicBezTo>
                <a:cubicBezTo>
                  <a:pt x="-76" y="5060"/>
                  <a:pt x="-76" y="5814"/>
                  <a:pt x="229" y="6468"/>
                </a:cubicBezTo>
                <a:cubicBezTo>
                  <a:pt x="528" y="7045"/>
                  <a:pt x="943" y="7461"/>
                  <a:pt x="1755" y="8273"/>
                </a:cubicBezTo>
                <a:lnTo>
                  <a:pt x="4211" y="10728"/>
                </a:lnTo>
                <a:lnTo>
                  <a:pt x="1763" y="13167"/>
                </a:lnTo>
                <a:cubicBezTo>
                  <a:pt x="938" y="13992"/>
                  <a:pt x="528" y="14403"/>
                  <a:pt x="229" y="14980"/>
                </a:cubicBezTo>
                <a:cubicBezTo>
                  <a:pt x="-76" y="15634"/>
                  <a:pt x="-76" y="16388"/>
                  <a:pt x="229" y="17042"/>
                </a:cubicBezTo>
                <a:cubicBezTo>
                  <a:pt x="528" y="17619"/>
                  <a:pt x="943" y="18035"/>
                  <a:pt x="1755" y="18847"/>
                </a:cubicBezTo>
                <a:lnTo>
                  <a:pt x="2586" y="19678"/>
                </a:lnTo>
                <a:cubicBezTo>
                  <a:pt x="3412" y="20503"/>
                  <a:pt x="3823" y="20920"/>
                  <a:pt x="4400" y="21219"/>
                </a:cubicBezTo>
                <a:cubicBezTo>
                  <a:pt x="5054" y="21524"/>
                  <a:pt x="5816" y="21524"/>
                  <a:pt x="6470" y="21219"/>
                </a:cubicBezTo>
                <a:cubicBezTo>
                  <a:pt x="7047" y="20920"/>
                  <a:pt x="7456" y="20506"/>
                  <a:pt x="8268" y="19693"/>
                </a:cubicBezTo>
                <a:lnTo>
                  <a:pt x="10724" y="17239"/>
                </a:lnTo>
                <a:lnTo>
                  <a:pt x="13165" y="19678"/>
                </a:lnTo>
                <a:cubicBezTo>
                  <a:pt x="13990" y="20503"/>
                  <a:pt x="14408" y="20920"/>
                  <a:pt x="14985" y="21219"/>
                </a:cubicBezTo>
                <a:cubicBezTo>
                  <a:pt x="15640" y="21524"/>
                  <a:pt x="16394" y="21524"/>
                  <a:pt x="17048" y="21219"/>
                </a:cubicBezTo>
                <a:cubicBezTo>
                  <a:pt x="17625" y="20920"/>
                  <a:pt x="18034" y="20506"/>
                  <a:pt x="18846" y="19693"/>
                </a:cubicBezTo>
                <a:lnTo>
                  <a:pt x="19685" y="18855"/>
                </a:lnTo>
                <a:cubicBezTo>
                  <a:pt x="20510" y="18030"/>
                  <a:pt x="20920" y="17619"/>
                  <a:pt x="21219" y="17042"/>
                </a:cubicBezTo>
                <a:cubicBezTo>
                  <a:pt x="21524" y="16388"/>
                  <a:pt x="21524" y="15634"/>
                  <a:pt x="21219" y="14980"/>
                </a:cubicBezTo>
                <a:cubicBezTo>
                  <a:pt x="20920" y="14403"/>
                  <a:pt x="20513" y="13995"/>
                  <a:pt x="19700" y="13183"/>
                </a:cubicBezTo>
                <a:lnTo>
                  <a:pt x="17245" y="10728"/>
                </a:lnTo>
                <a:lnTo>
                  <a:pt x="19685" y="8281"/>
                </a:lnTo>
                <a:cubicBezTo>
                  <a:pt x="20510" y="7456"/>
                  <a:pt x="20920" y="7045"/>
                  <a:pt x="21219" y="6468"/>
                </a:cubicBezTo>
                <a:cubicBezTo>
                  <a:pt x="21524" y="5814"/>
                  <a:pt x="21524" y="5060"/>
                  <a:pt x="21219" y="4406"/>
                </a:cubicBezTo>
                <a:cubicBezTo>
                  <a:pt x="20920" y="3829"/>
                  <a:pt x="20513" y="3413"/>
                  <a:pt x="19700" y="2601"/>
                </a:cubicBezTo>
                <a:lnTo>
                  <a:pt x="18862" y="1770"/>
                </a:lnTo>
                <a:cubicBezTo>
                  <a:pt x="18036" y="945"/>
                  <a:pt x="17625" y="528"/>
                  <a:pt x="17048" y="229"/>
                </a:cubicBezTo>
                <a:cubicBezTo>
                  <a:pt x="16394" y="-76"/>
                  <a:pt x="15640" y="-76"/>
                  <a:pt x="14985" y="229"/>
                </a:cubicBezTo>
                <a:cubicBezTo>
                  <a:pt x="14408" y="528"/>
                  <a:pt x="13992" y="942"/>
                  <a:pt x="13180" y="1755"/>
                </a:cubicBezTo>
                <a:lnTo>
                  <a:pt x="10724" y="4209"/>
                </a:lnTo>
                <a:lnTo>
                  <a:pt x="8283" y="1770"/>
                </a:lnTo>
                <a:cubicBezTo>
                  <a:pt x="7458" y="945"/>
                  <a:pt x="7047" y="528"/>
                  <a:pt x="6470" y="229"/>
                </a:cubicBezTo>
                <a:cubicBezTo>
                  <a:pt x="6143" y="76"/>
                  <a:pt x="5787" y="2"/>
                  <a:pt x="5435" y="2"/>
                </a:cubicBezTo>
                <a:close/>
              </a:path>
            </a:pathLst>
          </a:custGeom>
          <a:solidFill>
            <a:srgbClr val="FF5854"/>
          </a:solidFill>
          <a:ln w="63500" cap="flat">
            <a:solidFill>
              <a:srgbClr val="591366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/>
          </a:p>
        </p:txBody>
      </p:sp>
      <p:grpSp>
        <p:nvGrpSpPr>
          <p:cNvPr id="69" name="Group 79"/>
          <p:cNvGrpSpPr/>
          <p:nvPr/>
        </p:nvGrpSpPr>
        <p:grpSpPr>
          <a:xfrm>
            <a:off x="0" y="659272"/>
            <a:ext cx="4697508" cy="3404265"/>
            <a:chOff x="-1" y="0"/>
            <a:chExt cx="10915135" cy="7155820"/>
          </a:xfrm>
        </p:grpSpPr>
        <p:sp>
          <p:nvSpPr>
            <p:cNvPr id="70" name="Shape 20"/>
            <p:cNvSpPr/>
            <p:nvPr/>
          </p:nvSpPr>
          <p:spPr>
            <a:xfrm>
              <a:off x="2445394" y="0"/>
              <a:ext cx="5896274" cy="78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defRPr sz="4000" cap="all">
                  <a:solidFill>
                    <a:srgbClr val="7E706D"/>
                  </a:solidFill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lvl1pPr>
            </a:lstStyle>
            <a:p>
              <a:r>
                <a:rPr sz="700">
                  <a:latin typeface="Antique Olive" pitchFamily="34" charset="0"/>
                </a:rPr>
                <a:t>brain functions</a:t>
              </a:r>
            </a:p>
          </p:txBody>
        </p:sp>
        <p:grpSp>
          <p:nvGrpSpPr>
            <p:cNvPr id="71" name="Group 78"/>
            <p:cNvGrpSpPr/>
            <p:nvPr/>
          </p:nvGrpSpPr>
          <p:grpSpPr>
            <a:xfrm>
              <a:off x="-1" y="938532"/>
              <a:ext cx="10915135" cy="6217288"/>
              <a:chOff x="0" y="0"/>
              <a:chExt cx="10915133" cy="6217287"/>
            </a:xfrm>
          </p:grpSpPr>
          <p:grpSp>
            <p:nvGrpSpPr>
              <p:cNvPr id="72" name="Group 44"/>
              <p:cNvGrpSpPr/>
              <p:nvPr/>
            </p:nvGrpSpPr>
            <p:grpSpPr>
              <a:xfrm>
                <a:off x="2340148" y="325335"/>
                <a:ext cx="6015022" cy="5841082"/>
                <a:chOff x="0" y="0"/>
                <a:chExt cx="6015020" cy="5841081"/>
              </a:xfrm>
            </p:grpSpPr>
            <p:grpSp>
              <p:nvGrpSpPr>
                <p:cNvPr id="106" name="Group 24"/>
                <p:cNvGrpSpPr/>
                <p:nvPr/>
              </p:nvGrpSpPr>
              <p:grpSpPr>
                <a:xfrm>
                  <a:off x="287881" y="27416"/>
                  <a:ext cx="3068762" cy="2598705"/>
                  <a:chOff x="0" y="0"/>
                  <a:chExt cx="3068761" cy="2598703"/>
                </a:xfrm>
              </p:grpSpPr>
              <p:sp>
                <p:nvSpPr>
                  <p:cNvPr id="126" name="Shape 21"/>
                  <p:cNvSpPr/>
                  <p:nvPr/>
                </p:nvSpPr>
                <p:spPr>
                  <a:xfrm>
                    <a:off x="13708" y="27417"/>
                    <a:ext cx="3028001" cy="25575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2" h="21330" extrusionOk="0">
                        <a:moveTo>
                          <a:pt x="21138" y="14955"/>
                        </a:moveTo>
                        <a:cubicBezTo>
                          <a:pt x="20995" y="14174"/>
                          <a:pt x="20819" y="13362"/>
                          <a:pt x="20728" y="12485"/>
                        </a:cubicBezTo>
                        <a:cubicBezTo>
                          <a:pt x="20451" y="9799"/>
                          <a:pt x="20099" y="7375"/>
                          <a:pt x="18436" y="5324"/>
                        </a:cubicBezTo>
                        <a:cubicBezTo>
                          <a:pt x="17956" y="4732"/>
                          <a:pt x="17328" y="4319"/>
                          <a:pt x="16904" y="3676"/>
                        </a:cubicBezTo>
                        <a:cubicBezTo>
                          <a:pt x="16382" y="2886"/>
                          <a:pt x="16179" y="1856"/>
                          <a:pt x="15644" y="1066"/>
                        </a:cubicBezTo>
                        <a:cubicBezTo>
                          <a:pt x="14949" y="38"/>
                          <a:pt x="13732" y="-270"/>
                          <a:pt x="12689" y="244"/>
                        </a:cubicBezTo>
                        <a:cubicBezTo>
                          <a:pt x="11982" y="557"/>
                          <a:pt x="11614" y="1281"/>
                          <a:pt x="10802" y="1311"/>
                        </a:cubicBezTo>
                        <a:cubicBezTo>
                          <a:pt x="10118" y="1336"/>
                          <a:pt x="9533" y="788"/>
                          <a:pt x="8843" y="1053"/>
                        </a:cubicBezTo>
                        <a:cubicBezTo>
                          <a:pt x="7550" y="1548"/>
                          <a:pt x="7255" y="3724"/>
                          <a:pt x="6029" y="4476"/>
                        </a:cubicBezTo>
                        <a:cubicBezTo>
                          <a:pt x="4963" y="5128"/>
                          <a:pt x="4622" y="5238"/>
                          <a:pt x="4117" y="6575"/>
                        </a:cubicBezTo>
                        <a:cubicBezTo>
                          <a:pt x="3429" y="8397"/>
                          <a:pt x="1751" y="8845"/>
                          <a:pt x="1176" y="10889"/>
                        </a:cubicBezTo>
                        <a:cubicBezTo>
                          <a:pt x="1089" y="11197"/>
                          <a:pt x="96" y="14822"/>
                          <a:pt x="0" y="14733"/>
                        </a:cubicBezTo>
                        <a:cubicBezTo>
                          <a:pt x="1671" y="16286"/>
                          <a:pt x="3736" y="18711"/>
                          <a:pt x="3913" y="21330"/>
                        </a:cubicBezTo>
                        <a:cubicBezTo>
                          <a:pt x="5036" y="20565"/>
                          <a:pt x="6119" y="20547"/>
                          <a:pt x="7055" y="20329"/>
                        </a:cubicBezTo>
                        <a:cubicBezTo>
                          <a:pt x="8570" y="19978"/>
                          <a:pt x="9921" y="18802"/>
                          <a:pt x="11385" y="18226"/>
                        </a:cubicBezTo>
                        <a:cubicBezTo>
                          <a:pt x="12576" y="17756"/>
                          <a:pt x="13648" y="18449"/>
                          <a:pt x="14828" y="18486"/>
                        </a:cubicBezTo>
                        <a:cubicBezTo>
                          <a:pt x="15857" y="18518"/>
                          <a:pt x="16342" y="17774"/>
                          <a:pt x="17211" y="18700"/>
                        </a:cubicBezTo>
                        <a:cubicBezTo>
                          <a:pt x="18134" y="19685"/>
                          <a:pt x="19865" y="18673"/>
                          <a:pt x="20505" y="19838"/>
                        </a:cubicBezTo>
                        <a:cubicBezTo>
                          <a:pt x="21600" y="18126"/>
                          <a:pt x="21441" y="16608"/>
                          <a:pt x="21138" y="14955"/>
                        </a:cubicBezTo>
                        <a:close/>
                      </a:path>
                    </a:pathLst>
                  </a:custGeom>
                  <a:solidFill>
                    <a:srgbClr val="FAC05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27" name="Shape 22"/>
                  <p:cNvSpPr/>
                  <p:nvPr/>
                </p:nvSpPr>
                <p:spPr>
                  <a:xfrm>
                    <a:off x="219338" y="246755"/>
                    <a:ext cx="2649759" cy="17970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6" h="18813" extrusionOk="0">
                        <a:moveTo>
                          <a:pt x="3586" y="11431"/>
                        </a:moveTo>
                        <a:cubicBezTo>
                          <a:pt x="3621" y="11457"/>
                          <a:pt x="3657" y="11489"/>
                          <a:pt x="3694" y="11527"/>
                        </a:cubicBezTo>
                        <a:cubicBezTo>
                          <a:pt x="4118" y="11966"/>
                          <a:pt x="3725" y="13120"/>
                          <a:pt x="3973" y="13688"/>
                        </a:cubicBezTo>
                        <a:cubicBezTo>
                          <a:pt x="4369" y="14597"/>
                          <a:pt x="4986" y="14497"/>
                          <a:pt x="5317" y="13609"/>
                        </a:cubicBezTo>
                        <a:cubicBezTo>
                          <a:pt x="5658" y="12696"/>
                          <a:pt x="5029" y="11790"/>
                          <a:pt x="4950" y="10907"/>
                        </a:cubicBezTo>
                        <a:cubicBezTo>
                          <a:pt x="4800" y="9199"/>
                          <a:pt x="5979" y="8434"/>
                          <a:pt x="6966" y="9198"/>
                        </a:cubicBezTo>
                        <a:cubicBezTo>
                          <a:pt x="8098" y="10074"/>
                          <a:pt x="8763" y="11587"/>
                          <a:pt x="9356" y="13068"/>
                        </a:cubicBezTo>
                        <a:cubicBezTo>
                          <a:pt x="9610" y="13703"/>
                          <a:pt x="9848" y="14404"/>
                          <a:pt x="10174" y="14984"/>
                        </a:cubicBezTo>
                        <a:cubicBezTo>
                          <a:pt x="10199" y="15029"/>
                          <a:pt x="11185" y="16312"/>
                          <a:pt x="11190" y="15718"/>
                        </a:cubicBezTo>
                        <a:cubicBezTo>
                          <a:pt x="11209" y="13561"/>
                          <a:pt x="10697" y="11971"/>
                          <a:pt x="10070" y="10034"/>
                        </a:cubicBezTo>
                        <a:cubicBezTo>
                          <a:pt x="9546" y="8419"/>
                          <a:pt x="9686" y="6404"/>
                          <a:pt x="11482" y="7408"/>
                        </a:cubicBezTo>
                        <a:cubicBezTo>
                          <a:pt x="12267" y="7847"/>
                          <a:pt x="12496" y="8481"/>
                          <a:pt x="12957" y="9296"/>
                        </a:cubicBezTo>
                        <a:cubicBezTo>
                          <a:pt x="13279" y="9864"/>
                          <a:pt x="13773" y="10203"/>
                          <a:pt x="14098" y="10763"/>
                        </a:cubicBezTo>
                        <a:cubicBezTo>
                          <a:pt x="14775" y="11928"/>
                          <a:pt x="15098" y="13370"/>
                          <a:pt x="15597" y="14658"/>
                        </a:cubicBezTo>
                        <a:cubicBezTo>
                          <a:pt x="15880" y="15387"/>
                          <a:pt x="16600" y="16634"/>
                          <a:pt x="16729" y="15033"/>
                        </a:cubicBezTo>
                        <a:cubicBezTo>
                          <a:pt x="16866" y="13320"/>
                          <a:pt x="16277" y="11556"/>
                          <a:pt x="15647" y="10115"/>
                        </a:cubicBezTo>
                        <a:cubicBezTo>
                          <a:pt x="14966" y="8556"/>
                          <a:pt x="14072" y="7546"/>
                          <a:pt x="14181" y="5600"/>
                        </a:cubicBezTo>
                        <a:cubicBezTo>
                          <a:pt x="14788" y="5511"/>
                          <a:pt x="14966" y="6449"/>
                          <a:pt x="15315" y="6867"/>
                        </a:cubicBezTo>
                        <a:cubicBezTo>
                          <a:pt x="15697" y="7325"/>
                          <a:pt x="16123" y="7351"/>
                          <a:pt x="16612" y="7606"/>
                        </a:cubicBezTo>
                        <a:cubicBezTo>
                          <a:pt x="18516" y="8598"/>
                          <a:pt x="19230" y="12823"/>
                          <a:pt x="19574" y="15115"/>
                        </a:cubicBezTo>
                        <a:cubicBezTo>
                          <a:pt x="19664" y="15718"/>
                          <a:pt x="19779" y="16341"/>
                          <a:pt x="19857" y="16939"/>
                        </a:cubicBezTo>
                        <a:cubicBezTo>
                          <a:pt x="19902" y="17290"/>
                          <a:pt x="19849" y="18438"/>
                          <a:pt x="20088" y="18633"/>
                        </a:cubicBezTo>
                        <a:cubicBezTo>
                          <a:pt x="21079" y="19441"/>
                          <a:pt x="21065" y="17297"/>
                          <a:pt x="21075" y="16604"/>
                        </a:cubicBezTo>
                        <a:cubicBezTo>
                          <a:pt x="21096" y="15069"/>
                          <a:pt x="20782" y="13951"/>
                          <a:pt x="20407" y="12515"/>
                        </a:cubicBezTo>
                        <a:cubicBezTo>
                          <a:pt x="19753" y="10006"/>
                          <a:pt x="19223" y="7452"/>
                          <a:pt x="17654" y="5618"/>
                        </a:cubicBezTo>
                        <a:cubicBezTo>
                          <a:pt x="17032" y="4891"/>
                          <a:pt x="16311" y="4354"/>
                          <a:pt x="15862" y="3405"/>
                        </a:cubicBezTo>
                        <a:cubicBezTo>
                          <a:pt x="15459" y="2556"/>
                          <a:pt x="15446" y="1253"/>
                          <a:pt x="14861" y="559"/>
                        </a:cubicBezTo>
                        <a:cubicBezTo>
                          <a:pt x="12571" y="-2159"/>
                          <a:pt x="13777" y="6035"/>
                          <a:pt x="10967" y="3707"/>
                        </a:cubicBezTo>
                        <a:cubicBezTo>
                          <a:pt x="10402" y="3239"/>
                          <a:pt x="9949" y="1802"/>
                          <a:pt x="9065" y="2722"/>
                        </a:cubicBezTo>
                        <a:cubicBezTo>
                          <a:pt x="7974" y="3859"/>
                          <a:pt x="8748" y="4005"/>
                          <a:pt x="7448" y="4097"/>
                        </a:cubicBezTo>
                        <a:cubicBezTo>
                          <a:pt x="6446" y="4168"/>
                          <a:pt x="6051" y="4059"/>
                          <a:pt x="5587" y="5500"/>
                        </a:cubicBezTo>
                        <a:cubicBezTo>
                          <a:pt x="5103" y="7002"/>
                          <a:pt x="4421" y="6872"/>
                          <a:pt x="3686" y="8045"/>
                        </a:cubicBezTo>
                        <a:cubicBezTo>
                          <a:pt x="3338" y="8600"/>
                          <a:pt x="3452" y="9272"/>
                          <a:pt x="2968" y="9783"/>
                        </a:cubicBezTo>
                        <a:cubicBezTo>
                          <a:pt x="2550" y="10224"/>
                          <a:pt x="1912" y="10199"/>
                          <a:pt x="1436" y="10532"/>
                        </a:cubicBezTo>
                        <a:cubicBezTo>
                          <a:pt x="535" y="11162"/>
                          <a:pt x="873" y="12628"/>
                          <a:pt x="611" y="13646"/>
                        </a:cubicBezTo>
                        <a:cubicBezTo>
                          <a:pt x="459" y="14234"/>
                          <a:pt x="-504" y="15707"/>
                          <a:pt x="347" y="16111"/>
                        </a:cubicBezTo>
                        <a:cubicBezTo>
                          <a:pt x="2022" y="16901"/>
                          <a:pt x="2341" y="10511"/>
                          <a:pt x="3586" y="11431"/>
                        </a:cubicBezTo>
                        <a:close/>
                      </a:path>
                    </a:pathLst>
                  </a:custGeom>
                  <a:solidFill>
                    <a:srgbClr val="FCCE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28" name="Shape 23"/>
                  <p:cNvSpPr/>
                  <p:nvPr/>
                </p:nvSpPr>
                <p:spPr>
                  <a:xfrm>
                    <a:off x="-1" y="0"/>
                    <a:ext cx="3068763" cy="25987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5" h="21600" extrusionOk="0">
                        <a:moveTo>
                          <a:pt x="12888" y="2320"/>
                        </a:moveTo>
                        <a:cubicBezTo>
                          <a:pt x="12889" y="2383"/>
                          <a:pt x="12847" y="2436"/>
                          <a:pt x="12795" y="2437"/>
                        </a:cubicBezTo>
                        <a:cubicBezTo>
                          <a:pt x="12280" y="2452"/>
                          <a:pt x="12200" y="2824"/>
                          <a:pt x="12098" y="3294"/>
                        </a:cubicBezTo>
                        <a:cubicBezTo>
                          <a:pt x="12058" y="3474"/>
                          <a:pt x="12018" y="3661"/>
                          <a:pt x="11949" y="3837"/>
                        </a:cubicBezTo>
                        <a:cubicBezTo>
                          <a:pt x="11939" y="3864"/>
                          <a:pt x="11919" y="3885"/>
                          <a:pt x="11895" y="3896"/>
                        </a:cubicBezTo>
                        <a:cubicBezTo>
                          <a:pt x="11872" y="3906"/>
                          <a:pt x="11845" y="3904"/>
                          <a:pt x="11822" y="3891"/>
                        </a:cubicBezTo>
                        <a:cubicBezTo>
                          <a:pt x="11692" y="3818"/>
                          <a:pt x="11566" y="3711"/>
                          <a:pt x="11445" y="3609"/>
                        </a:cubicBezTo>
                        <a:cubicBezTo>
                          <a:pt x="11165" y="3372"/>
                          <a:pt x="10901" y="3149"/>
                          <a:pt x="10601" y="3319"/>
                        </a:cubicBezTo>
                        <a:cubicBezTo>
                          <a:pt x="10457" y="3401"/>
                          <a:pt x="10356" y="3557"/>
                          <a:pt x="10249" y="3723"/>
                        </a:cubicBezTo>
                        <a:cubicBezTo>
                          <a:pt x="10136" y="3896"/>
                          <a:pt x="10021" y="4075"/>
                          <a:pt x="9846" y="4186"/>
                        </a:cubicBezTo>
                        <a:cubicBezTo>
                          <a:pt x="9686" y="4287"/>
                          <a:pt x="9534" y="4320"/>
                          <a:pt x="9382" y="4320"/>
                        </a:cubicBezTo>
                        <a:cubicBezTo>
                          <a:pt x="9248" y="4320"/>
                          <a:pt x="9116" y="4295"/>
                          <a:pt x="8979" y="4269"/>
                        </a:cubicBezTo>
                        <a:lnTo>
                          <a:pt x="8924" y="4258"/>
                        </a:lnTo>
                        <a:cubicBezTo>
                          <a:pt x="8872" y="4249"/>
                          <a:pt x="8837" y="4190"/>
                          <a:pt x="8845" y="4128"/>
                        </a:cubicBezTo>
                        <a:cubicBezTo>
                          <a:pt x="8853" y="4066"/>
                          <a:pt x="8902" y="4023"/>
                          <a:pt x="8954" y="4033"/>
                        </a:cubicBezTo>
                        <a:lnTo>
                          <a:pt x="9009" y="4044"/>
                        </a:lnTo>
                        <a:cubicBezTo>
                          <a:pt x="9290" y="4097"/>
                          <a:pt x="9513" y="4140"/>
                          <a:pt x="9756" y="3985"/>
                        </a:cubicBezTo>
                        <a:cubicBezTo>
                          <a:pt x="9895" y="3897"/>
                          <a:pt x="9993" y="3744"/>
                          <a:pt x="10098" y="3583"/>
                        </a:cubicBezTo>
                        <a:cubicBezTo>
                          <a:pt x="10214" y="3404"/>
                          <a:pt x="10335" y="3218"/>
                          <a:pt x="10519" y="3113"/>
                        </a:cubicBezTo>
                        <a:cubicBezTo>
                          <a:pt x="10919" y="2886"/>
                          <a:pt x="11257" y="3171"/>
                          <a:pt x="11555" y="3423"/>
                        </a:cubicBezTo>
                        <a:cubicBezTo>
                          <a:pt x="11644" y="3498"/>
                          <a:pt x="11730" y="3571"/>
                          <a:pt x="11815" y="3630"/>
                        </a:cubicBezTo>
                        <a:cubicBezTo>
                          <a:pt x="11855" y="3503"/>
                          <a:pt x="11885" y="3368"/>
                          <a:pt x="11913" y="3237"/>
                        </a:cubicBezTo>
                        <a:cubicBezTo>
                          <a:pt x="12016" y="2764"/>
                          <a:pt x="12132" y="2228"/>
                          <a:pt x="12790" y="2209"/>
                        </a:cubicBezTo>
                        <a:cubicBezTo>
                          <a:pt x="12791" y="2209"/>
                          <a:pt x="12792" y="2209"/>
                          <a:pt x="12793" y="2209"/>
                        </a:cubicBezTo>
                        <a:cubicBezTo>
                          <a:pt x="12844" y="2209"/>
                          <a:pt x="12887" y="2259"/>
                          <a:pt x="12888" y="2320"/>
                        </a:cubicBezTo>
                        <a:close/>
                        <a:moveTo>
                          <a:pt x="20346" y="19659"/>
                        </a:moveTo>
                        <a:cubicBezTo>
                          <a:pt x="19959" y="19163"/>
                          <a:pt x="19346" y="19149"/>
                          <a:pt x="18752" y="19135"/>
                        </a:cubicBezTo>
                        <a:cubicBezTo>
                          <a:pt x="18183" y="19121"/>
                          <a:pt x="17595" y="19107"/>
                          <a:pt x="17200" y="18681"/>
                        </a:cubicBezTo>
                        <a:cubicBezTo>
                          <a:pt x="17018" y="18486"/>
                          <a:pt x="16845" y="18352"/>
                          <a:pt x="16668" y="18271"/>
                        </a:cubicBezTo>
                        <a:cubicBezTo>
                          <a:pt x="16724" y="17956"/>
                          <a:pt x="16855" y="17675"/>
                          <a:pt x="16993" y="17379"/>
                        </a:cubicBezTo>
                        <a:cubicBezTo>
                          <a:pt x="17072" y="17212"/>
                          <a:pt x="17152" y="17040"/>
                          <a:pt x="17218" y="16862"/>
                        </a:cubicBezTo>
                        <a:cubicBezTo>
                          <a:pt x="17422" y="16311"/>
                          <a:pt x="17516" y="15722"/>
                          <a:pt x="17594" y="15167"/>
                        </a:cubicBezTo>
                        <a:cubicBezTo>
                          <a:pt x="17664" y="14676"/>
                          <a:pt x="17724" y="14234"/>
                          <a:pt x="17762" y="13782"/>
                        </a:cubicBezTo>
                        <a:cubicBezTo>
                          <a:pt x="17824" y="13053"/>
                          <a:pt x="17646" y="12497"/>
                          <a:pt x="17440" y="11854"/>
                        </a:cubicBezTo>
                        <a:cubicBezTo>
                          <a:pt x="17404" y="11739"/>
                          <a:pt x="17366" y="11621"/>
                          <a:pt x="17329" y="11498"/>
                        </a:cubicBezTo>
                        <a:cubicBezTo>
                          <a:pt x="17324" y="11482"/>
                          <a:pt x="17316" y="11469"/>
                          <a:pt x="17306" y="11458"/>
                        </a:cubicBezTo>
                        <a:cubicBezTo>
                          <a:pt x="17664" y="11253"/>
                          <a:pt x="17996" y="10891"/>
                          <a:pt x="18269" y="10592"/>
                        </a:cubicBezTo>
                        <a:cubicBezTo>
                          <a:pt x="18346" y="10507"/>
                          <a:pt x="18419" y="10427"/>
                          <a:pt x="18487" y="10358"/>
                        </a:cubicBezTo>
                        <a:cubicBezTo>
                          <a:pt x="18527" y="10317"/>
                          <a:pt x="18531" y="10245"/>
                          <a:pt x="18497" y="10197"/>
                        </a:cubicBezTo>
                        <a:cubicBezTo>
                          <a:pt x="18462" y="10149"/>
                          <a:pt x="18402" y="10144"/>
                          <a:pt x="18362" y="10185"/>
                        </a:cubicBezTo>
                        <a:cubicBezTo>
                          <a:pt x="18294" y="10256"/>
                          <a:pt x="18219" y="10337"/>
                          <a:pt x="18140" y="10424"/>
                        </a:cubicBezTo>
                        <a:cubicBezTo>
                          <a:pt x="17706" y="10899"/>
                          <a:pt x="17111" y="11549"/>
                          <a:pt x="16567" y="11353"/>
                        </a:cubicBezTo>
                        <a:cubicBezTo>
                          <a:pt x="16184" y="11216"/>
                          <a:pt x="16084" y="10653"/>
                          <a:pt x="15995" y="10157"/>
                        </a:cubicBezTo>
                        <a:cubicBezTo>
                          <a:pt x="15980" y="10073"/>
                          <a:pt x="15966" y="9994"/>
                          <a:pt x="15950" y="9918"/>
                        </a:cubicBezTo>
                        <a:cubicBezTo>
                          <a:pt x="16199" y="9834"/>
                          <a:pt x="16415" y="9463"/>
                          <a:pt x="16608" y="9131"/>
                        </a:cubicBezTo>
                        <a:cubicBezTo>
                          <a:pt x="16664" y="9036"/>
                          <a:pt x="16716" y="8947"/>
                          <a:pt x="16764" y="8873"/>
                        </a:cubicBezTo>
                        <a:cubicBezTo>
                          <a:pt x="16796" y="8824"/>
                          <a:pt x="16788" y="8752"/>
                          <a:pt x="16747" y="8713"/>
                        </a:cubicBezTo>
                        <a:cubicBezTo>
                          <a:pt x="16705" y="8675"/>
                          <a:pt x="16645" y="8684"/>
                          <a:pt x="16613" y="8733"/>
                        </a:cubicBezTo>
                        <a:cubicBezTo>
                          <a:pt x="16562" y="8812"/>
                          <a:pt x="16509" y="8904"/>
                          <a:pt x="16452" y="9001"/>
                        </a:cubicBezTo>
                        <a:cubicBezTo>
                          <a:pt x="16280" y="9296"/>
                          <a:pt x="16044" y="9701"/>
                          <a:pt x="15852" y="9709"/>
                        </a:cubicBezTo>
                        <a:cubicBezTo>
                          <a:pt x="15786" y="9711"/>
                          <a:pt x="15722" y="9665"/>
                          <a:pt x="15656" y="9567"/>
                        </a:cubicBezTo>
                        <a:cubicBezTo>
                          <a:pt x="15517" y="9358"/>
                          <a:pt x="15418" y="9081"/>
                          <a:pt x="15314" y="8789"/>
                        </a:cubicBezTo>
                        <a:cubicBezTo>
                          <a:pt x="15218" y="8517"/>
                          <a:pt x="15118" y="8235"/>
                          <a:pt x="14979" y="8003"/>
                        </a:cubicBezTo>
                        <a:cubicBezTo>
                          <a:pt x="14675" y="7496"/>
                          <a:pt x="14262" y="7104"/>
                          <a:pt x="13862" y="6725"/>
                        </a:cubicBezTo>
                        <a:cubicBezTo>
                          <a:pt x="13249" y="6145"/>
                          <a:pt x="12670" y="5597"/>
                          <a:pt x="12461" y="4673"/>
                        </a:cubicBezTo>
                        <a:cubicBezTo>
                          <a:pt x="12447" y="4612"/>
                          <a:pt x="12395" y="4577"/>
                          <a:pt x="12344" y="4593"/>
                        </a:cubicBezTo>
                        <a:cubicBezTo>
                          <a:pt x="12293" y="4609"/>
                          <a:pt x="12263" y="4672"/>
                          <a:pt x="12277" y="4732"/>
                        </a:cubicBezTo>
                        <a:cubicBezTo>
                          <a:pt x="12503" y="5729"/>
                          <a:pt x="13133" y="6326"/>
                          <a:pt x="13743" y="6904"/>
                        </a:cubicBezTo>
                        <a:cubicBezTo>
                          <a:pt x="14133" y="7273"/>
                          <a:pt x="14536" y="7655"/>
                          <a:pt x="14824" y="8135"/>
                        </a:cubicBezTo>
                        <a:cubicBezTo>
                          <a:pt x="14951" y="8348"/>
                          <a:pt x="15046" y="8617"/>
                          <a:pt x="15139" y="8878"/>
                        </a:cubicBezTo>
                        <a:cubicBezTo>
                          <a:pt x="15243" y="9172"/>
                          <a:pt x="15351" y="9476"/>
                          <a:pt x="15508" y="9709"/>
                        </a:cubicBezTo>
                        <a:cubicBezTo>
                          <a:pt x="15583" y="9822"/>
                          <a:pt x="15666" y="9893"/>
                          <a:pt x="15755" y="9922"/>
                        </a:cubicBezTo>
                        <a:cubicBezTo>
                          <a:pt x="15773" y="10008"/>
                          <a:pt x="15791" y="10103"/>
                          <a:pt x="15809" y="10204"/>
                        </a:cubicBezTo>
                        <a:cubicBezTo>
                          <a:pt x="15903" y="10735"/>
                          <a:pt x="16021" y="11395"/>
                          <a:pt x="16512" y="11572"/>
                        </a:cubicBezTo>
                        <a:cubicBezTo>
                          <a:pt x="16600" y="11603"/>
                          <a:pt x="16688" y="11618"/>
                          <a:pt x="16776" y="11618"/>
                        </a:cubicBezTo>
                        <a:cubicBezTo>
                          <a:pt x="16900" y="11618"/>
                          <a:pt x="17023" y="11587"/>
                          <a:pt x="17144" y="11537"/>
                        </a:cubicBezTo>
                        <a:cubicBezTo>
                          <a:pt x="17144" y="11550"/>
                          <a:pt x="17145" y="11563"/>
                          <a:pt x="17149" y="11576"/>
                        </a:cubicBezTo>
                        <a:cubicBezTo>
                          <a:pt x="17187" y="11700"/>
                          <a:pt x="17225" y="11819"/>
                          <a:pt x="17262" y="11935"/>
                        </a:cubicBezTo>
                        <a:cubicBezTo>
                          <a:pt x="17459" y="12552"/>
                          <a:pt x="17630" y="13084"/>
                          <a:pt x="17573" y="13760"/>
                        </a:cubicBezTo>
                        <a:cubicBezTo>
                          <a:pt x="17535" y="14204"/>
                          <a:pt x="17475" y="14642"/>
                          <a:pt x="17406" y="15129"/>
                        </a:cubicBezTo>
                        <a:cubicBezTo>
                          <a:pt x="17330" y="15670"/>
                          <a:pt x="17239" y="16243"/>
                          <a:pt x="17044" y="16770"/>
                        </a:cubicBezTo>
                        <a:cubicBezTo>
                          <a:pt x="16982" y="16938"/>
                          <a:pt x="16903" y="17106"/>
                          <a:pt x="16827" y="17267"/>
                        </a:cubicBezTo>
                        <a:cubicBezTo>
                          <a:pt x="16690" y="17560"/>
                          <a:pt x="16549" y="17862"/>
                          <a:pt x="16485" y="18204"/>
                        </a:cubicBezTo>
                        <a:cubicBezTo>
                          <a:pt x="16401" y="18183"/>
                          <a:pt x="16316" y="18172"/>
                          <a:pt x="16227" y="18172"/>
                        </a:cubicBezTo>
                        <a:cubicBezTo>
                          <a:pt x="16021" y="18172"/>
                          <a:pt x="15824" y="18228"/>
                          <a:pt x="15614" y="18287"/>
                        </a:cubicBezTo>
                        <a:cubicBezTo>
                          <a:pt x="15356" y="18359"/>
                          <a:pt x="15089" y="18435"/>
                          <a:pt x="14759" y="18424"/>
                        </a:cubicBezTo>
                        <a:cubicBezTo>
                          <a:pt x="14349" y="18411"/>
                          <a:pt x="13941" y="18311"/>
                          <a:pt x="13546" y="18214"/>
                        </a:cubicBezTo>
                        <a:cubicBezTo>
                          <a:pt x="13119" y="18110"/>
                          <a:pt x="12678" y="18002"/>
                          <a:pt x="12230" y="18002"/>
                        </a:cubicBezTo>
                        <a:cubicBezTo>
                          <a:pt x="12219" y="18002"/>
                          <a:pt x="12210" y="18003"/>
                          <a:pt x="12200" y="18004"/>
                        </a:cubicBezTo>
                        <a:cubicBezTo>
                          <a:pt x="12057" y="17413"/>
                          <a:pt x="12105" y="16812"/>
                          <a:pt x="12158" y="16178"/>
                        </a:cubicBezTo>
                        <a:cubicBezTo>
                          <a:pt x="12190" y="15801"/>
                          <a:pt x="12222" y="15412"/>
                          <a:pt x="12210" y="15026"/>
                        </a:cubicBezTo>
                        <a:cubicBezTo>
                          <a:pt x="12208" y="14963"/>
                          <a:pt x="12166" y="14915"/>
                          <a:pt x="12111" y="14917"/>
                        </a:cubicBezTo>
                        <a:cubicBezTo>
                          <a:pt x="12059" y="14919"/>
                          <a:pt x="12018" y="14972"/>
                          <a:pt x="12020" y="15035"/>
                        </a:cubicBezTo>
                        <a:cubicBezTo>
                          <a:pt x="12031" y="15405"/>
                          <a:pt x="12000" y="15786"/>
                          <a:pt x="11969" y="16155"/>
                        </a:cubicBezTo>
                        <a:cubicBezTo>
                          <a:pt x="11918" y="16766"/>
                          <a:pt x="11865" y="17395"/>
                          <a:pt x="12002" y="18012"/>
                        </a:cubicBezTo>
                        <a:cubicBezTo>
                          <a:pt x="11763" y="18033"/>
                          <a:pt x="11537" y="18085"/>
                          <a:pt x="11318" y="18173"/>
                        </a:cubicBezTo>
                        <a:cubicBezTo>
                          <a:pt x="11005" y="18298"/>
                          <a:pt x="10696" y="18451"/>
                          <a:pt x="10392" y="18616"/>
                        </a:cubicBezTo>
                        <a:cubicBezTo>
                          <a:pt x="10047" y="17894"/>
                          <a:pt x="9045" y="17494"/>
                          <a:pt x="8362" y="17221"/>
                        </a:cubicBezTo>
                        <a:cubicBezTo>
                          <a:pt x="8275" y="17187"/>
                          <a:pt x="8195" y="17155"/>
                          <a:pt x="8124" y="17125"/>
                        </a:cubicBezTo>
                        <a:cubicBezTo>
                          <a:pt x="8074" y="17104"/>
                          <a:pt x="8020" y="17136"/>
                          <a:pt x="8002" y="17195"/>
                        </a:cubicBezTo>
                        <a:cubicBezTo>
                          <a:pt x="7985" y="17255"/>
                          <a:pt x="8011" y="17320"/>
                          <a:pt x="8061" y="17340"/>
                        </a:cubicBezTo>
                        <a:cubicBezTo>
                          <a:pt x="8133" y="17370"/>
                          <a:pt x="8214" y="17403"/>
                          <a:pt x="8301" y="17438"/>
                        </a:cubicBezTo>
                        <a:cubicBezTo>
                          <a:pt x="8912" y="17681"/>
                          <a:pt x="9898" y="18075"/>
                          <a:pt x="10218" y="18712"/>
                        </a:cubicBezTo>
                        <a:cubicBezTo>
                          <a:pt x="9983" y="18844"/>
                          <a:pt x="9751" y="18981"/>
                          <a:pt x="9523" y="19116"/>
                        </a:cubicBezTo>
                        <a:cubicBezTo>
                          <a:pt x="8733" y="19583"/>
                          <a:pt x="7916" y="20065"/>
                          <a:pt x="7068" y="20264"/>
                        </a:cubicBezTo>
                        <a:cubicBezTo>
                          <a:pt x="6986" y="20283"/>
                          <a:pt x="6901" y="20300"/>
                          <a:pt x="6817" y="20317"/>
                        </a:cubicBezTo>
                        <a:cubicBezTo>
                          <a:pt x="6754" y="20217"/>
                          <a:pt x="6692" y="20120"/>
                          <a:pt x="6631" y="20026"/>
                        </a:cubicBezTo>
                        <a:cubicBezTo>
                          <a:pt x="6177" y="19322"/>
                          <a:pt x="5819" y="18767"/>
                          <a:pt x="5919" y="17801"/>
                        </a:cubicBezTo>
                        <a:cubicBezTo>
                          <a:pt x="5964" y="17366"/>
                          <a:pt x="6141" y="17028"/>
                          <a:pt x="6328" y="16671"/>
                        </a:cubicBezTo>
                        <a:cubicBezTo>
                          <a:pt x="6374" y="16583"/>
                          <a:pt x="6421" y="16493"/>
                          <a:pt x="6467" y="16401"/>
                        </a:cubicBezTo>
                        <a:cubicBezTo>
                          <a:pt x="6840" y="15648"/>
                          <a:pt x="7023" y="14924"/>
                          <a:pt x="7041" y="14132"/>
                        </a:cubicBezTo>
                        <a:cubicBezTo>
                          <a:pt x="7179" y="13875"/>
                          <a:pt x="7274" y="13578"/>
                          <a:pt x="7301" y="13237"/>
                        </a:cubicBezTo>
                        <a:cubicBezTo>
                          <a:pt x="7358" y="12510"/>
                          <a:pt x="7338" y="11516"/>
                          <a:pt x="7164" y="10565"/>
                        </a:cubicBezTo>
                        <a:cubicBezTo>
                          <a:pt x="7165" y="10563"/>
                          <a:pt x="7166" y="10562"/>
                          <a:pt x="7167" y="10559"/>
                        </a:cubicBezTo>
                        <a:lnTo>
                          <a:pt x="7187" y="10482"/>
                        </a:lnTo>
                        <a:cubicBezTo>
                          <a:pt x="7511" y="9254"/>
                          <a:pt x="7955" y="7571"/>
                          <a:pt x="9264" y="8030"/>
                        </a:cubicBezTo>
                        <a:cubicBezTo>
                          <a:pt x="11275" y="8736"/>
                          <a:pt x="11735" y="11732"/>
                          <a:pt x="11766" y="14121"/>
                        </a:cubicBezTo>
                        <a:cubicBezTo>
                          <a:pt x="11766" y="14183"/>
                          <a:pt x="11809" y="14233"/>
                          <a:pt x="11861" y="14233"/>
                        </a:cubicBezTo>
                        <a:cubicBezTo>
                          <a:pt x="11861" y="14233"/>
                          <a:pt x="11862" y="14233"/>
                          <a:pt x="11862" y="14233"/>
                        </a:cubicBezTo>
                        <a:cubicBezTo>
                          <a:pt x="11915" y="14232"/>
                          <a:pt x="11957" y="14181"/>
                          <a:pt x="11956" y="14118"/>
                        </a:cubicBezTo>
                        <a:cubicBezTo>
                          <a:pt x="11956" y="14071"/>
                          <a:pt x="12031" y="13939"/>
                          <a:pt x="12039" y="13888"/>
                        </a:cubicBezTo>
                        <a:lnTo>
                          <a:pt x="12053" y="13806"/>
                        </a:lnTo>
                        <a:cubicBezTo>
                          <a:pt x="12180" y="13021"/>
                          <a:pt x="12418" y="11561"/>
                          <a:pt x="13185" y="11448"/>
                        </a:cubicBezTo>
                        <a:cubicBezTo>
                          <a:pt x="13238" y="11440"/>
                          <a:pt x="13275" y="11383"/>
                          <a:pt x="13268" y="11321"/>
                        </a:cubicBezTo>
                        <a:cubicBezTo>
                          <a:pt x="13262" y="11259"/>
                          <a:pt x="13214" y="11214"/>
                          <a:pt x="13162" y="11222"/>
                        </a:cubicBezTo>
                        <a:cubicBezTo>
                          <a:pt x="12385" y="11336"/>
                          <a:pt x="12087" y="12508"/>
                          <a:pt x="11932" y="13370"/>
                        </a:cubicBezTo>
                        <a:cubicBezTo>
                          <a:pt x="11894" y="12637"/>
                          <a:pt x="11815" y="11970"/>
                          <a:pt x="11696" y="11373"/>
                        </a:cubicBezTo>
                        <a:cubicBezTo>
                          <a:pt x="11697" y="11371"/>
                          <a:pt x="11698" y="11369"/>
                          <a:pt x="11698" y="11368"/>
                        </a:cubicBezTo>
                        <a:cubicBezTo>
                          <a:pt x="11718" y="11288"/>
                          <a:pt x="11738" y="11198"/>
                          <a:pt x="11759" y="11102"/>
                        </a:cubicBezTo>
                        <a:cubicBezTo>
                          <a:pt x="11882" y="10544"/>
                          <a:pt x="12049" y="9781"/>
                          <a:pt x="12539" y="9778"/>
                        </a:cubicBezTo>
                        <a:cubicBezTo>
                          <a:pt x="12592" y="9778"/>
                          <a:pt x="12634" y="9727"/>
                          <a:pt x="12634" y="9664"/>
                        </a:cubicBezTo>
                        <a:cubicBezTo>
                          <a:pt x="12634" y="9601"/>
                          <a:pt x="12591" y="9550"/>
                          <a:pt x="12538" y="9550"/>
                        </a:cubicBezTo>
                        <a:cubicBezTo>
                          <a:pt x="12538" y="9550"/>
                          <a:pt x="12538" y="9550"/>
                          <a:pt x="12538" y="9550"/>
                        </a:cubicBezTo>
                        <a:cubicBezTo>
                          <a:pt x="11940" y="9554"/>
                          <a:pt x="11730" y="10347"/>
                          <a:pt x="11599" y="10935"/>
                        </a:cubicBezTo>
                        <a:cubicBezTo>
                          <a:pt x="11184" y="9259"/>
                          <a:pt x="10414" y="8196"/>
                          <a:pt x="9317" y="7812"/>
                        </a:cubicBezTo>
                        <a:cubicBezTo>
                          <a:pt x="8911" y="7669"/>
                          <a:pt x="8579" y="7707"/>
                          <a:pt x="8303" y="7861"/>
                        </a:cubicBezTo>
                        <a:cubicBezTo>
                          <a:pt x="8145" y="6869"/>
                          <a:pt x="8262" y="6288"/>
                          <a:pt x="8758" y="5586"/>
                        </a:cubicBezTo>
                        <a:cubicBezTo>
                          <a:pt x="8792" y="5538"/>
                          <a:pt x="8787" y="5466"/>
                          <a:pt x="8747" y="5426"/>
                        </a:cubicBezTo>
                        <a:cubicBezTo>
                          <a:pt x="8706" y="5385"/>
                          <a:pt x="8646" y="5391"/>
                          <a:pt x="8612" y="5439"/>
                        </a:cubicBezTo>
                        <a:cubicBezTo>
                          <a:pt x="8069" y="6208"/>
                          <a:pt x="7941" y="6869"/>
                          <a:pt x="8126" y="7965"/>
                        </a:cubicBezTo>
                        <a:cubicBezTo>
                          <a:pt x="8127" y="7970"/>
                          <a:pt x="8129" y="7974"/>
                          <a:pt x="8130" y="7979"/>
                        </a:cubicBezTo>
                        <a:cubicBezTo>
                          <a:pt x="7582" y="8422"/>
                          <a:pt x="7289" y="9359"/>
                          <a:pt x="7077" y="10146"/>
                        </a:cubicBezTo>
                        <a:cubicBezTo>
                          <a:pt x="6990" y="9782"/>
                          <a:pt x="6878" y="9431"/>
                          <a:pt x="6736" y="9113"/>
                        </a:cubicBezTo>
                        <a:cubicBezTo>
                          <a:pt x="6211" y="7935"/>
                          <a:pt x="5317" y="7566"/>
                          <a:pt x="4003" y="7985"/>
                        </a:cubicBezTo>
                        <a:cubicBezTo>
                          <a:pt x="3952" y="8001"/>
                          <a:pt x="3921" y="8063"/>
                          <a:pt x="3935" y="8124"/>
                        </a:cubicBezTo>
                        <a:cubicBezTo>
                          <a:pt x="3949" y="8185"/>
                          <a:pt x="4001" y="8221"/>
                          <a:pt x="4052" y="8205"/>
                        </a:cubicBezTo>
                        <a:cubicBezTo>
                          <a:pt x="5285" y="7812"/>
                          <a:pt x="6084" y="8135"/>
                          <a:pt x="6568" y="9220"/>
                        </a:cubicBezTo>
                        <a:cubicBezTo>
                          <a:pt x="7107" y="10429"/>
                          <a:pt x="7197" y="12128"/>
                          <a:pt x="7111" y="13215"/>
                        </a:cubicBezTo>
                        <a:cubicBezTo>
                          <a:pt x="7090" y="13473"/>
                          <a:pt x="7025" y="13703"/>
                          <a:pt x="6930" y="13909"/>
                        </a:cubicBezTo>
                        <a:cubicBezTo>
                          <a:pt x="6907" y="13952"/>
                          <a:pt x="6875" y="14027"/>
                          <a:pt x="6852" y="14058"/>
                        </a:cubicBezTo>
                        <a:cubicBezTo>
                          <a:pt x="6503" y="14664"/>
                          <a:pt x="5864" y="15019"/>
                          <a:pt x="5268" y="15158"/>
                        </a:cubicBezTo>
                        <a:cubicBezTo>
                          <a:pt x="4815" y="15263"/>
                          <a:pt x="4472" y="15185"/>
                          <a:pt x="4248" y="14925"/>
                        </a:cubicBezTo>
                        <a:cubicBezTo>
                          <a:pt x="3683" y="14268"/>
                          <a:pt x="3917" y="12572"/>
                          <a:pt x="4057" y="11559"/>
                        </a:cubicBezTo>
                        <a:lnTo>
                          <a:pt x="4079" y="11404"/>
                        </a:lnTo>
                        <a:cubicBezTo>
                          <a:pt x="4087" y="11342"/>
                          <a:pt x="4052" y="11283"/>
                          <a:pt x="4000" y="11273"/>
                        </a:cubicBezTo>
                        <a:cubicBezTo>
                          <a:pt x="3948" y="11263"/>
                          <a:pt x="3899" y="11305"/>
                          <a:pt x="3891" y="11367"/>
                        </a:cubicBezTo>
                        <a:lnTo>
                          <a:pt x="3869" y="11522"/>
                        </a:lnTo>
                        <a:cubicBezTo>
                          <a:pt x="3723" y="12579"/>
                          <a:pt x="3479" y="14349"/>
                          <a:pt x="4115" y="15088"/>
                        </a:cubicBezTo>
                        <a:cubicBezTo>
                          <a:pt x="4312" y="15317"/>
                          <a:pt x="4576" y="15431"/>
                          <a:pt x="4903" y="15431"/>
                        </a:cubicBezTo>
                        <a:cubicBezTo>
                          <a:pt x="5028" y="15431"/>
                          <a:pt x="5162" y="15415"/>
                          <a:pt x="5305" y="15381"/>
                        </a:cubicBezTo>
                        <a:cubicBezTo>
                          <a:pt x="5854" y="15254"/>
                          <a:pt x="6438" y="14952"/>
                          <a:pt x="6833" y="14450"/>
                        </a:cubicBezTo>
                        <a:cubicBezTo>
                          <a:pt x="6780" y="15080"/>
                          <a:pt x="6612" y="15662"/>
                          <a:pt x="6303" y="16284"/>
                        </a:cubicBezTo>
                        <a:cubicBezTo>
                          <a:pt x="6258" y="16376"/>
                          <a:pt x="6212" y="16464"/>
                          <a:pt x="6167" y="16550"/>
                        </a:cubicBezTo>
                        <a:cubicBezTo>
                          <a:pt x="5968" y="16929"/>
                          <a:pt x="5780" y="17288"/>
                          <a:pt x="5730" y="17773"/>
                        </a:cubicBezTo>
                        <a:cubicBezTo>
                          <a:pt x="5620" y="18832"/>
                          <a:pt x="6019" y="19449"/>
                          <a:pt x="6480" y="20165"/>
                        </a:cubicBezTo>
                        <a:cubicBezTo>
                          <a:pt x="6521" y="20228"/>
                          <a:pt x="6562" y="20293"/>
                          <a:pt x="6604" y="20358"/>
                        </a:cubicBezTo>
                        <a:cubicBezTo>
                          <a:pt x="6539" y="20370"/>
                          <a:pt x="6475" y="20382"/>
                          <a:pt x="6408" y="20394"/>
                        </a:cubicBezTo>
                        <a:cubicBezTo>
                          <a:pt x="5709" y="20518"/>
                          <a:pt x="4924" y="20658"/>
                          <a:pt x="4118" y="21156"/>
                        </a:cubicBezTo>
                        <a:cubicBezTo>
                          <a:pt x="3938" y="19544"/>
                          <a:pt x="3091" y="18020"/>
                          <a:pt x="2082" y="16729"/>
                        </a:cubicBezTo>
                        <a:cubicBezTo>
                          <a:pt x="2088" y="16729"/>
                          <a:pt x="2093" y="16727"/>
                          <a:pt x="2099" y="16726"/>
                        </a:cubicBezTo>
                        <a:cubicBezTo>
                          <a:pt x="2140" y="16720"/>
                          <a:pt x="2173" y="16684"/>
                          <a:pt x="2181" y="16635"/>
                        </a:cubicBezTo>
                        <a:cubicBezTo>
                          <a:pt x="2316" y="15825"/>
                          <a:pt x="2726" y="15513"/>
                          <a:pt x="3293" y="15083"/>
                        </a:cubicBezTo>
                        <a:cubicBezTo>
                          <a:pt x="3362" y="15030"/>
                          <a:pt x="3433" y="14977"/>
                          <a:pt x="3505" y="14920"/>
                        </a:cubicBezTo>
                        <a:cubicBezTo>
                          <a:pt x="3550" y="14886"/>
                          <a:pt x="3562" y="14816"/>
                          <a:pt x="3533" y="14763"/>
                        </a:cubicBezTo>
                        <a:cubicBezTo>
                          <a:pt x="3505" y="14710"/>
                          <a:pt x="3446" y="14695"/>
                          <a:pt x="3402" y="14729"/>
                        </a:cubicBezTo>
                        <a:cubicBezTo>
                          <a:pt x="3330" y="14785"/>
                          <a:pt x="3259" y="14839"/>
                          <a:pt x="3191" y="14890"/>
                        </a:cubicBezTo>
                        <a:cubicBezTo>
                          <a:pt x="2624" y="15321"/>
                          <a:pt x="2173" y="15664"/>
                          <a:pt x="2008" y="16512"/>
                        </a:cubicBezTo>
                        <a:cubicBezTo>
                          <a:pt x="1980" y="16517"/>
                          <a:pt x="1953" y="16525"/>
                          <a:pt x="1925" y="16532"/>
                        </a:cubicBezTo>
                        <a:cubicBezTo>
                          <a:pt x="1408" y="15893"/>
                          <a:pt x="856" y="15315"/>
                          <a:pt x="334" y="14817"/>
                        </a:cubicBezTo>
                        <a:cubicBezTo>
                          <a:pt x="480" y="14477"/>
                          <a:pt x="750" y="13583"/>
                          <a:pt x="1393" y="11240"/>
                        </a:cubicBezTo>
                        <a:lnTo>
                          <a:pt x="1438" y="11077"/>
                        </a:lnTo>
                        <a:cubicBezTo>
                          <a:pt x="1727" y="10036"/>
                          <a:pt x="2305" y="9437"/>
                          <a:pt x="2916" y="8803"/>
                        </a:cubicBezTo>
                        <a:cubicBezTo>
                          <a:pt x="3449" y="8249"/>
                          <a:pt x="4001" y="7677"/>
                          <a:pt x="4331" y="6794"/>
                        </a:cubicBezTo>
                        <a:cubicBezTo>
                          <a:pt x="4765" y="5631"/>
                          <a:pt x="5050" y="5457"/>
                          <a:pt x="5895" y="4940"/>
                        </a:cubicBezTo>
                        <a:cubicBezTo>
                          <a:pt x="5975" y="4891"/>
                          <a:pt x="6060" y="4839"/>
                          <a:pt x="6150" y="4783"/>
                        </a:cubicBezTo>
                        <a:cubicBezTo>
                          <a:pt x="6753" y="4410"/>
                          <a:pt x="7133" y="3715"/>
                          <a:pt x="7501" y="3043"/>
                        </a:cubicBezTo>
                        <a:cubicBezTo>
                          <a:pt x="7900" y="2314"/>
                          <a:pt x="8276" y="1625"/>
                          <a:pt x="8902" y="1383"/>
                        </a:cubicBezTo>
                        <a:cubicBezTo>
                          <a:pt x="9012" y="1340"/>
                          <a:pt x="9125" y="1319"/>
                          <a:pt x="9246" y="1319"/>
                        </a:cubicBezTo>
                        <a:cubicBezTo>
                          <a:pt x="9477" y="1319"/>
                          <a:pt x="9703" y="1395"/>
                          <a:pt x="9942" y="1476"/>
                        </a:cubicBezTo>
                        <a:cubicBezTo>
                          <a:pt x="10211" y="1566"/>
                          <a:pt x="10490" y="1659"/>
                          <a:pt x="10792" y="1648"/>
                        </a:cubicBezTo>
                        <a:cubicBezTo>
                          <a:pt x="11320" y="1628"/>
                          <a:pt x="11673" y="1333"/>
                          <a:pt x="12014" y="1047"/>
                        </a:cubicBezTo>
                        <a:cubicBezTo>
                          <a:pt x="12224" y="871"/>
                          <a:pt x="12440" y="690"/>
                          <a:pt x="12703" y="572"/>
                        </a:cubicBezTo>
                        <a:cubicBezTo>
                          <a:pt x="13009" y="419"/>
                          <a:pt x="13332" y="342"/>
                          <a:pt x="13661" y="342"/>
                        </a:cubicBezTo>
                        <a:cubicBezTo>
                          <a:pt x="14372" y="342"/>
                          <a:pt x="15024" y="706"/>
                          <a:pt x="15448" y="1340"/>
                        </a:cubicBezTo>
                        <a:cubicBezTo>
                          <a:pt x="15705" y="1724"/>
                          <a:pt x="15888" y="2184"/>
                          <a:pt x="16065" y="2629"/>
                        </a:cubicBezTo>
                        <a:cubicBezTo>
                          <a:pt x="16242" y="3076"/>
                          <a:pt x="16426" y="3538"/>
                          <a:pt x="16688" y="3940"/>
                        </a:cubicBezTo>
                        <a:cubicBezTo>
                          <a:pt x="16937" y="4321"/>
                          <a:pt x="17252" y="4623"/>
                          <a:pt x="17558" y="4915"/>
                        </a:cubicBezTo>
                        <a:cubicBezTo>
                          <a:pt x="17781" y="5129"/>
                          <a:pt x="18011" y="5350"/>
                          <a:pt x="18209" y="5596"/>
                        </a:cubicBezTo>
                        <a:cubicBezTo>
                          <a:pt x="19798" y="7580"/>
                          <a:pt x="20154" y="9957"/>
                          <a:pt x="20428" y="12635"/>
                        </a:cubicBezTo>
                        <a:cubicBezTo>
                          <a:pt x="20500" y="13329"/>
                          <a:pt x="20622" y="13979"/>
                          <a:pt x="20741" y="14607"/>
                        </a:cubicBezTo>
                        <a:cubicBezTo>
                          <a:pt x="20773" y="14777"/>
                          <a:pt x="20804" y="14945"/>
                          <a:pt x="20835" y="15112"/>
                        </a:cubicBezTo>
                        <a:cubicBezTo>
                          <a:pt x="21115" y="16661"/>
                          <a:pt x="21271" y="18078"/>
                          <a:pt x="20346" y="19659"/>
                        </a:cubicBezTo>
                        <a:close/>
                        <a:moveTo>
                          <a:pt x="21114" y="15040"/>
                        </a:moveTo>
                        <a:cubicBezTo>
                          <a:pt x="21084" y="14872"/>
                          <a:pt x="21052" y="14703"/>
                          <a:pt x="21019" y="14532"/>
                        </a:cubicBezTo>
                        <a:cubicBezTo>
                          <a:pt x="20903" y="13912"/>
                          <a:pt x="20782" y="13271"/>
                          <a:pt x="20712" y="12593"/>
                        </a:cubicBezTo>
                        <a:cubicBezTo>
                          <a:pt x="20432" y="9854"/>
                          <a:pt x="20066" y="7419"/>
                          <a:pt x="18415" y="5359"/>
                        </a:cubicBezTo>
                        <a:cubicBezTo>
                          <a:pt x="18205" y="5097"/>
                          <a:pt x="17967" y="4869"/>
                          <a:pt x="17736" y="4649"/>
                        </a:cubicBezTo>
                        <a:cubicBezTo>
                          <a:pt x="17430" y="4356"/>
                          <a:pt x="17142" y="4079"/>
                          <a:pt x="16914" y="3730"/>
                        </a:cubicBezTo>
                        <a:cubicBezTo>
                          <a:pt x="16671" y="3357"/>
                          <a:pt x="16502" y="2932"/>
                          <a:pt x="16323" y="2482"/>
                        </a:cubicBezTo>
                        <a:cubicBezTo>
                          <a:pt x="16139" y="2020"/>
                          <a:pt x="15949" y="1542"/>
                          <a:pt x="15671" y="1126"/>
                        </a:cubicBezTo>
                        <a:cubicBezTo>
                          <a:pt x="15192" y="411"/>
                          <a:pt x="14459" y="0"/>
                          <a:pt x="13661" y="0"/>
                        </a:cubicBezTo>
                        <a:cubicBezTo>
                          <a:pt x="13294" y="0"/>
                          <a:pt x="12934" y="86"/>
                          <a:pt x="12598" y="254"/>
                        </a:cubicBezTo>
                        <a:cubicBezTo>
                          <a:pt x="12306" y="385"/>
                          <a:pt x="12074" y="579"/>
                          <a:pt x="11850" y="767"/>
                        </a:cubicBezTo>
                        <a:cubicBezTo>
                          <a:pt x="11529" y="1036"/>
                          <a:pt x="11226" y="1290"/>
                          <a:pt x="10783" y="1307"/>
                        </a:cubicBezTo>
                        <a:cubicBezTo>
                          <a:pt x="10524" y="1316"/>
                          <a:pt x="10279" y="1234"/>
                          <a:pt x="10020" y="1147"/>
                        </a:cubicBezTo>
                        <a:cubicBezTo>
                          <a:pt x="9772" y="1063"/>
                          <a:pt x="9516" y="977"/>
                          <a:pt x="9246" y="977"/>
                        </a:cubicBezTo>
                        <a:cubicBezTo>
                          <a:pt x="9094" y="977"/>
                          <a:pt x="8953" y="1004"/>
                          <a:pt x="8813" y="1058"/>
                        </a:cubicBezTo>
                        <a:cubicBezTo>
                          <a:pt x="8092" y="1337"/>
                          <a:pt x="7670" y="2109"/>
                          <a:pt x="7261" y="2856"/>
                        </a:cubicBezTo>
                        <a:cubicBezTo>
                          <a:pt x="6914" y="3491"/>
                          <a:pt x="6555" y="4147"/>
                          <a:pt x="6018" y="4480"/>
                        </a:cubicBezTo>
                        <a:cubicBezTo>
                          <a:pt x="5929" y="4536"/>
                          <a:pt x="5844" y="4587"/>
                          <a:pt x="5764" y="4636"/>
                        </a:cubicBezTo>
                        <a:cubicBezTo>
                          <a:pt x="4902" y="5163"/>
                          <a:pt x="4545" y="5381"/>
                          <a:pt x="4069" y="6655"/>
                        </a:cubicBezTo>
                        <a:cubicBezTo>
                          <a:pt x="3766" y="7468"/>
                          <a:pt x="3262" y="7991"/>
                          <a:pt x="2728" y="8545"/>
                        </a:cubicBezTo>
                        <a:cubicBezTo>
                          <a:pt x="2115" y="9181"/>
                          <a:pt x="1481" y="9839"/>
                          <a:pt x="1166" y="10969"/>
                        </a:cubicBezTo>
                        <a:lnTo>
                          <a:pt x="1121" y="11133"/>
                        </a:lnTo>
                        <a:cubicBezTo>
                          <a:pt x="346" y="13959"/>
                          <a:pt x="126" y="14582"/>
                          <a:pt x="64" y="14713"/>
                        </a:cubicBezTo>
                        <a:cubicBezTo>
                          <a:pt x="51" y="14722"/>
                          <a:pt x="40" y="14734"/>
                          <a:pt x="31" y="14749"/>
                        </a:cubicBezTo>
                        <a:cubicBezTo>
                          <a:pt x="-18" y="14823"/>
                          <a:pt x="-7" y="14931"/>
                          <a:pt x="55" y="14989"/>
                        </a:cubicBezTo>
                        <a:cubicBezTo>
                          <a:pt x="55" y="14989"/>
                          <a:pt x="55" y="14989"/>
                          <a:pt x="55" y="14989"/>
                        </a:cubicBezTo>
                        <a:cubicBezTo>
                          <a:pt x="55" y="14989"/>
                          <a:pt x="55" y="14989"/>
                          <a:pt x="55" y="14989"/>
                        </a:cubicBezTo>
                        <a:cubicBezTo>
                          <a:pt x="1696" y="16531"/>
                          <a:pt x="3687" y="18902"/>
                          <a:pt x="3857" y="21443"/>
                        </a:cubicBezTo>
                        <a:cubicBezTo>
                          <a:pt x="3861" y="21501"/>
                          <a:pt x="3889" y="21553"/>
                          <a:pt x="3933" y="21580"/>
                        </a:cubicBezTo>
                        <a:cubicBezTo>
                          <a:pt x="3953" y="21593"/>
                          <a:pt x="3976" y="21600"/>
                          <a:pt x="3999" y="21600"/>
                        </a:cubicBezTo>
                        <a:cubicBezTo>
                          <a:pt x="4024" y="21600"/>
                          <a:pt x="4048" y="21592"/>
                          <a:pt x="4071" y="21577"/>
                        </a:cubicBezTo>
                        <a:cubicBezTo>
                          <a:pt x="4896" y="21009"/>
                          <a:pt x="5686" y="20868"/>
                          <a:pt x="6450" y="20732"/>
                        </a:cubicBezTo>
                        <a:cubicBezTo>
                          <a:pt x="6684" y="20690"/>
                          <a:pt x="6905" y="20651"/>
                          <a:pt x="7124" y="20600"/>
                        </a:cubicBezTo>
                        <a:cubicBezTo>
                          <a:pt x="8009" y="20392"/>
                          <a:pt x="8843" y="19899"/>
                          <a:pt x="9649" y="19422"/>
                        </a:cubicBezTo>
                        <a:cubicBezTo>
                          <a:pt x="10221" y="19084"/>
                          <a:pt x="10812" y="18735"/>
                          <a:pt x="11408" y="18497"/>
                        </a:cubicBezTo>
                        <a:cubicBezTo>
                          <a:pt x="11667" y="18394"/>
                          <a:pt x="11936" y="18344"/>
                          <a:pt x="12230" y="18344"/>
                        </a:cubicBezTo>
                        <a:cubicBezTo>
                          <a:pt x="12649" y="18344"/>
                          <a:pt x="13057" y="18444"/>
                          <a:pt x="13489" y="18549"/>
                        </a:cubicBezTo>
                        <a:cubicBezTo>
                          <a:pt x="13896" y="18649"/>
                          <a:pt x="14316" y="18752"/>
                          <a:pt x="14752" y="18765"/>
                        </a:cubicBezTo>
                        <a:cubicBezTo>
                          <a:pt x="15118" y="18777"/>
                          <a:pt x="15417" y="18693"/>
                          <a:pt x="15679" y="18619"/>
                        </a:cubicBezTo>
                        <a:cubicBezTo>
                          <a:pt x="15881" y="18563"/>
                          <a:pt x="16054" y="18514"/>
                          <a:pt x="16227" y="18514"/>
                        </a:cubicBezTo>
                        <a:cubicBezTo>
                          <a:pt x="16409" y="18514"/>
                          <a:pt x="16662" y="18562"/>
                          <a:pt x="17008" y="18935"/>
                        </a:cubicBezTo>
                        <a:cubicBezTo>
                          <a:pt x="17482" y="19446"/>
                          <a:pt x="18125" y="19462"/>
                          <a:pt x="18746" y="19476"/>
                        </a:cubicBezTo>
                        <a:cubicBezTo>
                          <a:pt x="19388" y="19492"/>
                          <a:pt x="19943" y="19505"/>
                          <a:pt x="20231" y="20035"/>
                        </a:cubicBezTo>
                        <a:cubicBezTo>
                          <a:pt x="20256" y="20082"/>
                          <a:pt x="20299" y="20111"/>
                          <a:pt x="20345" y="20113"/>
                        </a:cubicBezTo>
                        <a:cubicBezTo>
                          <a:pt x="20393" y="20115"/>
                          <a:pt x="20436" y="20090"/>
                          <a:pt x="20465" y="20045"/>
                        </a:cubicBezTo>
                        <a:cubicBezTo>
                          <a:pt x="21582" y="18278"/>
                          <a:pt x="21409" y="16669"/>
                          <a:pt x="21114" y="15040"/>
                        </a:cubicBezTo>
                        <a:close/>
                      </a:path>
                    </a:pathLst>
                  </a:custGeom>
                  <a:solidFill>
                    <a:srgbClr val="7D70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</p:grpSp>
            <p:grpSp>
              <p:nvGrpSpPr>
                <p:cNvPr id="107" name="Group 27"/>
                <p:cNvGrpSpPr/>
                <p:nvPr/>
              </p:nvGrpSpPr>
              <p:grpSpPr>
                <a:xfrm>
                  <a:off x="1960334" y="3797291"/>
                  <a:ext cx="956634" cy="2043791"/>
                  <a:chOff x="0" y="0"/>
                  <a:chExt cx="956632" cy="2043789"/>
                </a:xfrm>
              </p:grpSpPr>
              <p:sp>
                <p:nvSpPr>
                  <p:cNvPr id="124" name="Shape 25"/>
                  <p:cNvSpPr/>
                  <p:nvPr/>
                </p:nvSpPr>
                <p:spPr>
                  <a:xfrm>
                    <a:off x="27417" y="27416"/>
                    <a:ext cx="907207" cy="19924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21" extrusionOk="0">
                        <a:moveTo>
                          <a:pt x="9951" y="21421"/>
                        </a:moveTo>
                        <a:cubicBezTo>
                          <a:pt x="11794" y="18275"/>
                          <a:pt x="13650" y="15131"/>
                          <a:pt x="15421" y="11978"/>
                        </a:cubicBezTo>
                        <a:cubicBezTo>
                          <a:pt x="17000" y="9165"/>
                          <a:pt x="18108" y="7396"/>
                          <a:pt x="19666" y="4701"/>
                        </a:cubicBezTo>
                        <a:cubicBezTo>
                          <a:pt x="20131" y="3897"/>
                          <a:pt x="20741" y="2410"/>
                          <a:pt x="21600" y="1623"/>
                        </a:cubicBezTo>
                        <a:cubicBezTo>
                          <a:pt x="21290" y="1533"/>
                          <a:pt x="20993" y="1432"/>
                          <a:pt x="20698" y="1326"/>
                        </a:cubicBezTo>
                        <a:cubicBezTo>
                          <a:pt x="20206" y="1149"/>
                          <a:pt x="19714" y="959"/>
                          <a:pt x="19158" y="787"/>
                        </a:cubicBezTo>
                        <a:cubicBezTo>
                          <a:pt x="16038" y="-179"/>
                          <a:pt x="12603" y="-57"/>
                          <a:pt x="9035" y="128"/>
                        </a:cubicBezTo>
                        <a:cubicBezTo>
                          <a:pt x="7777" y="193"/>
                          <a:pt x="5657" y="190"/>
                          <a:pt x="5700" y="214"/>
                        </a:cubicBezTo>
                        <a:cubicBezTo>
                          <a:pt x="7531" y="1254"/>
                          <a:pt x="11850" y="1662"/>
                          <a:pt x="12891" y="2931"/>
                        </a:cubicBezTo>
                        <a:cubicBezTo>
                          <a:pt x="13623" y="3824"/>
                          <a:pt x="12638" y="4451"/>
                          <a:pt x="11155" y="4996"/>
                        </a:cubicBezTo>
                        <a:cubicBezTo>
                          <a:pt x="10507" y="5234"/>
                          <a:pt x="6637" y="5734"/>
                          <a:pt x="6599" y="5785"/>
                        </a:cubicBezTo>
                        <a:cubicBezTo>
                          <a:pt x="5416" y="7344"/>
                          <a:pt x="4633" y="8570"/>
                          <a:pt x="808" y="8999"/>
                        </a:cubicBezTo>
                        <a:cubicBezTo>
                          <a:pt x="536" y="9030"/>
                          <a:pt x="274" y="9096"/>
                          <a:pt x="0" y="9123"/>
                        </a:cubicBezTo>
                        <a:cubicBezTo>
                          <a:pt x="154" y="9660"/>
                          <a:pt x="268" y="10136"/>
                          <a:pt x="354" y="10608"/>
                        </a:cubicBezTo>
                        <a:cubicBezTo>
                          <a:pt x="1227" y="15366"/>
                          <a:pt x="1443" y="15197"/>
                          <a:pt x="1591" y="20428"/>
                        </a:cubicBezTo>
                      </a:path>
                    </a:pathLst>
                  </a:custGeom>
                  <a:solidFill>
                    <a:srgbClr val="FAF9D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25" name="Shape 26"/>
                  <p:cNvSpPr/>
                  <p:nvPr/>
                </p:nvSpPr>
                <p:spPr>
                  <a:xfrm>
                    <a:off x="0" y="0"/>
                    <a:ext cx="956633" cy="20437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46" extrusionOk="0">
                        <a:moveTo>
                          <a:pt x="10798" y="21446"/>
                        </a:moveTo>
                        <a:lnTo>
                          <a:pt x="9890" y="21354"/>
                        </a:lnTo>
                        <a:cubicBezTo>
                          <a:pt x="9923" y="21256"/>
                          <a:pt x="9966" y="21080"/>
                          <a:pt x="10045" y="20859"/>
                        </a:cubicBezTo>
                        <a:cubicBezTo>
                          <a:pt x="10147" y="20574"/>
                          <a:pt x="10305" y="20216"/>
                          <a:pt x="10514" y="19830"/>
                        </a:cubicBezTo>
                        <a:cubicBezTo>
                          <a:pt x="12257" y="16624"/>
                          <a:pt x="13243" y="14651"/>
                          <a:pt x="14688" y="11854"/>
                        </a:cubicBezTo>
                        <a:cubicBezTo>
                          <a:pt x="15594" y="10100"/>
                          <a:pt x="16356" y="8795"/>
                          <a:pt x="17171" y="7414"/>
                        </a:cubicBezTo>
                        <a:cubicBezTo>
                          <a:pt x="17657" y="6591"/>
                          <a:pt x="18160" y="5741"/>
                          <a:pt x="18717" y="4747"/>
                        </a:cubicBezTo>
                        <a:cubicBezTo>
                          <a:pt x="18826" y="4553"/>
                          <a:pt x="18946" y="4312"/>
                          <a:pt x="19073" y="4056"/>
                        </a:cubicBezTo>
                        <a:cubicBezTo>
                          <a:pt x="19428" y="3344"/>
                          <a:pt x="19862" y="2473"/>
                          <a:pt x="20414" y="1874"/>
                        </a:cubicBezTo>
                        <a:cubicBezTo>
                          <a:pt x="20240" y="1816"/>
                          <a:pt x="20057" y="1751"/>
                          <a:pt x="19855" y="1677"/>
                        </a:cubicBezTo>
                        <a:cubicBezTo>
                          <a:pt x="19742" y="1635"/>
                          <a:pt x="19631" y="1593"/>
                          <a:pt x="19519" y="1551"/>
                        </a:cubicBezTo>
                        <a:cubicBezTo>
                          <a:pt x="19170" y="1419"/>
                          <a:pt x="18809" y="1283"/>
                          <a:pt x="18422" y="1159"/>
                        </a:cubicBezTo>
                        <a:cubicBezTo>
                          <a:pt x="15675" y="285"/>
                          <a:pt x="12718" y="362"/>
                          <a:pt x="9137" y="553"/>
                        </a:cubicBezTo>
                        <a:cubicBezTo>
                          <a:pt x="8496" y="587"/>
                          <a:pt x="7646" y="602"/>
                          <a:pt x="6971" y="612"/>
                        </a:cubicBezTo>
                        <a:cubicBezTo>
                          <a:pt x="7612" y="866"/>
                          <a:pt x="8415" y="1086"/>
                          <a:pt x="9250" y="1314"/>
                        </a:cubicBezTo>
                        <a:cubicBezTo>
                          <a:pt x="10874" y="1759"/>
                          <a:pt x="12553" y="2219"/>
                          <a:pt x="13176" y="3000"/>
                        </a:cubicBezTo>
                        <a:cubicBezTo>
                          <a:pt x="14044" y="4088"/>
                          <a:pt x="12571" y="4809"/>
                          <a:pt x="11388" y="5257"/>
                        </a:cubicBezTo>
                        <a:cubicBezTo>
                          <a:pt x="10963" y="5418"/>
                          <a:pt x="9689" y="5622"/>
                          <a:pt x="8068" y="5872"/>
                        </a:cubicBezTo>
                        <a:cubicBezTo>
                          <a:pt x="7727" y="5924"/>
                          <a:pt x="7351" y="5982"/>
                          <a:pt x="7149" y="6017"/>
                        </a:cubicBezTo>
                        <a:lnTo>
                          <a:pt x="7083" y="6107"/>
                        </a:lnTo>
                        <a:cubicBezTo>
                          <a:pt x="6033" y="7539"/>
                          <a:pt x="5126" y="8776"/>
                          <a:pt x="1394" y="9206"/>
                        </a:cubicBezTo>
                        <a:cubicBezTo>
                          <a:pt x="1302" y="9217"/>
                          <a:pt x="1198" y="9236"/>
                          <a:pt x="1089" y="9256"/>
                        </a:cubicBezTo>
                        <a:cubicBezTo>
                          <a:pt x="1068" y="9260"/>
                          <a:pt x="1047" y="9264"/>
                          <a:pt x="1026" y="9268"/>
                        </a:cubicBezTo>
                        <a:cubicBezTo>
                          <a:pt x="1152" y="9730"/>
                          <a:pt x="1243" y="10141"/>
                          <a:pt x="1315" y="10550"/>
                        </a:cubicBezTo>
                        <a:cubicBezTo>
                          <a:pt x="1580" y="12060"/>
                          <a:pt x="1841" y="13248"/>
                          <a:pt x="2031" y="14226"/>
                        </a:cubicBezTo>
                        <a:cubicBezTo>
                          <a:pt x="2426" y="16256"/>
                          <a:pt x="2437" y="17240"/>
                          <a:pt x="2198" y="20326"/>
                        </a:cubicBezTo>
                        <a:cubicBezTo>
                          <a:pt x="2045" y="20317"/>
                          <a:pt x="1891" y="20309"/>
                          <a:pt x="1738" y="20300"/>
                        </a:cubicBezTo>
                        <a:cubicBezTo>
                          <a:pt x="1584" y="20291"/>
                          <a:pt x="1430" y="20283"/>
                          <a:pt x="1277" y="20274"/>
                        </a:cubicBezTo>
                        <a:cubicBezTo>
                          <a:pt x="1504" y="17241"/>
                          <a:pt x="1494" y="16264"/>
                          <a:pt x="1107" y="14268"/>
                        </a:cubicBezTo>
                        <a:cubicBezTo>
                          <a:pt x="917" y="13288"/>
                          <a:pt x="655" y="12097"/>
                          <a:pt x="389" y="10584"/>
                        </a:cubicBezTo>
                        <a:cubicBezTo>
                          <a:pt x="310" y="10132"/>
                          <a:pt x="205" y="9675"/>
                          <a:pt x="56" y="9146"/>
                        </a:cubicBezTo>
                        <a:lnTo>
                          <a:pt x="0" y="8950"/>
                        </a:lnTo>
                        <a:lnTo>
                          <a:pt x="417" y="8907"/>
                        </a:lnTo>
                        <a:cubicBezTo>
                          <a:pt x="516" y="8897"/>
                          <a:pt x="628" y="8877"/>
                          <a:pt x="747" y="8855"/>
                        </a:cubicBezTo>
                        <a:cubicBezTo>
                          <a:pt x="880" y="8830"/>
                          <a:pt x="1017" y="8805"/>
                          <a:pt x="1171" y="8788"/>
                        </a:cubicBezTo>
                        <a:cubicBezTo>
                          <a:pt x="4410" y="8414"/>
                          <a:pt x="5163" y="7388"/>
                          <a:pt x="6204" y="5967"/>
                        </a:cubicBezTo>
                        <a:lnTo>
                          <a:pt x="6334" y="5790"/>
                        </a:lnTo>
                        <a:cubicBezTo>
                          <a:pt x="6423" y="5671"/>
                          <a:pt x="6448" y="5667"/>
                          <a:pt x="7775" y="5462"/>
                        </a:cubicBezTo>
                        <a:cubicBezTo>
                          <a:pt x="8719" y="5316"/>
                          <a:pt x="10475" y="5046"/>
                          <a:pt x="10802" y="4922"/>
                        </a:cubicBezTo>
                        <a:cubicBezTo>
                          <a:pt x="12373" y="4328"/>
                          <a:pt x="12822" y="3798"/>
                          <a:pt x="12305" y="3150"/>
                        </a:cubicBezTo>
                        <a:cubicBezTo>
                          <a:pt x="11798" y="2512"/>
                          <a:pt x="10331" y="2111"/>
                          <a:pt x="8779" y="1686"/>
                        </a:cubicBezTo>
                        <a:cubicBezTo>
                          <a:pt x="7587" y="1360"/>
                          <a:pt x="6354" y="1022"/>
                          <a:pt x="5558" y="557"/>
                        </a:cubicBezTo>
                        <a:lnTo>
                          <a:pt x="5381" y="453"/>
                        </a:lnTo>
                        <a:lnTo>
                          <a:pt x="5500" y="331"/>
                        </a:lnTo>
                        <a:cubicBezTo>
                          <a:pt x="5629" y="201"/>
                          <a:pt x="5734" y="200"/>
                          <a:pt x="6741" y="184"/>
                        </a:cubicBezTo>
                        <a:cubicBezTo>
                          <a:pt x="7425" y="174"/>
                          <a:pt x="8363" y="160"/>
                          <a:pt x="9031" y="124"/>
                        </a:cubicBezTo>
                        <a:cubicBezTo>
                          <a:pt x="12677" y="-71"/>
                          <a:pt x="15940" y="-154"/>
                          <a:pt x="18947" y="803"/>
                        </a:cubicBezTo>
                        <a:cubicBezTo>
                          <a:pt x="19365" y="937"/>
                          <a:pt x="19741" y="1078"/>
                          <a:pt x="20104" y="1215"/>
                        </a:cubicBezTo>
                        <a:cubicBezTo>
                          <a:pt x="20214" y="1257"/>
                          <a:pt x="20323" y="1298"/>
                          <a:pt x="20434" y="1339"/>
                        </a:cubicBezTo>
                        <a:cubicBezTo>
                          <a:pt x="20744" y="1453"/>
                          <a:pt x="21004" y="1542"/>
                          <a:pt x="21252" y="1617"/>
                        </a:cubicBezTo>
                        <a:lnTo>
                          <a:pt x="21600" y="1721"/>
                        </a:lnTo>
                        <a:lnTo>
                          <a:pt x="21416" y="1894"/>
                        </a:lnTo>
                        <a:cubicBezTo>
                          <a:pt x="20830" y="2444"/>
                          <a:pt x="20357" y="3391"/>
                          <a:pt x="19978" y="4153"/>
                        </a:cubicBezTo>
                        <a:cubicBezTo>
                          <a:pt x="19849" y="4412"/>
                          <a:pt x="19727" y="4656"/>
                          <a:pt x="19615" y="4856"/>
                        </a:cubicBezTo>
                        <a:cubicBezTo>
                          <a:pt x="19056" y="5852"/>
                          <a:pt x="18554" y="6704"/>
                          <a:pt x="18067" y="7528"/>
                        </a:cubicBezTo>
                        <a:cubicBezTo>
                          <a:pt x="17254" y="8905"/>
                          <a:pt x="16494" y="10207"/>
                          <a:pt x="15592" y="11954"/>
                        </a:cubicBezTo>
                        <a:cubicBezTo>
                          <a:pt x="14148" y="14748"/>
                          <a:pt x="13162" y="16727"/>
                          <a:pt x="11419" y="19927"/>
                        </a:cubicBezTo>
                        <a:cubicBezTo>
                          <a:pt x="11218" y="20296"/>
                          <a:pt x="11065" y="20640"/>
                          <a:pt x="10966" y="20916"/>
                        </a:cubicBezTo>
                        <a:cubicBezTo>
                          <a:pt x="10878" y="21160"/>
                          <a:pt x="10836" y="21331"/>
                          <a:pt x="10798" y="21446"/>
                        </a:cubicBezTo>
                        <a:close/>
                      </a:path>
                    </a:pathLst>
                  </a:custGeom>
                  <a:solidFill>
                    <a:srgbClr val="7D70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</p:grpSp>
            <p:grpSp>
              <p:nvGrpSpPr>
                <p:cNvPr id="108" name="Group 31"/>
                <p:cNvGrpSpPr/>
                <p:nvPr/>
              </p:nvGrpSpPr>
              <p:grpSpPr>
                <a:xfrm>
                  <a:off x="2536097" y="0"/>
                  <a:ext cx="3478924" cy="3573141"/>
                  <a:chOff x="0" y="0"/>
                  <a:chExt cx="3478922" cy="3573140"/>
                </a:xfrm>
              </p:grpSpPr>
              <p:sp>
                <p:nvSpPr>
                  <p:cNvPr id="121" name="Shape 28"/>
                  <p:cNvSpPr/>
                  <p:nvPr/>
                </p:nvSpPr>
                <p:spPr>
                  <a:xfrm>
                    <a:off x="27416" y="13708"/>
                    <a:ext cx="3437798" cy="3532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2" h="21375" extrusionOk="0">
                        <a:moveTo>
                          <a:pt x="21424" y="14436"/>
                        </a:moveTo>
                        <a:cubicBezTo>
                          <a:pt x="21281" y="13762"/>
                          <a:pt x="20756" y="13181"/>
                          <a:pt x="20922" y="12442"/>
                        </a:cubicBezTo>
                        <a:cubicBezTo>
                          <a:pt x="21040" y="11912"/>
                          <a:pt x="21322" y="11954"/>
                          <a:pt x="21109" y="11326"/>
                        </a:cubicBezTo>
                        <a:cubicBezTo>
                          <a:pt x="20936" y="10815"/>
                          <a:pt x="20471" y="10411"/>
                          <a:pt x="20253" y="9915"/>
                        </a:cubicBezTo>
                        <a:cubicBezTo>
                          <a:pt x="19603" y="8437"/>
                          <a:pt x="19084" y="6823"/>
                          <a:pt x="17533" y="6012"/>
                        </a:cubicBezTo>
                        <a:cubicBezTo>
                          <a:pt x="16938" y="5701"/>
                          <a:pt x="16177" y="5619"/>
                          <a:pt x="15612" y="5285"/>
                        </a:cubicBezTo>
                        <a:cubicBezTo>
                          <a:pt x="14997" y="4923"/>
                          <a:pt x="14638" y="4199"/>
                          <a:pt x="14148" y="3701"/>
                        </a:cubicBezTo>
                        <a:cubicBezTo>
                          <a:pt x="13498" y="3041"/>
                          <a:pt x="13134" y="3259"/>
                          <a:pt x="12413" y="2951"/>
                        </a:cubicBezTo>
                        <a:cubicBezTo>
                          <a:pt x="12060" y="2801"/>
                          <a:pt x="11858" y="2383"/>
                          <a:pt x="11551" y="2166"/>
                        </a:cubicBezTo>
                        <a:cubicBezTo>
                          <a:pt x="11088" y="1839"/>
                          <a:pt x="10670" y="1735"/>
                          <a:pt x="10091" y="1686"/>
                        </a:cubicBezTo>
                        <a:cubicBezTo>
                          <a:pt x="8890" y="1585"/>
                          <a:pt x="8189" y="1268"/>
                          <a:pt x="7133" y="757"/>
                        </a:cubicBezTo>
                        <a:cubicBezTo>
                          <a:pt x="6342" y="374"/>
                          <a:pt x="5428" y="528"/>
                          <a:pt x="4573" y="423"/>
                        </a:cubicBezTo>
                        <a:cubicBezTo>
                          <a:pt x="3684" y="314"/>
                          <a:pt x="2768" y="94"/>
                          <a:pt x="1904" y="6"/>
                        </a:cubicBezTo>
                        <a:cubicBezTo>
                          <a:pt x="1110" y="-74"/>
                          <a:pt x="385" y="657"/>
                          <a:pt x="0" y="1340"/>
                        </a:cubicBezTo>
                        <a:cubicBezTo>
                          <a:pt x="308" y="1846"/>
                          <a:pt x="497" y="2423"/>
                          <a:pt x="870" y="2885"/>
                        </a:cubicBezTo>
                        <a:cubicBezTo>
                          <a:pt x="1245" y="3352"/>
                          <a:pt x="1801" y="3651"/>
                          <a:pt x="2226" y="4081"/>
                        </a:cubicBezTo>
                        <a:cubicBezTo>
                          <a:pt x="3697" y="5569"/>
                          <a:pt x="4008" y="7328"/>
                          <a:pt x="4254" y="9277"/>
                        </a:cubicBezTo>
                        <a:cubicBezTo>
                          <a:pt x="4335" y="9913"/>
                          <a:pt x="4490" y="10502"/>
                          <a:pt x="4617" y="11070"/>
                        </a:cubicBezTo>
                        <a:cubicBezTo>
                          <a:pt x="4885" y="12269"/>
                          <a:pt x="5026" y="13370"/>
                          <a:pt x="4057" y="14613"/>
                        </a:cubicBezTo>
                        <a:cubicBezTo>
                          <a:pt x="4035" y="14656"/>
                          <a:pt x="3997" y="14686"/>
                          <a:pt x="4123" y="14813"/>
                        </a:cubicBezTo>
                        <a:cubicBezTo>
                          <a:pt x="4871" y="15562"/>
                          <a:pt x="6185" y="15862"/>
                          <a:pt x="7165" y="16218"/>
                        </a:cubicBezTo>
                        <a:cubicBezTo>
                          <a:pt x="8264" y="16617"/>
                          <a:pt x="9575" y="17105"/>
                          <a:pt x="10742" y="16677"/>
                        </a:cubicBezTo>
                        <a:cubicBezTo>
                          <a:pt x="10809" y="18195"/>
                          <a:pt x="12380" y="19845"/>
                          <a:pt x="11108" y="21229"/>
                        </a:cubicBezTo>
                        <a:cubicBezTo>
                          <a:pt x="11147" y="21239"/>
                          <a:pt x="11186" y="21250"/>
                          <a:pt x="11226" y="21259"/>
                        </a:cubicBezTo>
                        <a:cubicBezTo>
                          <a:pt x="12407" y="21526"/>
                          <a:pt x="13542" y="21252"/>
                          <a:pt x="14718" y="21228"/>
                        </a:cubicBezTo>
                        <a:cubicBezTo>
                          <a:pt x="15725" y="21208"/>
                          <a:pt x="16893" y="21320"/>
                          <a:pt x="17680" y="20578"/>
                        </a:cubicBezTo>
                        <a:cubicBezTo>
                          <a:pt x="18104" y="20178"/>
                          <a:pt x="18294" y="19592"/>
                          <a:pt x="18842" y="19293"/>
                        </a:cubicBezTo>
                        <a:cubicBezTo>
                          <a:pt x="19526" y="18921"/>
                          <a:pt x="20076" y="18968"/>
                          <a:pt x="20445" y="18139"/>
                        </a:cubicBezTo>
                        <a:cubicBezTo>
                          <a:pt x="20689" y="17591"/>
                          <a:pt x="20605" y="16984"/>
                          <a:pt x="20834" y="16428"/>
                        </a:cubicBezTo>
                        <a:cubicBezTo>
                          <a:pt x="21130" y="15707"/>
                          <a:pt x="21600" y="15267"/>
                          <a:pt x="21424" y="14436"/>
                        </a:cubicBezTo>
                        <a:close/>
                      </a:path>
                    </a:pathLst>
                  </a:custGeom>
                  <a:solidFill>
                    <a:srgbClr val="FCD1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22" name="Shape 29"/>
                  <p:cNvSpPr/>
                  <p:nvPr/>
                </p:nvSpPr>
                <p:spPr>
                  <a:xfrm>
                    <a:off x="301589" y="191920"/>
                    <a:ext cx="3041730" cy="31159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74" h="21177" extrusionOk="0">
                        <a:moveTo>
                          <a:pt x="4946" y="6605"/>
                        </a:moveTo>
                        <a:cubicBezTo>
                          <a:pt x="5318" y="5808"/>
                          <a:pt x="4515" y="4951"/>
                          <a:pt x="4102" y="4371"/>
                        </a:cubicBezTo>
                        <a:cubicBezTo>
                          <a:pt x="3607" y="3676"/>
                          <a:pt x="3366" y="3158"/>
                          <a:pt x="3372" y="2284"/>
                        </a:cubicBezTo>
                        <a:cubicBezTo>
                          <a:pt x="4207" y="2484"/>
                          <a:pt x="5019" y="3386"/>
                          <a:pt x="5480" y="4063"/>
                        </a:cubicBezTo>
                        <a:cubicBezTo>
                          <a:pt x="5811" y="4548"/>
                          <a:pt x="5872" y="5314"/>
                          <a:pt x="6341" y="5644"/>
                        </a:cubicBezTo>
                        <a:cubicBezTo>
                          <a:pt x="6503" y="4610"/>
                          <a:pt x="6158" y="2885"/>
                          <a:pt x="7555" y="3044"/>
                        </a:cubicBezTo>
                        <a:cubicBezTo>
                          <a:pt x="8567" y="3160"/>
                          <a:pt x="9885" y="4134"/>
                          <a:pt x="10347" y="4983"/>
                        </a:cubicBezTo>
                        <a:cubicBezTo>
                          <a:pt x="9376" y="4915"/>
                          <a:pt x="8003" y="4927"/>
                          <a:pt x="8824" y="6015"/>
                        </a:cubicBezTo>
                        <a:cubicBezTo>
                          <a:pt x="9380" y="6752"/>
                          <a:pt x="10773" y="7736"/>
                          <a:pt x="11620" y="8139"/>
                        </a:cubicBezTo>
                        <a:cubicBezTo>
                          <a:pt x="11664" y="7286"/>
                          <a:pt x="10631" y="5806"/>
                          <a:pt x="11623" y="5468"/>
                        </a:cubicBezTo>
                        <a:cubicBezTo>
                          <a:pt x="12726" y="5092"/>
                          <a:pt x="13223" y="6516"/>
                          <a:pt x="13807" y="7019"/>
                        </a:cubicBezTo>
                        <a:cubicBezTo>
                          <a:pt x="14218" y="7373"/>
                          <a:pt x="14802" y="7420"/>
                          <a:pt x="15156" y="7890"/>
                        </a:cubicBezTo>
                        <a:cubicBezTo>
                          <a:pt x="15416" y="8236"/>
                          <a:pt x="15424" y="8644"/>
                          <a:pt x="15614" y="9017"/>
                        </a:cubicBezTo>
                        <a:cubicBezTo>
                          <a:pt x="16265" y="10295"/>
                          <a:pt x="17156" y="10908"/>
                          <a:pt x="15279" y="11197"/>
                        </a:cubicBezTo>
                        <a:cubicBezTo>
                          <a:pt x="14720" y="11283"/>
                          <a:pt x="14100" y="11197"/>
                          <a:pt x="13918" y="11881"/>
                        </a:cubicBezTo>
                        <a:cubicBezTo>
                          <a:pt x="13738" y="12556"/>
                          <a:pt x="13985" y="12520"/>
                          <a:pt x="14482" y="12505"/>
                        </a:cubicBezTo>
                        <a:cubicBezTo>
                          <a:pt x="15679" y="12471"/>
                          <a:pt x="16353" y="11329"/>
                          <a:pt x="17621" y="12118"/>
                        </a:cubicBezTo>
                        <a:cubicBezTo>
                          <a:pt x="17889" y="12284"/>
                          <a:pt x="18720" y="12992"/>
                          <a:pt x="18588" y="13364"/>
                        </a:cubicBezTo>
                        <a:cubicBezTo>
                          <a:pt x="18351" y="14031"/>
                          <a:pt x="17315" y="13451"/>
                          <a:pt x="16821" y="13620"/>
                        </a:cubicBezTo>
                        <a:cubicBezTo>
                          <a:pt x="15963" y="13915"/>
                          <a:pt x="16281" y="14075"/>
                          <a:pt x="16324" y="14866"/>
                        </a:cubicBezTo>
                        <a:cubicBezTo>
                          <a:pt x="16378" y="15879"/>
                          <a:pt x="16347" y="15818"/>
                          <a:pt x="15458" y="16393"/>
                        </a:cubicBezTo>
                        <a:cubicBezTo>
                          <a:pt x="14899" y="16754"/>
                          <a:pt x="13323" y="17752"/>
                          <a:pt x="14117" y="18632"/>
                        </a:cubicBezTo>
                        <a:cubicBezTo>
                          <a:pt x="14904" y="19505"/>
                          <a:pt x="15759" y="17905"/>
                          <a:pt x="16103" y="17375"/>
                        </a:cubicBezTo>
                        <a:cubicBezTo>
                          <a:pt x="16507" y="16751"/>
                          <a:pt x="17036" y="15658"/>
                          <a:pt x="17973" y="16127"/>
                        </a:cubicBezTo>
                        <a:cubicBezTo>
                          <a:pt x="18536" y="16409"/>
                          <a:pt x="18622" y="17056"/>
                          <a:pt x="18284" y="17542"/>
                        </a:cubicBezTo>
                        <a:cubicBezTo>
                          <a:pt x="18827" y="17439"/>
                          <a:pt x="19703" y="17551"/>
                          <a:pt x="19762" y="18236"/>
                        </a:cubicBezTo>
                        <a:cubicBezTo>
                          <a:pt x="19835" y="19072"/>
                          <a:pt x="18451" y="19356"/>
                          <a:pt x="17909" y="19682"/>
                        </a:cubicBezTo>
                        <a:cubicBezTo>
                          <a:pt x="17536" y="19906"/>
                          <a:pt x="16283" y="20723"/>
                          <a:pt x="17066" y="21138"/>
                        </a:cubicBezTo>
                        <a:cubicBezTo>
                          <a:pt x="17576" y="21408"/>
                          <a:pt x="18791" y="20184"/>
                          <a:pt x="19149" y="19929"/>
                        </a:cubicBezTo>
                        <a:cubicBezTo>
                          <a:pt x="20501" y="18966"/>
                          <a:pt x="20033" y="18275"/>
                          <a:pt x="20592" y="16861"/>
                        </a:cubicBezTo>
                        <a:cubicBezTo>
                          <a:pt x="20786" y="16369"/>
                          <a:pt x="21379" y="15914"/>
                          <a:pt x="21101" y="15310"/>
                        </a:cubicBezTo>
                        <a:cubicBezTo>
                          <a:pt x="20720" y="14484"/>
                          <a:pt x="19817" y="14948"/>
                          <a:pt x="19225" y="15315"/>
                        </a:cubicBezTo>
                        <a:cubicBezTo>
                          <a:pt x="18446" y="14211"/>
                          <a:pt x="19129" y="14594"/>
                          <a:pt x="19452" y="13639"/>
                        </a:cubicBezTo>
                        <a:cubicBezTo>
                          <a:pt x="19726" y="12829"/>
                          <a:pt x="18974" y="12917"/>
                          <a:pt x="18965" y="12164"/>
                        </a:cubicBezTo>
                        <a:cubicBezTo>
                          <a:pt x="19572" y="11989"/>
                          <a:pt x="20695" y="12266"/>
                          <a:pt x="20811" y="11488"/>
                        </a:cubicBezTo>
                        <a:cubicBezTo>
                          <a:pt x="20935" y="10651"/>
                          <a:pt x="19726" y="10469"/>
                          <a:pt x="19144" y="10368"/>
                        </a:cubicBezTo>
                        <a:cubicBezTo>
                          <a:pt x="19349" y="9135"/>
                          <a:pt x="19636" y="7345"/>
                          <a:pt x="18306" y="6581"/>
                        </a:cubicBezTo>
                        <a:cubicBezTo>
                          <a:pt x="17200" y="5946"/>
                          <a:pt x="16570" y="7373"/>
                          <a:pt x="15498" y="6347"/>
                        </a:cubicBezTo>
                        <a:cubicBezTo>
                          <a:pt x="14795" y="5674"/>
                          <a:pt x="14879" y="4483"/>
                          <a:pt x="14396" y="3664"/>
                        </a:cubicBezTo>
                        <a:cubicBezTo>
                          <a:pt x="13526" y="2193"/>
                          <a:pt x="11098" y="1908"/>
                          <a:pt x="12343" y="4026"/>
                        </a:cubicBezTo>
                        <a:cubicBezTo>
                          <a:pt x="11909" y="4219"/>
                          <a:pt x="11632" y="4601"/>
                          <a:pt x="11203" y="4803"/>
                        </a:cubicBezTo>
                        <a:cubicBezTo>
                          <a:pt x="11231" y="3418"/>
                          <a:pt x="10021" y="1645"/>
                          <a:pt x="8714" y="1115"/>
                        </a:cubicBezTo>
                        <a:cubicBezTo>
                          <a:pt x="6798" y="336"/>
                          <a:pt x="7156" y="2715"/>
                          <a:pt x="5909" y="2804"/>
                        </a:cubicBezTo>
                        <a:cubicBezTo>
                          <a:pt x="5030" y="2867"/>
                          <a:pt x="4411" y="453"/>
                          <a:pt x="3434" y="81"/>
                        </a:cubicBezTo>
                        <a:cubicBezTo>
                          <a:pt x="2719" y="-192"/>
                          <a:pt x="-221" y="223"/>
                          <a:pt x="13" y="1386"/>
                        </a:cubicBezTo>
                        <a:cubicBezTo>
                          <a:pt x="116" y="1893"/>
                          <a:pt x="892" y="1946"/>
                          <a:pt x="1230" y="2214"/>
                        </a:cubicBezTo>
                        <a:cubicBezTo>
                          <a:pt x="1766" y="2637"/>
                          <a:pt x="4056" y="8507"/>
                          <a:pt x="4946" y="6605"/>
                        </a:cubicBezTo>
                        <a:close/>
                      </a:path>
                    </a:pathLst>
                  </a:custGeom>
                  <a:solidFill>
                    <a:srgbClr val="FFDB8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23" name="Shape 30"/>
                  <p:cNvSpPr/>
                  <p:nvPr/>
                </p:nvSpPr>
                <p:spPr>
                  <a:xfrm>
                    <a:off x="0" y="0"/>
                    <a:ext cx="3478924" cy="35731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99" h="21600" extrusionOk="0">
                        <a:moveTo>
                          <a:pt x="20901" y="15933"/>
                        </a:moveTo>
                        <a:cubicBezTo>
                          <a:pt x="20809" y="16106"/>
                          <a:pt x="20715" y="16284"/>
                          <a:pt x="20632" y="16488"/>
                        </a:cubicBezTo>
                        <a:cubicBezTo>
                          <a:pt x="20515" y="16774"/>
                          <a:pt x="20477" y="17069"/>
                          <a:pt x="20440" y="17355"/>
                        </a:cubicBezTo>
                        <a:cubicBezTo>
                          <a:pt x="20401" y="17650"/>
                          <a:pt x="20365" y="17929"/>
                          <a:pt x="20248" y="18194"/>
                        </a:cubicBezTo>
                        <a:cubicBezTo>
                          <a:pt x="20006" y="18745"/>
                          <a:pt x="19695" y="18868"/>
                          <a:pt x="19265" y="19040"/>
                        </a:cubicBezTo>
                        <a:cubicBezTo>
                          <a:pt x="19100" y="19106"/>
                          <a:pt x="18912" y="19180"/>
                          <a:pt x="18717" y="19288"/>
                        </a:cubicBezTo>
                        <a:cubicBezTo>
                          <a:pt x="18362" y="19483"/>
                          <a:pt x="18151" y="19786"/>
                          <a:pt x="17948" y="20079"/>
                        </a:cubicBezTo>
                        <a:cubicBezTo>
                          <a:pt x="17818" y="20265"/>
                          <a:pt x="17696" y="20442"/>
                          <a:pt x="17539" y="20590"/>
                        </a:cubicBezTo>
                        <a:cubicBezTo>
                          <a:pt x="16902" y="21197"/>
                          <a:pt x="15989" y="21199"/>
                          <a:pt x="15106" y="21201"/>
                        </a:cubicBezTo>
                        <a:cubicBezTo>
                          <a:pt x="14967" y="21202"/>
                          <a:pt x="14829" y="21202"/>
                          <a:pt x="14694" y="21205"/>
                        </a:cubicBezTo>
                        <a:cubicBezTo>
                          <a:pt x="14319" y="21212"/>
                          <a:pt x="13946" y="21246"/>
                          <a:pt x="13585" y="21278"/>
                        </a:cubicBezTo>
                        <a:cubicBezTo>
                          <a:pt x="13183" y="21314"/>
                          <a:pt x="12769" y="21351"/>
                          <a:pt x="12362" y="21351"/>
                        </a:cubicBezTo>
                        <a:cubicBezTo>
                          <a:pt x="12362" y="21351"/>
                          <a:pt x="12362" y="21351"/>
                          <a:pt x="12362" y="21351"/>
                        </a:cubicBezTo>
                        <a:cubicBezTo>
                          <a:pt x="11991" y="21351"/>
                          <a:pt x="11658" y="21320"/>
                          <a:pt x="11349" y="21256"/>
                        </a:cubicBezTo>
                        <a:cubicBezTo>
                          <a:pt x="12048" y="20338"/>
                          <a:pt x="11671" y="19327"/>
                          <a:pt x="11306" y="18347"/>
                        </a:cubicBezTo>
                        <a:cubicBezTo>
                          <a:pt x="11266" y="18240"/>
                          <a:pt x="11226" y="18133"/>
                          <a:pt x="11188" y="18025"/>
                        </a:cubicBezTo>
                        <a:cubicBezTo>
                          <a:pt x="11245" y="18001"/>
                          <a:pt x="11306" y="17975"/>
                          <a:pt x="11370" y="17947"/>
                        </a:cubicBezTo>
                        <a:cubicBezTo>
                          <a:pt x="11833" y="17749"/>
                          <a:pt x="12466" y="17476"/>
                          <a:pt x="12895" y="17708"/>
                        </a:cubicBezTo>
                        <a:cubicBezTo>
                          <a:pt x="13062" y="17799"/>
                          <a:pt x="13167" y="17961"/>
                          <a:pt x="13278" y="18133"/>
                        </a:cubicBezTo>
                        <a:cubicBezTo>
                          <a:pt x="13379" y="18290"/>
                          <a:pt x="13484" y="18453"/>
                          <a:pt x="13645" y="18568"/>
                        </a:cubicBezTo>
                        <a:cubicBezTo>
                          <a:pt x="13930" y="18773"/>
                          <a:pt x="14359" y="18863"/>
                          <a:pt x="14784" y="18863"/>
                        </a:cubicBezTo>
                        <a:cubicBezTo>
                          <a:pt x="15198" y="18863"/>
                          <a:pt x="15608" y="18777"/>
                          <a:pt x="15881" y="18628"/>
                        </a:cubicBezTo>
                        <a:cubicBezTo>
                          <a:pt x="16325" y="18386"/>
                          <a:pt x="16454" y="18072"/>
                          <a:pt x="16508" y="17712"/>
                        </a:cubicBezTo>
                        <a:cubicBezTo>
                          <a:pt x="16508" y="17712"/>
                          <a:pt x="16509" y="17712"/>
                          <a:pt x="16509" y="17712"/>
                        </a:cubicBezTo>
                        <a:cubicBezTo>
                          <a:pt x="16530" y="17712"/>
                          <a:pt x="16551" y="17704"/>
                          <a:pt x="16568" y="17689"/>
                        </a:cubicBezTo>
                        <a:cubicBezTo>
                          <a:pt x="16935" y="17343"/>
                          <a:pt x="16957" y="17336"/>
                          <a:pt x="17370" y="17440"/>
                        </a:cubicBezTo>
                        <a:cubicBezTo>
                          <a:pt x="17430" y="17455"/>
                          <a:pt x="17491" y="17471"/>
                          <a:pt x="17551" y="17487"/>
                        </a:cubicBezTo>
                        <a:cubicBezTo>
                          <a:pt x="17818" y="17556"/>
                          <a:pt x="18094" y="17628"/>
                          <a:pt x="18372" y="17660"/>
                        </a:cubicBezTo>
                        <a:cubicBezTo>
                          <a:pt x="18469" y="17671"/>
                          <a:pt x="18568" y="17675"/>
                          <a:pt x="18667" y="17674"/>
                        </a:cubicBezTo>
                        <a:cubicBezTo>
                          <a:pt x="18668" y="17689"/>
                          <a:pt x="18669" y="17705"/>
                          <a:pt x="18671" y="17721"/>
                        </a:cubicBezTo>
                        <a:cubicBezTo>
                          <a:pt x="18694" y="17939"/>
                          <a:pt x="18715" y="18144"/>
                          <a:pt x="18572" y="18308"/>
                        </a:cubicBezTo>
                        <a:cubicBezTo>
                          <a:pt x="18488" y="18404"/>
                          <a:pt x="18331" y="18445"/>
                          <a:pt x="18178" y="18485"/>
                        </a:cubicBezTo>
                        <a:cubicBezTo>
                          <a:pt x="18071" y="18513"/>
                          <a:pt x="17960" y="18542"/>
                          <a:pt x="17869" y="18591"/>
                        </a:cubicBezTo>
                        <a:cubicBezTo>
                          <a:pt x="17557" y="18757"/>
                          <a:pt x="17401" y="19023"/>
                          <a:pt x="17250" y="19280"/>
                        </a:cubicBezTo>
                        <a:cubicBezTo>
                          <a:pt x="17102" y="19532"/>
                          <a:pt x="16962" y="19770"/>
                          <a:pt x="16684" y="19918"/>
                        </a:cubicBezTo>
                        <a:cubicBezTo>
                          <a:pt x="15919" y="20325"/>
                          <a:pt x="15220" y="20313"/>
                          <a:pt x="14544" y="19882"/>
                        </a:cubicBezTo>
                        <a:cubicBezTo>
                          <a:pt x="13931" y="19490"/>
                          <a:pt x="13255" y="19488"/>
                          <a:pt x="12588" y="19878"/>
                        </a:cubicBezTo>
                        <a:cubicBezTo>
                          <a:pt x="12548" y="19901"/>
                          <a:pt x="12535" y="19952"/>
                          <a:pt x="12559" y="19991"/>
                        </a:cubicBezTo>
                        <a:cubicBezTo>
                          <a:pt x="12583" y="20030"/>
                          <a:pt x="12635" y="20043"/>
                          <a:pt x="12675" y="20020"/>
                        </a:cubicBezTo>
                        <a:cubicBezTo>
                          <a:pt x="13282" y="19665"/>
                          <a:pt x="13896" y="19665"/>
                          <a:pt x="14452" y="20020"/>
                        </a:cubicBezTo>
                        <a:cubicBezTo>
                          <a:pt x="14830" y="20262"/>
                          <a:pt x="15214" y="20382"/>
                          <a:pt x="15610" y="20382"/>
                        </a:cubicBezTo>
                        <a:cubicBezTo>
                          <a:pt x="15983" y="20382"/>
                          <a:pt x="16366" y="20276"/>
                          <a:pt x="16765" y="20064"/>
                        </a:cubicBezTo>
                        <a:cubicBezTo>
                          <a:pt x="17086" y="19893"/>
                          <a:pt x="17244" y="19623"/>
                          <a:pt x="17397" y="19362"/>
                        </a:cubicBezTo>
                        <a:cubicBezTo>
                          <a:pt x="17542" y="19114"/>
                          <a:pt x="17680" y="18880"/>
                          <a:pt x="17950" y="18736"/>
                        </a:cubicBezTo>
                        <a:cubicBezTo>
                          <a:pt x="18024" y="18697"/>
                          <a:pt x="18120" y="18672"/>
                          <a:pt x="18222" y="18645"/>
                        </a:cubicBezTo>
                        <a:cubicBezTo>
                          <a:pt x="18399" y="18599"/>
                          <a:pt x="18583" y="18551"/>
                          <a:pt x="18701" y="18416"/>
                        </a:cubicBezTo>
                        <a:cubicBezTo>
                          <a:pt x="18891" y="18198"/>
                          <a:pt x="18864" y="17936"/>
                          <a:pt x="18840" y="17704"/>
                        </a:cubicBezTo>
                        <a:cubicBezTo>
                          <a:pt x="18838" y="17691"/>
                          <a:pt x="18837" y="17677"/>
                          <a:pt x="18836" y="17664"/>
                        </a:cubicBezTo>
                        <a:cubicBezTo>
                          <a:pt x="19409" y="17612"/>
                          <a:pt x="19978" y="17354"/>
                          <a:pt x="20372" y="16950"/>
                        </a:cubicBezTo>
                        <a:cubicBezTo>
                          <a:pt x="20404" y="16917"/>
                          <a:pt x="20403" y="16864"/>
                          <a:pt x="20369" y="16833"/>
                        </a:cubicBezTo>
                        <a:cubicBezTo>
                          <a:pt x="20335" y="16801"/>
                          <a:pt x="20281" y="16802"/>
                          <a:pt x="20249" y="16835"/>
                        </a:cubicBezTo>
                        <a:cubicBezTo>
                          <a:pt x="19864" y="17231"/>
                          <a:pt x="19298" y="17477"/>
                          <a:pt x="18738" y="17505"/>
                        </a:cubicBezTo>
                        <a:cubicBezTo>
                          <a:pt x="18738" y="17505"/>
                          <a:pt x="18737" y="17505"/>
                          <a:pt x="18737" y="17505"/>
                        </a:cubicBezTo>
                        <a:cubicBezTo>
                          <a:pt x="18737" y="17505"/>
                          <a:pt x="18737" y="17505"/>
                          <a:pt x="18736" y="17506"/>
                        </a:cubicBezTo>
                        <a:cubicBezTo>
                          <a:pt x="18621" y="17511"/>
                          <a:pt x="18505" y="17509"/>
                          <a:pt x="18392" y="17496"/>
                        </a:cubicBezTo>
                        <a:cubicBezTo>
                          <a:pt x="18126" y="17465"/>
                          <a:pt x="17856" y="17394"/>
                          <a:pt x="17595" y="17327"/>
                        </a:cubicBezTo>
                        <a:cubicBezTo>
                          <a:pt x="17534" y="17311"/>
                          <a:pt x="17473" y="17295"/>
                          <a:pt x="17412" y="17280"/>
                        </a:cubicBezTo>
                        <a:cubicBezTo>
                          <a:pt x="16973" y="17169"/>
                          <a:pt x="16872" y="17182"/>
                          <a:pt x="16533" y="17492"/>
                        </a:cubicBezTo>
                        <a:cubicBezTo>
                          <a:pt x="16538" y="17444"/>
                          <a:pt x="16542" y="17395"/>
                          <a:pt x="16546" y="17345"/>
                        </a:cubicBezTo>
                        <a:lnTo>
                          <a:pt x="16553" y="17258"/>
                        </a:lnTo>
                        <a:cubicBezTo>
                          <a:pt x="16605" y="16616"/>
                          <a:pt x="17001" y="15963"/>
                          <a:pt x="17337" y="15963"/>
                        </a:cubicBezTo>
                        <a:cubicBezTo>
                          <a:pt x="17384" y="15963"/>
                          <a:pt x="17422" y="15926"/>
                          <a:pt x="17422" y="15880"/>
                        </a:cubicBezTo>
                        <a:cubicBezTo>
                          <a:pt x="17422" y="15834"/>
                          <a:pt x="17384" y="15797"/>
                          <a:pt x="17337" y="15797"/>
                        </a:cubicBezTo>
                        <a:cubicBezTo>
                          <a:pt x="16867" y="15797"/>
                          <a:pt x="16438" y="16575"/>
                          <a:pt x="16384" y="17245"/>
                        </a:cubicBezTo>
                        <a:lnTo>
                          <a:pt x="16377" y="17332"/>
                        </a:lnTo>
                        <a:cubicBezTo>
                          <a:pt x="16337" y="17839"/>
                          <a:pt x="16308" y="18205"/>
                          <a:pt x="15798" y="18484"/>
                        </a:cubicBezTo>
                        <a:cubicBezTo>
                          <a:pt x="15292" y="18761"/>
                          <a:pt x="14245" y="18793"/>
                          <a:pt x="13745" y="18435"/>
                        </a:cubicBezTo>
                        <a:cubicBezTo>
                          <a:pt x="13610" y="18338"/>
                          <a:pt x="13518" y="18195"/>
                          <a:pt x="13421" y="18044"/>
                        </a:cubicBezTo>
                        <a:cubicBezTo>
                          <a:pt x="13304" y="17862"/>
                          <a:pt x="13182" y="17674"/>
                          <a:pt x="12976" y="17563"/>
                        </a:cubicBezTo>
                        <a:cubicBezTo>
                          <a:pt x="12474" y="17291"/>
                          <a:pt x="11797" y="17583"/>
                          <a:pt x="11302" y="17796"/>
                        </a:cubicBezTo>
                        <a:cubicBezTo>
                          <a:pt x="11243" y="17821"/>
                          <a:pt x="11186" y="17845"/>
                          <a:pt x="11132" y="17868"/>
                        </a:cubicBezTo>
                        <a:cubicBezTo>
                          <a:pt x="11006" y="17499"/>
                          <a:pt x="10903" y="17130"/>
                          <a:pt x="10887" y="16777"/>
                        </a:cubicBezTo>
                        <a:cubicBezTo>
                          <a:pt x="10887" y="16774"/>
                          <a:pt x="10886" y="16770"/>
                          <a:pt x="10886" y="16767"/>
                        </a:cubicBezTo>
                        <a:cubicBezTo>
                          <a:pt x="10902" y="16745"/>
                          <a:pt x="10919" y="16722"/>
                          <a:pt x="10936" y="16701"/>
                        </a:cubicBezTo>
                        <a:cubicBezTo>
                          <a:pt x="11035" y="16573"/>
                          <a:pt x="11144" y="16433"/>
                          <a:pt x="11140" y="16258"/>
                        </a:cubicBezTo>
                        <a:cubicBezTo>
                          <a:pt x="11147" y="16253"/>
                          <a:pt x="11153" y="16247"/>
                          <a:pt x="11158" y="16240"/>
                        </a:cubicBezTo>
                        <a:cubicBezTo>
                          <a:pt x="11415" y="15872"/>
                          <a:pt x="11788" y="15755"/>
                          <a:pt x="12184" y="15632"/>
                        </a:cubicBezTo>
                        <a:cubicBezTo>
                          <a:pt x="12495" y="15534"/>
                          <a:pt x="12817" y="15434"/>
                          <a:pt x="13099" y="15206"/>
                        </a:cubicBezTo>
                        <a:cubicBezTo>
                          <a:pt x="13703" y="14720"/>
                          <a:pt x="13885" y="14070"/>
                          <a:pt x="13577" y="13533"/>
                        </a:cubicBezTo>
                        <a:cubicBezTo>
                          <a:pt x="13658" y="13508"/>
                          <a:pt x="13736" y="13478"/>
                          <a:pt x="13812" y="13447"/>
                        </a:cubicBezTo>
                        <a:cubicBezTo>
                          <a:pt x="14027" y="13362"/>
                          <a:pt x="14229" y="13282"/>
                          <a:pt x="14454" y="13358"/>
                        </a:cubicBezTo>
                        <a:cubicBezTo>
                          <a:pt x="14567" y="13397"/>
                          <a:pt x="14664" y="13463"/>
                          <a:pt x="14758" y="13526"/>
                        </a:cubicBezTo>
                        <a:cubicBezTo>
                          <a:pt x="14833" y="13577"/>
                          <a:pt x="14911" y="13629"/>
                          <a:pt x="14994" y="13662"/>
                        </a:cubicBezTo>
                        <a:cubicBezTo>
                          <a:pt x="14998" y="13694"/>
                          <a:pt x="15021" y="13722"/>
                          <a:pt x="15054" y="13732"/>
                        </a:cubicBezTo>
                        <a:cubicBezTo>
                          <a:pt x="15265" y="13793"/>
                          <a:pt x="15336" y="14293"/>
                          <a:pt x="15316" y="14555"/>
                        </a:cubicBezTo>
                        <a:cubicBezTo>
                          <a:pt x="15269" y="15177"/>
                          <a:pt x="14744" y="15620"/>
                          <a:pt x="14281" y="16011"/>
                        </a:cubicBezTo>
                        <a:lnTo>
                          <a:pt x="14270" y="16020"/>
                        </a:lnTo>
                        <a:cubicBezTo>
                          <a:pt x="14235" y="16049"/>
                          <a:pt x="14231" y="16102"/>
                          <a:pt x="14261" y="16136"/>
                        </a:cubicBezTo>
                        <a:cubicBezTo>
                          <a:pt x="14278" y="16156"/>
                          <a:pt x="14302" y="16165"/>
                          <a:pt x="14326" y="16165"/>
                        </a:cubicBezTo>
                        <a:cubicBezTo>
                          <a:pt x="14345" y="16165"/>
                          <a:pt x="14365" y="16159"/>
                          <a:pt x="14381" y="16145"/>
                        </a:cubicBezTo>
                        <a:lnTo>
                          <a:pt x="14392" y="16136"/>
                        </a:lnTo>
                        <a:cubicBezTo>
                          <a:pt x="14880" y="15725"/>
                          <a:pt x="15433" y="15258"/>
                          <a:pt x="15485" y="14567"/>
                        </a:cubicBezTo>
                        <a:cubicBezTo>
                          <a:pt x="15502" y="14339"/>
                          <a:pt x="15463" y="13894"/>
                          <a:pt x="15268" y="13680"/>
                        </a:cubicBezTo>
                        <a:cubicBezTo>
                          <a:pt x="15355" y="13655"/>
                          <a:pt x="15448" y="13598"/>
                          <a:pt x="15549" y="13492"/>
                        </a:cubicBezTo>
                        <a:cubicBezTo>
                          <a:pt x="15701" y="13333"/>
                          <a:pt x="15779" y="13089"/>
                          <a:pt x="15855" y="12853"/>
                        </a:cubicBezTo>
                        <a:cubicBezTo>
                          <a:pt x="15967" y="12509"/>
                          <a:pt x="16071" y="12184"/>
                          <a:pt x="16372" y="12112"/>
                        </a:cubicBezTo>
                        <a:cubicBezTo>
                          <a:pt x="16509" y="12080"/>
                          <a:pt x="16657" y="12135"/>
                          <a:pt x="16813" y="12193"/>
                        </a:cubicBezTo>
                        <a:cubicBezTo>
                          <a:pt x="16930" y="12237"/>
                          <a:pt x="17051" y="12282"/>
                          <a:pt x="17174" y="12291"/>
                        </a:cubicBezTo>
                        <a:cubicBezTo>
                          <a:pt x="17587" y="12322"/>
                          <a:pt x="17836" y="12120"/>
                          <a:pt x="18083" y="11809"/>
                        </a:cubicBezTo>
                        <a:cubicBezTo>
                          <a:pt x="18168" y="11703"/>
                          <a:pt x="18243" y="11595"/>
                          <a:pt x="18316" y="11490"/>
                        </a:cubicBezTo>
                        <a:cubicBezTo>
                          <a:pt x="18451" y="11296"/>
                          <a:pt x="18604" y="11075"/>
                          <a:pt x="18690" y="11089"/>
                        </a:cubicBezTo>
                        <a:cubicBezTo>
                          <a:pt x="18724" y="11095"/>
                          <a:pt x="18820" y="11153"/>
                          <a:pt x="18950" y="11577"/>
                        </a:cubicBezTo>
                        <a:cubicBezTo>
                          <a:pt x="18963" y="11621"/>
                          <a:pt x="19010" y="11646"/>
                          <a:pt x="19055" y="11633"/>
                        </a:cubicBezTo>
                        <a:cubicBezTo>
                          <a:pt x="19100" y="11620"/>
                          <a:pt x="19125" y="11574"/>
                          <a:pt x="19112" y="11530"/>
                        </a:cubicBezTo>
                        <a:cubicBezTo>
                          <a:pt x="18989" y="11130"/>
                          <a:pt x="18871" y="10949"/>
                          <a:pt x="18715" y="10925"/>
                        </a:cubicBezTo>
                        <a:cubicBezTo>
                          <a:pt x="18525" y="10896"/>
                          <a:pt x="18370" y="11117"/>
                          <a:pt x="18176" y="11397"/>
                        </a:cubicBezTo>
                        <a:cubicBezTo>
                          <a:pt x="18104" y="11499"/>
                          <a:pt x="18030" y="11605"/>
                          <a:pt x="17949" y="11708"/>
                        </a:cubicBezTo>
                        <a:cubicBezTo>
                          <a:pt x="17730" y="11984"/>
                          <a:pt x="17525" y="12150"/>
                          <a:pt x="17186" y="12126"/>
                        </a:cubicBezTo>
                        <a:cubicBezTo>
                          <a:pt x="17088" y="12119"/>
                          <a:pt x="16984" y="12080"/>
                          <a:pt x="16874" y="12039"/>
                        </a:cubicBezTo>
                        <a:cubicBezTo>
                          <a:pt x="16700" y="11974"/>
                          <a:pt x="16520" y="11906"/>
                          <a:pt x="16332" y="11951"/>
                        </a:cubicBezTo>
                        <a:cubicBezTo>
                          <a:pt x="15938" y="12046"/>
                          <a:pt x="15809" y="12448"/>
                          <a:pt x="15694" y="12803"/>
                        </a:cubicBezTo>
                        <a:cubicBezTo>
                          <a:pt x="15620" y="13032"/>
                          <a:pt x="15551" y="13247"/>
                          <a:pt x="15425" y="13379"/>
                        </a:cubicBezTo>
                        <a:cubicBezTo>
                          <a:pt x="15194" y="13620"/>
                          <a:pt x="15074" y="13538"/>
                          <a:pt x="14855" y="13390"/>
                        </a:cubicBezTo>
                        <a:cubicBezTo>
                          <a:pt x="14756" y="13323"/>
                          <a:pt x="14644" y="13248"/>
                          <a:pt x="14510" y="13202"/>
                        </a:cubicBezTo>
                        <a:cubicBezTo>
                          <a:pt x="14225" y="13104"/>
                          <a:pt x="13983" y="13201"/>
                          <a:pt x="13749" y="13294"/>
                        </a:cubicBezTo>
                        <a:cubicBezTo>
                          <a:pt x="13572" y="13364"/>
                          <a:pt x="13406" y="13430"/>
                          <a:pt x="13226" y="13414"/>
                        </a:cubicBezTo>
                        <a:cubicBezTo>
                          <a:pt x="12954" y="13391"/>
                          <a:pt x="12822" y="13242"/>
                          <a:pt x="12669" y="13071"/>
                        </a:cubicBezTo>
                        <a:cubicBezTo>
                          <a:pt x="12556" y="12944"/>
                          <a:pt x="12439" y="12813"/>
                          <a:pt x="12258" y="12722"/>
                        </a:cubicBezTo>
                        <a:cubicBezTo>
                          <a:pt x="12244" y="12715"/>
                          <a:pt x="12231" y="12710"/>
                          <a:pt x="12217" y="12703"/>
                        </a:cubicBezTo>
                        <a:cubicBezTo>
                          <a:pt x="12468" y="12619"/>
                          <a:pt x="12694" y="12420"/>
                          <a:pt x="12841" y="12203"/>
                        </a:cubicBezTo>
                        <a:cubicBezTo>
                          <a:pt x="12939" y="12058"/>
                          <a:pt x="12996" y="11884"/>
                          <a:pt x="13052" y="11715"/>
                        </a:cubicBezTo>
                        <a:cubicBezTo>
                          <a:pt x="13124" y="11495"/>
                          <a:pt x="13192" y="11287"/>
                          <a:pt x="13340" y="11149"/>
                        </a:cubicBezTo>
                        <a:cubicBezTo>
                          <a:pt x="13491" y="11009"/>
                          <a:pt x="13719" y="10970"/>
                          <a:pt x="13940" y="10932"/>
                        </a:cubicBezTo>
                        <a:cubicBezTo>
                          <a:pt x="14026" y="10917"/>
                          <a:pt x="14115" y="10902"/>
                          <a:pt x="14198" y="10880"/>
                        </a:cubicBezTo>
                        <a:cubicBezTo>
                          <a:pt x="14501" y="10803"/>
                          <a:pt x="14826" y="10768"/>
                          <a:pt x="15140" y="10735"/>
                        </a:cubicBezTo>
                        <a:cubicBezTo>
                          <a:pt x="15573" y="10689"/>
                          <a:pt x="16020" y="10641"/>
                          <a:pt x="16429" y="10482"/>
                        </a:cubicBezTo>
                        <a:cubicBezTo>
                          <a:pt x="16527" y="10444"/>
                          <a:pt x="16610" y="10400"/>
                          <a:pt x="16691" y="10358"/>
                        </a:cubicBezTo>
                        <a:cubicBezTo>
                          <a:pt x="16881" y="10259"/>
                          <a:pt x="17017" y="10187"/>
                          <a:pt x="17210" y="10250"/>
                        </a:cubicBezTo>
                        <a:cubicBezTo>
                          <a:pt x="17272" y="10270"/>
                          <a:pt x="17337" y="10316"/>
                          <a:pt x="17406" y="10365"/>
                        </a:cubicBezTo>
                        <a:cubicBezTo>
                          <a:pt x="17485" y="10422"/>
                          <a:pt x="17567" y="10480"/>
                          <a:pt x="17660" y="10513"/>
                        </a:cubicBezTo>
                        <a:cubicBezTo>
                          <a:pt x="17932" y="10608"/>
                          <a:pt x="18229" y="10623"/>
                          <a:pt x="18516" y="10637"/>
                        </a:cubicBezTo>
                        <a:lnTo>
                          <a:pt x="18612" y="10642"/>
                        </a:lnTo>
                        <a:cubicBezTo>
                          <a:pt x="18661" y="10644"/>
                          <a:pt x="18699" y="10610"/>
                          <a:pt x="18701" y="10564"/>
                        </a:cubicBezTo>
                        <a:cubicBezTo>
                          <a:pt x="18704" y="10518"/>
                          <a:pt x="18668" y="10479"/>
                          <a:pt x="18621" y="10477"/>
                        </a:cubicBezTo>
                        <a:lnTo>
                          <a:pt x="18525" y="10472"/>
                        </a:lnTo>
                        <a:cubicBezTo>
                          <a:pt x="18351" y="10463"/>
                          <a:pt x="18174" y="10454"/>
                          <a:pt x="18004" y="10427"/>
                        </a:cubicBezTo>
                        <a:cubicBezTo>
                          <a:pt x="18014" y="10414"/>
                          <a:pt x="18022" y="10400"/>
                          <a:pt x="18024" y="10384"/>
                        </a:cubicBezTo>
                        <a:cubicBezTo>
                          <a:pt x="18106" y="9576"/>
                          <a:pt x="17987" y="8947"/>
                          <a:pt x="17135" y="8503"/>
                        </a:cubicBezTo>
                        <a:cubicBezTo>
                          <a:pt x="16932" y="8397"/>
                          <a:pt x="16715" y="8309"/>
                          <a:pt x="16504" y="8224"/>
                        </a:cubicBezTo>
                        <a:cubicBezTo>
                          <a:pt x="16055" y="8041"/>
                          <a:pt x="15590" y="7852"/>
                          <a:pt x="15265" y="7488"/>
                        </a:cubicBezTo>
                        <a:cubicBezTo>
                          <a:pt x="15066" y="7263"/>
                          <a:pt x="14913" y="7001"/>
                          <a:pt x="14765" y="6748"/>
                        </a:cubicBezTo>
                        <a:cubicBezTo>
                          <a:pt x="14591" y="6448"/>
                          <a:pt x="14411" y="6140"/>
                          <a:pt x="14147" y="5878"/>
                        </a:cubicBezTo>
                        <a:cubicBezTo>
                          <a:pt x="14536" y="5774"/>
                          <a:pt x="14897" y="5628"/>
                          <a:pt x="15191" y="5269"/>
                        </a:cubicBezTo>
                        <a:cubicBezTo>
                          <a:pt x="15292" y="5358"/>
                          <a:pt x="15398" y="5440"/>
                          <a:pt x="15515" y="5510"/>
                        </a:cubicBezTo>
                        <a:cubicBezTo>
                          <a:pt x="15823" y="5693"/>
                          <a:pt x="16185" y="5803"/>
                          <a:pt x="16536" y="5910"/>
                        </a:cubicBezTo>
                        <a:cubicBezTo>
                          <a:pt x="16840" y="6002"/>
                          <a:pt x="17154" y="6098"/>
                          <a:pt x="17422" y="6239"/>
                        </a:cubicBezTo>
                        <a:cubicBezTo>
                          <a:pt x="18732" y="6930"/>
                          <a:pt x="19289" y="8255"/>
                          <a:pt x="19828" y="9537"/>
                        </a:cubicBezTo>
                        <a:cubicBezTo>
                          <a:pt x="19904" y="9718"/>
                          <a:pt x="19980" y="9898"/>
                          <a:pt x="20058" y="10077"/>
                        </a:cubicBezTo>
                        <a:cubicBezTo>
                          <a:pt x="20163" y="10317"/>
                          <a:pt x="20320" y="10534"/>
                          <a:pt x="20472" y="10744"/>
                        </a:cubicBezTo>
                        <a:cubicBezTo>
                          <a:pt x="20648" y="10988"/>
                          <a:pt x="20815" y="11218"/>
                          <a:pt x="20902" y="11477"/>
                        </a:cubicBezTo>
                        <a:cubicBezTo>
                          <a:pt x="21021" y="11831"/>
                          <a:pt x="20971" y="11924"/>
                          <a:pt x="20881" y="12091"/>
                        </a:cubicBezTo>
                        <a:cubicBezTo>
                          <a:pt x="20826" y="12194"/>
                          <a:pt x="20758" y="12321"/>
                          <a:pt x="20713" y="12526"/>
                        </a:cubicBezTo>
                        <a:cubicBezTo>
                          <a:pt x="20677" y="12688"/>
                          <a:pt x="20671" y="12841"/>
                          <a:pt x="20685" y="12990"/>
                        </a:cubicBezTo>
                        <a:cubicBezTo>
                          <a:pt x="20263" y="13390"/>
                          <a:pt x="19604" y="13492"/>
                          <a:pt x="18965" y="13250"/>
                        </a:cubicBezTo>
                        <a:cubicBezTo>
                          <a:pt x="18887" y="13008"/>
                          <a:pt x="18785" y="12796"/>
                          <a:pt x="18688" y="12650"/>
                        </a:cubicBezTo>
                        <a:cubicBezTo>
                          <a:pt x="18662" y="12611"/>
                          <a:pt x="18609" y="12601"/>
                          <a:pt x="18570" y="12626"/>
                        </a:cubicBezTo>
                        <a:cubicBezTo>
                          <a:pt x="18531" y="12651"/>
                          <a:pt x="18520" y="12702"/>
                          <a:pt x="18546" y="12740"/>
                        </a:cubicBezTo>
                        <a:cubicBezTo>
                          <a:pt x="18817" y="13147"/>
                          <a:pt x="19026" y="13906"/>
                          <a:pt x="18889" y="14422"/>
                        </a:cubicBezTo>
                        <a:cubicBezTo>
                          <a:pt x="18826" y="14657"/>
                          <a:pt x="18698" y="14827"/>
                          <a:pt x="18508" y="14925"/>
                        </a:cubicBezTo>
                        <a:cubicBezTo>
                          <a:pt x="18020" y="15176"/>
                          <a:pt x="17736" y="14889"/>
                          <a:pt x="17407" y="14557"/>
                        </a:cubicBezTo>
                        <a:cubicBezTo>
                          <a:pt x="17271" y="14420"/>
                          <a:pt x="17130" y="14279"/>
                          <a:pt x="16970" y="14173"/>
                        </a:cubicBezTo>
                        <a:cubicBezTo>
                          <a:pt x="16931" y="14147"/>
                          <a:pt x="16879" y="14157"/>
                          <a:pt x="16853" y="14195"/>
                        </a:cubicBezTo>
                        <a:cubicBezTo>
                          <a:pt x="16826" y="14233"/>
                          <a:pt x="16837" y="14285"/>
                          <a:pt x="16875" y="14310"/>
                        </a:cubicBezTo>
                        <a:cubicBezTo>
                          <a:pt x="17021" y="14406"/>
                          <a:pt x="17155" y="14542"/>
                          <a:pt x="17285" y="14673"/>
                        </a:cubicBezTo>
                        <a:cubicBezTo>
                          <a:pt x="17527" y="14917"/>
                          <a:pt x="17794" y="15186"/>
                          <a:pt x="18158" y="15186"/>
                        </a:cubicBezTo>
                        <a:cubicBezTo>
                          <a:pt x="18287" y="15186"/>
                          <a:pt x="18429" y="15152"/>
                          <a:pt x="18587" y="15071"/>
                        </a:cubicBezTo>
                        <a:cubicBezTo>
                          <a:pt x="18821" y="14951"/>
                          <a:pt x="18978" y="14746"/>
                          <a:pt x="19053" y="14463"/>
                        </a:cubicBezTo>
                        <a:cubicBezTo>
                          <a:pt x="19137" y="14145"/>
                          <a:pt x="19106" y="13778"/>
                          <a:pt x="19022" y="13445"/>
                        </a:cubicBezTo>
                        <a:cubicBezTo>
                          <a:pt x="19234" y="13513"/>
                          <a:pt x="19446" y="13546"/>
                          <a:pt x="19652" y="13546"/>
                        </a:cubicBezTo>
                        <a:cubicBezTo>
                          <a:pt x="20052" y="13546"/>
                          <a:pt x="20424" y="13420"/>
                          <a:pt x="20716" y="13183"/>
                        </a:cubicBezTo>
                        <a:cubicBezTo>
                          <a:pt x="20769" y="13431"/>
                          <a:pt x="20869" y="13665"/>
                          <a:pt x="20969" y="13895"/>
                        </a:cubicBezTo>
                        <a:cubicBezTo>
                          <a:pt x="21068" y="14124"/>
                          <a:pt x="21161" y="14340"/>
                          <a:pt x="21209" y="14569"/>
                        </a:cubicBezTo>
                        <a:cubicBezTo>
                          <a:pt x="21327" y="15128"/>
                          <a:pt x="21129" y="15501"/>
                          <a:pt x="20901" y="15933"/>
                        </a:cubicBezTo>
                        <a:close/>
                        <a:moveTo>
                          <a:pt x="7643" y="16346"/>
                        </a:moveTo>
                        <a:cubicBezTo>
                          <a:pt x="7674" y="16292"/>
                          <a:pt x="7706" y="16237"/>
                          <a:pt x="7738" y="16182"/>
                        </a:cubicBezTo>
                        <a:cubicBezTo>
                          <a:pt x="8085" y="15590"/>
                          <a:pt x="8478" y="14919"/>
                          <a:pt x="8399" y="14238"/>
                        </a:cubicBezTo>
                        <a:cubicBezTo>
                          <a:pt x="8327" y="13625"/>
                          <a:pt x="8178" y="13340"/>
                          <a:pt x="7991" y="12979"/>
                        </a:cubicBezTo>
                        <a:cubicBezTo>
                          <a:pt x="7908" y="12821"/>
                          <a:pt x="7814" y="12641"/>
                          <a:pt x="7714" y="12408"/>
                        </a:cubicBezTo>
                        <a:cubicBezTo>
                          <a:pt x="7424" y="11733"/>
                          <a:pt x="7695" y="11124"/>
                          <a:pt x="7981" y="10480"/>
                        </a:cubicBezTo>
                        <a:cubicBezTo>
                          <a:pt x="8048" y="10331"/>
                          <a:pt x="8116" y="10177"/>
                          <a:pt x="8176" y="10024"/>
                        </a:cubicBezTo>
                        <a:cubicBezTo>
                          <a:pt x="8352" y="9577"/>
                          <a:pt x="8411" y="8874"/>
                          <a:pt x="8185" y="8396"/>
                        </a:cubicBezTo>
                        <a:cubicBezTo>
                          <a:pt x="8085" y="8184"/>
                          <a:pt x="7937" y="8032"/>
                          <a:pt x="7747" y="7942"/>
                        </a:cubicBezTo>
                        <a:cubicBezTo>
                          <a:pt x="7861" y="7913"/>
                          <a:pt x="7970" y="7874"/>
                          <a:pt x="8069" y="7819"/>
                        </a:cubicBezTo>
                        <a:cubicBezTo>
                          <a:pt x="8619" y="7511"/>
                          <a:pt x="8439" y="6954"/>
                          <a:pt x="8295" y="6506"/>
                        </a:cubicBezTo>
                        <a:lnTo>
                          <a:pt x="8274" y="6443"/>
                        </a:lnTo>
                        <a:cubicBezTo>
                          <a:pt x="8252" y="6374"/>
                          <a:pt x="8226" y="6299"/>
                          <a:pt x="8198" y="6219"/>
                        </a:cubicBezTo>
                        <a:cubicBezTo>
                          <a:pt x="8033" y="5751"/>
                          <a:pt x="7808" y="5111"/>
                          <a:pt x="8173" y="4767"/>
                        </a:cubicBezTo>
                        <a:cubicBezTo>
                          <a:pt x="8551" y="4411"/>
                          <a:pt x="9322" y="4623"/>
                          <a:pt x="9832" y="4764"/>
                        </a:cubicBezTo>
                        <a:cubicBezTo>
                          <a:pt x="9908" y="4785"/>
                          <a:pt x="9979" y="4805"/>
                          <a:pt x="10044" y="4821"/>
                        </a:cubicBezTo>
                        <a:cubicBezTo>
                          <a:pt x="10415" y="4916"/>
                          <a:pt x="10827" y="4975"/>
                          <a:pt x="11262" y="5038"/>
                        </a:cubicBezTo>
                        <a:cubicBezTo>
                          <a:pt x="12183" y="5171"/>
                          <a:pt x="13134" y="5309"/>
                          <a:pt x="13792" y="5794"/>
                        </a:cubicBezTo>
                        <a:cubicBezTo>
                          <a:pt x="13663" y="5824"/>
                          <a:pt x="13529" y="5856"/>
                          <a:pt x="13394" y="5894"/>
                        </a:cubicBezTo>
                        <a:cubicBezTo>
                          <a:pt x="12172" y="6240"/>
                          <a:pt x="12053" y="6790"/>
                          <a:pt x="12169" y="7191"/>
                        </a:cubicBezTo>
                        <a:cubicBezTo>
                          <a:pt x="12272" y="7544"/>
                          <a:pt x="12507" y="7771"/>
                          <a:pt x="12734" y="7989"/>
                        </a:cubicBezTo>
                        <a:cubicBezTo>
                          <a:pt x="13001" y="8245"/>
                          <a:pt x="13253" y="8487"/>
                          <a:pt x="13273" y="8922"/>
                        </a:cubicBezTo>
                        <a:cubicBezTo>
                          <a:pt x="13277" y="9016"/>
                          <a:pt x="13281" y="9082"/>
                          <a:pt x="13287" y="9137"/>
                        </a:cubicBezTo>
                        <a:cubicBezTo>
                          <a:pt x="13263" y="9150"/>
                          <a:pt x="13238" y="9163"/>
                          <a:pt x="13212" y="9177"/>
                        </a:cubicBezTo>
                        <a:cubicBezTo>
                          <a:pt x="13118" y="9227"/>
                          <a:pt x="13011" y="9285"/>
                          <a:pt x="12889" y="9344"/>
                        </a:cubicBezTo>
                        <a:cubicBezTo>
                          <a:pt x="11696" y="9922"/>
                          <a:pt x="10525" y="8517"/>
                          <a:pt x="9749" y="7587"/>
                        </a:cubicBezTo>
                        <a:cubicBezTo>
                          <a:pt x="9687" y="7513"/>
                          <a:pt x="9628" y="7442"/>
                          <a:pt x="9573" y="7377"/>
                        </a:cubicBezTo>
                        <a:cubicBezTo>
                          <a:pt x="9543" y="7342"/>
                          <a:pt x="9489" y="7337"/>
                          <a:pt x="9453" y="7366"/>
                        </a:cubicBezTo>
                        <a:cubicBezTo>
                          <a:pt x="9417" y="7395"/>
                          <a:pt x="9413" y="7447"/>
                          <a:pt x="9442" y="7483"/>
                        </a:cubicBezTo>
                        <a:cubicBezTo>
                          <a:pt x="9498" y="7548"/>
                          <a:pt x="9556" y="7618"/>
                          <a:pt x="9618" y="7692"/>
                        </a:cubicBezTo>
                        <a:cubicBezTo>
                          <a:pt x="10253" y="8453"/>
                          <a:pt x="11245" y="9643"/>
                          <a:pt x="12321" y="9643"/>
                        </a:cubicBezTo>
                        <a:cubicBezTo>
                          <a:pt x="12533" y="9643"/>
                          <a:pt x="12748" y="9597"/>
                          <a:pt x="12965" y="9492"/>
                        </a:cubicBezTo>
                        <a:cubicBezTo>
                          <a:pt x="13089" y="9432"/>
                          <a:pt x="13198" y="9374"/>
                          <a:pt x="13293" y="9323"/>
                        </a:cubicBezTo>
                        <a:cubicBezTo>
                          <a:pt x="13306" y="9316"/>
                          <a:pt x="13318" y="9309"/>
                          <a:pt x="13330" y="9303"/>
                        </a:cubicBezTo>
                        <a:cubicBezTo>
                          <a:pt x="13351" y="9355"/>
                          <a:pt x="13382" y="9414"/>
                          <a:pt x="13427" y="9500"/>
                        </a:cubicBezTo>
                        <a:cubicBezTo>
                          <a:pt x="13636" y="9895"/>
                          <a:pt x="13677" y="10228"/>
                          <a:pt x="13676" y="10670"/>
                        </a:cubicBezTo>
                        <a:cubicBezTo>
                          <a:pt x="13676" y="10715"/>
                          <a:pt x="13714" y="10753"/>
                          <a:pt x="13761" y="10753"/>
                        </a:cubicBezTo>
                        <a:lnTo>
                          <a:pt x="13761" y="10753"/>
                        </a:lnTo>
                        <a:cubicBezTo>
                          <a:pt x="13808" y="10753"/>
                          <a:pt x="13846" y="10716"/>
                          <a:pt x="13846" y="10670"/>
                        </a:cubicBezTo>
                        <a:cubicBezTo>
                          <a:pt x="13846" y="10203"/>
                          <a:pt x="13803" y="9849"/>
                          <a:pt x="13578" y="9424"/>
                        </a:cubicBezTo>
                        <a:cubicBezTo>
                          <a:pt x="13529" y="9331"/>
                          <a:pt x="13499" y="9275"/>
                          <a:pt x="13481" y="9224"/>
                        </a:cubicBezTo>
                        <a:cubicBezTo>
                          <a:pt x="13720" y="9104"/>
                          <a:pt x="13935" y="9029"/>
                          <a:pt x="14310" y="9027"/>
                        </a:cubicBezTo>
                        <a:cubicBezTo>
                          <a:pt x="14522" y="9026"/>
                          <a:pt x="14665" y="8973"/>
                          <a:pt x="14748" y="8866"/>
                        </a:cubicBezTo>
                        <a:cubicBezTo>
                          <a:pt x="14891" y="8681"/>
                          <a:pt x="14810" y="8390"/>
                          <a:pt x="14724" y="8082"/>
                        </a:cubicBezTo>
                        <a:cubicBezTo>
                          <a:pt x="14706" y="8018"/>
                          <a:pt x="14688" y="7953"/>
                          <a:pt x="14671" y="7888"/>
                        </a:cubicBezTo>
                        <a:cubicBezTo>
                          <a:pt x="14660" y="7844"/>
                          <a:pt x="14614" y="7817"/>
                          <a:pt x="14569" y="7828"/>
                        </a:cubicBezTo>
                        <a:cubicBezTo>
                          <a:pt x="14523" y="7839"/>
                          <a:pt x="14496" y="7884"/>
                          <a:pt x="14507" y="7928"/>
                        </a:cubicBezTo>
                        <a:cubicBezTo>
                          <a:pt x="14524" y="7994"/>
                          <a:pt x="14542" y="8060"/>
                          <a:pt x="14560" y="8126"/>
                        </a:cubicBezTo>
                        <a:cubicBezTo>
                          <a:pt x="14635" y="8393"/>
                          <a:pt x="14706" y="8646"/>
                          <a:pt x="14613" y="8766"/>
                        </a:cubicBezTo>
                        <a:cubicBezTo>
                          <a:pt x="14565" y="8828"/>
                          <a:pt x="14462" y="8861"/>
                          <a:pt x="14309" y="8861"/>
                        </a:cubicBezTo>
                        <a:cubicBezTo>
                          <a:pt x="13922" y="8863"/>
                          <a:pt x="13688" y="8939"/>
                          <a:pt x="13449" y="9054"/>
                        </a:cubicBezTo>
                        <a:cubicBezTo>
                          <a:pt x="13447" y="9016"/>
                          <a:pt x="13445" y="8972"/>
                          <a:pt x="13442" y="8915"/>
                        </a:cubicBezTo>
                        <a:cubicBezTo>
                          <a:pt x="13419" y="8415"/>
                          <a:pt x="13131" y="8138"/>
                          <a:pt x="12853" y="7871"/>
                        </a:cubicBezTo>
                        <a:cubicBezTo>
                          <a:pt x="12632" y="7658"/>
                          <a:pt x="12423" y="7457"/>
                          <a:pt x="12332" y="7145"/>
                        </a:cubicBezTo>
                        <a:cubicBezTo>
                          <a:pt x="12194" y="6668"/>
                          <a:pt x="12567" y="6301"/>
                          <a:pt x="13441" y="6053"/>
                        </a:cubicBezTo>
                        <a:cubicBezTo>
                          <a:pt x="13574" y="6015"/>
                          <a:pt x="13708" y="5984"/>
                          <a:pt x="13838" y="5953"/>
                        </a:cubicBezTo>
                        <a:cubicBezTo>
                          <a:pt x="13877" y="5944"/>
                          <a:pt x="13915" y="5935"/>
                          <a:pt x="13954" y="5926"/>
                        </a:cubicBezTo>
                        <a:cubicBezTo>
                          <a:pt x="14241" y="6185"/>
                          <a:pt x="14425" y="6498"/>
                          <a:pt x="14618" y="6830"/>
                        </a:cubicBezTo>
                        <a:cubicBezTo>
                          <a:pt x="14770" y="7091"/>
                          <a:pt x="14927" y="7360"/>
                          <a:pt x="15137" y="7596"/>
                        </a:cubicBezTo>
                        <a:cubicBezTo>
                          <a:pt x="15488" y="7991"/>
                          <a:pt x="15972" y="8187"/>
                          <a:pt x="16439" y="8377"/>
                        </a:cubicBezTo>
                        <a:cubicBezTo>
                          <a:pt x="16646" y="8460"/>
                          <a:pt x="16860" y="8547"/>
                          <a:pt x="17055" y="8649"/>
                        </a:cubicBezTo>
                        <a:cubicBezTo>
                          <a:pt x="17826" y="9051"/>
                          <a:pt x="17933" y="9604"/>
                          <a:pt x="17855" y="10367"/>
                        </a:cubicBezTo>
                        <a:cubicBezTo>
                          <a:pt x="17854" y="10377"/>
                          <a:pt x="17855" y="10387"/>
                          <a:pt x="17858" y="10397"/>
                        </a:cubicBezTo>
                        <a:cubicBezTo>
                          <a:pt x="17810" y="10385"/>
                          <a:pt x="17763" y="10373"/>
                          <a:pt x="17718" y="10357"/>
                        </a:cubicBezTo>
                        <a:cubicBezTo>
                          <a:pt x="17647" y="10332"/>
                          <a:pt x="17575" y="10281"/>
                          <a:pt x="17506" y="10232"/>
                        </a:cubicBezTo>
                        <a:cubicBezTo>
                          <a:pt x="17429" y="10177"/>
                          <a:pt x="17350" y="10120"/>
                          <a:pt x="17263" y="10092"/>
                        </a:cubicBezTo>
                        <a:cubicBezTo>
                          <a:pt x="17001" y="10008"/>
                          <a:pt x="16812" y="10107"/>
                          <a:pt x="16611" y="10212"/>
                        </a:cubicBezTo>
                        <a:cubicBezTo>
                          <a:pt x="16535" y="10252"/>
                          <a:pt x="16455" y="10294"/>
                          <a:pt x="16367" y="10328"/>
                        </a:cubicBezTo>
                        <a:cubicBezTo>
                          <a:pt x="15979" y="10478"/>
                          <a:pt x="15543" y="10525"/>
                          <a:pt x="15121" y="10570"/>
                        </a:cubicBezTo>
                        <a:cubicBezTo>
                          <a:pt x="14801" y="10604"/>
                          <a:pt x="14470" y="10640"/>
                          <a:pt x="14155" y="10720"/>
                        </a:cubicBezTo>
                        <a:cubicBezTo>
                          <a:pt x="14079" y="10739"/>
                          <a:pt x="13997" y="10754"/>
                          <a:pt x="13911" y="10768"/>
                        </a:cubicBezTo>
                        <a:cubicBezTo>
                          <a:pt x="13665" y="10811"/>
                          <a:pt x="13411" y="10855"/>
                          <a:pt x="13224" y="11029"/>
                        </a:cubicBezTo>
                        <a:cubicBezTo>
                          <a:pt x="13044" y="11196"/>
                          <a:pt x="12966" y="11434"/>
                          <a:pt x="12890" y="11664"/>
                        </a:cubicBezTo>
                        <a:cubicBezTo>
                          <a:pt x="12836" y="11830"/>
                          <a:pt x="12785" y="11986"/>
                          <a:pt x="12700" y="12112"/>
                        </a:cubicBezTo>
                        <a:cubicBezTo>
                          <a:pt x="12498" y="12411"/>
                          <a:pt x="12127" y="12674"/>
                          <a:pt x="11792" y="12547"/>
                        </a:cubicBezTo>
                        <a:cubicBezTo>
                          <a:pt x="11579" y="12466"/>
                          <a:pt x="11523" y="12274"/>
                          <a:pt x="11458" y="12052"/>
                        </a:cubicBezTo>
                        <a:cubicBezTo>
                          <a:pt x="11431" y="11959"/>
                          <a:pt x="11403" y="11863"/>
                          <a:pt x="11361" y="11774"/>
                        </a:cubicBezTo>
                        <a:cubicBezTo>
                          <a:pt x="11147" y="11313"/>
                          <a:pt x="10745" y="11016"/>
                          <a:pt x="10355" y="10729"/>
                        </a:cubicBezTo>
                        <a:cubicBezTo>
                          <a:pt x="10261" y="10659"/>
                          <a:pt x="10162" y="10587"/>
                          <a:pt x="10070" y="10514"/>
                        </a:cubicBezTo>
                        <a:cubicBezTo>
                          <a:pt x="9522" y="10084"/>
                          <a:pt x="9210" y="9639"/>
                          <a:pt x="9024" y="9026"/>
                        </a:cubicBezTo>
                        <a:cubicBezTo>
                          <a:pt x="9011" y="8982"/>
                          <a:pt x="8964" y="8957"/>
                          <a:pt x="8919" y="8970"/>
                        </a:cubicBezTo>
                        <a:cubicBezTo>
                          <a:pt x="8874" y="8983"/>
                          <a:pt x="8848" y="9029"/>
                          <a:pt x="8862" y="9073"/>
                        </a:cubicBezTo>
                        <a:cubicBezTo>
                          <a:pt x="9058" y="9721"/>
                          <a:pt x="9387" y="10190"/>
                          <a:pt x="9964" y="10643"/>
                        </a:cubicBezTo>
                        <a:cubicBezTo>
                          <a:pt x="10058" y="10718"/>
                          <a:pt x="10158" y="10791"/>
                          <a:pt x="10253" y="10862"/>
                        </a:cubicBezTo>
                        <a:cubicBezTo>
                          <a:pt x="10626" y="11136"/>
                          <a:pt x="11011" y="11420"/>
                          <a:pt x="11207" y="11843"/>
                        </a:cubicBezTo>
                        <a:cubicBezTo>
                          <a:pt x="11243" y="11921"/>
                          <a:pt x="11269" y="12007"/>
                          <a:pt x="11295" y="12098"/>
                        </a:cubicBezTo>
                        <a:cubicBezTo>
                          <a:pt x="11353" y="12294"/>
                          <a:pt x="11417" y="12513"/>
                          <a:pt x="11615" y="12642"/>
                        </a:cubicBezTo>
                        <a:cubicBezTo>
                          <a:pt x="11232" y="12761"/>
                          <a:pt x="10977" y="13185"/>
                          <a:pt x="10774" y="13524"/>
                        </a:cubicBezTo>
                        <a:cubicBezTo>
                          <a:pt x="10686" y="13670"/>
                          <a:pt x="10604" y="13807"/>
                          <a:pt x="10522" y="13910"/>
                        </a:cubicBezTo>
                        <a:cubicBezTo>
                          <a:pt x="10395" y="14067"/>
                          <a:pt x="10260" y="14152"/>
                          <a:pt x="10119" y="14164"/>
                        </a:cubicBezTo>
                        <a:cubicBezTo>
                          <a:pt x="9971" y="14176"/>
                          <a:pt x="9812" y="14107"/>
                          <a:pt x="9647" y="13960"/>
                        </a:cubicBezTo>
                        <a:cubicBezTo>
                          <a:pt x="9223" y="13581"/>
                          <a:pt x="9330" y="13091"/>
                          <a:pt x="9622" y="12472"/>
                        </a:cubicBezTo>
                        <a:cubicBezTo>
                          <a:pt x="9642" y="12430"/>
                          <a:pt x="9623" y="12381"/>
                          <a:pt x="9581" y="12362"/>
                        </a:cubicBezTo>
                        <a:cubicBezTo>
                          <a:pt x="9538" y="12343"/>
                          <a:pt x="9488" y="12361"/>
                          <a:pt x="9468" y="12403"/>
                        </a:cubicBezTo>
                        <a:cubicBezTo>
                          <a:pt x="9189" y="12995"/>
                          <a:pt x="9003" y="13609"/>
                          <a:pt x="9533" y="14082"/>
                        </a:cubicBezTo>
                        <a:cubicBezTo>
                          <a:pt x="9718" y="14247"/>
                          <a:pt x="9903" y="14331"/>
                          <a:pt x="10085" y="14331"/>
                        </a:cubicBezTo>
                        <a:cubicBezTo>
                          <a:pt x="10101" y="14331"/>
                          <a:pt x="10117" y="14330"/>
                          <a:pt x="10133" y="14329"/>
                        </a:cubicBezTo>
                        <a:cubicBezTo>
                          <a:pt x="10323" y="14314"/>
                          <a:pt x="10498" y="14207"/>
                          <a:pt x="10655" y="14012"/>
                        </a:cubicBezTo>
                        <a:cubicBezTo>
                          <a:pt x="10744" y="13901"/>
                          <a:pt x="10830" y="13759"/>
                          <a:pt x="10920" y="13608"/>
                        </a:cubicBezTo>
                        <a:cubicBezTo>
                          <a:pt x="11290" y="12991"/>
                          <a:pt x="11597" y="12578"/>
                          <a:pt x="12181" y="12870"/>
                        </a:cubicBezTo>
                        <a:cubicBezTo>
                          <a:pt x="12333" y="12946"/>
                          <a:pt x="12434" y="13059"/>
                          <a:pt x="12541" y="13180"/>
                        </a:cubicBezTo>
                        <a:cubicBezTo>
                          <a:pt x="12703" y="13362"/>
                          <a:pt x="12871" y="13550"/>
                          <a:pt x="13211" y="13579"/>
                        </a:cubicBezTo>
                        <a:cubicBezTo>
                          <a:pt x="13278" y="13585"/>
                          <a:pt x="13342" y="13581"/>
                          <a:pt x="13405" y="13572"/>
                        </a:cubicBezTo>
                        <a:cubicBezTo>
                          <a:pt x="13769" y="14144"/>
                          <a:pt x="13411" y="14740"/>
                          <a:pt x="12991" y="15078"/>
                        </a:cubicBezTo>
                        <a:cubicBezTo>
                          <a:pt x="12734" y="15285"/>
                          <a:pt x="12428" y="15381"/>
                          <a:pt x="12132" y="15474"/>
                        </a:cubicBezTo>
                        <a:cubicBezTo>
                          <a:pt x="11758" y="15591"/>
                          <a:pt x="11373" y="15712"/>
                          <a:pt x="11088" y="16055"/>
                        </a:cubicBezTo>
                        <a:cubicBezTo>
                          <a:pt x="11079" y="16035"/>
                          <a:pt x="11068" y="16015"/>
                          <a:pt x="11055" y="15994"/>
                        </a:cubicBezTo>
                        <a:cubicBezTo>
                          <a:pt x="10998" y="15900"/>
                          <a:pt x="10900" y="15862"/>
                          <a:pt x="10822" y="15831"/>
                        </a:cubicBezTo>
                        <a:cubicBezTo>
                          <a:pt x="10775" y="15813"/>
                          <a:pt x="10730" y="15795"/>
                          <a:pt x="10708" y="15771"/>
                        </a:cubicBezTo>
                        <a:cubicBezTo>
                          <a:pt x="10516" y="15566"/>
                          <a:pt x="10538" y="15233"/>
                          <a:pt x="10559" y="14910"/>
                        </a:cubicBezTo>
                        <a:cubicBezTo>
                          <a:pt x="10564" y="14833"/>
                          <a:pt x="10569" y="14758"/>
                          <a:pt x="10571" y="14686"/>
                        </a:cubicBezTo>
                        <a:cubicBezTo>
                          <a:pt x="10572" y="14640"/>
                          <a:pt x="10535" y="14602"/>
                          <a:pt x="10489" y="14601"/>
                        </a:cubicBezTo>
                        <a:cubicBezTo>
                          <a:pt x="10488" y="14601"/>
                          <a:pt x="10487" y="14601"/>
                          <a:pt x="10486" y="14601"/>
                        </a:cubicBezTo>
                        <a:cubicBezTo>
                          <a:pt x="10440" y="14601"/>
                          <a:pt x="10403" y="14636"/>
                          <a:pt x="10402" y="14681"/>
                        </a:cubicBezTo>
                        <a:cubicBezTo>
                          <a:pt x="10400" y="14751"/>
                          <a:pt x="10395" y="14824"/>
                          <a:pt x="10390" y="14899"/>
                        </a:cubicBezTo>
                        <a:cubicBezTo>
                          <a:pt x="10367" y="15240"/>
                          <a:pt x="10342" y="15626"/>
                          <a:pt x="10582" y="15883"/>
                        </a:cubicBezTo>
                        <a:cubicBezTo>
                          <a:pt x="10631" y="15935"/>
                          <a:pt x="10696" y="15960"/>
                          <a:pt x="10759" y="15985"/>
                        </a:cubicBezTo>
                        <a:cubicBezTo>
                          <a:pt x="10825" y="16011"/>
                          <a:pt x="10882" y="16033"/>
                          <a:pt x="10910" y="16079"/>
                        </a:cubicBezTo>
                        <a:cubicBezTo>
                          <a:pt x="11034" y="16283"/>
                          <a:pt x="10958" y="16398"/>
                          <a:pt x="10801" y="16600"/>
                        </a:cubicBezTo>
                        <a:cubicBezTo>
                          <a:pt x="10786" y="16619"/>
                          <a:pt x="10771" y="16640"/>
                          <a:pt x="10756" y="16659"/>
                        </a:cubicBezTo>
                        <a:cubicBezTo>
                          <a:pt x="10742" y="16660"/>
                          <a:pt x="10729" y="16662"/>
                          <a:pt x="10715" y="16666"/>
                        </a:cubicBezTo>
                        <a:cubicBezTo>
                          <a:pt x="10428" y="16773"/>
                          <a:pt x="10123" y="16825"/>
                          <a:pt x="9781" y="16825"/>
                        </a:cubicBezTo>
                        <a:cubicBezTo>
                          <a:pt x="9065" y="16825"/>
                          <a:pt x="8324" y="16590"/>
                          <a:pt x="7643" y="16346"/>
                        </a:cubicBezTo>
                        <a:close/>
                        <a:moveTo>
                          <a:pt x="7264" y="16208"/>
                        </a:moveTo>
                        <a:cubicBezTo>
                          <a:pt x="7061" y="16133"/>
                          <a:pt x="6847" y="16063"/>
                          <a:pt x="6621" y="15988"/>
                        </a:cubicBezTo>
                        <a:cubicBezTo>
                          <a:pt x="5798" y="15715"/>
                          <a:pt x="4865" y="15406"/>
                          <a:pt x="4300" y="14835"/>
                        </a:cubicBezTo>
                        <a:cubicBezTo>
                          <a:pt x="4276" y="14810"/>
                          <a:pt x="4262" y="14793"/>
                          <a:pt x="4254" y="14783"/>
                        </a:cubicBezTo>
                        <a:cubicBezTo>
                          <a:pt x="5236" y="13502"/>
                          <a:pt x="5083" y="12336"/>
                          <a:pt x="4821" y="11155"/>
                        </a:cubicBezTo>
                        <a:cubicBezTo>
                          <a:pt x="4795" y="11033"/>
                          <a:pt x="4766" y="10910"/>
                          <a:pt x="4738" y="10786"/>
                        </a:cubicBezTo>
                        <a:cubicBezTo>
                          <a:pt x="4634" y="10335"/>
                          <a:pt x="4526" y="9869"/>
                          <a:pt x="4464" y="9376"/>
                        </a:cubicBezTo>
                        <a:cubicBezTo>
                          <a:pt x="4215" y="7384"/>
                          <a:pt x="3890" y="5613"/>
                          <a:pt x="2422" y="4115"/>
                        </a:cubicBezTo>
                        <a:cubicBezTo>
                          <a:pt x="2235" y="3924"/>
                          <a:pt x="2024" y="3758"/>
                          <a:pt x="1819" y="3598"/>
                        </a:cubicBezTo>
                        <a:cubicBezTo>
                          <a:pt x="1547" y="3385"/>
                          <a:pt x="1290" y="3184"/>
                          <a:pt x="1088" y="2930"/>
                        </a:cubicBezTo>
                        <a:cubicBezTo>
                          <a:pt x="872" y="2659"/>
                          <a:pt x="722" y="2350"/>
                          <a:pt x="563" y="2022"/>
                        </a:cubicBezTo>
                        <a:cubicBezTo>
                          <a:pt x="472" y="1836"/>
                          <a:pt x="379" y="1645"/>
                          <a:pt x="273" y="1461"/>
                        </a:cubicBezTo>
                        <a:cubicBezTo>
                          <a:pt x="610" y="888"/>
                          <a:pt x="1221" y="249"/>
                          <a:pt x="1892" y="249"/>
                        </a:cubicBezTo>
                        <a:cubicBezTo>
                          <a:pt x="1927" y="249"/>
                          <a:pt x="1963" y="250"/>
                          <a:pt x="1998" y="254"/>
                        </a:cubicBezTo>
                        <a:cubicBezTo>
                          <a:pt x="2453" y="301"/>
                          <a:pt x="2935" y="387"/>
                          <a:pt x="3401" y="471"/>
                        </a:cubicBezTo>
                        <a:cubicBezTo>
                          <a:pt x="3808" y="544"/>
                          <a:pt x="4228" y="619"/>
                          <a:pt x="4638" y="670"/>
                        </a:cubicBezTo>
                        <a:cubicBezTo>
                          <a:pt x="4920" y="705"/>
                          <a:pt x="5210" y="712"/>
                          <a:pt x="5490" y="719"/>
                        </a:cubicBezTo>
                        <a:cubicBezTo>
                          <a:pt x="6076" y="733"/>
                          <a:pt x="6629" y="746"/>
                          <a:pt x="7131" y="991"/>
                        </a:cubicBezTo>
                        <a:cubicBezTo>
                          <a:pt x="8190" y="1508"/>
                          <a:pt x="8901" y="1830"/>
                          <a:pt x="10105" y="1932"/>
                        </a:cubicBezTo>
                        <a:cubicBezTo>
                          <a:pt x="10638" y="1977"/>
                          <a:pt x="11034" y="2066"/>
                          <a:pt x="11486" y="2388"/>
                        </a:cubicBezTo>
                        <a:cubicBezTo>
                          <a:pt x="11602" y="2471"/>
                          <a:pt x="11704" y="2589"/>
                          <a:pt x="11812" y="2714"/>
                        </a:cubicBezTo>
                        <a:cubicBezTo>
                          <a:pt x="11970" y="2898"/>
                          <a:pt x="12134" y="3087"/>
                          <a:pt x="12363" y="3186"/>
                        </a:cubicBezTo>
                        <a:cubicBezTo>
                          <a:pt x="12629" y="3301"/>
                          <a:pt x="12850" y="3346"/>
                          <a:pt x="13045" y="3386"/>
                        </a:cubicBezTo>
                        <a:cubicBezTo>
                          <a:pt x="13385" y="3456"/>
                          <a:pt x="13653" y="3511"/>
                          <a:pt x="14040" y="3907"/>
                        </a:cubicBezTo>
                        <a:cubicBezTo>
                          <a:pt x="14210" y="4082"/>
                          <a:pt x="14363" y="4284"/>
                          <a:pt x="14525" y="4498"/>
                        </a:cubicBezTo>
                        <a:cubicBezTo>
                          <a:pt x="14695" y="4723"/>
                          <a:pt x="14870" y="4953"/>
                          <a:pt x="15069" y="5153"/>
                        </a:cubicBezTo>
                        <a:cubicBezTo>
                          <a:pt x="14778" y="5516"/>
                          <a:pt x="14415" y="5641"/>
                          <a:pt x="13999" y="5744"/>
                        </a:cubicBezTo>
                        <a:cubicBezTo>
                          <a:pt x="13302" y="5167"/>
                          <a:pt x="12278" y="5018"/>
                          <a:pt x="11287" y="4874"/>
                        </a:cubicBezTo>
                        <a:cubicBezTo>
                          <a:pt x="11105" y="4848"/>
                          <a:pt x="10928" y="4822"/>
                          <a:pt x="10756" y="4794"/>
                        </a:cubicBezTo>
                        <a:cubicBezTo>
                          <a:pt x="10757" y="4789"/>
                          <a:pt x="10759" y="4784"/>
                          <a:pt x="10759" y="4779"/>
                        </a:cubicBezTo>
                        <a:cubicBezTo>
                          <a:pt x="10759" y="4220"/>
                          <a:pt x="10109" y="3375"/>
                          <a:pt x="9472" y="3104"/>
                        </a:cubicBezTo>
                        <a:cubicBezTo>
                          <a:pt x="9127" y="2958"/>
                          <a:pt x="8737" y="2900"/>
                          <a:pt x="8359" y="2843"/>
                        </a:cubicBezTo>
                        <a:cubicBezTo>
                          <a:pt x="8274" y="2830"/>
                          <a:pt x="8192" y="2818"/>
                          <a:pt x="8111" y="2804"/>
                        </a:cubicBezTo>
                        <a:cubicBezTo>
                          <a:pt x="8229" y="2584"/>
                          <a:pt x="8289" y="2323"/>
                          <a:pt x="8275" y="2122"/>
                        </a:cubicBezTo>
                        <a:cubicBezTo>
                          <a:pt x="8271" y="2076"/>
                          <a:pt x="8232" y="2042"/>
                          <a:pt x="8184" y="2045"/>
                        </a:cubicBezTo>
                        <a:cubicBezTo>
                          <a:pt x="8137" y="2048"/>
                          <a:pt x="8102" y="2088"/>
                          <a:pt x="8106" y="2133"/>
                        </a:cubicBezTo>
                        <a:cubicBezTo>
                          <a:pt x="8120" y="2326"/>
                          <a:pt x="8052" y="2590"/>
                          <a:pt x="7926" y="2791"/>
                        </a:cubicBezTo>
                        <a:cubicBezTo>
                          <a:pt x="7903" y="2803"/>
                          <a:pt x="7886" y="2822"/>
                          <a:pt x="7881" y="2849"/>
                        </a:cubicBezTo>
                        <a:cubicBezTo>
                          <a:pt x="7880" y="2851"/>
                          <a:pt x="7881" y="2854"/>
                          <a:pt x="7881" y="2857"/>
                        </a:cubicBezTo>
                        <a:cubicBezTo>
                          <a:pt x="7834" y="2919"/>
                          <a:pt x="7782" y="2974"/>
                          <a:pt x="7723" y="3014"/>
                        </a:cubicBezTo>
                        <a:cubicBezTo>
                          <a:pt x="7600" y="3098"/>
                          <a:pt x="7465" y="3109"/>
                          <a:pt x="7321" y="3046"/>
                        </a:cubicBezTo>
                        <a:cubicBezTo>
                          <a:pt x="7279" y="3027"/>
                          <a:pt x="7229" y="3046"/>
                          <a:pt x="7209" y="3088"/>
                        </a:cubicBezTo>
                        <a:cubicBezTo>
                          <a:pt x="7190" y="3130"/>
                          <a:pt x="7209" y="3179"/>
                          <a:pt x="7252" y="3197"/>
                        </a:cubicBezTo>
                        <a:cubicBezTo>
                          <a:pt x="7336" y="3234"/>
                          <a:pt x="7419" y="3252"/>
                          <a:pt x="7501" y="3252"/>
                        </a:cubicBezTo>
                        <a:cubicBezTo>
                          <a:pt x="7612" y="3252"/>
                          <a:pt x="7720" y="3218"/>
                          <a:pt x="7820" y="3149"/>
                        </a:cubicBezTo>
                        <a:cubicBezTo>
                          <a:pt x="7893" y="3100"/>
                          <a:pt x="7958" y="3033"/>
                          <a:pt x="8015" y="2957"/>
                        </a:cubicBezTo>
                        <a:cubicBezTo>
                          <a:pt x="8121" y="2975"/>
                          <a:pt x="8228" y="2991"/>
                          <a:pt x="8334" y="3007"/>
                        </a:cubicBezTo>
                        <a:cubicBezTo>
                          <a:pt x="8700" y="3062"/>
                          <a:pt x="9079" y="3119"/>
                          <a:pt x="9404" y="3256"/>
                        </a:cubicBezTo>
                        <a:cubicBezTo>
                          <a:pt x="9975" y="3498"/>
                          <a:pt x="10578" y="4269"/>
                          <a:pt x="10589" y="4765"/>
                        </a:cubicBezTo>
                        <a:cubicBezTo>
                          <a:pt x="10415" y="4735"/>
                          <a:pt x="10246" y="4701"/>
                          <a:pt x="10087" y="4661"/>
                        </a:cubicBezTo>
                        <a:cubicBezTo>
                          <a:pt x="10023" y="4644"/>
                          <a:pt x="9953" y="4625"/>
                          <a:pt x="9878" y="4604"/>
                        </a:cubicBezTo>
                        <a:cubicBezTo>
                          <a:pt x="9331" y="4453"/>
                          <a:pt x="8503" y="4225"/>
                          <a:pt x="8055" y="4648"/>
                        </a:cubicBezTo>
                        <a:cubicBezTo>
                          <a:pt x="7612" y="5065"/>
                          <a:pt x="7858" y="5763"/>
                          <a:pt x="8038" y="6273"/>
                        </a:cubicBezTo>
                        <a:cubicBezTo>
                          <a:pt x="8065" y="6351"/>
                          <a:pt x="8091" y="6425"/>
                          <a:pt x="8113" y="6493"/>
                        </a:cubicBezTo>
                        <a:lnTo>
                          <a:pt x="8133" y="6556"/>
                        </a:lnTo>
                        <a:cubicBezTo>
                          <a:pt x="8272" y="6988"/>
                          <a:pt x="8416" y="7434"/>
                          <a:pt x="7985" y="7675"/>
                        </a:cubicBezTo>
                        <a:cubicBezTo>
                          <a:pt x="7669" y="7851"/>
                          <a:pt x="7214" y="7855"/>
                          <a:pt x="6812" y="7858"/>
                        </a:cubicBezTo>
                        <a:cubicBezTo>
                          <a:pt x="6758" y="7859"/>
                          <a:pt x="6706" y="7860"/>
                          <a:pt x="6655" y="7860"/>
                        </a:cubicBezTo>
                        <a:cubicBezTo>
                          <a:pt x="6814" y="6999"/>
                          <a:pt x="6977" y="6109"/>
                          <a:pt x="6392" y="5295"/>
                        </a:cubicBezTo>
                        <a:cubicBezTo>
                          <a:pt x="6176" y="4994"/>
                          <a:pt x="5910" y="4726"/>
                          <a:pt x="5652" y="4466"/>
                        </a:cubicBezTo>
                        <a:cubicBezTo>
                          <a:pt x="5439" y="4252"/>
                          <a:pt x="5218" y="4030"/>
                          <a:pt x="5030" y="3793"/>
                        </a:cubicBezTo>
                        <a:cubicBezTo>
                          <a:pt x="4805" y="3509"/>
                          <a:pt x="4587" y="3210"/>
                          <a:pt x="4376" y="2922"/>
                        </a:cubicBezTo>
                        <a:cubicBezTo>
                          <a:pt x="4316" y="2840"/>
                          <a:pt x="4255" y="2758"/>
                          <a:pt x="4195" y="2677"/>
                        </a:cubicBezTo>
                        <a:lnTo>
                          <a:pt x="4197" y="2673"/>
                        </a:lnTo>
                        <a:cubicBezTo>
                          <a:pt x="4271" y="2456"/>
                          <a:pt x="4356" y="2211"/>
                          <a:pt x="4494" y="2030"/>
                        </a:cubicBezTo>
                        <a:cubicBezTo>
                          <a:pt x="4522" y="1993"/>
                          <a:pt x="4514" y="1941"/>
                          <a:pt x="4477" y="1914"/>
                        </a:cubicBezTo>
                        <a:cubicBezTo>
                          <a:pt x="4439" y="1886"/>
                          <a:pt x="4386" y="1894"/>
                          <a:pt x="4358" y="1931"/>
                        </a:cubicBezTo>
                        <a:cubicBezTo>
                          <a:pt x="4228" y="2102"/>
                          <a:pt x="4143" y="2314"/>
                          <a:pt x="4073" y="2514"/>
                        </a:cubicBezTo>
                        <a:cubicBezTo>
                          <a:pt x="4044" y="2484"/>
                          <a:pt x="3997" y="2477"/>
                          <a:pt x="3962" y="2502"/>
                        </a:cubicBezTo>
                        <a:cubicBezTo>
                          <a:pt x="3943" y="2516"/>
                          <a:pt x="3932" y="2535"/>
                          <a:pt x="3928" y="2556"/>
                        </a:cubicBezTo>
                        <a:cubicBezTo>
                          <a:pt x="3776" y="2499"/>
                          <a:pt x="3622" y="2468"/>
                          <a:pt x="3472" y="2438"/>
                        </a:cubicBezTo>
                        <a:cubicBezTo>
                          <a:pt x="3304" y="2405"/>
                          <a:pt x="3145" y="2374"/>
                          <a:pt x="2991" y="2309"/>
                        </a:cubicBezTo>
                        <a:cubicBezTo>
                          <a:pt x="2949" y="2291"/>
                          <a:pt x="2899" y="2310"/>
                          <a:pt x="2880" y="2352"/>
                        </a:cubicBezTo>
                        <a:cubicBezTo>
                          <a:pt x="2862" y="2394"/>
                          <a:pt x="2881" y="2443"/>
                          <a:pt x="2924" y="2461"/>
                        </a:cubicBezTo>
                        <a:cubicBezTo>
                          <a:pt x="3095" y="2533"/>
                          <a:pt x="3269" y="2568"/>
                          <a:pt x="3438" y="2601"/>
                        </a:cubicBezTo>
                        <a:cubicBezTo>
                          <a:pt x="3653" y="2643"/>
                          <a:pt x="3855" y="2683"/>
                          <a:pt x="4047" y="2794"/>
                        </a:cubicBezTo>
                        <a:cubicBezTo>
                          <a:pt x="4057" y="2800"/>
                          <a:pt x="4069" y="2803"/>
                          <a:pt x="4080" y="2804"/>
                        </a:cubicBezTo>
                        <a:cubicBezTo>
                          <a:pt x="4133" y="2876"/>
                          <a:pt x="4185" y="2947"/>
                          <a:pt x="4238" y="3018"/>
                        </a:cubicBezTo>
                        <a:cubicBezTo>
                          <a:pt x="4450" y="3308"/>
                          <a:pt x="4669" y="3608"/>
                          <a:pt x="4896" y="3894"/>
                        </a:cubicBezTo>
                        <a:cubicBezTo>
                          <a:pt x="5090" y="4139"/>
                          <a:pt x="5314" y="4364"/>
                          <a:pt x="5530" y="4582"/>
                        </a:cubicBezTo>
                        <a:cubicBezTo>
                          <a:pt x="5783" y="4836"/>
                          <a:pt x="6045" y="5100"/>
                          <a:pt x="6253" y="5390"/>
                        </a:cubicBezTo>
                        <a:cubicBezTo>
                          <a:pt x="6798" y="6148"/>
                          <a:pt x="6647" y="6967"/>
                          <a:pt x="6488" y="7833"/>
                        </a:cubicBezTo>
                        <a:cubicBezTo>
                          <a:pt x="6414" y="8232"/>
                          <a:pt x="6338" y="8644"/>
                          <a:pt x="6336" y="9049"/>
                        </a:cubicBezTo>
                        <a:cubicBezTo>
                          <a:pt x="6336" y="9095"/>
                          <a:pt x="6374" y="9132"/>
                          <a:pt x="6421" y="9133"/>
                        </a:cubicBezTo>
                        <a:cubicBezTo>
                          <a:pt x="6421" y="9133"/>
                          <a:pt x="6421" y="9133"/>
                          <a:pt x="6421" y="9133"/>
                        </a:cubicBezTo>
                        <a:cubicBezTo>
                          <a:pt x="6468" y="9133"/>
                          <a:pt x="6505" y="9096"/>
                          <a:pt x="6506" y="9050"/>
                        </a:cubicBezTo>
                        <a:cubicBezTo>
                          <a:pt x="6508" y="8714"/>
                          <a:pt x="6563" y="8367"/>
                          <a:pt x="6625" y="8027"/>
                        </a:cubicBezTo>
                        <a:cubicBezTo>
                          <a:pt x="6686" y="8026"/>
                          <a:pt x="6749" y="8025"/>
                          <a:pt x="6814" y="8024"/>
                        </a:cubicBezTo>
                        <a:cubicBezTo>
                          <a:pt x="7050" y="8022"/>
                          <a:pt x="7302" y="8019"/>
                          <a:pt x="7542" y="7983"/>
                        </a:cubicBezTo>
                        <a:cubicBezTo>
                          <a:pt x="7542" y="8017"/>
                          <a:pt x="7563" y="8048"/>
                          <a:pt x="7597" y="8060"/>
                        </a:cubicBezTo>
                        <a:cubicBezTo>
                          <a:pt x="7789" y="8126"/>
                          <a:pt x="7935" y="8262"/>
                          <a:pt x="8031" y="8466"/>
                        </a:cubicBezTo>
                        <a:cubicBezTo>
                          <a:pt x="8236" y="8897"/>
                          <a:pt x="8177" y="9560"/>
                          <a:pt x="8018" y="9964"/>
                        </a:cubicBezTo>
                        <a:cubicBezTo>
                          <a:pt x="7959" y="10114"/>
                          <a:pt x="7892" y="10267"/>
                          <a:pt x="7826" y="10414"/>
                        </a:cubicBezTo>
                        <a:cubicBezTo>
                          <a:pt x="7538" y="11062"/>
                          <a:pt x="7240" y="11731"/>
                          <a:pt x="7558" y="12472"/>
                        </a:cubicBezTo>
                        <a:cubicBezTo>
                          <a:pt x="7660" y="12711"/>
                          <a:pt x="7756" y="12893"/>
                          <a:pt x="7840" y="13055"/>
                        </a:cubicBezTo>
                        <a:cubicBezTo>
                          <a:pt x="8027" y="13414"/>
                          <a:pt x="8162" y="13673"/>
                          <a:pt x="8230" y="14257"/>
                        </a:cubicBezTo>
                        <a:cubicBezTo>
                          <a:pt x="8304" y="14884"/>
                          <a:pt x="7925" y="15530"/>
                          <a:pt x="7591" y="16100"/>
                        </a:cubicBezTo>
                        <a:cubicBezTo>
                          <a:pt x="7554" y="16163"/>
                          <a:pt x="7518" y="16226"/>
                          <a:pt x="7482" y="16288"/>
                        </a:cubicBezTo>
                        <a:cubicBezTo>
                          <a:pt x="7423" y="16266"/>
                          <a:pt x="7363" y="16244"/>
                          <a:pt x="7305" y="16223"/>
                        </a:cubicBezTo>
                        <a:cubicBezTo>
                          <a:pt x="7305" y="16223"/>
                          <a:pt x="7264" y="16208"/>
                          <a:pt x="7264" y="16208"/>
                        </a:cubicBezTo>
                        <a:close/>
                        <a:moveTo>
                          <a:pt x="21458" y="14519"/>
                        </a:moveTo>
                        <a:cubicBezTo>
                          <a:pt x="21405" y="14266"/>
                          <a:pt x="21302" y="14028"/>
                          <a:pt x="21203" y="13798"/>
                        </a:cubicBezTo>
                        <a:cubicBezTo>
                          <a:pt x="21029" y="13395"/>
                          <a:pt x="20864" y="13015"/>
                          <a:pt x="20961" y="12578"/>
                        </a:cubicBezTo>
                        <a:cubicBezTo>
                          <a:pt x="20999" y="12407"/>
                          <a:pt x="21056" y="12300"/>
                          <a:pt x="21107" y="12207"/>
                        </a:cubicBezTo>
                        <a:cubicBezTo>
                          <a:pt x="21208" y="12017"/>
                          <a:pt x="21296" y="11854"/>
                          <a:pt x="21143" y="11399"/>
                        </a:cubicBezTo>
                        <a:cubicBezTo>
                          <a:pt x="21044" y="11105"/>
                          <a:pt x="20859" y="10849"/>
                          <a:pt x="20679" y="10600"/>
                        </a:cubicBezTo>
                        <a:cubicBezTo>
                          <a:pt x="20528" y="10392"/>
                          <a:pt x="20386" y="10195"/>
                          <a:pt x="20292" y="9980"/>
                        </a:cubicBezTo>
                        <a:cubicBezTo>
                          <a:pt x="20214" y="9802"/>
                          <a:pt x="20139" y="9622"/>
                          <a:pt x="20063" y="9442"/>
                        </a:cubicBezTo>
                        <a:cubicBezTo>
                          <a:pt x="19507" y="8120"/>
                          <a:pt x="18933" y="6753"/>
                          <a:pt x="17543" y="6020"/>
                        </a:cubicBezTo>
                        <a:cubicBezTo>
                          <a:pt x="17253" y="5868"/>
                          <a:pt x="16927" y="5768"/>
                          <a:pt x="16611" y="5672"/>
                        </a:cubicBezTo>
                        <a:cubicBezTo>
                          <a:pt x="16260" y="5566"/>
                          <a:pt x="15928" y="5465"/>
                          <a:pt x="15647" y="5297"/>
                        </a:cubicBezTo>
                        <a:cubicBezTo>
                          <a:pt x="15281" y="5080"/>
                          <a:pt x="15000" y="4709"/>
                          <a:pt x="14729" y="4350"/>
                        </a:cubicBezTo>
                        <a:cubicBezTo>
                          <a:pt x="14570" y="4139"/>
                          <a:pt x="14405" y="3921"/>
                          <a:pt x="14224" y="3735"/>
                        </a:cubicBezTo>
                        <a:cubicBezTo>
                          <a:pt x="13782" y="3283"/>
                          <a:pt x="13450" y="3215"/>
                          <a:pt x="13097" y="3143"/>
                        </a:cubicBezTo>
                        <a:cubicBezTo>
                          <a:pt x="12906" y="3103"/>
                          <a:pt x="12707" y="3063"/>
                          <a:pt x="12465" y="2958"/>
                        </a:cubicBezTo>
                        <a:cubicBezTo>
                          <a:pt x="12290" y="2883"/>
                          <a:pt x="12152" y="2723"/>
                          <a:pt x="12006" y="2554"/>
                        </a:cubicBezTo>
                        <a:cubicBezTo>
                          <a:pt x="11893" y="2423"/>
                          <a:pt x="11776" y="2288"/>
                          <a:pt x="11636" y="2187"/>
                        </a:cubicBezTo>
                        <a:cubicBezTo>
                          <a:pt x="11138" y="1833"/>
                          <a:pt x="10690" y="1732"/>
                          <a:pt x="10127" y="1684"/>
                        </a:cubicBezTo>
                        <a:cubicBezTo>
                          <a:pt x="8966" y="1586"/>
                          <a:pt x="8308" y="1288"/>
                          <a:pt x="7245" y="769"/>
                        </a:cubicBezTo>
                        <a:cubicBezTo>
                          <a:pt x="6691" y="498"/>
                          <a:pt x="6084" y="484"/>
                          <a:pt x="5496" y="470"/>
                        </a:cubicBezTo>
                        <a:cubicBezTo>
                          <a:pt x="5222" y="464"/>
                          <a:pt x="4939" y="457"/>
                          <a:pt x="4670" y="423"/>
                        </a:cubicBezTo>
                        <a:cubicBezTo>
                          <a:pt x="4267" y="373"/>
                          <a:pt x="3850" y="299"/>
                          <a:pt x="3447" y="226"/>
                        </a:cubicBezTo>
                        <a:cubicBezTo>
                          <a:pt x="2976" y="142"/>
                          <a:pt x="2490" y="54"/>
                          <a:pt x="2024" y="7"/>
                        </a:cubicBezTo>
                        <a:cubicBezTo>
                          <a:pt x="1981" y="2"/>
                          <a:pt x="1936" y="0"/>
                          <a:pt x="1892" y="0"/>
                        </a:cubicBezTo>
                        <a:cubicBezTo>
                          <a:pt x="1087" y="0"/>
                          <a:pt x="395" y="724"/>
                          <a:pt x="15" y="1403"/>
                        </a:cubicBezTo>
                        <a:cubicBezTo>
                          <a:pt x="-6" y="1441"/>
                          <a:pt x="-5" y="1488"/>
                          <a:pt x="17" y="1525"/>
                        </a:cubicBezTo>
                        <a:cubicBezTo>
                          <a:pt x="134" y="1718"/>
                          <a:pt x="235" y="1927"/>
                          <a:pt x="333" y="2129"/>
                        </a:cubicBezTo>
                        <a:cubicBezTo>
                          <a:pt x="491" y="2454"/>
                          <a:pt x="654" y="2790"/>
                          <a:pt x="888" y="3083"/>
                        </a:cubicBezTo>
                        <a:cubicBezTo>
                          <a:pt x="1108" y="3359"/>
                          <a:pt x="1389" y="3579"/>
                          <a:pt x="1660" y="3792"/>
                        </a:cubicBezTo>
                        <a:cubicBezTo>
                          <a:pt x="1859" y="3947"/>
                          <a:pt x="2064" y="4108"/>
                          <a:pt x="2239" y="4287"/>
                        </a:cubicBezTo>
                        <a:cubicBezTo>
                          <a:pt x="3652" y="5730"/>
                          <a:pt x="3969" y="7459"/>
                          <a:pt x="4212" y="9406"/>
                        </a:cubicBezTo>
                        <a:cubicBezTo>
                          <a:pt x="4275" y="9911"/>
                          <a:pt x="4384" y="10384"/>
                          <a:pt x="4490" y="10841"/>
                        </a:cubicBezTo>
                        <a:cubicBezTo>
                          <a:pt x="4518" y="10964"/>
                          <a:pt x="4546" y="11087"/>
                          <a:pt x="4573" y="11208"/>
                        </a:cubicBezTo>
                        <a:cubicBezTo>
                          <a:pt x="4832" y="12377"/>
                          <a:pt x="4971" y="13443"/>
                          <a:pt x="4042" y="14646"/>
                        </a:cubicBezTo>
                        <a:cubicBezTo>
                          <a:pt x="4037" y="14652"/>
                          <a:pt x="4032" y="14659"/>
                          <a:pt x="4029" y="14666"/>
                        </a:cubicBezTo>
                        <a:lnTo>
                          <a:pt x="4024" y="14674"/>
                        </a:lnTo>
                        <a:cubicBezTo>
                          <a:pt x="3964" y="14784"/>
                          <a:pt x="3990" y="14878"/>
                          <a:pt x="4117" y="15008"/>
                        </a:cubicBezTo>
                        <a:cubicBezTo>
                          <a:pt x="4725" y="15622"/>
                          <a:pt x="5689" y="15942"/>
                          <a:pt x="6540" y="16223"/>
                        </a:cubicBezTo>
                        <a:cubicBezTo>
                          <a:pt x="6764" y="16297"/>
                          <a:pt x="6976" y="16368"/>
                          <a:pt x="7175" y="16441"/>
                        </a:cubicBezTo>
                        <a:lnTo>
                          <a:pt x="7216" y="16456"/>
                        </a:lnTo>
                        <a:cubicBezTo>
                          <a:pt x="8005" y="16745"/>
                          <a:pt x="8899" y="17073"/>
                          <a:pt x="9781" y="17073"/>
                        </a:cubicBezTo>
                        <a:cubicBezTo>
                          <a:pt x="10087" y="17073"/>
                          <a:pt x="10377" y="17033"/>
                          <a:pt x="10646" y="16952"/>
                        </a:cubicBezTo>
                        <a:cubicBezTo>
                          <a:pt x="10699" y="17445"/>
                          <a:pt x="10886" y="17946"/>
                          <a:pt x="11067" y="18432"/>
                        </a:cubicBezTo>
                        <a:cubicBezTo>
                          <a:pt x="11444" y="19444"/>
                          <a:pt x="11800" y="20399"/>
                          <a:pt x="11028" y="21248"/>
                        </a:cubicBezTo>
                        <a:cubicBezTo>
                          <a:pt x="10998" y="21280"/>
                          <a:pt x="10988" y="21325"/>
                          <a:pt x="11001" y="21366"/>
                        </a:cubicBezTo>
                        <a:cubicBezTo>
                          <a:pt x="11014" y="21408"/>
                          <a:pt x="11048" y="21440"/>
                          <a:pt x="11091" y="21451"/>
                        </a:cubicBezTo>
                        <a:lnTo>
                          <a:pt x="11125" y="21459"/>
                        </a:lnTo>
                        <a:cubicBezTo>
                          <a:pt x="11153" y="21467"/>
                          <a:pt x="11181" y="21474"/>
                          <a:pt x="11210" y="21481"/>
                        </a:cubicBezTo>
                        <a:cubicBezTo>
                          <a:pt x="11562" y="21561"/>
                          <a:pt x="11939" y="21600"/>
                          <a:pt x="12362" y="21600"/>
                        </a:cubicBezTo>
                        <a:cubicBezTo>
                          <a:pt x="12362" y="21600"/>
                          <a:pt x="12362" y="21600"/>
                          <a:pt x="12362" y="21600"/>
                        </a:cubicBezTo>
                        <a:cubicBezTo>
                          <a:pt x="12780" y="21600"/>
                          <a:pt x="13201" y="21562"/>
                          <a:pt x="13608" y="21526"/>
                        </a:cubicBezTo>
                        <a:cubicBezTo>
                          <a:pt x="13965" y="21494"/>
                          <a:pt x="14334" y="21461"/>
                          <a:pt x="14699" y="21453"/>
                        </a:cubicBezTo>
                        <a:cubicBezTo>
                          <a:pt x="14832" y="21450"/>
                          <a:pt x="14969" y="21450"/>
                          <a:pt x="15107" y="21450"/>
                        </a:cubicBezTo>
                        <a:cubicBezTo>
                          <a:pt x="15997" y="21448"/>
                          <a:pt x="17006" y="21445"/>
                          <a:pt x="17717" y="20769"/>
                        </a:cubicBezTo>
                        <a:cubicBezTo>
                          <a:pt x="17892" y="20602"/>
                          <a:pt x="18027" y="20407"/>
                          <a:pt x="18158" y="20219"/>
                        </a:cubicBezTo>
                        <a:cubicBezTo>
                          <a:pt x="18354" y="19937"/>
                          <a:pt x="18539" y="19671"/>
                          <a:pt x="18841" y="19504"/>
                        </a:cubicBezTo>
                        <a:cubicBezTo>
                          <a:pt x="19023" y="19405"/>
                          <a:pt x="19195" y="19336"/>
                          <a:pt x="19361" y="19270"/>
                        </a:cubicBezTo>
                        <a:cubicBezTo>
                          <a:pt x="19810" y="19091"/>
                          <a:pt x="20198" y="18936"/>
                          <a:pt x="20482" y="18292"/>
                        </a:cubicBezTo>
                        <a:cubicBezTo>
                          <a:pt x="20612" y="17996"/>
                          <a:pt x="20653" y="17686"/>
                          <a:pt x="20692" y="17386"/>
                        </a:cubicBezTo>
                        <a:cubicBezTo>
                          <a:pt x="20729" y="17103"/>
                          <a:pt x="20763" y="16836"/>
                          <a:pt x="20868" y="16580"/>
                        </a:cubicBezTo>
                        <a:cubicBezTo>
                          <a:pt x="20946" y="16388"/>
                          <a:pt x="21038" y="16215"/>
                          <a:pt x="21126" y="16047"/>
                        </a:cubicBezTo>
                        <a:cubicBezTo>
                          <a:pt x="21367" y="15593"/>
                          <a:pt x="21594" y="15165"/>
                          <a:pt x="21458" y="14519"/>
                        </a:cubicBezTo>
                        <a:close/>
                      </a:path>
                    </a:pathLst>
                  </a:custGeom>
                  <a:solidFill>
                    <a:srgbClr val="7D70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</p:grpSp>
            <p:grpSp>
              <p:nvGrpSpPr>
                <p:cNvPr id="109" name="Group 35"/>
                <p:cNvGrpSpPr/>
                <p:nvPr/>
              </p:nvGrpSpPr>
              <p:grpSpPr>
                <a:xfrm>
                  <a:off x="836226" y="2193381"/>
                  <a:ext cx="3611307" cy="1829964"/>
                  <a:chOff x="0" y="0"/>
                  <a:chExt cx="3611305" cy="1829962"/>
                </a:xfrm>
              </p:grpSpPr>
              <p:sp>
                <p:nvSpPr>
                  <p:cNvPr id="118" name="Shape 32"/>
                  <p:cNvSpPr/>
                  <p:nvPr/>
                </p:nvSpPr>
                <p:spPr>
                  <a:xfrm>
                    <a:off x="13708" y="27416"/>
                    <a:ext cx="3570178" cy="1788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63" h="20884" extrusionOk="0">
                        <a:moveTo>
                          <a:pt x="19864" y="6468"/>
                        </a:moveTo>
                        <a:cubicBezTo>
                          <a:pt x="18782" y="7294"/>
                          <a:pt x="17566" y="6353"/>
                          <a:pt x="16548" y="5582"/>
                        </a:cubicBezTo>
                        <a:cubicBezTo>
                          <a:pt x="15639" y="4895"/>
                          <a:pt x="14421" y="4317"/>
                          <a:pt x="13728" y="2872"/>
                        </a:cubicBezTo>
                        <a:cubicBezTo>
                          <a:pt x="13542" y="2486"/>
                          <a:pt x="13376" y="2129"/>
                          <a:pt x="13220" y="1799"/>
                        </a:cubicBezTo>
                        <a:cubicBezTo>
                          <a:pt x="12562" y="1334"/>
                          <a:pt x="11558" y="1975"/>
                          <a:pt x="10963" y="892"/>
                        </a:cubicBezTo>
                        <a:cubicBezTo>
                          <a:pt x="10251" y="-404"/>
                          <a:pt x="9853" y="637"/>
                          <a:pt x="9009" y="592"/>
                        </a:cubicBezTo>
                        <a:cubicBezTo>
                          <a:pt x="8041" y="540"/>
                          <a:pt x="7161" y="-429"/>
                          <a:pt x="6184" y="228"/>
                        </a:cubicBezTo>
                        <a:cubicBezTo>
                          <a:pt x="4983" y="1035"/>
                          <a:pt x="3875" y="2681"/>
                          <a:pt x="2632" y="3173"/>
                        </a:cubicBezTo>
                        <a:cubicBezTo>
                          <a:pt x="1864" y="3477"/>
                          <a:pt x="975" y="3503"/>
                          <a:pt x="54" y="4574"/>
                        </a:cubicBezTo>
                        <a:cubicBezTo>
                          <a:pt x="49" y="4450"/>
                          <a:pt x="-49" y="5792"/>
                          <a:pt x="32" y="6575"/>
                        </a:cubicBezTo>
                        <a:cubicBezTo>
                          <a:pt x="119" y="7422"/>
                          <a:pt x="341" y="8033"/>
                          <a:pt x="494" y="8837"/>
                        </a:cubicBezTo>
                        <a:cubicBezTo>
                          <a:pt x="861" y="10765"/>
                          <a:pt x="760" y="12935"/>
                          <a:pt x="1114" y="14859"/>
                        </a:cubicBezTo>
                        <a:cubicBezTo>
                          <a:pt x="1141" y="14913"/>
                          <a:pt x="1168" y="14966"/>
                          <a:pt x="1195" y="15015"/>
                        </a:cubicBezTo>
                        <a:cubicBezTo>
                          <a:pt x="1836" y="16175"/>
                          <a:pt x="2683" y="15920"/>
                          <a:pt x="3468" y="16364"/>
                        </a:cubicBezTo>
                        <a:cubicBezTo>
                          <a:pt x="4366" y="16872"/>
                          <a:pt x="5254" y="17449"/>
                          <a:pt x="6146" y="17994"/>
                        </a:cubicBezTo>
                        <a:cubicBezTo>
                          <a:pt x="7074" y="18561"/>
                          <a:pt x="7816" y="19073"/>
                          <a:pt x="8779" y="18850"/>
                        </a:cubicBezTo>
                        <a:cubicBezTo>
                          <a:pt x="9646" y="18649"/>
                          <a:pt x="10481" y="18517"/>
                          <a:pt x="11240" y="19565"/>
                        </a:cubicBezTo>
                        <a:cubicBezTo>
                          <a:pt x="11375" y="19752"/>
                          <a:pt x="11494" y="19958"/>
                          <a:pt x="11614" y="20151"/>
                        </a:cubicBezTo>
                        <a:cubicBezTo>
                          <a:pt x="11828" y="20495"/>
                          <a:pt x="12042" y="20794"/>
                          <a:pt x="12349" y="20858"/>
                        </a:cubicBezTo>
                        <a:cubicBezTo>
                          <a:pt x="12804" y="20953"/>
                          <a:pt x="13229" y="20226"/>
                          <a:pt x="13681" y="20313"/>
                        </a:cubicBezTo>
                        <a:cubicBezTo>
                          <a:pt x="14451" y="20460"/>
                          <a:pt x="15003" y="21171"/>
                          <a:pt x="15804" y="20756"/>
                        </a:cubicBezTo>
                        <a:cubicBezTo>
                          <a:pt x="16390" y="20453"/>
                          <a:pt x="16918" y="19907"/>
                          <a:pt x="17523" y="19682"/>
                        </a:cubicBezTo>
                        <a:cubicBezTo>
                          <a:pt x="18218" y="19423"/>
                          <a:pt x="18720" y="19556"/>
                          <a:pt x="19069" y="18307"/>
                        </a:cubicBezTo>
                        <a:cubicBezTo>
                          <a:pt x="19398" y="17130"/>
                          <a:pt x="19411" y="16692"/>
                          <a:pt x="19979" y="15696"/>
                        </a:cubicBezTo>
                        <a:cubicBezTo>
                          <a:pt x="21551" y="12938"/>
                          <a:pt x="19929" y="9560"/>
                          <a:pt x="19864" y="6468"/>
                        </a:cubicBezTo>
                        <a:close/>
                      </a:path>
                    </a:pathLst>
                  </a:custGeom>
                  <a:solidFill>
                    <a:srgbClr val="54C5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19" name="Shape 33"/>
                  <p:cNvSpPr/>
                  <p:nvPr/>
                </p:nvSpPr>
                <p:spPr>
                  <a:xfrm>
                    <a:off x="315298" y="178212"/>
                    <a:ext cx="3077015" cy="12121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0" h="18603" extrusionOk="0">
                        <a:moveTo>
                          <a:pt x="3551" y="2916"/>
                        </a:moveTo>
                        <a:cubicBezTo>
                          <a:pt x="5398" y="1427"/>
                          <a:pt x="6102" y="-922"/>
                          <a:pt x="8195" y="380"/>
                        </a:cubicBezTo>
                        <a:cubicBezTo>
                          <a:pt x="9697" y="1313"/>
                          <a:pt x="11358" y="1342"/>
                          <a:pt x="12761" y="2881"/>
                        </a:cubicBezTo>
                        <a:cubicBezTo>
                          <a:pt x="13664" y="3872"/>
                          <a:pt x="14473" y="4974"/>
                          <a:pt x="15455" y="5570"/>
                        </a:cubicBezTo>
                        <a:cubicBezTo>
                          <a:pt x="16585" y="6254"/>
                          <a:pt x="17817" y="6299"/>
                          <a:pt x="18885" y="7456"/>
                        </a:cubicBezTo>
                        <a:cubicBezTo>
                          <a:pt x="19752" y="8396"/>
                          <a:pt x="20502" y="10800"/>
                          <a:pt x="20759" y="12833"/>
                        </a:cubicBezTo>
                        <a:cubicBezTo>
                          <a:pt x="21099" y="15517"/>
                          <a:pt x="20306" y="18438"/>
                          <a:pt x="19663" y="15284"/>
                        </a:cubicBezTo>
                        <a:cubicBezTo>
                          <a:pt x="19315" y="13581"/>
                          <a:pt x="19266" y="11036"/>
                          <a:pt x="18085" y="12358"/>
                        </a:cubicBezTo>
                        <a:cubicBezTo>
                          <a:pt x="17415" y="13107"/>
                          <a:pt x="17145" y="19966"/>
                          <a:pt x="15899" y="18360"/>
                        </a:cubicBezTo>
                        <a:cubicBezTo>
                          <a:pt x="15022" y="17229"/>
                          <a:pt x="16072" y="12790"/>
                          <a:pt x="14951" y="10943"/>
                        </a:cubicBezTo>
                        <a:cubicBezTo>
                          <a:pt x="14127" y="9585"/>
                          <a:pt x="10744" y="7863"/>
                          <a:pt x="10325" y="11318"/>
                        </a:cubicBezTo>
                        <a:cubicBezTo>
                          <a:pt x="9989" y="14087"/>
                          <a:pt x="12666" y="14040"/>
                          <a:pt x="12295" y="17048"/>
                        </a:cubicBezTo>
                        <a:cubicBezTo>
                          <a:pt x="11847" y="20678"/>
                          <a:pt x="10595" y="16599"/>
                          <a:pt x="10187" y="15861"/>
                        </a:cubicBezTo>
                        <a:cubicBezTo>
                          <a:pt x="9422" y="14474"/>
                          <a:pt x="8056" y="15725"/>
                          <a:pt x="8226" y="12660"/>
                        </a:cubicBezTo>
                        <a:cubicBezTo>
                          <a:pt x="8350" y="10420"/>
                          <a:pt x="10320" y="5775"/>
                          <a:pt x="8017" y="6904"/>
                        </a:cubicBezTo>
                        <a:cubicBezTo>
                          <a:pt x="7284" y="7263"/>
                          <a:pt x="6696" y="8287"/>
                          <a:pt x="5920" y="8173"/>
                        </a:cubicBezTo>
                        <a:cubicBezTo>
                          <a:pt x="5110" y="8054"/>
                          <a:pt x="4397" y="6785"/>
                          <a:pt x="3546" y="7122"/>
                        </a:cubicBezTo>
                        <a:cubicBezTo>
                          <a:pt x="1547" y="7915"/>
                          <a:pt x="2740" y="12691"/>
                          <a:pt x="3414" y="15088"/>
                        </a:cubicBezTo>
                        <a:cubicBezTo>
                          <a:pt x="1682" y="16183"/>
                          <a:pt x="2030" y="13165"/>
                          <a:pt x="1122" y="11292"/>
                        </a:cubicBezTo>
                        <a:cubicBezTo>
                          <a:pt x="463" y="9934"/>
                          <a:pt x="-501" y="6627"/>
                          <a:pt x="309" y="4661"/>
                        </a:cubicBezTo>
                        <a:cubicBezTo>
                          <a:pt x="885" y="3264"/>
                          <a:pt x="2741" y="3570"/>
                          <a:pt x="3551" y="2916"/>
                        </a:cubicBezTo>
                        <a:close/>
                      </a:path>
                    </a:pathLst>
                  </a:custGeom>
                  <a:solidFill>
                    <a:srgbClr val="71CBD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20" name="Shape 34"/>
                  <p:cNvSpPr/>
                  <p:nvPr/>
                </p:nvSpPr>
                <p:spPr>
                  <a:xfrm>
                    <a:off x="-1" y="0"/>
                    <a:ext cx="3611308" cy="18299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67" h="21574" extrusionOk="0">
                        <a:moveTo>
                          <a:pt x="7444" y="15179"/>
                        </a:moveTo>
                        <a:cubicBezTo>
                          <a:pt x="7423" y="15258"/>
                          <a:pt x="7374" y="15287"/>
                          <a:pt x="7335" y="15244"/>
                        </a:cubicBezTo>
                        <a:cubicBezTo>
                          <a:pt x="7248" y="15148"/>
                          <a:pt x="7159" y="15046"/>
                          <a:pt x="7070" y="14943"/>
                        </a:cubicBezTo>
                        <a:cubicBezTo>
                          <a:pt x="6468" y="14250"/>
                          <a:pt x="5846" y="13533"/>
                          <a:pt x="5235" y="14292"/>
                        </a:cubicBezTo>
                        <a:cubicBezTo>
                          <a:pt x="5179" y="14361"/>
                          <a:pt x="5122" y="14436"/>
                          <a:pt x="5063" y="14512"/>
                        </a:cubicBezTo>
                        <a:cubicBezTo>
                          <a:pt x="4781" y="14883"/>
                          <a:pt x="4453" y="15312"/>
                          <a:pt x="4123" y="15312"/>
                        </a:cubicBezTo>
                        <a:cubicBezTo>
                          <a:pt x="3943" y="15312"/>
                          <a:pt x="3763" y="15185"/>
                          <a:pt x="3588" y="14854"/>
                        </a:cubicBezTo>
                        <a:cubicBezTo>
                          <a:pt x="3508" y="14701"/>
                          <a:pt x="3458" y="14511"/>
                          <a:pt x="3409" y="14327"/>
                        </a:cubicBezTo>
                        <a:cubicBezTo>
                          <a:pt x="3363" y="14150"/>
                          <a:pt x="3320" y="13984"/>
                          <a:pt x="3253" y="13869"/>
                        </a:cubicBezTo>
                        <a:cubicBezTo>
                          <a:pt x="3131" y="13657"/>
                          <a:pt x="2976" y="13600"/>
                          <a:pt x="2812" y="13539"/>
                        </a:cubicBezTo>
                        <a:cubicBezTo>
                          <a:pt x="2759" y="13519"/>
                          <a:pt x="2705" y="13499"/>
                          <a:pt x="2652" y="13474"/>
                        </a:cubicBezTo>
                        <a:cubicBezTo>
                          <a:pt x="2258" y="13290"/>
                          <a:pt x="2020" y="13010"/>
                          <a:pt x="1903" y="12595"/>
                        </a:cubicBezTo>
                        <a:cubicBezTo>
                          <a:pt x="1786" y="12183"/>
                          <a:pt x="1787" y="11640"/>
                          <a:pt x="1906" y="10888"/>
                        </a:cubicBezTo>
                        <a:cubicBezTo>
                          <a:pt x="1919" y="10803"/>
                          <a:pt x="1964" y="10756"/>
                          <a:pt x="2007" y="10783"/>
                        </a:cubicBezTo>
                        <a:cubicBezTo>
                          <a:pt x="2049" y="10810"/>
                          <a:pt x="2072" y="10901"/>
                          <a:pt x="2059" y="10986"/>
                        </a:cubicBezTo>
                        <a:cubicBezTo>
                          <a:pt x="1955" y="11646"/>
                          <a:pt x="1950" y="12107"/>
                          <a:pt x="2043" y="12435"/>
                        </a:cubicBezTo>
                        <a:cubicBezTo>
                          <a:pt x="2136" y="12766"/>
                          <a:pt x="2342" y="12997"/>
                          <a:pt x="2689" y="13160"/>
                        </a:cubicBezTo>
                        <a:cubicBezTo>
                          <a:pt x="2739" y="13184"/>
                          <a:pt x="2790" y="13202"/>
                          <a:pt x="2841" y="13221"/>
                        </a:cubicBezTo>
                        <a:cubicBezTo>
                          <a:pt x="3019" y="13287"/>
                          <a:pt x="3203" y="13355"/>
                          <a:pt x="3358" y="13624"/>
                        </a:cubicBezTo>
                        <a:cubicBezTo>
                          <a:pt x="3447" y="13779"/>
                          <a:pt x="3500" y="13981"/>
                          <a:pt x="3551" y="14176"/>
                        </a:cubicBezTo>
                        <a:cubicBezTo>
                          <a:pt x="3596" y="14344"/>
                          <a:pt x="3637" y="14503"/>
                          <a:pt x="3698" y="14619"/>
                        </a:cubicBezTo>
                        <a:cubicBezTo>
                          <a:pt x="4103" y="15385"/>
                          <a:pt x="4546" y="14804"/>
                          <a:pt x="4976" y="14241"/>
                        </a:cubicBezTo>
                        <a:cubicBezTo>
                          <a:pt x="5035" y="14163"/>
                          <a:pt x="5094" y="14087"/>
                          <a:pt x="5150" y="14017"/>
                        </a:cubicBezTo>
                        <a:cubicBezTo>
                          <a:pt x="5843" y="13157"/>
                          <a:pt x="6537" y="13957"/>
                          <a:pt x="7150" y="14663"/>
                        </a:cubicBezTo>
                        <a:cubicBezTo>
                          <a:pt x="7238" y="14765"/>
                          <a:pt x="7326" y="14865"/>
                          <a:pt x="7412" y="14960"/>
                        </a:cubicBezTo>
                        <a:cubicBezTo>
                          <a:pt x="7451" y="15003"/>
                          <a:pt x="7465" y="15101"/>
                          <a:pt x="7444" y="15179"/>
                        </a:cubicBezTo>
                        <a:close/>
                        <a:moveTo>
                          <a:pt x="3317" y="12160"/>
                        </a:moveTo>
                        <a:cubicBezTo>
                          <a:pt x="3565" y="12571"/>
                          <a:pt x="4004" y="12537"/>
                          <a:pt x="4305" y="12384"/>
                        </a:cubicBezTo>
                        <a:cubicBezTo>
                          <a:pt x="4590" y="12240"/>
                          <a:pt x="4860" y="11947"/>
                          <a:pt x="5121" y="11665"/>
                        </a:cubicBezTo>
                        <a:cubicBezTo>
                          <a:pt x="5321" y="11448"/>
                          <a:pt x="5529" y="11224"/>
                          <a:pt x="5745" y="11062"/>
                        </a:cubicBezTo>
                        <a:cubicBezTo>
                          <a:pt x="6534" y="10472"/>
                          <a:pt x="7286" y="10900"/>
                          <a:pt x="7863" y="12268"/>
                        </a:cubicBezTo>
                        <a:cubicBezTo>
                          <a:pt x="7892" y="12337"/>
                          <a:pt x="7888" y="12439"/>
                          <a:pt x="7854" y="12496"/>
                        </a:cubicBezTo>
                        <a:cubicBezTo>
                          <a:pt x="7820" y="12554"/>
                          <a:pt x="7769" y="12545"/>
                          <a:pt x="7740" y="12477"/>
                        </a:cubicBezTo>
                        <a:cubicBezTo>
                          <a:pt x="7211" y="11220"/>
                          <a:pt x="6522" y="10826"/>
                          <a:pt x="5801" y="11365"/>
                        </a:cubicBezTo>
                        <a:cubicBezTo>
                          <a:pt x="5595" y="11519"/>
                          <a:pt x="5393" y="11738"/>
                          <a:pt x="5197" y="11950"/>
                        </a:cubicBezTo>
                        <a:cubicBezTo>
                          <a:pt x="4927" y="12241"/>
                          <a:pt x="4648" y="12543"/>
                          <a:pt x="4344" y="12698"/>
                        </a:cubicBezTo>
                        <a:cubicBezTo>
                          <a:pt x="4205" y="12768"/>
                          <a:pt x="4046" y="12814"/>
                          <a:pt x="3887" y="12814"/>
                        </a:cubicBezTo>
                        <a:cubicBezTo>
                          <a:pt x="3641" y="12814"/>
                          <a:pt x="3393" y="12705"/>
                          <a:pt x="3215" y="12410"/>
                        </a:cubicBezTo>
                        <a:cubicBezTo>
                          <a:pt x="2779" y="11689"/>
                          <a:pt x="2995" y="10567"/>
                          <a:pt x="3153" y="9748"/>
                        </a:cubicBezTo>
                        <a:lnTo>
                          <a:pt x="3157" y="9729"/>
                        </a:lnTo>
                        <a:cubicBezTo>
                          <a:pt x="3173" y="9646"/>
                          <a:pt x="3220" y="9605"/>
                          <a:pt x="3261" y="9637"/>
                        </a:cubicBezTo>
                        <a:cubicBezTo>
                          <a:pt x="3302" y="9669"/>
                          <a:pt x="3323" y="9763"/>
                          <a:pt x="3307" y="9846"/>
                        </a:cubicBezTo>
                        <a:lnTo>
                          <a:pt x="3303" y="9865"/>
                        </a:lnTo>
                        <a:cubicBezTo>
                          <a:pt x="3155" y="10633"/>
                          <a:pt x="2971" y="11588"/>
                          <a:pt x="3317" y="12160"/>
                        </a:cubicBezTo>
                        <a:close/>
                        <a:moveTo>
                          <a:pt x="20273" y="15909"/>
                        </a:moveTo>
                        <a:cubicBezTo>
                          <a:pt x="19817" y="16707"/>
                          <a:pt x="19698" y="17174"/>
                          <a:pt x="19519" y="17881"/>
                        </a:cubicBezTo>
                        <a:cubicBezTo>
                          <a:pt x="19465" y="18093"/>
                          <a:pt x="19404" y="18332"/>
                          <a:pt x="19326" y="18610"/>
                        </a:cubicBezTo>
                        <a:cubicBezTo>
                          <a:pt x="19070" y="19525"/>
                          <a:pt x="18737" y="19617"/>
                          <a:pt x="18233" y="19758"/>
                        </a:cubicBezTo>
                        <a:cubicBezTo>
                          <a:pt x="18109" y="19792"/>
                          <a:pt x="17981" y="19828"/>
                          <a:pt x="17844" y="19879"/>
                        </a:cubicBezTo>
                        <a:cubicBezTo>
                          <a:pt x="17659" y="19947"/>
                          <a:pt x="17481" y="20045"/>
                          <a:pt x="17307" y="20156"/>
                        </a:cubicBezTo>
                        <a:cubicBezTo>
                          <a:pt x="17298" y="19718"/>
                          <a:pt x="17398" y="19550"/>
                          <a:pt x="17526" y="19342"/>
                        </a:cubicBezTo>
                        <a:cubicBezTo>
                          <a:pt x="17630" y="19171"/>
                          <a:pt x="17749" y="18977"/>
                          <a:pt x="17800" y="18616"/>
                        </a:cubicBezTo>
                        <a:cubicBezTo>
                          <a:pt x="17834" y="18374"/>
                          <a:pt x="17804" y="18145"/>
                          <a:pt x="17777" y="17943"/>
                        </a:cubicBezTo>
                        <a:cubicBezTo>
                          <a:pt x="17746" y="17705"/>
                          <a:pt x="17719" y="17499"/>
                          <a:pt x="17781" y="17275"/>
                        </a:cubicBezTo>
                        <a:cubicBezTo>
                          <a:pt x="17888" y="16892"/>
                          <a:pt x="18077" y="16755"/>
                          <a:pt x="18277" y="16609"/>
                        </a:cubicBezTo>
                        <a:cubicBezTo>
                          <a:pt x="18585" y="16384"/>
                          <a:pt x="18934" y="16130"/>
                          <a:pt x="18842" y="14863"/>
                        </a:cubicBezTo>
                        <a:cubicBezTo>
                          <a:pt x="18835" y="14775"/>
                          <a:pt x="18794" y="14713"/>
                          <a:pt x="18750" y="14727"/>
                        </a:cubicBezTo>
                        <a:cubicBezTo>
                          <a:pt x="18707" y="14739"/>
                          <a:pt x="18676" y="14822"/>
                          <a:pt x="18683" y="14910"/>
                        </a:cubicBezTo>
                        <a:cubicBezTo>
                          <a:pt x="18756" y="15916"/>
                          <a:pt x="18532" y="16079"/>
                          <a:pt x="18222" y="16305"/>
                        </a:cubicBezTo>
                        <a:cubicBezTo>
                          <a:pt x="18014" y="16457"/>
                          <a:pt x="17778" y="16629"/>
                          <a:pt x="17641" y="17116"/>
                        </a:cubicBezTo>
                        <a:cubicBezTo>
                          <a:pt x="17547" y="17455"/>
                          <a:pt x="17587" y="17758"/>
                          <a:pt x="17622" y="18026"/>
                        </a:cubicBezTo>
                        <a:cubicBezTo>
                          <a:pt x="17646" y="18211"/>
                          <a:pt x="17667" y="18371"/>
                          <a:pt x="17645" y="18527"/>
                        </a:cubicBezTo>
                        <a:cubicBezTo>
                          <a:pt x="17608" y="18790"/>
                          <a:pt x="17519" y="18937"/>
                          <a:pt x="17424" y="19091"/>
                        </a:cubicBezTo>
                        <a:cubicBezTo>
                          <a:pt x="17331" y="19244"/>
                          <a:pt x="17231" y="19413"/>
                          <a:pt x="17180" y="19693"/>
                        </a:cubicBezTo>
                        <a:cubicBezTo>
                          <a:pt x="17014" y="19511"/>
                          <a:pt x="16918" y="19185"/>
                          <a:pt x="16816" y="18841"/>
                        </a:cubicBezTo>
                        <a:cubicBezTo>
                          <a:pt x="16760" y="18651"/>
                          <a:pt x="16702" y="18453"/>
                          <a:pt x="16630" y="18275"/>
                        </a:cubicBezTo>
                        <a:cubicBezTo>
                          <a:pt x="16281" y="17409"/>
                          <a:pt x="15974" y="17453"/>
                          <a:pt x="15511" y="17520"/>
                        </a:cubicBezTo>
                        <a:lnTo>
                          <a:pt x="15472" y="17526"/>
                        </a:lnTo>
                        <a:cubicBezTo>
                          <a:pt x="15428" y="17532"/>
                          <a:pt x="15394" y="17609"/>
                          <a:pt x="15397" y="17698"/>
                        </a:cubicBezTo>
                        <a:cubicBezTo>
                          <a:pt x="15401" y="17787"/>
                          <a:pt x="15438" y="17852"/>
                          <a:pt x="15483" y="17848"/>
                        </a:cubicBezTo>
                        <a:lnTo>
                          <a:pt x="15522" y="17842"/>
                        </a:lnTo>
                        <a:cubicBezTo>
                          <a:pt x="15979" y="17776"/>
                          <a:pt x="16209" y="17743"/>
                          <a:pt x="16505" y="18478"/>
                        </a:cubicBezTo>
                        <a:cubicBezTo>
                          <a:pt x="16570" y="18639"/>
                          <a:pt x="16625" y="18826"/>
                          <a:pt x="16678" y="19006"/>
                        </a:cubicBezTo>
                        <a:cubicBezTo>
                          <a:pt x="16795" y="19400"/>
                          <a:pt x="16916" y="19804"/>
                          <a:pt x="17147" y="20017"/>
                        </a:cubicBezTo>
                        <a:cubicBezTo>
                          <a:pt x="17145" y="20078"/>
                          <a:pt x="17144" y="20142"/>
                          <a:pt x="17147" y="20211"/>
                        </a:cubicBezTo>
                        <a:cubicBezTo>
                          <a:pt x="17147" y="20228"/>
                          <a:pt x="17150" y="20243"/>
                          <a:pt x="17153" y="20258"/>
                        </a:cubicBezTo>
                        <a:cubicBezTo>
                          <a:pt x="17043" y="20333"/>
                          <a:pt x="16935" y="20411"/>
                          <a:pt x="16828" y="20488"/>
                        </a:cubicBezTo>
                        <a:cubicBezTo>
                          <a:pt x="16590" y="20661"/>
                          <a:pt x="16344" y="20839"/>
                          <a:pt x="16095" y="20968"/>
                        </a:cubicBezTo>
                        <a:cubicBezTo>
                          <a:pt x="15936" y="21050"/>
                          <a:pt x="15781" y="21090"/>
                          <a:pt x="15619" y="21090"/>
                        </a:cubicBezTo>
                        <a:lnTo>
                          <a:pt x="15619" y="21090"/>
                        </a:lnTo>
                        <a:cubicBezTo>
                          <a:pt x="15324" y="21090"/>
                          <a:pt x="15050" y="20954"/>
                          <a:pt x="14761" y="20811"/>
                        </a:cubicBezTo>
                        <a:cubicBezTo>
                          <a:pt x="14519" y="20691"/>
                          <a:pt x="14268" y="20567"/>
                          <a:pt x="13986" y="20513"/>
                        </a:cubicBezTo>
                        <a:cubicBezTo>
                          <a:pt x="13956" y="20507"/>
                          <a:pt x="13927" y="20505"/>
                          <a:pt x="13898" y="20505"/>
                        </a:cubicBezTo>
                        <a:cubicBezTo>
                          <a:pt x="13848" y="20505"/>
                          <a:pt x="13799" y="20513"/>
                          <a:pt x="13751" y="20527"/>
                        </a:cubicBezTo>
                        <a:cubicBezTo>
                          <a:pt x="13211" y="20207"/>
                          <a:pt x="12738" y="19829"/>
                          <a:pt x="12791" y="18870"/>
                        </a:cubicBezTo>
                        <a:cubicBezTo>
                          <a:pt x="12829" y="18158"/>
                          <a:pt x="13115" y="17705"/>
                          <a:pt x="13416" y="17225"/>
                        </a:cubicBezTo>
                        <a:cubicBezTo>
                          <a:pt x="13613" y="16913"/>
                          <a:pt x="13816" y="16591"/>
                          <a:pt x="13944" y="16188"/>
                        </a:cubicBezTo>
                        <a:cubicBezTo>
                          <a:pt x="14212" y="15348"/>
                          <a:pt x="14224" y="14458"/>
                          <a:pt x="13979" y="13614"/>
                        </a:cubicBezTo>
                        <a:cubicBezTo>
                          <a:pt x="13600" y="12312"/>
                          <a:pt x="12648" y="11363"/>
                          <a:pt x="11809" y="11458"/>
                        </a:cubicBezTo>
                        <a:cubicBezTo>
                          <a:pt x="11228" y="11523"/>
                          <a:pt x="10793" y="12080"/>
                          <a:pt x="10584" y="13026"/>
                        </a:cubicBezTo>
                        <a:cubicBezTo>
                          <a:pt x="10566" y="13107"/>
                          <a:pt x="10585" y="13203"/>
                          <a:pt x="10625" y="13239"/>
                        </a:cubicBezTo>
                        <a:cubicBezTo>
                          <a:pt x="10666" y="13276"/>
                          <a:pt x="10713" y="13238"/>
                          <a:pt x="10731" y="13157"/>
                        </a:cubicBezTo>
                        <a:cubicBezTo>
                          <a:pt x="10966" y="12094"/>
                          <a:pt x="11452" y="11822"/>
                          <a:pt x="11818" y="11781"/>
                        </a:cubicBezTo>
                        <a:cubicBezTo>
                          <a:pt x="12599" y="11694"/>
                          <a:pt x="13489" y="12570"/>
                          <a:pt x="13840" y="13778"/>
                        </a:cubicBezTo>
                        <a:cubicBezTo>
                          <a:pt x="14052" y="14509"/>
                          <a:pt x="14042" y="15283"/>
                          <a:pt x="13809" y="16014"/>
                        </a:cubicBezTo>
                        <a:cubicBezTo>
                          <a:pt x="13695" y="16371"/>
                          <a:pt x="13512" y="16663"/>
                          <a:pt x="13317" y="16972"/>
                        </a:cubicBezTo>
                        <a:cubicBezTo>
                          <a:pt x="13002" y="17471"/>
                          <a:pt x="12677" y="17988"/>
                          <a:pt x="12631" y="18834"/>
                        </a:cubicBezTo>
                        <a:cubicBezTo>
                          <a:pt x="12573" y="19898"/>
                          <a:pt x="13034" y="20389"/>
                          <a:pt x="13448" y="20675"/>
                        </a:cubicBezTo>
                        <a:cubicBezTo>
                          <a:pt x="13386" y="20715"/>
                          <a:pt x="13325" y="20758"/>
                          <a:pt x="13265" y="20802"/>
                        </a:cubicBezTo>
                        <a:cubicBezTo>
                          <a:pt x="13047" y="20959"/>
                          <a:pt x="12844" y="21107"/>
                          <a:pt x="12638" y="21064"/>
                        </a:cubicBezTo>
                        <a:cubicBezTo>
                          <a:pt x="12353" y="21005"/>
                          <a:pt x="12153" y="20717"/>
                          <a:pt x="11956" y="20402"/>
                        </a:cubicBezTo>
                        <a:cubicBezTo>
                          <a:pt x="11928" y="20356"/>
                          <a:pt x="11899" y="20310"/>
                          <a:pt x="11871" y="20263"/>
                        </a:cubicBezTo>
                        <a:cubicBezTo>
                          <a:pt x="11776" y="20109"/>
                          <a:pt x="11679" y="19949"/>
                          <a:pt x="11570" y="19800"/>
                        </a:cubicBezTo>
                        <a:cubicBezTo>
                          <a:pt x="11122" y="19183"/>
                          <a:pt x="10612" y="18895"/>
                          <a:pt x="9963" y="18895"/>
                        </a:cubicBezTo>
                        <a:cubicBezTo>
                          <a:pt x="9636" y="18895"/>
                          <a:pt x="9306" y="18965"/>
                          <a:pt x="8996" y="19036"/>
                        </a:cubicBezTo>
                        <a:cubicBezTo>
                          <a:pt x="8953" y="19046"/>
                          <a:pt x="8909" y="19052"/>
                          <a:pt x="8865" y="19059"/>
                        </a:cubicBezTo>
                        <a:cubicBezTo>
                          <a:pt x="8652" y="18448"/>
                          <a:pt x="8568" y="17403"/>
                          <a:pt x="8678" y="16556"/>
                        </a:cubicBezTo>
                        <a:cubicBezTo>
                          <a:pt x="8729" y="16157"/>
                          <a:pt x="8872" y="15460"/>
                          <a:pt x="9248" y="15268"/>
                        </a:cubicBezTo>
                        <a:cubicBezTo>
                          <a:pt x="9251" y="15266"/>
                          <a:pt x="9253" y="15265"/>
                          <a:pt x="9256" y="15263"/>
                        </a:cubicBezTo>
                        <a:cubicBezTo>
                          <a:pt x="9269" y="15253"/>
                          <a:pt x="9280" y="15241"/>
                          <a:pt x="9289" y="15229"/>
                        </a:cubicBezTo>
                        <a:cubicBezTo>
                          <a:pt x="9554" y="15686"/>
                          <a:pt x="9964" y="15910"/>
                          <a:pt x="10537" y="15910"/>
                        </a:cubicBezTo>
                        <a:cubicBezTo>
                          <a:pt x="10541" y="15910"/>
                          <a:pt x="10546" y="15910"/>
                          <a:pt x="10551" y="15910"/>
                        </a:cubicBezTo>
                        <a:cubicBezTo>
                          <a:pt x="10595" y="15909"/>
                          <a:pt x="10631" y="15837"/>
                          <a:pt x="10631" y="15747"/>
                        </a:cubicBezTo>
                        <a:cubicBezTo>
                          <a:pt x="10631" y="15658"/>
                          <a:pt x="10595" y="15586"/>
                          <a:pt x="10551" y="15586"/>
                        </a:cubicBezTo>
                        <a:cubicBezTo>
                          <a:pt x="10551" y="15586"/>
                          <a:pt x="10551" y="15586"/>
                          <a:pt x="10551" y="15586"/>
                        </a:cubicBezTo>
                        <a:cubicBezTo>
                          <a:pt x="9927" y="15583"/>
                          <a:pt x="9502" y="15312"/>
                          <a:pt x="9285" y="14759"/>
                        </a:cubicBezTo>
                        <a:cubicBezTo>
                          <a:pt x="9090" y="14262"/>
                          <a:pt x="9051" y="13511"/>
                          <a:pt x="9170" y="12526"/>
                        </a:cubicBezTo>
                        <a:cubicBezTo>
                          <a:pt x="9406" y="10561"/>
                          <a:pt x="9985" y="9322"/>
                          <a:pt x="10889" y="8844"/>
                        </a:cubicBezTo>
                        <a:cubicBezTo>
                          <a:pt x="12049" y="8231"/>
                          <a:pt x="13249" y="8495"/>
                          <a:pt x="14359" y="9608"/>
                        </a:cubicBezTo>
                        <a:cubicBezTo>
                          <a:pt x="14450" y="9700"/>
                          <a:pt x="14546" y="9788"/>
                          <a:pt x="14643" y="9877"/>
                        </a:cubicBezTo>
                        <a:cubicBezTo>
                          <a:pt x="14807" y="10028"/>
                          <a:pt x="14977" y="10184"/>
                          <a:pt x="15125" y="10361"/>
                        </a:cubicBezTo>
                        <a:cubicBezTo>
                          <a:pt x="15238" y="10493"/>
                          <a:pt x="15328" y="10697"/>
                          <a:pt x="15423" y="10914"/>
                        </a:cubicBezTo>
                        <a:cubicBezTo>
                          <a:pt x="15507" y="11104"/>
                          <a:pt x="15594" y="11300"/>
                          <a:pt x="15700" y="11455"/>
                        </a:cubicBezTo>
                        <a:cubicBezTo>
                          <a:pt x="15734" y="11505"/>
                          <a:pt x="15781" y="11493"/>
                          <a:pt x="15808" y="11429"/>
                        </a:cubicBezTo>
                        <a:cubicBezTo>
                          <a:pt x="15973" y="11042"/>
                          <a:pt x="16303" y="11007"/>
                          <a:pt x="16568" y="10979"/>
                        </a:cubicBezTo>
                        <a:cubicBezTo>
                          <a:pt x="16603" y="10975"/>
                          <a:pt x="16638" y="10972"/>
                          <a:pt x="16670" y="10968"/>
                        </a:cubicBezTo>
                        <a:cubicBezTo>
                          <a:pt x="17073" y="10915"/>
                          <a:pt x="17391" y="11126"/>
                          <a:pt x="17759" y="11371"/>
                        </a:cubicBezTo>
                        <a:cubicBezTo>
                          <a:pt x="17811" y="11406"/>
                          <a:pt x="17864" y="11441"/>
                          <a:pt x="17919" y="11476"/>
                        </a:cubicBezTo>
                        <a:cubicBezTo>
                          <a:pt x="18191" y="11652"/>
                          <a:pt x="18474" y="11757"/>
                          <a:pt x="18748" y="11858"/>
                        </a:cubicBezTo>
                        <a:cubicBezTo>
                          <a:pt x="18958" y="11935"/>
                          <a:pt x="19176" y="12016"/>
                          <a:pt x="19384" y="12128"/>
                        </a:cubicBezTo>
                        <a:cubicBezTo>
                          <a:pt x="20127" y="12526"/>
                          <a:pt x="20592" y="12490"/>
                          <a:pt x="20808" y="12017"/>
                        </a:cubicBezTo>
                        <a:cubicBezTo>
                          <a:pt x="20838" y="11951"/>
                          <a:pt x="20836" y="11849"/>
                          <a:pt x="20803" y="11789"/>
                        </a:cubicBezTo>
                        <a:cubicBezTo>
                          <a:pt x="20770" y="11728"/>
                          <a:pt x="20719" y="11732"/>
                          <a:pt x="20689" y="11798"/>
                        </a:cubicBezTo>
                        <a:cubicBezTo>
                          <a:pt x="20573" y="12053"/>
                          <a:pt x="20260" y="12263"/>
                          <a:pt x="19426" y="11815"/>
                        </a:cubicBezTo>
                        <a:cubicBezTo>
                          <a:pt x="19211" y="11700"/>
                          <a:pt x="18990" y="11619"/>
                          <a:pt x="18777" y="11540"/>
                        </a:cubicBezTo>
                        <a:cubicBezTo>
                          <a:pt x="18508" y="11441"/>
                          <a:pt x="18231" y="11338"/>
                          <a:pt x="17968" y="11168"/>
                        </a:cubicBezTo>
                        <a:cubicBezTo>
                          <a:pt x="17914" y="11133"/>
                          <a:pt x="17861" y="11098"/>
                          <a:pt x="17809" y="11064"/>
                        </a:cubicBezTo>
                        <a:cubicBezTo>
                          <a:pt x="17425" y="10809"/>
                          <a:pt x="17094" y="10588"/>
                          <a:pt x="16660" y="10645"/>
                        </a:cubicBezTo>
                        <a:cubicBezTo>
                          <a:pt x="16628" y="10649"/>
                          <a:pt x="16594" y="10653"/>
                          <a:pt x="16560" y="10656"/>
                        </a:cubicBezTo>
                        <a:cubicBezTo>
                          <a:pt x="16288" y="10685"/>
                          <a:pt x="15955" y="10720"/>
                          <a:pt x="15740" y="11108"/>
                        </a:cubicBezTo>
                        <a:cubicBezTo>
                          <a:pt x="15671" y="10988"/>
                          <a:pt x="15609" y="10847"/>
                          <a:pt x="15543" y="10699"/>
                        </a:cubicBezTo>
                        <a:cubicBezTo>
                          <a:pt x="15444" y="10474"/>
                          <a:pt x="15341" y="10241"/>
                          <a:pt x="15207" y="10082"/>
                        </a:cubicBezTo>
                        <a:cubicBezTo>
                          <a:pt x="15051" y="9897"/>
                          <a:pt x="14877" y="9738"/>
                          <a:pt x="14710" y="9583"/>
                        </a:cubicBezTo>
                        <a:cubicBezTo>
                          <a:pt x="14615" y="9496"/>
                          <a:pt x="14521" y="9409"/>
                          <a:pt x="14430" y="9319"/>
                        </a:cubicBezTo>
                        <a:cubicBezTo>
                          <a:pt x="13569" y="8455"/>
                          <a:pt x="12654" y="8087"/>
                          <a:pt x="11744" y="8228"/>
                        </a:cubicBezTo>
                        <a:cubicBezTo>
                          <a:pt x="11739" y="8210"/>
                          <a:pt x="11734" y="8193"/>
                          <a:pt x="11726" y="8179"/>
                        </a:cubicBezTo>
                        <a:cubicBezTo>
                          <a:pt x="11135" y="7090"/>
                          <a:pt x="10583" y="6381"/>
                          <a:pt x="9812" y="6456"/>
                        </a:cubicBezTo>
                        <a:cubicBezTo>
                          <a:pt x="9482" y="6489"/>
                          <a:pt x="9155" y="6602"/>
                          <a:pt x="8838" y="6712"/>
                        </a:cubicBezTo>
                        <a:cubicBezTo>
                          <a:pt x="8444" y="6849"/>
                          <a:pt x="8036" y="6990"/>
                          <a:pt x="7627" y="6971"/>
                        </a:cubicBezTo>
                        <a:cubicBezTo>
                          <a:pt x="6738" y="6928"/>
                          <a:pt x="5964" y="6168"/>
                          <a:pt x="5654" y="5036"/>
                        </a:cubicBezTo>
                        <a:cubicBezTo>
                          <a:pt x="5422" y="4190"/>
                          <a:pt x="5465" y="3186"/>
                          <a:pt x="5779" y="2134"/>
                        </a:cubicBezTo>
                        <a:cubicBezTo>
                          <a:pt x="5801" y="2057"/>
                          <a:pt x="5789" y="1958"/>
                          <a:pt x="5751" y="1912"/>
                        </a:cubicBezTo>
                        <a:cubicBezTo>
                          <a:pt x="5713" y="1866"/>
                          <a:pt x="5663" y="1891"/>
                          <a:pt x="5641" y="1968"/>
                        </a:cubicBezTo>
                        <a:cubicBezTo>
                          <a:pt x="5205" y="3429"/>
                          <a:pt x="5331" y="4528"/>
                          <a:pt x="5513" y="5192"/>
                        </a:cubicBezTo>
                        <a:cubicBezTo>
                          <a:pt x="5608" y="5540"/>
                          <a:pt x="5744" y="5854"/>
                          <a:pt x="5909" y="6128"/>
                        </a:cubicBezTo>
                        <a:cubicBezTo>
                          <a:pt x="5905" y="6145"/>
                          <a:pt x="5902" y="6163"/>
                          <a:pt x="5901" y="6183"/>
                        </a:cubicBezTo>
                        <a:cubicBezTo>
                          <a:pt x="5866" y="6989"/>
                          <a:pt x="5456" y="7497"/>
                          <a:pt x="5118" y="7782"/>
                        </a:cubicBezTo>
                        <a:cubicBezTo>
                          <a:pt x="4690" y="8143"/>
                          <a:pt x="4198" y="8305"/>
                          <a:pt x="3906" y="8334"/>
                        </a:cubicBezTo>
                        <a:cubicBezTo>
                          <a:pt x="3862" y="8338"/>
                          <a:pt x="3828" y="8414"/>
                          <a:pt x="3830" y="8503"/>
                        </a:cubicBezTo>
                        <a:cubicBezTo>
                          <a:pt x="3832" y="8590"/>
                          <a:pt x="3868" y="8657"/>
                          <a:pt x="3910" y="8657"/>
                        </a:cubicBezTo>
                        <a:cubicBezTo>
                          <a:pt x="3912" y="8657"/>
                          <a:pt x="3913" y="8657"/>
                          <a:pt x="3914" y="8656"/>
                        </a:cubicBezTo>
                        <a:cubicBezTo>
                          <a:pt x="4433" y="8605"/>
                          <a:pt x="5905" y="8068"/>
                          <a:pt x="6052" y="6346"/>
                        </a:cubicBezTo>
                        <a:cubicBezTo>
                          <a:pt x="6463" y="6915"/>
                          <a:pt x="7019" y="7265"/>
                          <a:pt x="7624" y="7294"/>
                        </a:cubicBezTo>
                        <a:cubicBezTo>
                          <a:pt x="8047" y="7315"/>
                          <a:pt x="8463" y="7170"/>
                          <a:pt x="8865" y="7031"/>
                        </a:cubicBezTo>
                        <a:cubicBezTo>
                          <a:pt x="9177" y="6922"/>
                          <a:pt x="9499" y="6811"/>
                          <a:pt x="9820" y="6779"/>
                        </a:cubicBezTo>
                        <a:cubicBezTo>
                          <a:pt x="10505" y="6711"/>
                          <a:pt x="10992" y="7295"/>
                          <a:pt x="11536" y="8269"/>
                        </a:cubicBezTo>
                        <a:cubicBezTo>
                          <a:pt x="11306" y="8324"/>
                          <a:pt x="11076" y="8411"/>
                          <a:pt x="10849" y="8531"/>
                        </a:cubicBezTo>
                        <a:cubicBezTo>
                          <a:pt x="9896" y="9035"/>
                          <a:pt x="9261" y="10390"/>
                          <a:pt x="9014" y="12450"/>
                        </a:cubicBezTo>
                        <a:cubicBezTo>
                          <a:pt x="8887" y="13507"/>
                          <a:pt x="8931" y="14332"/>
                          <a:pt x="9142" y="14909"/>
                        </a:cubicBezTo>
                        <a:cubicBezTo>
                          <a:pt x="9129" y="14933"/>
                          <a:pt x="9118" y="14965"/>
                          <a:pt x="9115" y="15004"/>
                        </a:cubicBezTo>
                        <a:cubicBezTo>
                          <a:pt x="9115" y="15008"/>
                          <a:pt x="9114" y="15011"/>
                          <a:pt x="9114" y="15014"/>
                        </a:cubicBezTo>
                        <a:cubicBezTo>
                          <a:pt x="8825" y="15233"/>
                          <a:pt x="8617" y="15744"/>
                          <a:pt x="8522" y="16474"/>
                        </a:cubicBezTo>
                        <a:cubicBezTo>
                          <a:pt x="8409" y="17347"/>
                          <a:pt x="8481" y="18383"/>
                          <a:pt x="8682" y="19081"/>
                        </a:cubicBezTo>
                        <a:cubicBezTo>
                          <a:pt x="8636" y="19084"/>
                          <a:pt x="8591" y="19089"/>
                          <a:pt x="8546" y="19089"/>
                        </a:cubicBezTo>
                        <a:cubicBezTo>
                          <a:pt x="7858" y="19089"/>
                          <a:pt x="7254" y="18718"/>
                          <a:pt x="6555" y="18289"/>
                        </a:cubicBezTo>
                        <a:lnTo>
                          <a:pt x="6379" y="18181"/>
                        </a:lnTo>
                        <a:cubicBezTo>
                          <a:pt x="6098" y="18010"/>
                          <a:pt x="5817" y="17836"/>
                          <a:pt x="5536" y="17661"/>
                        </a:cubicBezTo>
                        <a:cubicBezTo>
                          <a:pt x="4925" y="17281"/>
                          <a:pt x="4292" y="16888"/>
                          <a:pt x="3664" y="16534"/>
                        </a:cubicBezTo>
                        <a:cubicBezTo>
                          <a:pt x="3395" y="16382"/>
                          <a:pt x="3121" y="16309"/>
                          <a:pt x="2855" y="16238"/>
                        </a:cubicBezTo>
                        <a:cubicBezTo>
                          <a:pt x="2322" y="16096"/>
                          <a:pt x="1819" y="15962"/>
                          <a:pt x="1410" y="15225"/>
                        </a:cubicBezTo>
                        <a:cubicBezTo>
                          <a:pt x="1390" y="15189"/>
                          <a:pt x="1371" y="15151"/>
                          <a:pt x="1351" y="15113"/>
                        </a:cubicBezTo>
                        <a:cubicBezTo>
                          <a:pt x="1186" y="14194"/>
                          <a:pt x="1123" y="13191"/>
                          <a:pt x="1061" y="12220"/>
                        </a:cubicBezTo>
                        <a:cubicBezTo>
                          <a:pt x="995" y="11174"/>
                          <a:pt x="926" y="10093"/>
                          <a:pt x="732" y="9079"/>
                        </a:cubicBezTo>
                        <a:cubicBezTo>
                          <a:pt x="672" y="8763"/>
                          <a:pt x="602" y="8477"/>
                          <a:pt x="534" y="8201"/>
                        </a:cubicBezTo>
                        <a:cubicBezTo>
                          <a:pt x="424" y="7756"/>
                          <a:pt x="321" y="7335"/>
                          <a:pt x="269" y="6832"/>
                        </a:cubicBezTo>
                        <a:cubicBezTo>
                          <a:pt x="261" y="6755"/>
                          <a:pt x="255" y="6671"/>
                          <a:pt x="251" y="6583"/>
                        </a:cubicBezTo>
                        <a:cubicBezTo>
                          <a:pt x="679" y="6585"/>
                          <a:pt x="1119" y="7076"/>
                          <a:pt x="1393" y="7550"/>
                        </a:cubicBezTo>
                        <a:cubicBezTo>
                          <a:pt x="1408" y="7576"/>
                          <a:pt x="1427" y="7589"/>
                          <a:pt x="1445" y="7589"/>
                        </a:cubicBezTo>
                        <a:cubicBezTo>
                          <a:pt x="1468" y="7589"/>
                          <a:pt x="1490" y="7570"/>
                          <a:pt x="1506" y="7533"/>
                        </a:cubicBezTo>
                        <a:cubicBezTo>
                          <a:pt x="1535" y="7465"/>
                          <a:pt x="1531" y="7363"/>
                          <a:pt x="1498" y="7305"/>
                        </a:cubicBezTo>
                        <a:cubicBezTo>
                          <a:pt x="1199" y="6789"/>
                          <a:pt x="718" y="6256"/>
                          <a:pt x="241" y="6260"/>
                        </a:cubicBezTo>
                        <a:cubicBezTo>
                          <a:pt x="234" y="5769"/>
                          <a:pt x="261" y="5242"/>
                          <a:pt x="278" y="5021"/>
                        </a:cubicBezTo>
                        <a:cubicBezTo>
                          <a:pt x="958" y="4256"/>
                          <a:pt x="1609" y="4061"/>
                          <a:pt x="2240" y="3872"/>
                        </a:cubicBezTo>
                        <a:cubicBezTo>
                          <a:pt x="2438" y="3812"/>
                          <a:pt x="2624" y="3757"/>
                          <a:pt x="2808" y="3684"/>
                        </a:cubicBezTo>
                        <a:cubicBezTo>
                          <a:pt x="3554" y="3389"/>
                          <a:pt x="4258" y="2690"/>
                          <a:pt x="4938" y="2014"/>
                        </a:cubicBezTo>
                        <a:cubicBezTo>
                          <a:pt x="5420" y="1535"/>
                          <a:pt x="5918" y="1039"/>
                          <a:pt x="6420" y="702"/>
                        </a:cubicBezTo>
                        <a:cubicBezTo>
                          <a:pt x="6638" y="556"/>
                          <a:pt x="6865" y="485"/>
                          <a:pt x="7113" y="485"/>
                        </a:cubicBezTo>
                        <a:cubicBezTo>
                          <a:pt x="7467" y="485"/>
                          <a:pt x="7811" y="626"/>
                          <a:pt x="8175" y="776"/>
                        </a:cubicBezTo>
                        <a:cubicBezTo>
                          <a:pt x="8517" y="917"/>
                          <a:pt x="8872" y="1063"/>
                          <a:pt x="9239" y="1082"/>
                        </a:cubicBezTo>
                        <a:cubicBezTo>
                          <a:pt x="9549" y="1100"/>
                          <a:pt x="9800" y="980"/>
                          <a:pt x="10021" y="875"/>
                        </a:cubicBezTo>
                        <a:cubicBezTo>
                          <a:pt x="10191" y="795"/>
                          <a:pt x="10338" y="726"/>
                          <a:pt x="10483" y="726"/>
                        </a:cubicBezTo>
                        <a:cubicBezTo>
                          <a:pt x="10636" y="726"/>
                          <a:pt x="10850" y="794"/>
                          <a:pt x="11141" y="1323"/>
                        </a:cubicBezTo>
                        <a:cubicBezTo>
                          <a:pt x="11541" y="2048"/>
                          <a:pt x="12083" y="2070"/>
                          <a:pt x="12607" y="2091"/>
                        </a:cubicBezTo>
                        <a:cubicBezTo>
                          <a:pt x="12913" y="2104"/>
                          <a:pt x="13203" y="2115"/>
                          <a:pt x="13441" y="2269"/>
                        </a:cubicBezTo>
                        <a:cubicBezTo>
                          <a:pt x="13495" y="2384"/>
                          <a:pt x="13551" y="2501"/>
                          <a:pt x="13608" y="2622"/>
                        </a:cubicBezTo>
                        <a:cubicBezTo>
                          <a:pt x="13711" y="2841"/>
                          <a:pt x="13819" y="3070"/>
                          <a:pt x="13935" y="3311"/>
                        </a:cubicBezTo>
                        <a:cubicBezTo>
                          <a:pt x="14511" y="4510"/>
                          <a:pt x="15426" y="5133"/>
                          <a:pt x="16233" y="5682"/>
                        </a:cubicBezTo>
                        <a:cubicBezTo>
                          <a:pt x="16446" y="5827"/>
                          <a:pt x="16646" y="5963"/>
                          <a:pt x="16835" y="6106"/>
                        </a:cubicBezTo>
                        <a:lnTo>
                          <a:pt x="16875" y="6136"/>
                        </a:lnTo>
                        <a:cubicBezTo>
                          <a:pt x="17623" y="6700"/>
                          <a:pt x="18470" y="7340"/>
                          <a:pt x="19307" y="7340"/>
                        </a:cubicBezTo>
                        <a:cubicBezTo>
                          <a:pt x="19598" y="7340"/>
                          <a:pt x="19873" y="7260"/>
                          <a:pt x="20127" y="7104"/>
                        </a:cubicBezTo>
                        <a:cubicBezTo>
                          <a:pt x="20178" y="8064"/>
                          <a:pt x="20355" y="9042"/>
                          <a:pt x="20527" y="9991"/>
                        </a:cubicBezTo>
                        <a:cubicBezTo>
                          <a:pt x="20915" y="12128"/>
                          <a:pt x="21281" y="14147"/>
                          <a:pt x="20273" y="15909"/>
                        </a:cubicBezTo>
                        <a:close/>
                        <a:moveTo>
                          <a:pt x="20754" y="9825"/>
                        </a:moveTo>
                        <a:cubicBezTo>
                          <a:pt x="20569" y="8805"/>
                          <a:pt x="20377" y="7750"/>
                          <a:pt x="20356" y="6763"/>
                        </a:cubicBezTo>
                        <a:cubicBezTo>
                          <a:pt x="20355" y="6685"/>
                          <a:pt x="20335" y="6614"/>
                          <a:pt x="20302" y="6571"/>
                        </a:cubicBezTo>
                        <a:cubicBezTo>
                          <a:pt x="20270" y="6528"/>
                          <a:pt x="20229" y="6519"/>
                          <a:pt x="20193" y="6546"/>
                        </a:cubicBezTo>
                        <a:cubicBezTo>
                          <a:pt x="19921" y="6754"/>
                          <a:pt x="19631" y="6855"/>
                          <a:pt x="19307" y="6855"/>
                        </a:cubicBezTo>
                        <a:cubicBezTo>
                          <a:pt x="18514" y="6855"/>
                          <a:pt x="17688" y="6232"/>
                          <a:pt x="16959" y="5682"/>
                        </a:cubicBezTo>
                        <a:lnTo>
                          <a:pt x="16920" y="5652"/>
                        </a:lnTo>
                        <a:cubicBezTo>
                          <a:pt x="16727" y="5507"/>
                          <a:pt x="16525" y="5369"/>
                          <a:pt x="16310" y="5223"/>
                        </a:cubicBezTo>
                        <a:cubicBezTo>
                          <a:pt x="15529" y="4691"/>
                          <a:pt x="14644" y="4088"/>
                          <a:pt x="14108" y="2974"/>
                        </a:cubicBezTo>
                        <a:cubicBezTo>
                          <a:pt x="13993" y="2734"/>
                          <a:pt x="13885" y="2506"/>
                          <a:pt x="13782" y="2288"/>
                        </a:cubicBezTo>
                        <a:cubicBezTo>
                          <a:pt x="13718" y="2151"/>
                          <a:pt x="13655" y="2019"/>
                          <a:pt x="13594" y="1891"/>
                        </a:cubicBezTo>
                        <a:cubicBezTo>
                          <a:pt x="13581" y="1864"/>
                          <a:pt x="13565" y="1843"/>
                          <a:pt x="13547" y="1830"/>
                        </a:cubicBezTo>
                        <a:cubicBezTo>
                          <a:pt x="13268" y="1633"/>
                          <a:pt x="12934" y="1620"/>
                          <a:pt x="12612" y="1606"/>
                        </a:cubicBezTo>
                        <a:cubicBezTo>
                          <a:pt x="12132" y="1587"/>
                          <a:pt x="11636" y="1567"/>
                          <a:pt x="11303" y="963"/>
                        </a:cubicBezTo>
                        <a:cubicBezTo>
                          <a:pt x="11031" y="470"/>
                          <a:pt x="10771" y="241"/>
                          <a:pt x="10483" y="241"/>
                        </a:cubicBezTo>
                        <a:cubicBezTo>
                          <a:pt x="10310" y="241"/>
                          <a:pt x="10143" y="320"/>
                          <a:pt x="9966" y="403"/>
                        </a:cubicBezTo>
                        <a:cubicBezTo>
                          <a:pt x="9749" y="506"/>
                          <a:pt x="9524" y="613"/>
                          <a:pt x="9246" y="598"/>
                        </a:cubicBezTo>
                        <a:cubicBezTo>
                          <a:pt x="8900" y="579"/>
                          <a:pt x="8556" y="438"/>
                          <a:pt x="8223" y="301"/>
                        </a:cubicBezTo>
                        <a:cubicBezTo>
                          <a:pt x="7863" y="153"/>
                          <a:pt x="7491" y="0"/>
                          <a:pt x="7113" y="0"/>
                        </a:cubicBezTo>
                        <a:cubicBezTo>
                          <a:pt x="6839" y="0"/>
                          <a:pt x="6587" y="79"/>
                          <a:pt x="6344" y="242"/>
                        </a:cubicBezTo>
                        <a:cubicBezTo>
                          <a:pt x="5826" y="589"/>
                          <a:pt x="5320" y="1093"/>
                          <a:pt x="4831" y="1579"/>
                        </a:cubicBezTo>
                        <a:cubicBezTo>
                          <a:pt x="4165" y="2241"/>
                          <a:pt x="3476" y="2926"/>
                          <a:pt x="2762" y="3208"/>
                        </a:cubicBezTo>
                        <a:cubicBezTo>
                          <a:pt x="2583" y="3279"/>
                          <a:pt x="2399" y="3334"/>
                          <a:pt x="2205" y="3392"/>
                        </a:cubicBezTo>
                        <a:cubicBezTo>
                          <a:pt x="1577" y="3580"/>
                          <a:pt x="867" y="3793"/>
                          <a:pt x="142" y="4618"/>
                        </a:cubicBezTo>
                        <a:cubicBezTo>
                          <a:pt x="117" y="4631"/>
                          <a:pt x="95" y="4660"/>
                          <a:pt x="79" y="4700"/>
                        </a:cubicBezTo>
                        <a:cubicBezTo>
                          <a:pt x="15" y="4858"/>
                          <a:pt x="-36" y="6260"/>
                          <a:pt x="33" y="6931"/>
                        </a:cubicBezTo>
                        <a:cubicBezTo>
                          <a:pt x="91" y="7494"/>
                          <a:pt x="206" y="7963"/>
                          <a:pt x="318" y="8416"/>
                        </a:cubicBezTo>
                        <a:cubicBezTo>
                          <a:pt x="383" y="8682"/>
                          <a:pt x="451" y="8958"/>
                          <a:pt x="507" y="9253"/>
                        </a:cubicBezTo>
                        <a:cubicBezTo>
                          <a:pt x="690" y="10212"/>
                          <a:pt x="757" y="11264"/>
                          <a:pt x="822" y="12282"/>
                        </a:cubicBezTo>
                        <a:cubicBezTo>
                          <a:pt x="886" y="13297"/>
                          <a:pt x="953" y="14348"/>
                          <a:pt x="1135" y="15332"/>
                        </a:cubicBezTo>
                        <a:cubicBezTo>
                          <a:pt x="1141" y="15365"/>
                          <a:pt x="1151" y="15395"/>
                          <a:pt x="1163" y="15420"/>
                        </a:cubicBezTo>
                        <a:cubicBezTo>
                          <a:pt x="1191" y="15477"/>
                          <a:pt x="1220" y="15533"/>
                          <a:pt x="1249" y="15585"/>
                        </a:cubicBezTo>
                        <a:cubicBezTo>
                          <a:pt x="1713" y="16423"/>
                          <a:pt x="2278" y="16574"/>
                          <a:pt x="2824" y="16719"/>
                        </a:cubicBezTo>
                        <a:cubicBezTo>
                          <a:pt x="3081" y="16788"/>
                          <a:pt x="3347" y="16858"/>
                          <a:pt x="3599" y="17001"/>
                        </a:cubicBezTo>
                        <a:cubicBezTo>
                          <a:pt x="4224" y="17353"/>
                          <a:pt x="4855" y="17745"/>
                          <a:pt x="5465" y="18124"/>
                        </a:cubicBezTo>
                        <a:cubicBezTo>
                          <a:pt x="5746" y="18299"/>
                          <a:pt x="6027" y="18474"/>
                          <a:pt x="6309" y="18645"/>
                        </a:cubicBezTo>
                        <a:lnTo>
                          <a:pt x="6485" y="18753"/>
                        </a:lnTo>
                        <a:cubicBezTo>
                          <a:pt x="7203" y="19193"/>
                          <a:pt x="7822" y="19574"/>
                          <a:pt x="8546" y="19574"/>
                        </a:cubicBezTo>
                        <a:cubicBezTo>
                          <a:pt x="8652" y="19574"/>
                          <a:pt x="8759" y="19562"/>
                          <a:pt x="8867" y="19545"/>
                        </a:cubicBezTo>
                        <a:cubicBezTo>
                          <a:pt x="8880" y="19561"/>
                          <a:pt x="8894" y="19572"/>
                          <a:pt x="8909" y="19572"/>
                        </a:cubicBezTo>
                        <a:cubicBezTo>
                          <a:pt x="8928" y="19572"/>
                          <a:pt x="8946" y="19556"/>
                          <a:pt x="8962" y="19529"/>
                        </a:cubicBezTo>
                        <a:cubicBezTo>
                          <a:pt x="8982" y="19525"/>
                          <a:pt x="9003" y="19523"/>
                          <a:pt x="9024" y="19518"/>
                        </a:cubicBezTo>
                        <a:cubicBezTo>
                          <a:pt x="9327" y="19448"/>
                          <a:pt x="9648" y="19380"/>
                          <a:pt x="9963" y="19380"/>
                        </a:cubicBezTo>
                        <a:cubicBezTo>
                          <a:pt x="10561" y="19380"/>
                          <a:pt x="11028" y="19640"/>
                          <a:pt x="11434" y="20200"/>
                        </a:cubicBezTo>
                        <a:cubicBezTo>
                          <a:pt x="11534" y="20338"/>
                          <a:pt x="11628" y="20491"/>
                          <a:pt x="11719" y="20639"/>
                        </a:cubicBezTo>
                        <a:cubicBezTo>
                          <a:pt x="11748" y="20687"/>
                          <a:pt x="11777" y="20734"/>
                          <a:pt x="11806" y="20781"/>
                        </a:cubicBezTo>
                        <a:cubicBezTo>
                          <a:pt x="12023" y="21128"/>
                          <a:pt x="12263" y="21473"/>
                          <a:pt x="12613" y="21546"/>
                        </a:cubicBezTo>
                        <a:cubicBezTo>
                          <a:pt x="12870" y="21600"/>
                          <a:pt x="13114" y="21426"/>
                          <a:pt x="13347" y="21258"/>
                        </a:cubicBezTo>
                        <a:cubicBezTo>
                          <a:pt x="13561" y="21103"/>
                          <a:pt x="13760" y="20958"/>
                          <a:pt x="13963" y="20996"/>
                        </a:cubicBezTo>
                        <a:cubicBezTo>
                          <a:pt x="14227" y="21046"/>
                          <a:pt x="14470" y="21166"/>
                          <a:pt x="14704" y="21282"/>
                        </a:cubicBezTo>
                        <a:cubicBezTo>
                          <a:pt x="15007" y="21432"/>
                          <a:pt x="15294" y="21574"/>
                          <a:pt x="15619" y="21574"/>
                        </a:cubicBezTo>
                        <a:cubicBezTo>
                          <a:pt x="15619" y="21574"/>
                          <a:pt x="15619" y="21574"/>
                          <a:pt x="15619" y="21574"/>
                        </a:cubicBezTo>
                        <a:cubicBezTo>
                          <a:pt x="15801" y="21574"/>
                          <a:pt x="15976" y="21530"/>
                          <a:pt x="16155" y="21437"/>
                        </a:cubicBezTo>
                        <a:cubicBezTo>
                          <a:pt x="16415" y="21303"/>
                          <a:pt x="16667" y="21121"/>
                          <a:pt x="16909" y="20945"/>
                        </a:cubicBezTo>
                        <a:cubicBezTo>
                          <a:pt x="17223" y="20717"/>
                          <a:pt x="17548" y="20481"/>
                          <a:pt x="17888" y="20356"/>
                        </a:cubicBezTo>
                        <a:cubicBezTo>
                          <a:pt x="18020" y="20306"/>
                          <a:pt x="18145" y="20272"/>
                          <a:pt x="18266" y="20238"/>
                        </a:cubicBezTo>
                        <a:cubicBezTo>
                          <a:pt x="18779" y="20095"/>
                          <a:pt x="19221" y="19972"/>
                          <a:pt x="19536" y="18848"/>
                        </a:cubicBezTo>
                        <a:cubicBezTo>
                          <a:pt x="19616" y="18562"/>
                          <a:pt x="19678" y="18318"/>
                          <a:pt x="19733" y="18102"/>
                        </a:cubicBezTo>
                        <a:cubicBezTo>
                          <a:pt x="19906" y="17422"/>
                          <a:pt x="20011" y="17012"/>
                          <a:pt x="20432" y="16275"/>
                        </a:cubicBezTo>
                        <a:cubicBezTo>
                          <a:pt x="21564" y="14294"/>
                          <a:pt x="21152" y="12022"/>
                          <a:pt x="20754" y="9825"/>
                        </a:cubicBezTo>
                        <a:close/>
                      </a:path>
                    </a:pathLst>
                  </a:custGeom>
                  <a:solidFill>
                    <a:srgbClr val="7D70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</p:grpSp>
            <p:grpSp>
              <p:nvGrpSpPr>
                <p:cNvPr id="110" name="Group 39"/>
                <p:cNvGrpSpPr/>
                <p:nvPr/>
              </p:nvGrpSpPr>
              <p:grpSpPr>
                <a:xfrm>
                  <a:off x="479802" y="3509409"/>
                  <a:ext cx="2080391" cy="1200053"/>
                  <a:chOff x="0" y="0"/>
                  <a:chExt cx="2080389" cy="1200051"/>
                </a:xfrm>
              </p:grpSpPr>
              <p:sp>
                <p:nvSpPr>
                  <p:cNvPr id="115" name="Shape 36"/>
                  <p:cNvSpPr/>
                  <p:nvPr/>
                </p:nvSpPr>
                <p:spPr>
                  <a:xfrm>
                    <a:off x="13708" y="27418"/>
                    <a:ext cx="2039388" cy="11589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18" h="20444" extrusionOk="0">
                        <a:moveTo>
                          <a:pt x="21209" y="9826"/>
                        </a:moveTo>
                        <a:cubicBezTo>
                          <a:pt x="20752" y="7744"/>
                          <a:pt x="18856" y="7075"/>
                          <a:pt x="18053" y="5369"/>
                        </a:cubicBezTo>
                        <a:cubicBezTo>
                          <a:pt x="18034" y="5328"/>
                          <a:pt x="18015" y="5290"/>
                          <a:pt x="17995" y="5251"/>
                        </a:cubicBezTo>
                        <a:cubicBezTo>
                          <a:pt x="16916" y="5077"/>
                          <a:pt x="15918" y="4526"/>
                          <a:pt x="14762" y="3934"/>
                        </a:cubicBezTo>
                        <a:cubicBezTo>
                          <a:pt x="13150" y="3110"/>
                          <a:pt x="11546" y="2238"/>
                          <a:pt x="9925" y="1471"/>
                        </a:cubicBezTo>
                        <a:cubicBezTo>
                          <a:pt x="9154" y="1106"/>
                          <a:pt x="8410" y="870"/>
                          <a:pt x="7618" y="747"/>
                        </a:cubicBezTo>
                        <a:cubicBezTo>
                          <a:pt x="6995" y="651"/>
                          <a:pt x="6449" y="-53"/>
                          <a:pt x="5819" y="4"/>
                        </a:cubicBezTo>
                        <a:cubicBezTo>
                          <a:pt x="5237" y="56"/>
                          <a:pt x="4567" y="489"/>
                          <a:pt x="3978" y="658"/>
                        </a:cubicBezTo>
                        <a:cubicBezTo>
                          <a:pt x="3209" y="879"/>
                          <a:pt x="2389" y="1249"/>
                          <a:pt x="1607" y="1276"/>
                        </a:cubicBezTo>
                        <a:cubicBezTo>
                          <a:pt x="1268" y="1287"/>
                          <a:pt x="926" y="1271"/>
                          <a:pt x="588" y="1221"/>
                        </a:cubicBezTo>
                        <a:cubicBezTo>
                          <a:pt x="153" y="2271"/>
                          <a:pt x="-69" y="3633"/>
                          <a:pt x="19" y="5391"/>
                        </a:cubicBezTo>
                        <a:cubicBezTo>
                          <a:pt x="211" y="9252"/>
                          <a:pt x="1814" y="12978"/>
                          <a:pt x="3584" y="15285"/>
                        </a:cubicBezTo>
                        <a:cubicBezTo>
                          <a:pt x="6968" y="19694"/>
                          <a:pt x="11695" y="21547"/>
                          <a:pt x="15905" y="19783"/>
                        </a:cubicBezTo>
                        <a:cubicBezTo>
                          <a:pt x="17584" y="19079"/>
                          <a:pt x="17928" y="17067"/>
                          <a:pt x="18447" y="14509"/>
                        </a:cubicBezTo>
                        <a:cubicBezTo>
                          <a:pt x="18464" y="14425"/>
                          <a:pt x="20163" y="13604"/>
                          <a:pt x="20448" y="13214"/>
                        </a:cubicBezTo>
                        <a:cubicBezTo>
                          <a:pt x="21098" y="12320"/>
                          <a:pt x="21531" y="11292"/>
                          <a:pt x="21209" y="9826"/>
                        </a:cubicBezTo>
                        <a:close/>
                      </a:path>
                    </a:pathLst>
                  </a:custGeom>
                  <a:solidFill>
                    <a:srgbClr val="938CC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16" name="Shape 37"/>
                  <p:cNvSpPr/>
                  <p:nvPr/>
                </p:nvSpPr>
                <p:spPr>
                  <a:xfrm>
                    <a:off x="219338" y="150795"/>
                    <a:ext cx="1102986" cy="857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2" h="19844" extrusionOk="0">
                        <a:moveTo>
                          <a:pt x="7682" y="880"/>
                        </a:moveTo>
                        <a:cubicBezTo>
                          <a:pt x="4521" y="-978"/>
                          <a:pt x="80" y="5"/>
                          <a:pt x="1" y="4785"/>
                        </a:cubicBezTo>
                        <a:cubicBezTo>
                          <a:pt x="-78" y="9592"/>
                          <a:pt x="3300" y="14441"/>
                          <a:pt x="6670" y="16742"/>
                        </a:cubicBezTo>
                        <a:cubicBezTo>
                          <a:pt x="9119" y="18415"/>
                          <a:pt x="11538" y="18956"/>
                          <a:pt x="14279" y="19379"/>
                        </a:cubicBezTo>
                        <a:cubicBezTo>
                          <a:pt x="16480" y="19719"/>
                          <a:pt x="19773" y="20622"/>
                          <a:pt x="21522" y="18344"/>
                        </a:cubicBezTo>
                        <a:cubicBezTo>
                          <a:pt x="17660" y="17644"/>
                          <a:pt x="13876" y="17127"/>
                          <a:pt x="10755" y="14069"/>
                        </a:cubicBezTo>
                        <a:cubicBezTo>
                          <a:pt x="7218" y="10603"/>
                          <a:pt x="5069" y="5844"/>
                          <a:pt x="7682" y="880"/>
                        </a:cubicBezTo>
                        <a:close/>
                      </a:path>
                    </a:pathLst>
                  </a:custGeom>
                  <a:solidFill>
                    <a:srgbClr val="9B9DC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17" name="Shape 38"/>
                  <p:cNvSpPr/>
                  <p:nvPr/>
                </p:nvSpPr>
                <p:spPr>
                  <a:xfrm>
                    <a:off x="0" y="0"/>
                    <a:ext cx="2080390" cy="12000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60" h="21567" extrusionOk="0">
                        <a:moveTo>
                          <a:pt x="20067" y="13544"/>
                        </a:moveTo>
                        <a:cubicBezTo>
                          <a:pt x="19919" y="13756"/>
                          <a:pt x="19124" y="14220"/>
                          <a:pt x="18697" y="14469"/>
                        </a:cubicBezTo>
                        <a:cubicBezTo>
                          <a:pt x="18369" y="14661"/>
                          <a:pt x="18217" y="14750"/>
                          <a:pt x="18140" y="14824"/>
                        </a:cubicBezTo>
                        <a:cubicBezTo>
                          <a:pt x="18121" y="14750"/>
                          <a:pt x="18102" y="14676"/>
                          <a:pt x="18083" y="14601"/>
                        </a:cubicBezTo>
                        <a:cubicBezTo>
                          <a:pt x="18093" y="14482"/>
                          <a:pt x="18103" y="14360"/>
                          <a:pt x="18113" y="14244"/>
                        </a:cubicBezTo>
                        <a:cubicBezTo>
                          <a:pt x="18183" y="13469"/>
                          <a:pt x="18249" y="12738"/>
                          <a:pt x="18174" y="11873"/>
                        </a:cubicBezTo>
                        <a:cubicBezTo>
                          <a:pt x="18026" y="10171"/>
                          <a:pt x="18098" y="9304"/>
                          <a:pt x="18375" y="7719"/>
                        </a:cubicBezTo>
                        <a:cubicBezTo>
                          <a:pt x="18397" y="7588"/>
                          <a:pt x="18356" y="7451"/>
                          <a:pt x="18282" y="7411"/>
                        </a:cubicBezTo>
                        <a:cubicBezTo>
                          <a:pt x="18208" y="7371"/>
                          <a:pt x="18130" y="7444"/>
                          <a:pt x="18107" y="7574"/>
                        </a:cubicBezTo>
                        <a:cubicBezTo>
                          <a:pt x="17797" y="9346"/>
                          <a:pt x="17752" y="10286"/>
                          <a:pt x="17897" y="11948"/>
                        </a:cubicBezTo>
                        <a:cubicBezTo>
                          <a:pt x="17954" y="12612"/>
                          <a:pt x="17921" y="13187"/>
                          <a:pt x="17868" y="13810"/>
                        </a:cubicBezTo>
                        <a:cubicBezTo>
                          <a:pt x="17612" y="12910"/>
                          <a:pt x="17305" y="11991"/>
                          <a:pt x="16930" y="11153"/>
                        </a:cubicBezTo>
                        <a:cubicBezTo>
                          <a:pt x="16922" y="11035"/>
                          <a:pt x="16916" y="10890"/>
                          <a:pt x="16909" y="10728"/>
                        </a:cubicBezTo>
                        <a:cubicBezTo>
                          <a:pt x="16865" y="9670"/>
                          <a:pt x="16791" y="7899"/>
                          <a:pt x="16217" y="7004"/>
                        </a:cubicBezTo>
                        <a:cubicBezTo>
                          <a:pt x="16160" y="6914"/>
                          <a:pt x="16071" y="6922"/>
                          <a:pt x="16020" y="7025"/>
                        </a:cubicBezTo>
                        <a:cubicBezTo>
                          <a:pt x="15968" y="7127"/>
                          <a:pt x="15974" y="7283"/>
                          <a:pt x="16032" y="7373"/>
                        </a:cubicBezTo>
                        <a:cubicBezTo>
                          <a:pt x="16480" y="8073"/>
                          <a:pt x="16575" y="9518"/>
                          <a:pt x="16619" y="10510"/>
                        </a:cubicBezTo>
                        <a:cubicBezTo>
                          <a:pt x="16266" y="9837"/>
                          <a:pt x="15860" y="9244"/>
                          <a:pt x="15389" y="8792"/>
                        </a:cubicBezTo>
                        <a:cubicBezTo>
                          <a:pt x="15117" y="7297"/>
                          <a:pt x="14824" y="6104"/>
                          <a:pt x="14026" y="5446"/>
                        </a:cubicBezTo>
                        <a:cubicBezTo>
                          <a:pt x="13956" y="5388"/>
                          <a:pt x="13873" y="5442"/>
                          <a:pt x="13840" y="5565"/>
                        </a:cubicBezTo>
                        <a:cubicBezTo>
                          <a:pt x="13807" y="5688"/>
                          <a:pt x="13837" y="5835"/>
                          <a:pt x="13907" y="5892"/>
                        </a:cubicBezTo>
                        <a:cubicBezTo>
                          <a:pt x="14490" y="6373"/>
                          <a:pt x="14768" y="7144"/>
                          <a:pt x="15036" y="8492"/>
                        </a:cubicBezTo>
                        <a:cubicBezTo>
                          <a:pt x="14614" y="8174"/>
                          <a:pt x="14145" y="7966"/>
                          <a:pt x="13621" y="7906"/>
                        </a:cubicBezTo>
                        <a:cubicBezTo>
                          <a:pt x="13436" y="7711"/>
                          <a:pt x="13247" y="7529"/>
                          <a:pt x="13063" y="7356"/>
                        </a:cubicBezTo>
                        <a:cubicBezTo>
                          <a:pt x="12796" y="7106"/>
                          <a:pt x="12521" y="6847"/>
                          <a:pt x="12270" y="6544"/>
                        </a:cubicBezTo>
                        <a:cubicBezTo>
                          <a:pt x="11940" y="6145"/>
                          <a:pt x="11667" y="5705"/>
                          <a:pt x="11410" y="5159"/>
                        </a:cubicBezTo>
                        <a:cubicBezTo>
                          <a:pt x="11283" y="4889"/>
                          <a:pt x="11184" y="4551"/>
                          <a:pt x="11080" y="4194"/>
                        </a:cubicBezTo>
                        <a:cubicBezTo>
                          <a:pt x="10922" y="3653"/>
                          <a:pt x="10759" y="3094"/>
                          <a:pt x="10480" y="2741"/>
                        </a:cubicBezTo>
                        <a:cubicBezTo>
                          <a:pt x="10417" y="2661"/>
                          <a:pt x="10329" y="2687"/>
                          <a:pt x="10284" y="2797"/>
                        </a:cubicBezTo>
                        <a:cubicBezTo>
                          <a:pt x="10239" y="2908"/>
                          <a:pt x="10253" y="3062"/>
                          <a:pt x="10316" y="3141"/>
                        </a:cubicBezTo>
                        <a:cubicBezTo>
                          <a:pt x="10541" y="3425"/>
                          <a:pt x="10681" y="3907"/>
                          <a:pt x="10830" y="4418"/>
                        </a:cubicBezTo>
                        <a:cubicBezTo>
                          <a:pt x="10937" y="4784"/>
                          <a:pt x="11047" y="5162"/>
                          <a:pt x="11194" y="5473"/>
                        </a:cubicBezTo>
                        <a:cubicBezTo>
                          <a:pt x="11468" y="6056"/>
                          <a:pt x="11759" y="6525"/>
                          <a:pt x="12112" y="6950"/>
                        </a:cubicBezTo>
                        <a:cubicBezTo>
                          <a:pt x="12375" y="7268"/>
                          <a:pt x="12657" y="7534"/>
                          <a:pt x="12931" y="7791"/>
                        </a:cubicBezTo>
                        <a:cubicBezTo>
                          <a:pt x="12969" y="7826"/>
                          <a:pt x="13007" y="7863"/>
                          <a:pt x="13045" y="7899"/>
                        </a:cubicBezTo>
                        <a:cubicBezTo>
                          <a:pt x="12879" y="7914"/>
                          <a:pt x="12708" y="7939"/>
                          <a:pt x="12532" y="7983"/>
                        </a:cubicBezTo>
                        <a:cubicBezTo>
                          <a:pt x="12226" y="8059"/>
                          <a:pt x="11915" y="8169"/>
                          <a:pt x="11604" y="8292"/>
                        </a:cubicBezTo>
                        <a:cubicBezTo>
                          <a:pt x="11141" y="8154"/>
                          <a:pt x="10704" y="7571"/>
                          <a:pt x="10314" y="7050"/>
                        </a:cubicBezTo>
                        <a:cubicBezTo>
                          <a:pt x="10202" y="6900"/>
                          <a:pt x="10093" y="6755"/>
                          <a:pt x="9987" y="6623"/>
                        </a:cubicBezTo>
                        <a:cubicBezTo>
                          <a:pt x="9773" y="6358"/>
                          <a:pt x="9503" y="5770"/>
                          <a:pt x="9216" y="5147"/>
                        </a:cubicBezTo>
                        <a:cubicBezTo>
                          <a:pt x="8733" y="4096"/>
                          <a:pt x="8276" y="3104"/>
                          <a:pt x="7856" y="3051"/>
                        </a:cubicBezTo>
                        <a:cubicBezTo>
                          <a:pt x="7780" y="3043"/>
                          <a:pt x="7712" y="3143"/>
                          <a:pt x="7706" y="3279"/>
                        </a:cubicBezTo>
                        <a:cubicBezTo>
                          <a:pt x="7701" y="3415"/>
                          <a:pt x="7759" y="3533"/>
                          <a:pt x="7836" y="3542"/>
                        </a:cubicBezTo>
                        <a:cubicBezTo>
                          <a:pt x="8135" y="3580"/>
                          <a:pt x="8614" y="4621"/>
                          <a:pt x="8999" y="5457"/>
                        </a:cubicBezTo>
                        <a:cubicBezTo>
                          <a:pt x="9298" y="6108"/>
                          <a:pt x="9580" y="6722"/>
                          <a:pt x="9826" y="7026"/>
                        </a:cubicBezTo>
                        <a:cubicBezTo>
                          <a:pt x="9929" y="7154"/>
                          <a:pt x="10035" y="7296"/>
                          <a:pt x="10144" y="7442"/>
                        </a:cubicBezTo>
                        <a:cubicBezTo>
                          <a:pt x="10430" y="7824"/>
                          <a:pt x="10740" y="8235"/>
                          <a:pt x="11077" y="8508"/>
                        </a:cubicBezTo>
                        <a:cubicBezTo>
                          <a:pt x="11032" y="8527"/>
                          <a:pt x="10987" y="8545"/>
                          <a:pt x="10942" y="8564"/>
                        </a:cubicBezTo>
                        <a:cubicBezTo>
                          <a:pt x="10615" y="8703"/>
                          <a:pt x="10285" y="8842"/>
                          <a:pt x="9955" y="8959"/>
                        </a:cubicBezTo>
                        <a:cubicBezTo>
                          <a:pt x="9229" y="8662"/>
                          <a:pt x="8602" y="8405"/>
                          <a:pt x="8017" y="7585"/>
                        </a:cubicBezTo>
                        <a:cubicBezTo>
                          <a:pt x="7732" y="7183"/>
                          <a:pt x="7439" y="6550"/>
                          <a:pt x="7129" y="5880"/>
                        </a:cubicBezTo>
                        <a:cubicBezTo>
                          <a:pt x="6559" y="4649"/>
                          <a:pt x="5970" y="3376"/>
                          <a:pt x="5258" y="3137"/>
                        </a:cubicBezTo>
                        <a:cubicBezTo>
                          <a:pt x="5182" y="3112"/>
                          <a:pt x="5109" y="3199"/>
                          <a:pt x="5094" y="3332"/>
                        </a:cubicBezTo>
                        <a:cubicBezTo>
                          <a:pt x="5080" y="3466"/>
                          <a:pt x="5129" y="3595"/>
                          <a:pt x="5205" y="3621"/>
                        </a:cubicBezTo>
                        <a:cubicBezTo>
                          <a:pt x="5817" y="3826"/>
                          <a:pt x="6373" y="5028"/>
                          <a:pt x="6911" y="6191"/>
                        </a:cubicBezTo>
                        <a:cubicBezTo>
                          <a:pt x="7231" y="6882"/>
                          <a:pt x="7533" y="7535"/>
                          <a:pt x="7843" y="7970"/>
                        </a:cubicBezTo>
                        <a:cubicBezTo>
                          <a:pt x="8294" y="8603"/>
                          <a:pt x="8756" y="8920"/>
                          <a:pt x="9263" y="9166"/>
                        </a:cubicBezTo>
                        <a:cubicBezTo>
                          <a:pt x="8344" y="9373"/>
                          <a:pt x="7438" y="9278"/>
                          <a:pt x="6595" y="8362"/>
                        </a:cubicBezTo>
                        <a:cubicBezTo>
                          <a:pt x="6277" y="8017"/>
                          <a:pt x="5982" y="7583"/>
                          <a:pt x="5696" y="7164"/>
                        </a:cubicBezTo>
                        <a:cubicBezTo>
                          <a:pt x="5347" y="6650"/>
                          <a:pt x="4985" y="6119"/>
                          <a:pt x="4569" y="5725"/>
                        </a:cubicBezTo>
                        <a:cubicBezTo>
                          <a:pt x="3751" y="4948"/>
                          <a:pt x="2854" y="4776"/>
                          <a:pt x="2005" y="4666"/>
                        </a:cubicBezTo>
                        <a:cubicBezTo>
                          <a:pt x="1929" y="4653"/>
                          <a:pt x="1861" y="4758"/>
                          <a:pt x="1855" y="4893"/>
                        </a:cubicBezTo>
                        <a:cubicBezTo>
                          <a:pt x="1849" y="5029"/>
                          <a:pt x="1907" y="5147"/>
                          <a:pt x="1985" y="5157"/>
                        </a:cubicBezTo>
                        <a:cubicBezTo>
                          <a:pt x="2803" y="5264"/>
                          <a:pt x="3667" y="5428"/>
                          <a:pt x="4436" y="6158"/>
                        </a:cubicBezTo>
                        <a:cubicBezTo>
                          <a:pt x="4828" y="6529"/>
                          <a:pt x="5178" y="7044"/>
                          <a:pt x="5517" y="7542"/>
                        </a:cubicBezTo>
                        <a:cubicBezTo>
                          <a:pt x="5810" y="7973"/>
                          <a:pt x="6113" y="8418"/>
                          <a:pt x="6448" y="8782"/>
                        </a:cubicBezTo>
                        <a:cubicBezTo>
                          <a:pt x="6873" y="9244"/>
                          <a:pt x="7309" y="9509"/>
                          <a:pt x="7751" y="9643"/>
                        </a:cubicBezTo>
                        <a:cubicBezTo>
                          <a:pt x="6794" y="9786"/>
                          <a:pt x="5609" y="9960"/>
                          <a:pt x="4769" y="9823"/>
                        </a:cubicBezTo>
                        <a:cubicBezTo>
                          <a:pt x="4499" y="9779"/>
                          <a:pt x="4233" y="9662"/>
                          <a:pt x="3976" y="9549"/>
                        </a:cubicBezTo>
                        <a:cubicBezTo>
                          <a:pt x="3430" y="9308"/>
                          <a:pt x="2866" y="9060"/>
                          <a:pt x="2253" y="9500"/>
                        </a:cubicBezTo>
                        <a:cubicBezTo>
                          <a:pt x="2182" y="9551"/>
                          <a:pt x="2147" y="9695"/>
                          <a:pt x="2177" y="9821"/>
                        </a:cubicBezTo>
                        <a:cubicBezTo>
                          <a:pt x="2206" y="9947"/>
                          <a:pt x="2287" y="10007"/>
                          <a:pt x="2359" y="9956"/>
                        </a:cubicBezTo>
                        <a:cubicBezTo>
                          <a:pt x="2887" y="9577"/>
                          <a:pt x="3383" y="9796"/>
                          <a:pt x="3908" y="10027"/>
                        </a:cubicBezTo>
                        <a:cubicBezTo>
                          <a:pt x="4175" y="10145"/>
                          <a:pt x="4452" y="10266"/>
                          <a:pt x="4743" y="10314"/>
                        </a:cubicBezTo>
                        <a:cubicBezTo>
                          <a:pt x="4967" y="10351"/>
                          <a:pt x="5213" y="10366"/>
                          <a:pt x="5472" y="10366"/>
                        </a:cubicBezTo>
                        <a:cubicBezTo>
                          <a:pt x="6024" y="10366"/>
                          <a:pt x="6632" y="10296"/>
                          <a:pt x="7203" y="10217"/>
                        </a:cubicBezTo>
                        <a:cubicBezTo>
                          <a:pt x="6089" y="11255"/>
                          <a:pt x="5701" y="12956"/>
                          <a:pt x="5347" y="14908"/>
                        </a:cubicBezTo>
                        <a:cubicBezTo>
                          <a:pt x="5324" y="15037"/>
                          <a:pt x="5364" y="15176"/>
                          <a:pt x="5438" y="15217"/>
                        </a:cubicBezTo>
                        <a:cubicBezTo>
                          <a:pt x="5452" y="15225"/>
                          <a:pt x="5467" y="15229"/>
                          <a:pt x="5481" y="15229"/>
                        </a:cubicBezTo>
                        <a:cubicBezTo>
                          <a:pt x="5540" y="15229"/>
                          <a:pt x="5595" y="15162"/>
                          <a:pt x="5614" y="15057"/>
                        </a:cubicBezTo>
                        <a:cubicBezTo>
                          <a:pt x="5955" y="13182"/>
                          <a:pt x="6323" y="11553"/>
                          <a:pt x="7382" y="10606"/>
                        </a:cubicBezTo>
                        <a:cubicBezTo>
                          <a:pt x="7878" y="10163"/>
                          <a:pt x="8405" y="9999"/>
                          <a:pt x="8963" y="9825"/>
                        </a:cubicBezTo>
                        <a:cubicBezTo>
                          <a:pt x="9256" y="9733"/>
                          <a:pt x="9557" y="9637"/>
                          <a:pt x="9854" y="9498"/>
                        </a:cubicBezTo>
                        <a:cubicBezTo>
                          <a:pt x="10240" y="9369"/>
                          <a:pt x="10625" y="9206"/>
                          <a:pt x="11008" y="9043"/>
                        </a:cubicBezTo>
                        <a:cubicBezTo>
                          <a:pt x="11170" y="8975"/>
                          <a:pt x="11334" y="8906"/>
                          <a:pt x="11498" y="8839"/>
                        </a:cubicBezTo>
                        <a:cubicBezTo>
                          <a:pt x="11406" y="9143"/>
                          <a:pt x="11325" y="9465"/>
                          <a:pt x="11248" y="9780"/>
                        </a:cubicBezTo>
                        <a:cubicBezTo>
                          <a:pt x="11099" y="10388"/>
                          <a:pt x="10958" y="10963"/>
                          <a:pt x="10736" y="11386"/>
                        </a:cubicBezTo>
                        <a:cubicBezTo>
                          <a:pt x="10516" y="11801"/>
                          <a:pt x="10222" y="11980"/>
                          <a:pt x="9911" y="12169"/>
                        </a:cubicBezTo>
                        <a:cubicBezTo>
                          <a:pt x="9720" y="12285"/>
                          <a:pt x="9522" y="12405"/>
                          <a:pt x="9336" y="12585"/>
                        </a:cubicBezTo>
                        <a:cubicBezTo>
                          <a:pt x="8379" y="13507"/>
                          <a:pt x="7804" y="15301"/>
                          <a:pt x="7297" y="16883"/>
                        </a:cubicBezTo>
                        <a:lnTo>
                          <a:pt x="7164" y="17296"/>
                        </a:lnTo>
                        <a:cubicBezTo>
                          <a:pt x="7126" y="17414"/>
                          <a:pt x="7149" y="17565"/>
                          <a:pt x="7216" y="17632"/>
                        </a:cubicBezTo>
                        <a:cubicBezTo>
                          <a:pt x="7238" y="17654"/>
                          <a:pt x="7262" y="17664"/>
                          <a:pt x="7286" y="17664"/>
                        </a:cubicBezTo>
                        <a:cubicBezTo>
                          <a:pt x="7334" y="17664"/>
                          <a:pt x="7382" y="17619"/>
                          <a:pt x="7407" y="17540"/>
                        </a:cubicBezTo>
                        <a:lnTo>
                          <a:pt x="7541" y="17125"/>
                        </a:lnTo>
                        <a:cubicBezTo>
                          <a:pt x="8030" y="15600"/>
                          <a:pt x="8584" y="13872"/>
                          <a:pt x="9470" y="13017"/>
                        </a:cubicBezTo>
                        <a:cubicBezTo>
                          <a:pt x="9636" y="12857"/>
                          <a:pt x="9814" y="12749"/>
                          <a:pt x="10002" y="12635"/>
                        </a:cubicBezTo>
                        <a:cubicBezTo>
                          <a:pt x="10333" y="12434"/>
                          <a:pt x="10674" y="12227"/>
                          <a:pt x="10941" y="11720"/>
                        </a:cubicBezTo>
                        <a:cubicBezTo>
                          <a:pt x="11197" y="11235"/>
                          <a:pt x="11354" y="10594"/>
                          <a:pt x="11505" y="9975"/>
                        </a:cubicBezTo>
                        <a:cubicBezTo>
                          <a:pt x="11618" y="9514"/>
                          <a:pt x="11725" y="9078"/>
                          <a:pt x="11868" y="8706"/>
                        </a:cubicBezTo>
                        <a:cubicBezTo>
                          <a:pt x="11869" y="8702"/>
                          <a:pt x="11870" y="8698"/>
                          <a:pt x="11871" y="8694"/>
                        </a:cubicBezTo>
                        <a:cubicBezTo>
                          <a:pt x="12107" y="8606"/>
                          <a:pt x="12341" y="8528"/>
                          <a:pt x="12570" y="8471"/>
                        </a:cubicBezTo>
                        <a:cubicBezTo>
                          <a:pt x="12859" y="8400"/>
                          <a:pt x="13137" y="8368"/>
                          <a:pt x="13405" y="8375"/>
                        </a:cubicBezTo>
                        <a:cubicBezTo>
                          <a:pt x="13173" y="9115"/>
                          <a:pt x="13089" y="10033"/>
                          <a:pt x="13009" y="10926"/>
                        </a:cubicBezTo>
                        <a:cubicBezTo>
                          <a:pt x="12934" y="11754"/>
                          <a:pt x="12857" y="12611"/>
                          <a:pt x="12662" y="13291"/>
                        </a:cubicBezTo>
                        <a:cubicBezTo>
                          <a:pt x="12452" y="14027"/>
                          <a:pt x="12141" y="14928"/>
                          <a:pt x="11600" y="15361"/>
                        </a:cubicBezTo>
                        <a:cubicBezTo>
                          <a:pt x="11453" y="15478"/>
                          <a:pt x="11296" y="15541"/>
                          <a:pt x="11129" y="15609"/>
                        </a:cubicBezTo>
                        <a:cubicBezTo>
                          <a:pt x="10931" y="15688"/>
                          <a:pt x="10727" y="15770"/>
                          <a:pt x="10533" y="15949"/>
                        </a:cubicBezTo>
                        <a:cubicBezTo>
                          <a:pt x="9955" y="16481"/>
                          <a:pt x="9510" y="17466"/>
                          <a:pt x="9117" y="18334"/>
                        </a:cubicBezTo>
                        <a:cubicBezTo>
                          <a:pt x="9051" y="18482"/>
                          <a:pt x="8985" y="18627"/>
                          <a:pt x="8920" y="18767"/>
                        </a:cubicBezTo>
                        <a:cubicBezTo>
                          <a:pt x="8871" y="18873"/>
                          <a:pt x="8880" y="19028"/>
                          <a:pt x="8940" y="19114"/>
                        </a:cubicBezTo>
                        <a:cubicBezTo>
                          <a:pt x="8966" y="19151"/>
                          <a:pt x="8997" y="19169"/>
                          <a:pt x="9028" y="19169"/>
                        </a:cubicBezTo>
                        <a:cubicBezTo>
                          <a:pt x="9069" y="19169"/>
                          <a:pt x="9109" y="19138"/>
                          <a:pt x="9137" y="19079"/>
                        </a:cubicBezTo>
                        <a:cubicBezTo>
                          <a:pt x="9203" y="18937"/>
                          <a:pt x="9269" y="18790"/>
                          <a:pt x="9337" y="18641"/>
                        </a:cubicBezTo>
                        <a:cubicBezTo>
                          <a:pt x="9730" y="17770"/>
                          <a:pt x="10137" y="16869"/>
                          <a:pt x="10663" y="16385"/>
                        </a:cubicBezTo>
                        <a:cubicBezTo>
                          <a:pt x="10825" y="16236"/>
                          <a:pt x="11003" y="16165"/>
                          <a:pt x="11191" y="16089"/>
                        </a:cubicBezTo>
                        <a:cubicBezTo>
                          <a:pt x="11364" y="16019"/>
                          <a:pt x="11543" y="15948"/>
                          <a:pt x="11716" y="15810"/>
                        </a:cubicBezTo>
                        <a:cubicBezTo>
                          <a:pt x="12336" y="15313"/>
                          <a:pt x="12682" y="14321"/>
                          <a:pt x="12913" y="13512"/>
                        </a:cubicBezTo>
                        <a:cubicBezTo>
                          <a:pt x="13127" y="12764"/>
                          <a:pt x="13207" y="11868"/>
                          <a:pt x="13285" y="11003"/>
                        </a:cubicBezTo>
                        <a:cubicBezTo>
                          <a:pt x="13374" y="10017"/>
                          <a:pt x="13459" y="9087"/>
                          <a:pt x="13722" y="8403"/>
                        </a:cubicBezTo>
                        <a:cubicBezTo>
                          <a:pt x="14208" y="8475"/>
                          <a:pt x="14659" y="8687"/>
                          <a:pt x="15081" y="9043"/>
                        </a:cubicBezTo>
                        <a:cubicBezTo>
                          <a:pt x="14647" y="9706"/>
                          <a:pt x="14603" y="10856"/>
                          <a:pt x="14565" y="11883"/>
                        </a:cubicBezTo>
                        <a:cubicBezTo>
                          <a:pt x="14549" y="12315"/>
                          <a:pt x="14534" y="12723"/>
                          <a:pt x="14492" y="13058"/>
                        </a:cubicBezTo>
                        <a:cubicBezTo>
                          <a:pt x="14269" y="14816"/>
                          <a:pt x="13591" y="15810"/>
                          <a:pt x="12873" y="16862"/>
                        </a:cubicBezTo>
                        <a:cubicBezTo>
                          <a:pt x="12502" y="17405"/>
                          <a:pt x="12118" y="17967"/>
                          <a:pt x="11785" y="18654"/>
                        </a:cubicBezTo>
                        <a:cubicBezTo>
                          <a:pt x="11735" y="18758"/>
                          <a:pt x="11742" y="18913"/>
                          <a:pt x="11801" y="19001"/>
                        </a:cubicBezTo>
                        <a:cubicBezTo>
                          <a:pt x="11827" y="19041"/>
                          <a:pt x="11860" y="19060"/>
                          <a:pt x="11892" y="19060"/>
                        </a:cubicBezTo>
                        <a:cubicBezTo>
                          <a:pt x="11931" y="19060"/>
                          <a:pt x="11971" y="19031"/>
                          <a:pt x="11998" y="18974"/>
                        </a:cubicBezTo>
                        <a:cubicBezTo>
                          <a:pt x="12316" y="18319"/>
                          <a:pt x="12690" y="17770"/>
                          <a:pt x="13052" y="17240"/>
                        </a:cubicBezTo>
                        <a:cubicBezTo>
                          <a:pt x="13775" y="16182"/>
                          <a:pt x="14522" y="15087"/>
                          <a:pt x="14765" y="13165"/>
                        </a:cubicBezTo>
                        <a:cubicBezTo>
                          <a:pt x="14813" y="12792"/>
                          <a:pt x="14828" y="12366"/>
                          <a:pt x="14845" y="11915"/>
                        </a:cubicBezTo>
                        <a:cubicBezTo>
                          <a:pt x="14884" y="10868"/>
                          <a:pt x="14924" y="9787"/>
                          <a:pt x="15353" y="9297"/>
                        </a:cubicBezTo>
                        <a:cubicBezTo>
                          <a:pt x="15821" y="9778"/>
                          <a:pt x="16251" y="10452"/>
                          <a:pt x="16649" y="11324"/>
                        </a:cubicBezTo>
                        <a:cubicBezTo>
                          <a:pt x="16174" y="12069"/>
                          <a:pt x="16154" y="12143"/>
                          <a:pt x="15999" y="13068"/>
                        </a:cubicBezTo>
                        <a:cubicBezTo>
                          <a:pt x="15926" y="13503"/>
                          <a:pt x="15928" y="13950"/>
                          <a:pt x="15931" y="14383"/>
                        </a:cubicBezTo>
                        <a:cubicBezTo>
                          <a:pt x="15932" y="14714"/>
                          <a:pt x="15934" y="15026"/>
                          <a:pt x="15903" y="15325"/>
                        </a:cubicBezTo>
                        <a:cubicBezTo>
                          <a:pt x="15777" y="16568"/>
                          <a:pt x="15006" y="18815"/>
                          <a:pt x="13704" y="18815"/>
                        </a:cubicBezTo>
                        <a:cubicBezTo>
                          <a:pt x="13669" y="18815"/>
                          <a:pt x="13634" y="18813"/>
                          <a:pt x="13599" y="18810"/>
                        </a:cubicBezTo>
                        <a:cubicBezTo>
                          <a:pt x="13522" y="18800"/>
                          <a:pt x="13456" y="18907"/>
                          <a:pt x="13452" y="19043"/>
                        </a:cubicBezTo>
                        <a:cubicBezTo>
                          <a:pt x="13448" y="19179"/>
                          <a:pt x="13507" y="19295"/>
                          <a:pt x="13585" y="19302"/>
                        </a:cubicBezTo>
                        <a:cubicBezTo>
                          <a:pt x="13626" y="19306"/>
                          <a:pt x="13666" y="19308"/>
                          <a:pt x="13706" y="19308"/>
                        </a:cubicBezTo>
                        <a:cubicBezTo>
                          <a:pt x="14504" y="19308"/>
                          <a:pt x="15069" y="18581"/>
                          <a:pt x="15408" y="17954"/>
                        </a:cubicBezTo>
                        <a:cubicBezTo>
                          <a:pt x="15874" y="17094"/>
                          <a:pt x="16112" y="16077"/>
                          <a:pt x="16179" y="15411"/>
                        </a:cubicBezTo>
                        <a:cubicBezTo>
                          <a:pt x="16214" y="15068"/>
                          <a:pt x="16212" y="14717"/>
                          <a:pt x="16211" y="14379"/>
                        </a:cubicBezTo>
                        <a:cubicBezTo>
                          <a:pt x="16209" y="13964"/>
                          <a:pt x="16207" y="13572"/>
                          <a:pt x="16268" y="13207"/>
                        </a:cubicBezTo>
                        <a:cubicBezTo>
                          <a:pt x="16402" y="12407"/>
                          <a:pt x="16410" y="12359"/>
                          <a:pt x="16821" y="11716"/>
                        </a:cubicBezTo>
                        <a:cubicBezTo>
                          <a:pt x="17150" y="12501"/>
                          <a:pt x="17457" y="13430"/>
                          <a:pt x="17748" y="14507"/>
                        </a:cubicBezTo>
                        <a:cubicBezTo>
                          <a:pt x="17645" y="14492"/>
                          <a:pt x="17549" y="14522"/>
                          <a:pt x="17462" y="14601"/>
                        </a:cubicBezTo>
                        <a:cubicBezTo>
                          <a:pt x="17148" y="14884"/>
                          <a:pt x="17037" y="15671"/>
                          <a:pt x="16949" y="16303"/>
                        </a:cubicBezTo>
                        <a:cubicBezTo>
                          <a:pt x="16926" y="16468"/>
                          <a:pt x="16904" y="16623"/>
                          <a:pt x="16882" y="16738"/>
                        </a:cubicBezTo>
                        <a:cubicBezTo>
                          <a:pt x="16612" y="18161"/>
                          <a:pt x="16130" y="18881"/>
                          <a:pt x="15365" y="19004"/>
                        </a:cubicBezTo>
                        <a:cubicBezTo>
                          <a:pt x="15288" y="19017"/>
                          <a:pt x="15231" y="19137"/>
                          <a:pt x="15238" y="19272"/>
                        </a:cubicBezTo>
                        <a:cubicBezTo>
                          <a:pt x="15245" y="19400"/>
                          <a:pt x="15306" y="19496"/>
                          <a:pt x="15377" y="19496"/>
                        </a:cubicBezTo>
                        <a:cubicBezTo>
                          <a:pt x="15382" y="19496"/>
                          <a:pt x="15386" y="19496"/>
                          <a:pt x="15390" y="19495"/>
                        </a:cubicBezTo>
                        <a:cubicBezTo>
                          <a:pt x="16268" y="19354"/>
                          <a:pt x="16843" y="18503"/>
                          <a:pt x="17148" y="16894"/>
                        </a:cubicBezTo>
                        <a:cubicBezTo>
                          <a:pt x="17173" y="16760"/>
                          <a:pt x="17196" y="16596"/>
                          <a:pt x="17221" y="16421"/>
                        </a:cubicBezTo>
                        <a:cubicBezTo>
                          <a:pt x="17292" y="15914"/>
                          <a:pt x="17389" y="15220"/>
                          <a:pt x="17590" y="15040"/>
                        </a:cubicBezTo>
                        <a:cubicBezTo>
                          <a:pt x="17664" y="14972"/>
                          <a:pt x="17756" y="14979"/>
                          <a:pt x="17869" y="15059"/>
                        </a:cubicBezTo>
                        <a:cubicBezTo>
                          <a:pt x="17877" y="15065"/>
                          <a:pt x="17886" y="15063"/>
                          <a:pt x="17894" y="15066"/>
                        </a:cubicBezTo>
                        <a:cubicBezTo>
                          <a:pt x="17904" y="15108"/>
                          <a:pt x="17915" y="15148"/>
                          <a:pt x="17926" y="15191"/>
                        </a:cubicBezTo>
                        <a:cubicBezTo>
                          <a:pt x="17939" y="15245"/>
                          <a:pt x="17963" y="15284"/>
                          <a:pt x="17991" y="15309"/>
                        </a:cubicBezTo>
                        <a:lnTo>
                          <a:pt x="17986" y="15335"/>
                        </a:lnTo>
                        <a:cubicBezTo>
                          <a:pt x="17514" y="17767"/>
                          <a:pt x="17174" y="19525"/>
                          <a:pt x="15708" y="20165"/>
                        </a:cubicBezTo>
                        <a:cubicBezTo>
                          <a:pt x="14700" y="20605"/>
                          <a:pt x="13643" y="20828"/>
                          <a:pt x="12565" y="20828"/>
                        </a:cubicBezTo>
                        <a:cubicBezTo>
                          <a:pt x="12564" y="20828"/>
                          <a:pt x="12564" y="20828"/>
                          <a:pt x="12564" y="20828"/>
                        </a:cubicBezTo>
                        <a:cubicBezTo>
                          <a:pt x="9445" y="20828"/>
                          <a:pt x="6266" y="18940"/>
                          <a:pt x="3843" y="15649"/>
                        </a:cubicBezTo>
                        <a:cubicBezTo>
                          <a:pt x="2325" y="13588"/>
                          <a:pt x="633" y="9927"/>
                          <a:pt x="438" y="5830"/>
                        </a:cubicBezTo>
                        <a:cubicBezTo>
                          <a:pt x="365" y="4317"/>
                          <a:pt x="518" y="3029"/>
                          <a:pt x="891" y="1999"/>
                        </a:cubicBezTo>
                        <a:cubicBezTo>
                          <a:pt x="1179" y="2036"/>
                          <a:pt x="1482" y="2048"/>
                          <a:pt x="1785" y="2038"/>
                        </a:cubicBezTo>
                        <a:cubicBezTo>
                          <a:pt x="2351" y="2018"/>
                          <a:pt x="2929" y="1815"/>
                          <a:pt x="3488" y="1619"/>
                        </a:cubicBezTo>
                        <a:cubicBezTo>
                          <a:pt x="3706" y="1543"/>
                          <a:pt x="3922" y="1467"/>
                          <a:pt x="4134" y="1403"/>
                        </a:cubicBezTo>
                        <a:cubicBezTo>
                          <a:pt x="4373" y="1332"/>
                          <a:pt x="4626" y="1215"/>
                          <a:pt x="4870" y="1103"/>
                        </a:cubicBezTo>
                        <a:cubicBezTo>
                          <a:pt x="5224" y="940"/>
                          <a:pt x="5590" y="771"/>
                          <a:pt x="5910" y="742"/>
                        </a:cubicBezTo>
                        <a:cubicBezTo>
                          <a:pt x="6209" y="713"/>
                          <a:pt x="6495" y="901"/>
                          <a:pt x="6800" y="1099"/>
                        </a:cubicBezTo>
                        <a:cubicBezTo>
                          <a:pt x="7065" y="1271"/>
                          <a:pt x="7339" y="1450"/>
                          <a:pt x="7639" y="1498"/>
                        </a:cubicBezTo>
                        <a:cubicBezTo>
                          <a:pt x="8386" y="1619"/>
                          <a:pt x="9111" y="1856"/>
                          <a:pt x="9856" y="2223"/>
                        </a:cubicBezTo>
                        <a:cubicBezTo>
                          <a:pt x="10945" y="2760"/>
                          <a:pt x="12045" y="3358"/>
                          <a:pt x="13109" y="3936"/>
                        </a:cubicBezTo>
                        <a:cubicBezTo>
                          <a:pt x="13599" y="4203"/>
                          <a:pt x="14089" y="4469"/>
                          <a:pt x="14580" y="4730"/>
                        </a:cubicBezTo>
                        <a:lnTo>
                          <a:pt x="14881" y="4892"/>
                        </a:lnTo>
                        <a:cubicBezTo>
                          <a:pt x="15880" y="5428"/>
                          <a:pt x="16747" y="5893"/>
                          <a:pt x="17695" y="6070"/>
                        </a:cubicBezTo>
                        <a:cubicBezTo>
                          <a:pt x="18055" y="6866"/>
                          <a:pt x="18612" y="7444"/>
                          <a:pt x="19151" y="8002"/>
                        </a:cubicBezTo>
                        <a:cubicBezTo>
                          <a:pt x="19854" y="8730"/>
                          <a:pt x="20517" y="9417"/>
                          <a:pt x="20747" y="10508"/>
                        </a:cubicBezTo>
                        <a:cubicBezTo>
                          <a:pt x="20981" y="11619"/>
                          <a:pt x="20778" y="12527"/>
                          <a:pt x="20067" y="13544"/>
                        </a:cubicBezTo>
                        <a:close/>
                        <a:moveTo>
                          <a:pt x="21141" y="10252"/>
                        </a:moveTo>
                        <a:cubicBezTo>
                          <a:pt x="20860" y="8914"/>
                          <a:pt x="20100" y="8126"/>
                          <a:pt x="19365" y="7365"/>
                        </a:cubicBezTo>
                        <a:cubicBezTo>
                          <a:pt x="18835" y="6816"/>
                          <a:pt x="18334" y="6298"/>
                          <a:pt x="18022" y="5607"/>
                        </a:cubicBezTo>
                        <a:lnTo>
                          <a:pt x="17910" y="5365"/>
                        </a:lnTo>
                        <a:lnTo>
                          <a:pt x="17822" y="5350"/>
                        </a:lnTo>
                        <a:cubicBezTo>
                          <a:pt x="16883" y="5193"/>
                          <a:pt x="16012" y="4726"/>
                          <a:pt x="15004" y="4185"/>
                        </a:cubicBezTo>
                        <a:lnTo>
                          <a:pt x="14702" y="4023"/>
                        </a:lnTo>
                        <a:cubicBezTo>
                          <a:pt x="14212" y="3762"/>
                          <a:pt x="13722" y="3496"/>
                          <a:pt x="13233" y="3230"/>
                        </a:cubicBezTo>
                        <a:cubicBezTo>
                          <a:pt x="12166" y="2650"/>
                          <a:pt x="11064" y="2051"/>
                          <a:pt x="9969" y="1512"/>
                        </a:cubicBezTo>
                        <a:cubicBezTo>
                          <a:pt x="9200" y="1132"/>
                          <a:pt x="8450" y="887"/>
                          <a:pt x="7677" y="762"/>
                        </a:cubicBezTo>
                        <a:cubicBezTo>
                          <a:pt x="7432" y="723"/>
                          <a:pt x="7196" y="569"/>
                          <a:pt x="6945" y="406"/>
                        </a:cubicBezTo>
                        <a:cubicBezTo>
                          <a:pt x="6615" y="191"/>
                          <a:pt x="6269" y="-33"/>
                          <a:pt x="5888" y="3"/>
                        </a:cubicBezTo>
                        <a:cubicBezTo>
                          <a:pt x="5525" y="37"/>
                          <a:pt x="5138" y="216"/>
                          <a:pt x="4763" y="388"/>
                        </a:cubicBezTo>
                        <a:cubicBezTo>
                          <a:pt x="4517" y="501"/>
                          <a:pt x="4285" y="609"/>
                          <a:pt x="4064" y="675"/>
                        </a:cubicBezTo>
                        <a:cubicBezTo>
                          <a:pt x="3847" y="740"/>
                          <a:pt x="3623" y="818"/>
                          <a:pt x="3406" y="895"/>
                        </a:cubicBezTo>
                        <a:cubicBezTo>
                          <a:pt x="2865" y="1084"/>
                          <a:pt x="2305" y="1281"/>
                          <a:pt x="1777" y="1299"/>
                        </a:cubicBezTo>
                        <a:cubicBezTo>
                          <a:pt x="1445" y="1311"/>
                          <a:pt x="1113" y="1293"/>
                          <a:pt x="803" y="1245"/>
                        </a:cubicBezTo>
                        <a:lnTo>
                          <a:pt x="682" y="1226"/>
                        </a:lnTo>
                        <a:lnTo>
                          <a:pt x="613" y="1401"/>
                        </a:lnTo>
                        <a:cubicBezTo>
                          <a:pt x="134" y="2604"/>
                          <a:pt x="-66" y="4115"/>
                          <a:pt x="19" y="5892"/>
                        </a:cubicBezTo>
                        <a:cubicBezTo>
                          <a:pt x="226" y="10228"/>
                          <a:pt x="1997" y="14077"/>
                          <a:pt x="3586" y="16234"/>
                        </a:cubicBezTo>
                        <a:cubicBezTo>
                          <a:pt x="6082" y="19623"/>
                          <a:pt x="9354" y="21567"/>
                          <a:pt x="12564" y="21567"/>
                        </a:cubicBezTo>
                        <a:cubicBezTo>
                          <a:pt x="12564" y="21567"/>
                          <a:pt x="12564" y="21567"/>
                          <a:pt x="12565" y="21567"/>
                        </a:cubicBezTo>
                        <a:cubicBezTo>
                          <a:pt x="13677" y="21567"/>
                          <a:pt x="14769" y="21337"/>
                          <a:pt x="15809" y="20882"/>
                        </a:cubicBezTo>
                        <a:cubicBezTo>
                          <a:pt x="17498" y="20145"/>
                          <a:pt x="17908" y="18026"/>
                          <a:pt x="18384" y="15573"/>
                        </a:cubicBezTo>
                        <a:lnTo>
                          <a:pt x="18414" y="15419"/>
                        </a:lnTo>
                        <a:cubicBezTo>
                          <a:pt x="18505" y="15360"/>
                          <a:pt x="18675" y="15261"/>
                          <a:pt x="18829" y="15171"/>
                        </a:cubicBezTo>
                        <a:cubicBezTo>
                          <a:pt x="19563" y="14742"/>
                          <a:pt x="20140" y="14393"/>
                          <a:pt x="20332" y="14118"/>
                        </a:cubicBezTo>
                        <a:cubicBezTo>
                          <a:pt x="20868" y="13351"/>
                          <a:pt x="21534" y="12116"/>
                          <a:pt x="21141" y="10252"/>
                        </a:cubicBezTo>
                        <a:close/>
                      </a:path>
                    </a:pathLst>
                  </a:custGeom>
                  <a:solidFill>
                    <a:srgbClr val="7D70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</p:grpSp>
            <p:grpSp>
              <p:nvGrpSpPr>
                <p:cNvPr id="111" name="Group 43"/>
                <p:cNvGrpSpPr/>
                <p:nvPr/>
              </p:nvGrpSpPr>
              <p:grpSpPr>
                <a:xfrm>
                  <a:off x="0" y="1782123"/>
                  <a:ext cx="1078522" cy="1840157"/>
                  <a:chOff x="0" y="0"/>
                  <a:chExt cx="1078521" cy="1840156"/>
                </a:xfrm>
              </p:grpSpPr>
              <p:sp>
                <p:nvSpPr>
                  <p:cNvPr id="112" name="Shape 40"/>
                  <p:cNvSpPr/>
                  <p:nvPr/>
                </p:nvSpPr>
                <p:spPr>
                  <a:xfrm>
                    <a:off x="27417" y="27416"/>
                    <a:ext cx="1037134" cy="17990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2" h="21364" extrusionOk="0">
                        <a:moveTo>
                          <a:pt x="20972" y="20565"/>
                        </a:moveTo>
                        <a:cubicBezTo>
                          <a:pt x="20963" y="20555"/>
                          <a:pt x="13456" y="21352"/>
                          <a:pt x="12670" y="21361"/>
                        </a:cubicBezTo>
                        <a:cubicBezTo>
                          <a:pt x="10197" y="21390"/>
                          <a:pt x="7656" y="21169"/>
                          <a:pt x="5549" y="20358"/>
                        </a:cubicBezTo>
                        <a:cubicBezTo>
                          <a:pt x="3405" y="19532"/>
                          <a:pt x="2109" y="18253"/>
                          <a:pt x="1318" y="16848"/>
                        </a:cubicBezTo>
                        <a:cubicBezTo>
                          <a:pt x="231" y="14917"/>
                          <a:pt x="-628" y="13009"/>
                          <a:pt x="607" y="10971"/>
                        </a:cubicBezTo>
                        <a:cubicBezTo>
                          <a:pt x="1179" y="10029"/>
                          <a:pt x="2650" y="9545"/>
                          <a:pt x="2266" y="8402"/>
                        </a:cubicBezTo>
                        <a:cubicBezTo>
                          <a:pt x="1673" y="6635"/>
                          <a:pt x="5" y="5468"/>
                          <a:pt x="1400" y="3674"/>
                        </a:cubicBezTo>
                        <a:cubicBezTo>
                          <a:pt x="1708" y="3278"/>
                          <a:pt x="5802" y="-210"/>
                          <a:pt x="6160" y="9"/>
                        </a:cubicBezTo>
                        <a:cubicBezTo>
                          <a:pt x="8452" y="1415"/>
                          <a:pt x="11097" y="2084"/>
                          <a:pt x="13021" y="3729"/>
                        </a:cubicBezTo>
                        <a:cubicBezTo>
                          <a:pt x="14370" y="4882"/>
                          <a:pt x="16320" y="6471"/>
                          <a:pt x="16705" y="7882"/>
                        </a:cubicBezTo>
                        <a:cubicBezTo>
                          <a:pt x="17026" y="9064"/>
                          <a:pt x="16324" y="10320"/>
                          <a:pt x="16753" y="11535"/>
                        </a:cubicBezTo>
                        <a:cubicBezTo>
                          <a:pt x="17057" y="12396"/>
                          <a:pt x="17834" y="13018"/>
                          <a:pt x="18369" y="13836"/>
                        </a:cubicBezTo>
                        <a:cubicBezTo>
                          <a:pt x="19786" y="16001"/>
                          <a:pt x="19202" y="18467"/>
                          <a:pt x="20972" y="20565"/>
                        </a:cubicBezTo>
                        <a:close/>
                      </a:path>
                    </a:pathLst>
                  </a:custGeom>
                  <a:solidFill>
                    <a:srgbClr val="F5846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13" name="Shape 41"/>
                  <p:cNvSpPr/>
                  <p:nvPr/>
                </p:nvSpPr>
                <p:spPr>
                  <a:xfrm>
                    <a:off x="219338" y="205629"/>
                    <a:ext cx="549143" cy="14465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0409" extrusionOk="0">
                        <a:moveTo>
                          <a:pt x="10916" y="2128"/>
                        </a:moveTo>
                        <a:cubicBezTo>
                          <a:pt x="8866" y="870"/>
                          <a:pt x="6442" y="-873"/>
                          <a:pt x="2258" y="506"/>
                        </a:cubicBezTo>
                        <a:cubicBezTo>
                          <a:pt x="-1113" y="1617"/>
                          <a:pt x="-344" y="3461"/>
                          <a:pt x="2170" y="4685"/>
                        </a:cubicBezTo>
                        <a:cubicBezTo>
                          <a:pt x="3098" y="5137"/>
                          <a:pt x="3416" y="4903"/>
                          <a:pt x="4195" y="5114"/>
                        </a:cubicBezTo>
                        <a:cubicBezTo>
                          <a:pt x="7359" y="5970"/>
                          <a:pt x="8944" y="8033"/>
                          <a:pt x="9116" y="9588"/>
                        </a:cubicBezTo>
                        <a:cubicBezTo>
                          <a:pt x="9222" y="10550"/>
                          <a:pt x="8675" y="11307"/>
                          <a:pt x="6568" y="11843"/>
                        </a:cubicBezTo>
                        <a:cubicBezTo>
                          <a:pt x="5191" y="12193"/>
                          <a:pt x="2017" y="12200"/>
                          <a:pt x="1110" y="12772"/>
                        </a:cubicBezTo>
                        <a:cubicBezTo>
                          <a:pt x="-621" y="13865"/>
                          <a:pt x="4857" y="15684"/>
                          <a:pt x="5426" y="16828"/>
                        </a:cubicBezTo>
                        <a:cubicBezTo>
                          <a:pt x="5679" y="17334"/>
                          <a:pt x="5208" y="17883"/>
                          <a:pt x="5786" y="18362"/>
                        </a:cubicBezTo>
                        <a:cubicBezTo>
                          <a:pt x="6784" y="19188"/>
                          <a:pt x="9984" y="19587"/>
                          <a:pt x="11971" y="19857"/>
                        </a:cubicBezTo>
                        <a:cubicBezTo>
                          <a:pt x="13322" y="20041"/>
                          <a:pt x="17712" y="20727"/>
                          <a:pt x="19048" y="20233"/>
                        </a:cubicBezTo>
                        <a:cubicBezTo>
                          <a:pt x="20487" y="19701"/>
                          <a:pt x="18606" y="18823"/>
                          <a:pt x="17902" y="18286"/>
                        </a:cubicBezTo>
                        <a:cubicBezTo>
                          <a:pt x="16907" y="17529"/>
                          <a:pt x="15778" y="16774"/>
                          <a:pt x="15749" y="15894"/>
                        </a:cubicBezTo>
                        <a:cubicBezTo>
                          <a:pt x="15727" y="15248"/>
                          <a:pt x="16473" y="14649"/>
                          <a:pt x="16467" y="14002"/>
                        </a:cubicBezTo>
                        <a:cubicBezTo>
                          <a:pt x="16448" y="11942"/>
                          <a:pt x="13659" y="10151"/>
                          <a:pt x="14238" y="7997"/>
                        </a:cubicBezTo>
                        <a:cubicBezTo>
                          <a:pt x="14496" y="7041"/>
                          <a:pt x="15324" y="6099"/>
                          <a:pt x="14829" y="5134"/>
                        </a:cubicBezTo>
                        <a:cubicBezTo>
                          <a:pt x="14274" y="4054"/>
                          <a:pt x="12397" y="3037"/>
                          <a:pt x="10916" y="2128"/>
                        </a:cubicBezTo>
                        <a:close/>
                      </a:path>
                    </a:pathLst>
                  </a:custGeom>
                  <a:solidFill>
                    <a:srgbClr val="F7907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sp>
                <p:nvSpPr>
                  <p:cNvPr id="114" name="Shape 42"/>
                  <p:cNvSpPr/>
                  <p:nvPr/>
                </p:nvSpPr>
                <p:spPr>
                  <a:xfrm>
                    <a:off x="-1" y="0"/>
                    <a:ext cx="1078523" cy="18401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19" h="21600" extrusionOk="0">
                        <a:moveTo>
                          <a:pt x="19038" y="20478"/>
                        </a:moveTo>
                        <a:cubicBezTo>
                          <a:pt x="17098" y="20682"/>
                          <a:pt x="13060" y="21109"/>
                          <a:pt x="12549" y="21115"/>
                        </a:cubicBezTo>
                        <a:cubicBezTo>
                          <a:pt x="12420" y="21116"/>
                          <a:pt x="12291" y="21117"/>
                          <a:pt x="12161" y="21117"/>
                        </a:cubicBezTo>
                        <a:cubicBezTo>
                          <a:pt x="9597" y="21117"/>
                          <a:pt x="7564" y="20805"/>
                          <a:pt x="5945" y="20163"/>
                        </a:cubicBezTo>
                        <a:cubicBezTo>
                          <a:pt x="4190" y="19466"/>
                          <a:pt x="2878" y="18341"/>
                          <a:pt x="2047" y="16820"/>
                        </a:cubicBezTo>
                        <a:cubicBezTo>
                          <a:pt x="1029" y="14958"/>
                          <a:pt x="211" y="13124"/>
                          <a:pt x="1362" y="11167"/>
                        </a:cubicBezTo>
                        <a:cubicBezTo>
                          <a:pt x="1539" y="10866"/>
                          <a:pt x="1827" y="10606"/>
                          <a:pt x="2105" y="10355"/>
                        </a:cubicBezTo>
                        <a:cubicBezTo>
                          <a:pt x="2570" y="9934"/>
                          <a:pt x="3047" y="9500"/>
                          <a:pt x="3035" y="8887"/>
                        </a:cubicBezTo>
                        <a:cubicBezTo>
                          <a:pt x="3805" y="8818"/>
                          <a:pt x="4506" y="8871"/>
                          <a:pt x="5155" y="8951"/>
                        </a:cubicBezTo>
                        <a:cubicBezTo>
                          <a:pt x="5155" y="8956"/>
                          <a:pt x="5155" y="8961"/>
                          <a:pt x="5156" y="8967"/>
                        </a:cubicBezTo>
                        <a:lnTo>
                          <a:pt x="5166" y="9062"/>
                        </a:lnTo>
                        <a:cubicBezTo>
                          <a:pt x="5216" y="9557"/>
                          <a:pt x="5299" y="10385"/>
                          <a:pt x="6120" y="10587"/>
                        </a:cubicBezTo>
                        <a:cubicBezTo>
                          <a:pt x="6216" y="10611"/>
                          <a:pt x="6315" y="10623"/>
                          <a:pt x="6415" y="10623"/>
                        </a:cubicBezTo>
                        <a:cubicBezTo>
                          <a:pt x="6515" y="10623"/>
                          <a:pt x="6617" y="10608"/>
                          <a:pt x="6720" y="10586"/>
                        </a:cubicBezTo>
                        <a:cubicBezTo>
                          <a:pt x="6683" y="10619"/>
                          <a:pt x="6665" y="10660"/>
                          <a:pt x="6676" y="10702"/>
                        </a:cubicBezTo>
                        <a:cubicBezTo>
                          <a:pt x="6809" y="11191"/>
                          <a:pt x="6840" y="11706"/>
                          <a:pt x="6871" y="12203"/>
                        </a:cubicBezTo>
                        <a:cubicBezTo>
                          <a:pt x="6905" y="12773"/>
                          <a:pt x="6943" y="13362"/>
                          <a:pt x="7129" y="13927"/>
                        </a:cubicBezTo>
                        <a:cubicBezTo>
                          <a:pt x="6622" y="14168"/>
                          <a:pt x="6209" y="14452"/>
                          <a:pt x="5901" y="14775"/>
                        </a:cubicBezTo>
                        <a:cubicBezTo>
                          <a:pt x="5097" y="15617"/>
                          <a:pt x="5043" y="16691"/>
                          <a:pt x="5743" y="17880"/>
                        </a:cubicBezTo>
                        <a:cubicBezTo>
                          <a:pt x="5782" y="17946"/>
                          <a:pt x="5885" y="17987"/>
                          <a:pt x="5994" y="17987"/>
                        </a:cubicBezTo>
                        <a:cubicBezTo>
                          <a:pt x="6024" y="17987"/>
                          <a:pt x="6054" y="17984"/>
                          <a:pt x="6083" y="17978"/>
                        </a:cubicBezTo>
                        <a:cubicBezTo>
                          <a:pt x="6222" y="17948"/>
                          <a:pt x="6294" y="17856"/>
                          <a:pt x="6245" y="17772"/>
                        </a:cubicBezTo>
                        <a:cubicBezTo>
                          <a:pt x="5598" y="16675"/>
                          <a:pt x="5638" y="15694"/>
                          <a:pt x="6362" y="14936"/>
                        </a:cubicBezTo>
                        <a:cubicBezTo>
                          <a:pt x="7106" y="14156"/>
                          <a:pt x="8547" y="13628"/>
                          <a:pt x="10531" y="13408"/>
                        </a:cubicBezTo>
                        <a:cubicBezTo>
                          <a:pt x="10675" y="13392"/>
                          <a:pt x="10771" y="13308"/>
                          <a:pt x="10745" y="13221"/>
                        </a:cubicBezTo>
                        <a:cubicBezTo>
                          <a:pt x="10718" y="13133"/>
                          <a:pt x="10580" y="13076"/>
                          <a:pt x="10435" y="13092"/>
                        </a:cubicBezTo>
                        <a:cubicBezTo>
                          <a:pt x="9335" y="13213"/>
                          <a:pt x="8387" y="13427"/>
                          <a:pt x="7613" y="13722"/>
                        </a:cubicBezTo>
                        <a:cubicBezTo>
                          <a:pt x="7472" y="13224"/>
                          <a:pt x="7433" y="12701"/>
                          <a:pt x="7402" y="12191"/>
                        </a:cubicBezTo>
                        <a:cubicBezTo>
                          <a:pt x="7371" y="11684"/>
                          <a:pt x="7339" y="11159"/>
                          <a:pt x="7201" y="10650"/>
                        </a:cubicBezTo>
                        <a:cubicBezTo>
                          <a:pt x="7181" y="10575"/>
                          <a:pt x="7078" y="10524"/>
                          <a:pt x="6958" y="10519"/>
                        </a:cubicBezTo>
                        <a:cubicBezTo>
                          <a:pt x="7875" y="10193"/>
                          <a:pt x="8887" y="9131"/>
                          <a:pt x="9865" y="7979"/>
                        </a:cubicBezTo>
                        <a:cubicBezTo>
                          <a:pt x="9981" y="7843"/>
                          <a:pt x="10069" y="7739"/>
                          <a:pt x="10123" y="7682"/>
                        </a:cubicBezTo>
                        <a:cubicBezTo>
                          <a:pt x="10196" y="7605"/>
                          <a:pt x="10153" y="7507"/>
                          <a:pt x="10026" y="7463"/>
                        </a:cubicBezTo>
                        <a:cubicBezTo>
                          <a:pt x="9899" y="7418"/>
                          <a:pt x="9736" y="7444"/>
                          <a:pt x="9662" y="7521"/>
                        </a:cubicBezTo>
                        <a:cubicBezTo>
                          <a:pt x="9606" y="7580"/>
                          <a:pt x="9514" y="7689"/>
                          <a:pt x="9393" y="7832"/>
                        </a:cubicBezTo>
                        <a:cubicBezTo>
                          <a:pt x="7526" y="10029"/>
                          <a:pt x="6691" y="10381"/>
                          <a:pt x="6320" y="10289"/>
                        </a:cubicBezTo>
                        <a:cubicBezTo>
                          <a:pt x="5810" y="10163"/>
                          <a:pt x="5730" y="9378"/>
                          <a:pt x="5696" y="9042"/>
                        </a:cubicBezTo>
                        <a:lnTo>
                          <a:pt x="5686" y="8945"/>
                        </a:lnTo>
                        <a:cubicBezTo>
                          <a:pt x="5632" y="8472"/>
                          <a:pt x="5750" y="7986"/>
                          <a:pt x="5865" y="7515"/>
                        </a:cubicBezTo>
                        <a:cubicBezTo>
                          <a:pt x="5995" y="6978"/>
                          <a:pt x="6130" y="6423"/>
                          <a:pt x="6022" y="5867"/>
                        </a:cubicBezTo>
                        <a:cubicBezTo>
                          <a:pt x="6004" y="5779"/>
                          <a:pt x="5869" y="5716"/>
                          <a:pt x="5726" y="5726"/>
                        </a:cubicBezTo>
                        <a:cubicBezTo>
                          <a:pt x="5580" y="5737"/>
                          <a:pt x="5476" y="5817"/>
                          <a:pt x="5493" y="5905"/>
                        </a:cubicBezTo>
                        <a:cubicBezTo>
                          <a:pt x="5594" y="6418"/>
                          <a:pt x="5470" y="6928"/>
                          <a:pt x="5339" y="7468"/>
                        </a:cubicBezTo>
                        <a:cubicBezTo>
                          <a:pt x="5247" y="7845"/>
                          <a:pt x="5155" y="8231"/>
                          <a:pt x="5143" y="8621"/>
                        </a:cubicBezTo>
                        <a:cubicBezTo>
                          <a:pt x="4486" y="8544"/>
                          <a:pt x="3774" y="8498"/>
                          <a:pt x="2987" y="8566"/>
                        </a:cubicBezTo>
                        <a:cubicBezTo>
                          <a:pt x="2981" y="8544"/>
                          <a:pt x="2976" y="8523"/>
                          <a:pt x="2969" y="8501"/>
                        </a:cubicBezTo>
                        <a:cubicBezTo>
                          <a:pt x="2797" y="7974"/>
                          <a:pt x="2540" y="7508"/>
                          <a:pt x="2290" y="7058"/>
                        </a:cubicBezTo>
                        <a:cubicBezTo>
                          <a:pt x="1721" y="6029"/>
                          <a:pt x="1229" y="5141"/>
                          <a:pt x="2110" y="3974"/>
                        </a:cubicBezTo>
                        <a:cubicBezTo>
                          <a:pt x="2370" y="3628"/>
                          <a:pt x="5338" y="1042"/>
                          <a:pt x="6225" y="542"/>
                        </a:cubicBezTo>
                        <a:cubicBezTo>
                          <a:pt x="7083" y="1063"/>
                          <a:pt x="7983" y="1484"/>
                          <a:pt x="8856" y="1892"/>
                        </a:cubicBezTo>
                        <a:cubicBezTo>
                          <a:pt x="9323" y="2111"/>
                          <a:pt x="9781" y="2326"/>
                          <a:pt x="10225" y="2551"/>
                        </a:cubicBezTo>
                        <a:cubicBezTo>
                          <a:pt x="8714" y="3038"/>
                          <a:pt x="7615" y="3862"/>
                          <a:pt x="7614" y="4369"/>
                        </a:cubicBezTo>
                        <a:cubicBezTo>
                          <a:pt x="7613" y="4458"/>
                          <a:pt x="7732" y="4530"/>
                          <a:pt x="7879" y="4530"/>
                        </a:cubicBezTo>
                        <a:cubicBezTo>
                          <a:pt x="7879" y="4530"/>
                          <a:pt x="7879" y="4530"/>
                          <a:pt x="7879" y="4530"/>
                        </a:cubicBezTo>
                        <a:cubicBezTo>
                          <a:pt x="8026" y="4530"/>
                          <a:pt x="8145" y="4458"/>
                          <a:pt x="8145" y="4370"/>
                        </a:cubicBezTo>
                        <a:cubicBezTo>
                          <a:pt x="8147" y="4021"/>
                          <a:pt x="9163" y="3216"/>
                          <a:pt x="10655" y="2777"/>
                        </a:cubicBezTo>
                        <a:cubicBezTo>
                          <a:pt x="11343" y="3148"/>
                          <a:pt x="11989" y="3556"/>
                          <a:pt x="12565" y="4064"/>
                        </a:cubicBezTo>
                        <a:lnTo>
                          <a:pt x="12812" y="4281"/>
                        </a:lnTo>
                        <a:cubicBezTo>
                          <a:pt x="14031" y="5351"/>
                          <a:pt x="15702" y="6816"/>
                          <a:pt x="16033" y="8071"/>
                        </a:cubicBezTo>
                        <a:cubicBezTo>
                          <a:pt x="16172" y="8596"/>
                          <a:pt x="16101" y="9138"/>
                          <a:pt x="16026" y="9712"/>
                        </a:cubicBezTo>
                        <a:cubicBezTo>
                          <a:pt x="15974" y="10115"/>
                          <a:pt x="15920" y="10527"/>
                          <a:pt x="15943" y="10942"/>
                        </a:cubicBezTo>
                        <a:cubicBezTo>
                          <a:pt x="15113" y="10880"/>
                          <a:pt x="14373" y="11011"/>
                          <a:pt x="13779" y="11335"/>
                        </a:cubicBezTo>
                        <a:cubicBezTo>
                          <a:pt x="12517" y="12025"/>
                          <a:pt x="12189" y="13410"/>
                          <a:pt x="12517" y="14422"/>
                        </a:cubicBezTo>
                        <a:cubicBezTo>
                          <a:pt x="12676" y="14910"/>
                          <a:pt x="13084" y="15396"/>
                          <a:pt x="13480" y="15865"/>
                        </a:cubicBezTo>
                        <a:cubicBezTo>
                          <a:pt x="13915" y="16382"/>
                          <a:pt x="14325" y="16870"/>
                          <a:pt x="14402" y="17334"/>
                        </a:cubicBezTo>
                        <a:cubicBezTo>
                          <a:pt x="14468" y="17730"/>
                          <a:pt x="14192" y="18184"/>
                          <a:pt x="13432" y="18247"/>
                        </a:cubicBezTo>
                        <a:cubicBezTo>
                          <a:pt x="12404" y="18331"/>
                          <a:pt x="11798" y="17483"/>
                          <a:pt x="11436" y="16976"/>
                        </a:cubicBezTo>
                        <a:cubicBezTo>
                          <a:pt x="11378" y="16894"/>
                          <a:pt x="11221" y="16856"/>
                          <a:pt x="11087" y="16892"/>
                        </a:cubicBezTo>
                        <a:cubicBezTo>
                          <a:pt x="10952" y="16927"/>
                          <a:pt x="10890" y="17022"/>
                          <a:pt x="10948" y="17103"/>
                        </a:cubicBezTo>
                        <a:cubicBezTo>
                          <a:pt x="11321" y="17626"/>
                          <a:pt x="11998" y="18575"/>
                          <a:pt x="13281" y="18575"/>
                        </a:cubicBezTo>
                        <a:cubicBezTo>
                          <a:pt x="13353" y="18575"/>
                          <a:pt x="13428" y="18572"/>
                          <a:pt x="13504" y="18566"/>
                        </a:cubicBezTo>
                        <a:cubicBezTo>
                          <a:pt x="14614" y="18474"/>
                          <a:pt x="15022" y="17846"/>
                          <a:pt x="14931" y="17302"/>
                        </a:cubicBezTo>
                        <a:cubicBezTo>
                          <a:pt x="14844" y="16778"/>
                          <a:pt x="14392" y="16240"/>
                          <a:pt x="13953" y="15719"/>
                        </a:cubicBezTo>
                        <a:cubicBezTo>
                          <a:pt x="13575" y="15269"/>
                          <a:pt x="13183" y="14804"/>
                          <a:pt x="13039" y="14360"/>
                        </a:cubicBezTo>
                        <a:cubicBezTo>
                          <a:pt x="12747" y="13460"/>
                          <a:pt x="13032" y="12177"/>
                          <a:pt x="14136" y="11574"/>
                        </a:cubicBezTo>
                        <a:cubicBezTo>
                          <a:pt x="14639" y="11299"/>
                          <a:pt x="15259" y="11198"/>
                          <a:pt x="15980" y="11269"/>
                        </a:cubicBezTo>
                        <a:cubicBezTo>
                          <a:pt x="16003" y="11410"/>
                          <a:pt x="16035" y="11551"/>
                          <a:pt x="16083" y="11692"/>
                        </a:cubicBezTo>
                        <a:cubicBezTo>
                          <a:pt x="16275" y="12253"/>
                          <a:pt x="16656" y="12720"/>
                          <a:pt x="17024" y="13171"/>
                        </a:cubicBezTo>
                        <a:cubicBezTo>
                          <a:pt x="17241" y="13436"/>
                          <a:pt x="17465" y="13710"/>
                          <a:pt x="17651" y="14004"/>
                        </a:cubicBezTo>
                        <a:cubicBezTo>
                          <a:pt x="18258" y="14959"/>
                          <a:pt x="18478" y="16007"/>
                          <a:pt x="18690" y="17020"/>
                        </a:cubicBezTo>
                        <a:cubicBezTo>
                          <a:pt x="18926" y="18145"/>
                          <a:pt x="19170" y="19306"/>
                          <a:pt x="19938" y="20383"/>
                        </a:cubicBezTo>
                        <a:cubicBezTo>
                          <a:pt x="19730" y="20405"/>
                          <a:pt x="19441" y="20435"/>
                          <a:pt x="19038" y="20478"/>
                        </a:cubicBezTo>
                        <a:close/>
                        <a:moveTo>
                          <a:pt x="20877" y="20462"/>
                        </a:moveTo>
                        <a:cubicBezTo>
                          <a:pt x="19989" y="19377"/>
                          <a:pt x="19742" y="18202"/>
                          <a:pt x="19481" y="16959"/>
                        </a:cubicBezTo>
                        <a:cubicBezTo>
                          <a:pt x="19263" y="15918"/>
                          <a:pt x="19037" y="14841"/>
                          <a:pt x="18396" y="13831"/>
                        </a:cubicBezTo>
                        <a:cubicBezTo>
                          <a:pt x="18196" y="13517"/>
                          <a:pt x="17964" y="13232"/>
                          <a:pt x="17740" y="12957"/>
                        </a:cubicBezTo>
                        <a:cubicBezTo>
                          <a:pt x="17378" y="12514"/>
                          <a:pt x="17035" y="12095"/>
                          <a:pt x="16864" y="11594"/>
                        </a:cubicBezTo>
                        <a:cubicBezTo>
                          <a:pt x="16818" y="11461"/>
                          <a:pt x="16788" y="11325"/>
                          <a:pt x="16768" y="11188"/>
                        </a:cubicBezTo>
                        <a:cubicBezTo>
                          <a:pt x="16771" y="11169"/>
                          <a:pt x="16768" y="11151"/>
                          <a:pt x="16759" y="11133"/>
                        </a:cubicBezTo>
                        <a:cubicBezTo>
                          <a:pt x="16701" y="10676"/>
                          <a:pt x="16762" y="10207"/>
                          <a:pt x="16822" y="9750"/>
                        </a:cubicBezTo>
                        <a:cubicBezTo>
                          <a:pt x="16897" y="9173"/>
                          <a:pt x="16975" y="8577"/>
                          <a:pt x="16821" y="7995"/>
                        </a:cubicBezTo>
                        <a:cubicBezTo>
                          <a:pt x="16461" y="6632"/>
                          <a:pt x="14731" y="5115"/>
                          <a:pt x="13468" y="4007"/>
                        </a:cubicBezTo>
                        <a:lnTo>
                          <a:pt x="13223" y="3791"/>
                        </a:lnTo>
                        <a:cubicBezTo>
                          <a:pt x="12094" y="2796"/>
                          <a:pt x="10695" y="2142"/>
                          <a:pt x="9343" y="1510"/>
                        </a:cubicBezTo>
                        <a:cubicBezTo>
                          <a:pt x="8426" y="1081"/>
                          <a:pt x="7476" y="637"/>
                          <a:pt x="6601" y="84"/>
                        </a:cubicBezTo>
                        <a:cubicBezTo>
                          <a:pt x="6515" y="30"/>
                          <a:pt x="6398" y="0"/>
                          <a:pt x="6272" y="0"/>
                        </a:cubicBezTo>
                        <a:cubicBezTo>
                          <a:pt x="6035" y="0"/>
                          <a:pt x="5710" y="0"/>
                          <a:pt x="3591" y="1774"/>
                        </a:cubicBezTo>
                        <a:cubicBezTo>
                          <a:pt x="2581" y="2620"/>
                          <a:pt x="1549" y="3554"/>
                          <a:pt x="1384" y="3773"/>
                        </a:cubicBezTo>
                        <a:cubicBezTo>
                          <a:pt x="373" y="5114"/>
                          <a:pt x="937" y="6133"/>
                          <a:pt x="1534" y="7211"/>
                        </a:cubicBezTo>
                        <a:cubicBezTo>
                          <a:pt x="1775" y="7647"/>
                          <a:pt x="2025" y="8097"/>
                          <a:pt x="2186" y="8594"/>
                        </a:cubicBezTo>
                        <a:cubicBezTo>
                          <a:pt x="2393" y="9227"/>
                          <a:pt x="1952" y="9625"/>
                          <a:pt x="1442" y="10086"/>
                        </a:cubicBezTo>
                        <a:cubicBezTo>
                          <a:pt x="1137" y="10362"/>
                          <a:pt x="821" y="10648"/>
                          <a:pt x="610" y="11005"/>
                        </a:cubicBezTo>
                        <a:cubicBezTo>
                          <a:pt x="-625" y="13106"/>
                          <a:pt x="227" y="15026"/>
                          <a:pt x="1289" y="16971"/>
                        </a:cubicBezTo>
                        <a:cubicBezTo>
                          <a:pt x="2179" y="18599"/>
                          <a:pt x="3598" y="19809"/>
                          <a:pt x="5508" y="20566"/>
                        </a:cubicBezTo>
                        <a:cubicBezTo>
                          <a:pt x="7261" y="21262"/>
                          <a:pt x="9437" y="21600"/>
                          <a:pt x="12161" y="21600"/>
                        </a:cubicBezTo>
                        <a:cubicBezTo>
                          <a:pt x="12296" y="21600"/>
                          <a:pt x="12431" y="21599"/>
                          <a:pt x="12565" y="21597"/>
                        </a:cubicBezTo>
                        <a:cubicBezTo>
                          <a:pt x="13093" y="21591"/>
                          <a:pt x="16120" y="21276"/>
                          <a:pt x="19176" y="20953"/>
                        </a:cubicBezTo>
                        <a:cubicBezTo>
                          <a:pt x="19853" y="20882"/>
                          <a:pt x="20441" y="20819"/>
                          <a:pt x="20549" y="20810"/>
                        </a:cubicBezTo>
                        <a:cubicBezTo>
                          <a:pt x="20599" y="20808"/>
                          <a:pt x="20650" y="20800"/>
                          <a:pt x="20698" y="20785"/>
                        </a:cubicBezTo>
                        <a:cubicBezTo>
                          <a:pt x="20895" y="20726"/>
                          <a:pt x="20975" y="20581"/>
                          <a:pt x="20877" y="20462"/>
                        </a:cubicBezTo>
                        <a:close/>
                      </a:path>
                    </a:pathLst>
                  </a:custGeom>
                  <a:solidFill>
                    <a:srgbClr val="7D70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</p:grpSp>
          </p:grpSp>
          <p:grpSp>
            <p:nvGrpSpPr>
              <p:cNvPr id="73" name="Group 77"/>
              <p:cNvGrpSpPr/>
              <p:nvPr/>
            </p:nvGrpSpPr>
            <p:grpSpPr>
              <a:xfrm>
                <a:off x="0" y="0"/>
                <a:ext cx="10915133" cy="6217287"/>
                <a:chOff x="0" y="0"/>
                <a:chExt cx="10915132" cy="6217286"/>
              </a:xfrm>
            </p:grpSpPr>
            <p:grpSp>
              <p:nvGrpSpPr>
                <p:cNvPr id="74" name="Group 49"/>
                <p:cNvGrpSpPr/>
                <p:nvPr/>
              </p:nvGrpSpPr>
              <p:grpSpPr>
                <a:xfrm>
                  <a:off x="7340600" y="254000"/>
                  <a:ext cx="3413401" cy="2586970"/>
                  <a:chOff x="0" y="0"/>
                  <a:chExt cx="3413400" cy="2586969"/>
                </a:xfrm>
              </p:grpSpPr>
              <p:sp>
                <p:nvSpPr>
                  <p:cNvPr id="102" name="Shape 45"/>
                  <p:cNvSpPr/>
                  <p:nvPr/>
                </p:nvSpPr>
                <p:spPr>
                  <a:xfrm>
                    <a:off x="0" y="543683"/>
                    <a:ext cx="3311349" cy="698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7917" y="0"/>
                        </a:lnTo>
                        <a:lnTo>
                          <a:pt x="21600" y="0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7E706D"/>
                    </a:solidFill>
                    <a:prstDash val="solid"/>
                    <a:miter lim="400000"/>
                    <a:headEnd type="oval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457200">
                      <a:defRPr sz="12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grpSp>
                <p:nvGrpSpPr>
                  <p:cNvPr id="103" name="Group 48"/>
                  <p:cNvGrpSpPr/>
                  <p:nvPr/>
                </p:nvGrpSpPr>
                <p:grpSpPr>
                  <a:xfrm>
                    <a:off x="1345779" y="0"/>
                    <a:ext cx="2067622" cy="2586970"/>
                    <a:chOff x="0" y="0"/>
                    <a:chExt cx="2067620" cy="2586969"/>
                  </a:xfrm>
                </p:grpSpPr>
                <p:sp>
                  <p:nvSpPr>
                    <p:cNvPr id="104" name="Shape 46"/>
                    <p:cNvSpPr/>
                    <p:nvPr/>
                  </p:nvSpPr>
                  <p:spPr>
                    <a:xfrm>
                      <a:off x="0" y="0"/>
                      <a:ext cx="2032200" cy="56727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>
                      <a:lvl1pPr algn="l">
                        <a:defRPr sz="2700" i="1" cap="all">
                          <a:solidFill>
                            <a:srgbClr val="7E706D"/>
                          </a:solidFill>
                          <a:latin typeface="Avenir Next Condensed Medium"/>
                          <a:ea typeface="Avenir Next Condensed Medium"/>
                          <a:cs typeface="Avenir Next Condensed Medium"/>
                          <a:sym typeface="Avenir Next Condensed Medium"/>
                        </a:defRPr>
                      </a:lvl1pPr>
                    </a:lstStyle>
                    <a:p>
                      <a:r>
                        <a:rPr sz="700">
                          <a:latin typeface="Antique Olive" pitchFamily="34" charset="0"/>
                        </a:rPr>
                        <a:t>frontal lobe</a:t>
                      </a:r>
                    </a:p>
                  </p:txBody>
                </p:sp>
                <p:sp>
                  <p:nvSpPr>
                    <p:cNvPr id="105" name="Shape 47"/>
                    <p:cNvSpPr/>
                    <p:nvPr/>
                  </p:nvSpPr>
                  <p:spPr>
                    <a:xfrm>
                      <a:off x="0" y="558800"/>
                      <a:ext cx="2067621" cy="202817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/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movement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intelligence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reasoning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personality</a:t>
                      </a:r>
                    </a:p>
                  </p:txBody>
                </p:sp>
              </p:grpSp>
            </p:grpSp>
            <p:grpSp>
              <p:nvGrpSpPr>
                <p:cNvPr id="75" name="Group 54"/>
                <p:cNvGrpSpPr/>
                <p:nvPr/>
              </p:nvGrpSpPr>
              <p:grpSpPr>
                <a:xfrm>
                  <a:off x="0" y="0"/>
                  <a:ext cx="3438349" cy="2552739"/>
                  <a:chOff x="0" y="0"/>
                  <a:chExt cx="3438348" cy="2552738"/>
                </a:xfrm>
              </p:grpSpPr>
              <p:sp>
                <p:nvSpPr>
                  <p:cNvPr id="98" name="Shape 50"/>
                  <p:cNvSpPr/>
                  <p:nvPr/>
                </p:nvSpPr>
                <p:spPr>
                  <a:xfrm flipH="1">
                    <a:off x="0" y="543683"/>
                    <a:ext cx="3438349" cy="698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7624" y="0"/>
                        </a:lnTo>
                        <a:lnTo>
                          <a:pt x="21600" y="0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7E706D"/>
                    </a:solidFill>
                    <a:prstDash val="solid"/>
                    <a:miter lim="400000"/>
                    <a:headEnd type="oval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457200">
                      <a:defRPr sz="12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grpSp>
                <p:nvGrpSpPr>
                  <p:cNvPr id="99" name="Group 53"/>
                  <p:cNvGrpSpPr/>
                  <p:nvPr/>
                </p:nvGrpSpPr>
                <p:grpSpPr>
                  <a:xfrm>
                    <a:off x="63080" y="0"/>
                    <a:ext cx="2067621" cy="2552739"/>
                    <a:chOff x="0" y="0"/>
                    <a:chExt cx="2067620" cy="2552738"/>
                  </a:xfrm>
                </p:grpSpPr>
                <p:sp>
                  <p:nvSpPr>
                    <p:cNvPr id="100" name="Shape 51"/>
                    <p:cNvSpPr/>
                    <p:nvPr/>
                  </p:nvSpPr>
                  <p:spPr>
                    <a:xfrm>
                      <a:off x="0" y="0"/>
                      <a:ext cx="2032200" cy="56727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>
                      <a:lvl1pPr algn="l">
                        <a:defRPr sz="2700" i="1" cap="all">
                          <a:solidFill>
                            <a:srgbClr val="7E706D"/>
                          </a:solidFill>
                          <a:latin typeface="Avenir Next Condensed Medium"/>
                          <a:ea typeface="Avenir Next Condensed Medium"/>
                          <a:cs typeface="Avenir Next Condensed Medium"/>
                          <a:sym typeface="Avenir Next Condensed Medium"/>
                        </a:defRPr>
                      </a:lvl1pPr>
                    </a:lstStyle>
                    <a:p>
                      <a:r>
                        <a:rPr sz="700" dirty="0">
                          <a:latin typeface="Antique Olive" pitchFamily="34" charset="0"/>
                        </a:rPr>
                        <a:t>Parietal lobe</a:t>
                      </a:r>
                    </a:p>
                  </p:txBody>
                </p:sp>
                <p:sp>
                  <p:nvSpPr>
                    <p:cNvPr id="101" name="Shape 52"/>
                    <p:cNvSpPr/>
                    <p:nvPr/>
                  </p:nvSpPr>
                  <p:spPr>
                    <a:xfrm>
                      <a:off x="0" y="558800"/>
                      <a:ext cx="2067621" cy="19939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/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intelligence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reasoning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language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sensation</a:t>
                      </a:r>
                    </a:p>
                  </p:txBody>
                </p:sp>
              </p:grpSp>
            </p:grpSp>
            <p:grpSp>
              <p:nvGrpSpPr>
                <p:cNvPr id="76" name="Group 59"/>
                <p:cNvGrpSpPr/>
                <p:nvPr/>
              </p:nvGrpSpPr>
              <p:grpSpPr>
                <a:xfrm>
                  <a:off x="75779" y="2895600"/>
                  <a:ext cx="2764912" cy="1133812"/>
                  <a:chOff x="0" y="0"/>
                  <a:chExt cx="2764910" cy="1133810"/>
                </a:xfrm>
              </p:grpSpPr>
              <p:sp>
                <p:nvSpPr>
                  <p:cNvPr id="94" name="Shape 55"/>
                  <p:cNvSpPr/>
                  <p:nvPr/>
                </p:nvSpPr>
                <p:spPr>
                  <a:xfrm flipH="1">
                    <a:off x="0" y="543683"/>
                    <a:ext cx="2764911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E706D"/>
                    </a:solidFill>
                    <a:prstDash val="solid"/>
                    <a:miter lim="400000"/>
                    <a:headEnd type="oval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457200">
                      <a:defRPr sz="12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grpSp>
                <p:nvGrpSpPr>
                  <p:cNvPr id="95" name="Group 58"/>
                  <p:cNvGrpSpPr/>
                  <p:nvPr/>
                </p:nvGrpSpPr>
                <p:grpSpPr>
                  <a:xfrm>
                    <a:off x="0" y="0"/>
                    <a:ext cx="2228752" cy="1133811"/>
                    <a:chOff x="0" y="0"/>
                    <a:chExt cx="2228751" cy="1133810"/>
                  </a:xfrm>
                </p:grpSpPr>
                <p:sp>
                  <p:nvSpPr>
                    <p:cNvPr id="96" name="Shape 56"/>
                    <p:cNvSpPr/>
                    <p:nvPr/>
                  </p:nvSpPr>
                  <p:spPr>
                    <a:xfrm>
                      <a:off x="0" y="0"/>
                      <a:ext cx="2228752" cy="56727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>
                      <a:lvl1pPr algn="l">
                        <a:defRPr sz="2700" i="1" cap="all">
                          <a:solidFill>
                            <a:srgbClr val="7E706D"/>
                          </a:solidFill>
                          <a:latin typeface="Avenir Next Condensed Medium"/>
                          <a:ea typeface="Avenir Next Condensed Medium"/>
                          <a:cs typeface="Avenir Next Condensed Medium"/>
                          <a:sym typeface="Avenir Next Condensed Medium"/>
                        </a:defRPr>
                      </a:lvl1pPr>
                    </a:lstStyle>
                    <a:p>
                      <a:r>
                        <a:rPr sz="700">
                          <a:latin typeface="Antique Olive" pitchFamily="34" charset="0"/>
                        </a:rPr>
                        <a:t>occipital lobe</a:t>
                      </a:r>
                    </a:p>
                  </p:txBody>
                </p:sp>
                <p:sp>
                  <p:nvSpPr>
                    <p:cNvPr id="97" name="Shape 57"/>
                    <p:cNvSpPr/>
                    <p:nvPr/>
                  </p:nvSpPr>
                  <p:spPr>
                    <a:xfrm>
                      <a:off x="0" y="558800"/>
                      <a:ext cx="2067621" cy="57501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>
                      <a:lvl1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lvl1pPr>
                    </a:lstStyle>
                    <a:p>
                      <a:r>
                        <a:rPr sz="700">
                          <a:latin typeface="Antique Olive" pitchFamily="34" charset="0"/>
                        </a:rPr>
                        <a:t>vision</a:t>
                      </a:r>
                    </a:p>
                  </p:txBody>
                </p:sp>
              </p:grpSp>
            </p:grpSp>
            <p:grpSp>
              <p:nvGrpSpPr>
                <p:cNvPr id="77" name="Group 64"/>
                <p:cNvGrpSpPr/>
                <p:nvPr/>
              </p:nvGrpSpPr>
              <p:grpSpPr>
                <a:xfrm>
                  <a:off x="6296508" y="3136900"/>
                  <a:ext cx="4618624" cy="2565439"/>
                  <a:chOff x="38099" y="0"/>
                  <a:chExt cx="4618622" cy="2565438"/>
                </a:xfrm>
              </p:grpSpPr>
              <p:sp>
                <p:nvSpPr>
                  <p:cNvPr id="90" name="Shape 60"/>
                  <p:cNvSpPr/>
                  <p:nvPr/>
                </p:nvSpPr>
                <p:spPr>
                  <a:xfrm flipV="1">
                    <a:off x="38099" y="560798"/>
                    <a:ext cx="4355429" cy="423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E706D"/>
                    </a:solidFill>
                    <a:prstDash val="solid"/>
                    <a:miter lim="400000"/>
                    <a:headEnd type="oval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457200">
                      <a:defRPr sz="12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grpSp>
                <p:nvGrpSpPr>
                  <p:cNvPr id="91" name="Group 63"/>
                  <p:cNvGrpSpPr/>
                  <p:nvPr/>
                </p:nvGrpSpPr>
                <p:grpSpPr>
                  <a:xfrm>
                    <a:off x="2427971" y="0"/>
                    <a:ext cx="2228752" cy="2565439"/>
                    <a:chOff x="0" y="0"/>
                    <a:chExt cx="2228751" cy="2565438"/>
                  </a:xfrm>
                </p:grpSpPr>
                <p:sp>
                  <p:nvSpPr>
                    <p:cNvPr id="92" name="Shape 61"/>
                    <p:cNvSpPr/>
                    <p:nvPr/>
                  </p:nvSpPr>
                  <p:spPr>
                    <a:xfrm>
                      <a:off x="0" y="0"/>
                      <a:ext cx="2228752" cy="56727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>
                      <a:lvl1pPr algn="l">
                        <a:defRPr sz="2700" i="1" cap="all">
                          <a:solidFill>
                            <a:srgbClr val="7E706D"/>
                          </a:solidFill>
                          <a:latin typeface="Avenir Next Condensed Medium"/>
                          <a:ea typeface="Avenir Next Condensed Medium"/>
                          <a:cs typeface="Avenir Next Condensed Medium"/>
                          <a:sym typeface="Avenir Next Condensed Medium"/>
                        </a:defRPr>
                      </a:lvl1pPr>
                    </a:lstStyle>
                    <a:p>
                      <a:r>
                        <a:rPr sz="700">
                          <a:latin typeface="Antique Olive" pitchFamily="34" charset="0"/>
                        </a:rPr>
                        <a:t>temporal lobe</a:t>
                      </a:r>
                    </a:p>
                  </p:txBody>
                </p:sp>
                <p:sp>
                  <p:nvSpPr>
                    <p:cNvPr id="93" name="Shape 62"/>
                    <p:cNvSpPr/>
                    <p:nvPr/>
                  </p:nvSpPr>
                  <p:spPr>
                    <a:xfrm>
                      <a:off x="0" y="571500"/>
                      <a:ext cx="2067621" cy="19939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/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speech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behavior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vision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hearing</a:t>
                      </a:r>
                    </a:p>
                  </p:txBody>
                </p:sp>
              </p:grpSp>
            </p:grpSp>
            <p:grpSp>
              <p:nvGrpSpPr>
                <p:cNvPr id="78" name="Group 69"/>
                <p:cNvGrpSpPr/>
                <p:nvPr/>
              </p:nvGrpSpPr>
              <p:grpSpPr>
                <a:xfrm>
                  <a:off x="583779" y="4368800"/>
                  <a:ext cx="3023106" cy="1603811"/>
                  <a:chOff x="0" y="0"/>
                  <a:chExt cx="3023104" cy="1603810"/>
                </a:xfrm>
              </p:grpSpPr>
              <p:sp>
                <p:nvSpPr>
                  <p:cNvPr id="86" name="Shape 65"/>
                  <p:cNvSpPr/>
                  <p:nvPr/>
                </p:nvSpPr>
                <p:spPr>
                  <a:xfrm flipH="1" flipV="1">
                    <a:off x="0" y="516636"/>
                    <a:ext cx="3023105" cy="16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E706D"/>
                    </a:solidFill>
                    <a:prstDash val="solid"/>
                    <a:miter lim="400000"/>
                    <a:headEnd type="oval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457200">
                      <a:defRPr sz="12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700">
                      <a:latin typeface="Antique Olive" pitchFamily="34" charset="0"/>
                    </a:endParaRPr>
                  </a:p>
                </p:txBody>
              </p:sp>
              <p:grpSp>
                <p:nvGrpSpPr>
                  <p:cNvPr id="87" name="Group 68"/>
                  <p:cNvGrpSpPr/>
                  <p:nvPr/>
                </p:nvGrpSpPr>
                <p:grpSpPr>
                  <a:xfrm>
                    <a:off x="0" y="0"/>
                    <a:ext cx="1915221" cy="1603811"/>
                    <a:chOff x="0" y="0"/>
                    <a:chExt cx="1915220" cy="1603810"/>
                  </a:xfrm>
                </p:grpSpPr>
                <p:sp>
                  <p:nvSpPr>
                    <p:cNvPr id="88" name="Shape 66"/>
                    <p:cNvSpPr/>
                    <p:nvPr/>
                  </p:nvSpPr>
                  <p:spPr>
                    <a:xfrm>
                      <a:off x="0" y="0"/>
                      <a:ext cx="1914229" cy="56727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>
                      <a:lvl1pPr algn="l">
                        <a:defRPr sz="2700" i="1" cap="all">
                          <a:solidFill>
                            <a:srgbClr val="7E706D"/>
                          </a:solidFill>
                          <a:latin typeface="Avenir Next Condensed Medium"/>
                          <a:ea typeface="Avenir Next Condensed Medium"/>
                          <a:cs typeface="Avenir Next Condensed Medium"/>
                          <a:sym typeface="Avenir Next Condensed Medium"/>
                        </a:defRPr>
                      </a:lvl1pPr>
                    </a:lstStyle>
                    <a:p>
                      <a:r>
                        <a:rPr sz="700">
                          <a:latin typeface="Antique Olive" pitchFamily="34" charset="0"/>
                        </a:rPr>
                        <a:t>cerebellum</a:t>
                      </a:r>
                    </a:p>
                  </p:txBody>
                </p:sp>
                <p:sp>
                  <p:nvSpPr>
                    <p:cNvPr id="89" name="Shape 67"/>
                    <p:cNvSpPr/>
                    <p:nvPr/>
                  </p:nvSpPr>
                  <p:spPr>
                    <a:xfrm>
                      <a:off x="0" y="508000"/>
                      <a:ext cx="1915221" cy="109581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/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balance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>
                          <a:latin typeface="Antique Olive" pitchFamily="34" charset="0"/>
                        </a:rPr>
                        <a:t>coordination</a:t>
                      </a:r>
                    </a:p>
                  </p:txBody>
                </p:sp>
              </p:grpSp>
            </p:grpSp>
            <p:grpSp>
              <p:nvGrpSpPr>
                <p:cNvPr id="79" name="Group 76"/>
                <p:cNvGrpSpPr/>
                <p:nvPr/>
              </p:nvGrpSpPr>
              <p:grpSpPr>
                <a:xfrm>
                  <a:off x="5558631" y="3461163"/>
                  <a:ext cx="3127746" cy="2756123"/>
                  <a:chOff x="0" y="0"/>
                  <a:chExt cx="3127745" cy="2756122"/>
                </a:xfrm>
              </p:grpSpPr>
              <p:grpSp>
                <p:nvGrpSpPr>
                  <p:cNvPr id="80" name="Group 72"/>
                  <p:cNvGrpSpPr/>
                  <p:nvPr/>
                </p:nvGrpSpPr>
                <p:grpSpPr>
                  <a:xfrm>
                    <a:off x="1133384" y="1136237"/>
                    <a:ext cx="1994361" cy="1619885"/>
                    <a:chOff x="-2" y="0"/>
                    <a:chExt cx="1994359" cy="1619883"/>
                  </a:xfrm>
                </p:grpSpPr>
                <p:sp>
                  <p:nvSpPr>
                    <p:cNvPr id="84" name="Shape 70"/>
                    <p:cNvSpPr/>
                    <p:nvPr/>
                  </p:nvSpPr>
                  <p:spPr>
                    <a:xfrm>
                      <a:off x="0" y="0"/>
                      <a:ext cx="1721149" cy="56727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>
                      <a:lvl1pPr algn="l">
                        <a:defRPr sz="2700" i="1" cap="all">
                          <a:solidFill>
                            <a:srgbClr val="7E706D"/>
                          </a:solidFill>
                          <a:latin typeface="Avenir Next Condensed Medium"/>
                          <a:ea typeface="Avenir Next Condensed Medium"/>
                          <a:cs typeface="Avenir Next Condensed Medium"/>
                          <a:sym typeface="Avenir Next Condensed Medium"/>
                        </a:defRPr>
                      </a:lvl1pPr>
                    </a:lstStyle>
                    <a:p>
                      <a:r>
                        <a:rPr sz="700">
                          <a:latin typeface="Antique Olive" pitchFamily="34" charset="0"/>
                        </a:rPr>
                        <a:t>brain stem</a:t>
                      </a:r>
                    </a:p>
                  </p:txBody>
                </p:sp>
                <p:sp>
                  <p:nvSpPr>
                    <p:cNvPr id="85" name="Shape 71"/>
                    <p:cNvSpPr/>
                    <p:nvPr/>
                  </p:nvSpPr>
                  <p:spPr>
                    <a:xfrm>
                      <a:off x="-2" y="571500"/>
                      <a:ext cx="1994359" cy="104838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square" lIns="50800" tIns="50800" rIns="50800" bIns="50800" numCol="1" anchor="t">
                      <a:noAutofit/>
                    </a:bodyPr>
                    <a:lstStyle/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 dirty="0">
                          <a:latin typeface="Antique Olive" pitchFamily="34" charset="0"/>
                        </a:rPr>
                        <a:t>hormones</a:t>
                      </a:r>
                    </a:p>
                    <a:p>
                      <a:pPr marL="241300" indent="-241300" algn="l">
                        <a:buClr>
                          <a:srgbClr val="EA5843"/>
                        </a:buClr>
                        <a:buSzPct val="79000"/>
                        <a:buChar char="•"/>
                        <a:defRPr sz="2700" i="1">
                          <a:solidFill>
                            <a:srgbClr val="7E706D"/>
                          </a:solidFill>
                          <a:latin typeface="Avenir Next Condensed"/>
                          <a:ea typeface="Avenir Next Condensed"/>
                          <a:cs typeface="Avenir Next Condensed"/>
                          <a:sym typeface="Avenir Next Condensed"/>
                        </a:defRPr>
                      </a:pPr>
                      <a:r>
                        <a:rPr sz="700" dirty="0">
                          <a:latin typeface="Antique Olive" pitchFamily="34" charset="0"/>
                        </a:rPr>
                        <a:t>fertility</a:t>
                      </a:r>
                    </a:p>
                  </p:txBody>
                </p:sp>
              </p:grpSp>
              <p:grpSp>
                <p:nvGrpSpPr>
                  <p:cNvPr id="81" name="Group 75"/>
                  <p:cNvGrpSpPr/>
                  <p:nvPr/>
                </p:nvGrpSpPr>
                <p:grpSpPr>
                  <a:xfrm>
                    <a:off x="0" y="0"/>
                    <a:ext cx="2762846" cy="1691134"/>
                    <a:chOff x="0" y="0"/>
                    <a:chExt cx="2762845" cy="1691133"/>
                  </a:xfrm>
                </p:grpSpPr>
                <p:sp>
                  <p:nvSpPr>
                    <p:cNvPr id="82" name="Shape 73"/>
                    <p:cNvSpPr/>
                    <p:nvPr/>
                  </p:nvSpPr>
                  <p:spPr>
                    <a:xfrm>
                      <a:off x="0" y="0"/>
                      <a:ext cx="580281" cy="580281"/>
                    </a:xfrm>
                    <a:prstGeom prst="ellipse">
                      <a:avLst/>
                    </a:prstGeom>
                    <a:noFill/>
                    <a:ln w="63500" cap="flat">
                      <a:solidFill>
                        <a:srgbClr val="7E706D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algn="l" defTabSz="457200"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700">
                        <a:latin typeface="Antique Olive" pitchFamily="34" charset="0"/>
                      </a:endParaRPr>
                    </a:p>
                  </p:txBody>
                </p:sp>
                <p:sp>
                  <p:nvSpPr>
                    <p:cNvPr id="83" name="Shape 74"/>
                    <p:cNvSpPr/>
                    <p:nvPr/>
                  </p:nvSpPr>
                  <p:spPr>
                    <a:xfrm>
                      <a:off x="448567" y="541982"/>
                      <a:ext cx="2314279" cy="114915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21600"/>
                          </a:moveTo>
                          <a:lnTo>
                            <a:pt x="5976" y="2160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7E706D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algn="l" defTabSz="457200">
                        <a:defRPr sz="12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700">
                        <a:latin typeface="Antique Olive" pitchFamily="34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1165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F4E0E-248F-4EA6-B972-9AC21F46C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D7F4E0E-248F-4EA6-B972-9AC21F46C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9DFCC-AB3E-4D13-9137-005C5D54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CE9DFCC-AB3E-4D13-9137-005C5D54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C63F4-7D19-42B2-8392-6460EF0F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9FBC63F4-7D19-42B2-8392-6460EF0F1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C7F7B-734F-4CE2-90E3-47572B61E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8EDC7F7B-734F-4CE2-90E3-47572B61E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27FFF4-69D0-4F7C-9120-CF89C9516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CD27FFF4-69D0-4F7C-9120-CF89C9516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47E61-11DC-44BD-988A-D607B0470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1C747E61-11DC-44BD-988A-D607B0470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EA590-A162-4AEE-95DE-251B28E20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33EA590-A162-4AEE-95DE-251B28E20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41174D-5230-4B5F-B4BB-3E1B0D14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1C41174D-5230-4B5F-B4BB-3E1B0D147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F8273-2160-48D4-B36D-9DE0FABA2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223F8273-2160-48D4-B36D-9DE0FABA2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832F8-D7D9-4141-94E3-4A9155A62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752832F8-D7D9-4141-94E3-4A9155A62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484518-0E08-41A7-9979-33C96F381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DA484518-0E08-41A7-9979-33C96F381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72745F-351D-44D6-B51C-726EDC51E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EC72745F-351D-44D6-B51C-726EDC51E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7267BD-37DC-4F20-9957-9C09F852A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457267BD-37DC-4F20-9957-9C09F852A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74B970-B256-473A-83E8-47C766614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3174B970-B256-473A-83E8-47C766614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87EF4-21C8-4AA7-A1B2-46ED3551A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FD187EF4-21C8-4AA7-A1B2-46ED3551A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D2759-A839-4698-A573-48875D5E6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078D2759-A839-4698-A573-48875D5E6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7269-3FAF-455D-BCA6-E1F76F9AC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701D7269-3FAF-455D-BCA6-E1F76F9AC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DD475E-B20C-416E-A861-B194B4154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1DDD475E-B20C-416E-A861-B194B4154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0C6EA-C19F-461E-96A6-59A3A917F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11C0C6EA-C19F-461E-96A6-59A3A917F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E36B4-DA10-4FE1-B5CB-60FDD1569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0A4E36B4-DA10-4FE1-B5CB-60FDD1569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8" y="590801"/>
            <a:ext cx="4051829" cy="5970682"/>
          </a:xfrm>
          <a:prstGeom prst="rect">
            <a:avLst/>
          </a:prstGeom>
        </p:spPr>
      </p:pic>
      <p:pic>
        <p:nvPicPr>
          <p:cNvPr id="1475" name="Picture 14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424" y="1601571"/>
            <a:ext cx="6962069" cy="36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5" y="1513051"/>
            <a:ext cx="5334415" cy="4062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1190" y="348206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72. </a:t>
            </a:r>
            <a:r>
              <a:rPr lang="en-GB" sz="1600" b="1" dirty="0"/>
              <a:t>The EU and its Member States recognise the key role of the private sector as an engine for</a:t>
            </a:r>
          </a:p>
          <a:p>
            <a:r>
              <a:rPr lang="en-GB" sz="1600" b="1" dirty="0"/>
              <a:t>long-term sustainable development and the need to engage with them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structured</a:t>
            </a:r>
          </a:p>
          <a:p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 and shared development objectives</a:t>
            </a:r>
            <a:r>
              <a:rPr lang="en-GB" sz="1600" b="1" dirty="0"/>
              <a:t>. </a:t>
            </a:r>
            <a:r>
              <a:rPr lang="en-GB" sz="1600" dirty="0"/>
              <a:t>The EU and its Member States will develop practical</a:t>
            </a:r>
          </a:p>
          <a:p>
            <a:r>
              <a:rPr lang="en-GB" sz="1600" dirty="0"/>
              <a:t>partnership arrangements that are collaborative, transparent and open for business and other</a:t>
            </a:r>
          </a:p>
          <a:p>
            <a:r>
              <a:rPr lang="en-GB" sz="1600" dirty="0"/>
              <a:t>stakeholders' participation. They will support sustainable and ethical business practices and create</a:t>
            </a:r>
          </a:p>
          <a:p>
            <a:r>
              <a:rPr lang="en-GB" sz="1600" dirty="0"/>
              <a:t>incentives for private sector investment in global sustainable development.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2178" y="97020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70. </a:t>
            </a:r>
            <a:r>
              <a:rPr lang="en-GB" sz="1600" b="1" dirty="0"/>
              <a:t>Successful implementation also requires forging stronger partnerships beyond</a:t>
            </a:r>
          </a:p>
          <a:p>
            <a:r>
              <a:rPr lang="en-GB" sz="1600" b="1" dirty="0"/>
              <a:t>governments</a:t>
            </a:r>
            <a:r>
              <a:rPr lang="en-GB" sz="1600" dirty="0"/>
              <a:t>. The EU and its Member States will expand partnerships with the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sector, civil</a:t>
            </a:r>
          </a:p>
          <a:p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society, including trade unions and employers' organisations, multilateral organisations, academia,</a:t>
            </a:r>
          </a:p>
          <a:p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 groups and others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1600" dirty="0"/>
              <a:t>They will continue to support capacity building of relevant stakeholders.</a:t>
            </a:r>
          </a:p>
        </p:txBody>
      </p:sp>
    </p:spTree>
    <p:extLst>
      <p:ext uri="{BB962C8B-B14F-4D97-AF65-F5344CB8AC3E}">
        <p14:creationId xmlns:p14="http://schemas.microsoft.com/office/powerpoint/2010/main" val="5732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DAI 01">
      <a:dk1>
        <a:srgbClr val="001854"/>
      </a:dk1>
      <a:lt1>
        <a:srgbClr val="FFFFFF"/>
      </a:lt1>
      <a:dk2>
        <a:srgbClr val="ED2B85"/>
      </a:dk2>
      <a:lt2>
        <a:srgbClr val="9E1F6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E1F61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368DA11B0E74EAC5C67AD7560EA0C" ma:contentTypeVersion="7" ma:contentTypeDescription="Create a new document." ma:contentTypeScope="" ma:versionID="3a1283c4e926baf69831900236feb196">
  <xsd:schema xmlns:xsd="http://www.w3.org/2001/XMLSchema" xmlns:xs="http://www.w3.org/2001/XMLSchema" xmlns:p="http://schemas.microsoft.com/office/2006/metadata/properties" xmlns:ns2="9fd1e2b1-be98-4e81-a70b-14e39be7a5a1" xmlns:ns3="8a635bbb-eaff-4a71-af1b-e62361d4f918" targetNamespace="http://schemas.microsoft.com/office/2006/metadata/properties" ma:root="true" ma:fieldsID="face01eac2e2e5c444f5581d4625c991" ns2:_="" ns3:_="">
    <xsd:import namespace="9fd1e2b1-be98-4e81-a70b-14e39be7a5a1"/>
    <xsd:import namespace="8a635bbb-eaff-4a71-af1b-e62361d4f9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1e2b1-be98-4e81-a70b-14e39be7a5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5bbb-eaff-4a71-af1b-e62361d4f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D5F5D-145D-4021-9641-886E1D745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1e2b1-be98-4e81-a70b-14e39be7a5a1"/>
    <ds:schemaRef ds:uri="8a635bbb-eaff-4a71-af1b-e62361d4f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93921C-0038-40AD-813D-C288EABD29F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a635bbb-eaff-4a71-af1b-e62361d4f918"/>
    <ds:schemaRef ds:uri="9fd1e2b1-be98-4e81-a70b-14e39be7a5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759E69-0FF3-468E-8554-B39867067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40418</TotalTime>
  <Words>711</Words>
  <Application>Microsoft Office PowerPoint</Application>
  <PresentationFormat>Custom</PresentationFormat>
  <Paragraphs>125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blank</vt:lpstr>
      <vt:lpstr>Thème Office</vt:lpstr>
      <vt:lpstr>Thème Office</vt:lpstr>
      <vt:lpstr>1_Thème Office</vt:lpstr>
      <vt:lpstr>2_Thème Office</vt:lpstr>
      <vt:lpstr>PowerPoint Presentation</vt:lpstr>
      <vt:lpstr>PowerPoint Presentation</vt:lpstr>
      <vt:lpstr>Actions on PSD and 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Moyart</dc:creator>
  <cp:lastModifiedBy>Visitor-G4</cp:lastModifiedBy>
  <cp:revision>856</cp:revision>
  <cp:lastPrinted>2018-10-08T12:42:25Z</cp:lastPrinted>
  <dcterms:created xsi:type="dcterms:W3CDTF">2018-01-29T10:30:37Z</dcterms:created>
  <dcterms:modified xsi:type="dcterms:W3CDTF">2018-10-08T16:17:06Z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0x010100396368DA11B0E74EAC5C67AD7560EA0C</vt:lpwstr>
  </property>
</Properties>
</file>