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676" r:id="rId5"/>
    <p:sldMasterId id="2147483688" r:id="rId6"/>
    <p:sldMasterId id="2147483700" r:id="rId7"/>
    <p:sldMasterId id="2147483712" r:id="rId8"/>
  </p:sldMasterIdLst>
  <p:notesMasterIdLst>
    <p:notesMasterId r:id="rId12"/>
  </p:notesMasterIdLst>
  <p:handoutMasterIdLst>
    <p:handoutMasterId r:id="rId13"/>
  </p:handoutMasterIdLst>
  <p:sldIdLst>
    <p:sldId id="1544" r:id="rId9"/>
    <p:sldId id="444" r:id="rId10"/>
    <p:sldId id="44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Presentation" id="{EB8E02D5-1E81-EA47-A563-5FFE11174D09}">
          <p14:sldIdLst/>
        </p14:section>
        <p14:section name="Presentation" id="{3914B6C7-11AD-A947-B8D6-C6967B002765}">
          <p14:sldIdLst>
            <p14:sldId id="1544"/>
            <p14:sldId id="444"/>
            <p14:sldId id="446"/>
          </p14:sldIdLst>
        </p14:section>
      </p14:sectionLst>
    </p:ext>
    <p:ext uri="{EFAFB233-063F-42B5-8137-9DF3F51BA10A}">
      <p15:sldGuideLst xmlns:p15="http://schemas.microsoft.com/office/powerpoint/2012/main">
        <p15:guide id="1" orient="horz" pos="1911" userDrawn="1">
          <p15:clr>
            <a:srgbClr val="A4A3A4"/>
          </p15:clr>
        </p15:guide>
        <p15:guide id="2" pos="46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000000"/>
    <a:srgbClr val="9E1F62"/>
    <a:srgbClr val="0EB1C6"/>
    <a:srgbClr val="FFFF66"/>
    <a:srgbClr val="654391"/>
    <a:srgbClr val="EBA1C9"/>
    <a:srgbClr val="10B4C6"/>
    <a:srgbClr val="FFFFFF"/>
    <a:srgbClr val="7FC9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189" autoAdjust="0"/>
    <p:restoredTop sz="93867" autoAdjust="0"/>
  </p:normalViewPr>
  <p:slideViewPr>
    <p:cSldViewPr snapToGrid="0" snapToObjects="1">
      <p:cViewPr varScale="1">
        <p:scale>
          <a:sx n="74" d="100"/>
          <a:sy n="74" d="100"/>
        </p:scale>
        <p:origin x="101" y="53"/>
      </p:cViewPr>
      <p:guideLst>
        <p:guide orient="horz" pos="1911"/>
        <p:guide pos="4656"/>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snapToObjects="1">
      <p:cViewPr varScale="1">
        <p:scale>
          <a:sx n="87" d="100"/>
          <a:sy n="87" d="100"/>
        </p:scale>
        <p:origin x="30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2.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0BCFDE-8CB5-C84A-B8BD-129B0F2788BA}" type="datetimeFigureOut">
              <a:rPr lang="en-US" smtClean="0"/>
              <a:pPr/>
              <a:t>10/4/2018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9EC82B-7C28-8242-B602-0D01DDC1510F}" type="slidenum">
              <a:rPr lang="en-US" smtClean="0"/>
              <a:pPr/>
              <a:t>‹#›</a:t>
            </a:fld>
            <a:endParaRPr lang="en-US"/>
          </a:p>
        </p:txBody>
      </p:sp>
    </p:spTree>
    <p:extLst>
      <p:ext uri="{BB962C8B-B14F-4D97-AF65-F5344CB8AC3E}">
        <p14:creationId xmlns:p14="http://schemas.microsoft.com/office/powerpoint/2010/main" val="171842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631DC-7A9A-4935-92CE-C25B7617AE51}" type="datetimeFigureOut">
              <a:rPr lang="en-GB" smtClean="0"/>
              <a:pPr/>
              <a:t>04/10/2018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16EC1E-77E3-423D-BE6F-73EC0F70EA44}" type="slidenum">
              <a:rPr lang="en-GB" smtClean="0"/>
              <a:pPr/>
              <a:t>‹#›</a:t>
            </a:fld>
            <a:endParaRPr lang="en-GB"/>
          </a:p>
        </p:txBody>
      </p:sp>
    </p:spTree>
    <p:extLst>
      <p:ext uri="{BB962C8B-B14F-4D97-AF65-F5344CB8AC3E}">
        <p14:creationId xmlns:p14="http://schemas.microsoft.com/office/powerpoint/2010/main" val="1240282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These elements (need for investment to attain SDGs and tackle jobs deficit / migration issues in Africa) are incorporated in the EIP, and that stems from progressive policy evolutions.</a:t>
            </a:r>
          </a:p>
          <a:p>
            <a:r>
              <a:rPr lang="en-GB" sz="1200" b="0" kern="1200" dirty="0">
                <a:solidFill>
                  <a:schemeClr val="tx1"/>
                </a:solidFill>
                <a:effectLst/>
                <a:latin typeface="+mn-lt"/>
                <a:ea typeface="+mn-ea"/>
                <a:cs typeface="+mn-cs"/>
              </a:rPr>
              <a:t>The EIP comes as the final product</a:t>
            </a:r>
            <a:r>
              <a:rPr lang="en-GB" sz="1200" b="0" kern="1200" baseline="0" dirty="0">
                <a:solidFill>
                  <a:schemeClr val="tx1"/>
                </a:solidFill>
                <a:effectLst/>
                <a:latin typeface="+mn-lt"/>
                <a:ea typeface="+mn-ea"/>
                <a:cs typeface="+mn-cs"/>
              </a:rPr>
              <a:t> of an evolution that includes a series of external events and paradigm shifts, that are reflected in a series of policy documents. </a:t>
            </a:r>
          </a:p>
          <a:p>
            <a:r>
              <a:rPr lang="en-GB" sz="1200" b="0" kern="1200" baseline="0" dirty="0">
                <a:solidFill>
                  <a:schemeClr val="tx1"/>
                </a:solidFill>
                <a:effectLst/>
                <a:latin typeface="+mn-lt"/>
                <a:ea typeface="+mn-ea"/>
                <a:cs typeface="+mn-cs"/>
              </a:rPr>
              <a:t>The overall developmental agenda is reflected in the SDGs. One key difference with the MDGs is that those were to be attained primarily through the ODA, while the SDGs represents a much more ambitious goal (and more expensive-from billions to trillions-) that can only be attained by mobilising all other financial flows available.</a:t>
            </a:r>
          </a:p>
          <a:p>
            <a:endParaRPr lang="en-GB" sz="1200" b="0" kern="1200" baseline="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E16EC1E-77E3-423D-BE6F-73EC0F70EA44}" type="slidenum">
              <a:rPr lang="en-GB" smtClean="0"/>
              <a:pPr/>
              <a:t>1</a:t>
            </a:fld>
            <a:endParaRPr lang="en-GB"/>
          </a:p>
        </p:txBody>
      </p:sp>
    </p:spTree>
    <p:extLst>
      <p:ext uri="{BB962C8B-B14F-4D97-AF65-F5344CB8AC3E}">
        <p14:creationId xmlns:p14="http://schemas.microsoft.com/office/powerpoint/2010/main" val="395536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50443" y="9429750"/>
            <a:ext cx="2945659"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08" tIns="45904" rIns="91808" bIns="45904" anchor="b"/>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eaLnBrk="1" hangingPunct="1">
              <a:spcBef>
                <a:spcPct val="0"/>
              </a:spcBef>
            </a:pPr>
            <a:fld id="{68B0C044-589A-433F-AC27-CA6C2B3C1D17}" type="slidenum">
              <a:rPr lang="en-GB" altLang="en-US">
                <a:cs typeface="Arial" pitchFamily="34" charset="0"/>
              </a:rPr>
              <a:pPr algn="r" eaLnBrk="1" hangingPunct="1">
                <a:spcBef>
                  <a:spcPct val="0"/>
                </a:spcBef>
              </a:pPr>
              <a:t>3</a:t>
            </a:fld>
            <a:endParaRPr lang="en-GB" altLang="en-US">
              <a:cs typeface="Arial" pitchFamily="34" charset="0"/>
            </a:endParaRPr>
          </a:p>
        </p:txBody>
      </p:sp>
      <p:sp>
        <p:nvSpPr>
          <p:cNvPr id="30723" name="Rectangle 6"/>
          <p:cNvSpPr txBox="1">
            <a:spLocks noGrp="1" noChangeArrowheads="1"/>
          </p:cNvSpPr>
          <p:nvPr/>
        </p:nvSpPr>
        <p:spPr bwMode="auto">
          <a:xfrm>
            <a:off x="1" y="9429750"/>
            <a:ext cx="2944086"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60" tIns="46930" rIns="93860" bIns="46930" anchor="b"/>
          <a:lstStyle>
            <a:lvl1pPr defTabSz="928688" eaLnBrk="0" hangingPunct="0">
              <a:spcBef>
                <a:spcPct val="30000"/>
              </a:spcBef>
              <a:defRPr sz="1200">
                <a:solidFill>
                  <a:schemeClr val="tx1"/>
                </a:solidFill>
                <a:latin typeface="Arial" pitchFamily="34" charset="0"/>
                <a:ea typeface="MS PGothic" pitchFamily="34" charset="-128"/>
              </a:defRPr>
            </a:lvl1pPr>
            <a:lvl2pPr marL="742950" indent="-285750" defTabSz="928688" eaLnBrk="0" hangingPunct="0">
              <a:spcBef>
                <a:spcPct val="30000"/>
              </a:spcBef>
              <a:defRPr sz="1200">
                <a:solidFill>
                  <a:schemeClr val="tx1"/>
                </a:solidFill>
                <a:latin typeface="Arial" pitchFamily="34" charset="0"/>
                <a:ea typeface="MS PGothic" pitchFamily="34" charset="-128"/>
              </a:defRPr>
            </a:lvl2pPr>
            <a:lvl3pPr marL="1143000" indent="-228600" defTabSz="928688" eaLnBrk="0" hangingPunct="0">
              <a:spcBef>
                <a:spcPct val="30000"/>
              </a:spcBef>
              <a:defRPr sz="1200">
                <a:solidFill>
                  <a:schemeClr val="tx1"/>
                </a:solidFill>
                <a:latin typeface="Arial" pitchFamily="34" charset="0"/>
                <a:ea typeface="MS PGothic" pitchFamily="34" charset="-128"/>
              </a:defRPr>
            </a:lvl3pPr>
            <a:lvl4pPr marL="1600200" indent="-228600" defTabSz="928688" eaLnBrk="0" hangingPunct="0">
              <a:spcBef>
                <a:spcPct val="30000"/>
              </a:spcBef>
              <a:defRPr sz="1200">
                <a:solidFill>
                  <a:schemeClr val="tx1"/>
                </a:solidFill>
                <a:latin typeface="Arial" pitchFamily="34" charset="0"/>
                <a:ea typeface="MS PGothic" pitchFamily="34" charset="-128"/>
              </a:defRPr>
            </a:lvl4pPr>
            <a:lvl5pPr marL="2057400" indent="-228600" defTabSz="928688" eaLnBrk="0" hangingPunct="0">
              <a:spcBef>
                <a:spcPct val="30000"/>
              </a:spcBef>
              <a:defRPr sz="1200">
                <a:solidFill>
                  <a:schemeClr val="tx1"/>
                </a:solidFill>
                <a:latin typeface="Arial" pitchFamily="34" charset="0"/>
                <a:ea typeface="MS PGothic" pitchFamily="34" charset="-128"/>
              </a:defRPr>
            </a:lvl5pPr>
            <a:lvl6pPr marL="2514600" indent="-228600" defTabSz="9286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286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286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286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r>
              <a:rPr lang="en-GB" altLang="en-US">
                <a:cs typeface="Arial" pitchFamily="34" charset="0"/>
              </a:rPr>
              <a:t>DEVCO C4</a:t>
            </a:r>
          </a:p>
        </p:txBody>
      </p:sp>
      <p:sp>
        <p:nvSpPr>
          <p:cNvPr id="30724" name="Rectangle 7"/>
          <p:cNvSpPr txBox="1">
            <a:spLocks noGrp="1" noChangeArrowheads="1"/>
          </p:cNvSpPr>
          <p:nvPr/>
        </p:nvSpPr>
        <p:spPr bwMode="auto">
          <a:xfrm>
            <a:off x="3852016" y="9429750"/>
            <a:ext cx="2944086"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60" tIns="46930" rIns="93860" bIns="46930" anchor="b"/>
          <a:lstStyle>
            <a:lvl1pPr defTabSz="928688" eaLnBrk="0" hangingPunct="0">
              <a:spcBef>
                <a:spcPct val="30000"/>
              </a:spcBef>
              <a:defRPr sz="1200">
                <a:solidFill>
                  <a:schemeClr val="tx1"/>
                </a:solidFill>
                <a:latin typeface="Arial" pitchFamily="34" charset="0"/>
                <a:ea typeface="MS PGothic" pitchFamily="34" charset="-128"/>
              </a:defRPr>
            </a:lvl1pPr>
            <a:lvl2pPr marL="742950" indent="-285750" defTabSz="928688" eaLnBrk="0" hangingPunct="0">
              <a:spcBef>
                <a:spcPct val="30000"/>
              </a:spcBef>
              <a:defRPr sz="1200">
                <a:solidFill>
                  <a:schemeClr val="tx1"/>
                </a:solidFill>
                <a:latin typeface="Arial" pitchFamily="34" charset="0"/>
                <a:ea typeface="MS PGothic" pitchFamily="34" charset="-128"/>
              </a:defRPr>
            </a:lvl2pPr>
            <a:lvl3pPr marL="1143000" indent="-228600" defTabSz="928688" eaLnBrk="0" hangingPunct="0">
              <a:spcBef>
                <a:spcPct val="30000"/>
              </a:spcBef>
              <a:defRPr sz="1200">
                <a:solidFill>
                  <a:schemeClr val="tx1"/>
                </a:solidFill>
                <a:latin typeface="Arial" pitchFamily="34" charset="0"/>
                <a:ea typeface="MS PGothic" pitchFamily="34" charset="-128"/>
              </a:defRPr>
            </a:lvl3pPr>
            <a:lvl4pPr marL="1600200" indent="-228600" defTabSz="928688" eaLnBrk="0" hangingPunct="0">
              <a:spcBef>
                <a:spcPct val="30000"/>
              </a:spcBef>
              <a:defRPr sz="1200">
                <a:solidFill>
                  <a:schemeClr val="tx1"/>
                </a:solidFill>
                <a:latin typeface="Arial" pitchFamily="34" charset="0"/>
                <a:ea typeface="MS PGothic" pitchFamily="34" charset="-128"/>
              </a:defRPr>
            </a:lvl4pPr>
            <a:lvl5pPr marL="2057400" indent="-228600" defTabSz="928688" eaLnBrk="0" hangingPunct="0">
              <a:spcBef>
                <a:spcPct val="30000"/>
              </a:spcBef>
              <a:defRPr sz="1200">
                <a:solidFill>
                  <a:schemeClr val="tx1"/>
                </a:solidFill>
                <a:latin typeface="Arial" pitchFamily="34" charset="0"/>
                <a:ea typeface="MS PGothic" pitchFamily="34" charset="-128"/>
              </a:defRPr>
            </a:lvl5pPr>
            <a:lvl6pPr marL="2514600" indent="-228600" defTabSz="9286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286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286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286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eaLnBrk="1" hangingPunct="1">
              <a:spcBef>
                <a:spcPct val="0"/>
              </a:spcBef>
            </a:pPr>
            <a:fld id="{D4A4740F-1EAB-4637-9867-C341A67A469D}" type="slidenum">
              <a:rPr lang="en-GB" altLang="en-US">
                <a:cs typeface="Arial" pitchFamily="34" charset="0"/>
              </a:rPr>
              <a:pPr algn="r" eaLnBrk="1" hangingPunct="1">
                <a:spcBef>
                  <a:spcPct val="0"/>
                </a:spcBef>
              </a:pPr>
              <a:t>3</a:t>
            </a:fld>
            <a:endParaRPr lang="en-GB" altLang="en-US">
              <a:cs typeface="Arial" pitchFamily="34" charset="0"/>
            </a:endParaRPr>
          </a:p>
        </p:txBody>
      </p:sp>
      <p:sp>
        <p:nvSpPr>
          <p:cNvPr id="30725" name="Rectangle 2"/>
          <p:cNvSpPr>
            <a:spLocks noGrp="1" noRot="1" noChangeAspect="1" noChangeArrowheads="1" noTextEdit="1"/>
          </p:cNvSpPr>
          <p:nvPr>
            <p:ph type="sldImg"/>
          </p:nvPr>
        </p:nvSpPr>
        <p:spPr>
          <a:xfrm>
            <a:off x="96838" y="747713"/>
            <a:ext cx="6605587" cy="3716337"/>
          </a:xfrm>
          <a:ln/>
        </p:spPr>
      </p:sp>
      <p:sp>
        <p:nvSpPr>
          <p:cNvPr id="25606" name="Rectangle 3"/>
          <p:cNvSpPr>
            <a:spLocks noGrp="1" noChangeArrowheads="1"/>
          </p:cNvSpPr>
          <p:nvPr>
            <p:ph type="body" idx="1"/>
          </p:nvPr>
        </p:nvSpPr>
        <p:spPr>
          <a:xfrm>
            <a:off x="678195" y="4714875"/>
            <a:ext cx="6029789" cy="4643438"/>
          </a:xfrm>
        </p:spPr>
        <p:txBody>
          <a:bodyPr lIns="93860" tIns="46930" rIns="93860" bIns="46930"/>
          <a:lstStyle/>
          <a:p>
            <a:pPr marL="182563" indent="-182563" eaLnBrk="1" hangingPunct="1">
              <a:spcBef>
                <a:spcPts val="600"/>
              </a:spcBef>
              <a:buClr>
                <a:srgbClr val="0F5494"/>
              </a:buClr>
              <a:buSzPct val="115000"/>
              <a:buFont typeface="Wingdings" pitchFamily="2" charset="2"/>
              <a:buChar char="§"/>
              <a:defRPr/>
            </a:pPr>
            <a:r>
              <a:rPr lang="en-GB" altLang="de-DE" sz="1100" dirty="0">
                <a:ea typeface="ＭＳ Ｐゴシック" pitchFamily="34" charset="-128"/>
              </a:rPr>
              <a:t>The Communication proposes a framework of principles and criteria </a:t>
            </a:r>
            <a:r>
              <a:rPr lang="en-GB" sz="1100" dirty="0">
                <a:ea typeface="ＭＳ Ｐゴシック" pitchFamily="34" charset="-128"/>
              </a:rPr>
              <a:t>that can guide any institution – in Europe and beyond – in its approach to support of private sector operations and engagement for development. </a:t>
            </a:r>
          </a:p>
          <a:p>
            <a:pPr marL="182563" indent="-182563" eaLnBrk="1" hangingPunct="1">
              <a:spcBef>
                <a:spcPts val="600"/>
              </a:spcBef>
              <a:buClr>
                <a:srgbClr val="0F5494"/>
              </a:buClr>
              <a:buSzPct val="115000"/>
              <a:buFont typeface="Wingdings" pitchFamily="2" charset="2"/>
              <a:buChar char="§"/>
              <a:defRPr/>
            </a:pPr>
            <a:r>
              <a:rPr lang="en-GB" sz="1100" dirty="0">
                <a:ea typeface="ＭＳ Ｐゴシック" pitchFamily="34" charset="-128"/>
              </a:rPr>
              <a:t>We believe that such a common framework can help to enhance the effectiveness and development impact of our engagement with the private sector by increasing clarity and transparency on roles, expectations and accountabilities in public-private collaboration, and can contribute to better coordination of  private sector development support programmes and partnership initiatives. </a:t>
            </a:r>
          </a:p>
          <a:p>
            <a:pPr marL="182563" lvl="1" indent="-182563" eaLnBrk="1" hangingPunct="1">
              <a:spcBef>
                <a:spcPts val="600"/>
              </a:spcBef>
              <a:buClr>
                <a:srgbClr val="0F5494"/>
              </a:buClr>
              <a:buSzPct val="115000"/>
              <a:buFont typeface="Wingdings" pitchFamily="2" charset="2"/>
              <a:buChar char="§"/>
              <a:defRPr/>
            </a:pPr>
            <a:r>
              <a:rPr lang="en-GB" altLang="de-DE" sz="1100" dirty="0">
                <a:latin typeface="Arial" pitchFamily="34" charset="0"/>
                <a:ea typeface="ＭＳ Ｐゴシック" pitchFamily="34" charset="-128"/>
              </a:rPr>
              <a:t>The principles are therefore meant to guide the engagement of the EU and Member States with private sector actors to ensure that development and commercial objectives are aligned in mutually reinforcing ways</a:t>
            </a:r>
          </a:p>
          <a:p>
            <a:pPr marL="0" lvl="1" eaLnBrk="1" hangingPunct="1">
              <a:spcBef>
                <a:spcPts val="600"/>
              </a:spcBef>
              <a:buClr>
                <a:srgbClr val="0F5494"/>
              </a:buClr>
              <a:buSzPct val="115000"/>
              <a:buFont typeface="Wingdings" pitchFamily="2" charset="2"/>
              <a:buNone/>
              <a:defRPr/>
            </a:pPr>
            <a:endParaRPr lang="fr-BE" altLang="de-DE" sz="1100" dirty="0">
              <a:latin typeface="Arial" pitchFamily="34" charset="0"/>
              <a:ea typeface="ＭＳ Ｐゴシック" pitchFamily="34" charset="-128"/>
            </a:endParaRPr>
          </a:p>
          <a:p>
            <a:pPr marL="0" lvl="1" eaLnBrk="1" hangingPunct="1">
              <a:spcBef>
                <a:spcPts val="600"/>
              </a:spcBef>
              <a:buClr>
                <a:srgbClr val="0F5494"/>
              </a:buClr>
              <a:buSzPct val="115000"/>
              <a:buFont typeface="Wingdings" pitchFamily="2" charset="2"/>
              <a:buNone/>
              <a:defRPr/>
            </a:pPr>
            <a:r>
              <a:rPr lang="en-GB" altLang="en-US" sz="1100" dirty="0">
                <a:ea typeface="ＭＳ Ｐゴシック" pitchFamily="34" charset="-128"/>
              </a:rPr>
              <a:t>In fact, we </a:t>
            </a:r>
            <a:r>
              <a:rPr lang="en-GB" altLang="en-US" sz="1100" b="1" dirty="0">
                <a:ea typeface="ＭＳ Ｐゴシック" pitchFamily="34" charset="-128"/>
              </a:rPr>
              <a:t>already apply many of these principles in our engagement </a:t>
            </a:r>
            <a:r>
              <a:rPr lang="en-GB" altLang="en-US" sz="1100" dirty="0">
                <a:ea typeface="ＭＳ Ｐゴシック" pitchFamily="34" charset="-128"/>
              </a:rPr>
              <a:t>with, and support of, the private sector. For instance, in the framework of the intra ACP MF programme. </a:t>
            </a:r>
          </a:p>
          <a:p>
            <a:pPr marL="0" lvl="1" eaLnBrk="1" hangingPunct="1">
              <a:spcBef>
                <a:spcPts val="600"/>
              </a:spcBef>
              <a:buClr>
                <a:srgbClr val="0F5494"/>
              </a:buClr>
              <a:buSzPct val="115000"/>
              <a:buFont typeface="Wingdings" pitchFamily="2" charset="2"/>
              <a:buNone/>
              <a:defRPr/>
            </a:pPr>
            <a:endParaRPr lang="fr-BE" altLang="de-DE" sz="1100" dirty="0">
              <a:latin typeface="Arial" pitchFamily="34" charset="0"/>
              <a:ea typeface="ＭＳ Ｐゴシック" pitchFamily="34" charset="-128"/>
            </a:endParaRPr>
          </a:p>
          <a:p>
            <a:pPr marL="0" lvl="1" eaLnBrk="1" hangingPunct="1">
              <a:spcBef>
                <a:spcPts val="600"/>
              </a:spcBef>
              <a:buClr>
                <a:srgbClr val="0F5494"/>
              </a:buClr>
              <a:buSzPct val="115000"/>
              <a:buFont typeface="Wingdings" pitchFamily="2" charset="2"/>
              <a:buNone/>
              <a:defRPr/>
            </a:pPr>
            <a:r>
              <a:rPr lang="fr-BE" altLang="de-DE" sz="1100" dirty="0">
                <a:latin typeface="Arial" pitchFamily="34" charset="0"/>
                <a:ea typeface="ＭＳ Ｐゴシック" pitchFamily="34" charset="-128"/>
              </a:rPr>
              <a:t>[… if </a:t>
            </a:r>
            <a:r>
              <a:rPr lang="fr-BE" altLang="de-DE" sz="1100" dirty="0" err="1">
                <a:latin typeface="Arial" pitchFamily="34" charset="0"/>
                <a:ea typeface="ＭＳ Ｐゴシック" pitchFamily="34" charset="-128"/>
              </a:rPr>
              <a:t>asked</a:t>
            </a:r>
            <a:r>
              <a:rPr lang="fr-BE" altLang="de-DE" sz="1100" dirty="0">
                <a:latin typeface="Arial" pitchFamily="34" charset="0"/>
                <a:ea typeface="ＭＳ Ｐゴシック" pitchFamily="34" charset="-128"/>
              </a:rPr>
              <a:t>]</a:t>
            </a:r>
          </a:p>
          <a:p>
            <a:pPr marL="0" lvl="1" eaLnBrk="1" hangingPunct="1">
              <a:spcBef>
                <a:spcPts val="600"/>
              </a:spcBef>
              <a:buClr>
                <a:srgbClr val="0F5494"/>
              </a:buClr>
              <a:buSzPct val="115000"/>
              <a:buFont typeface="Wingdings" pitchFamily="2" charset="2"/>
              <a:buNone/>
              <a:defRPr/>
            </a:pPr>
            <a:r>
              <a:rPr lang="fr-BE" altLang="de-DE" sz="1100" dirty="0" err="1">
                <a:latin typeface="Arial" pitchFamily="34" charset="0"/>
                <a:ea typeface="ＭＳ Ｐゴシック" pitchFamily="34" charset="-128"/>
              </a:rPr>
              <a:t>Further</a:t>
            </a:r>
            <a:r>
              <a:rPr lang="fr-BE" altLang="de-DE" sz="1100" dirty="0">
                <a:latin typeface="Arial" pitchFamily="34" charset="0"/>
                <a:ea typeface="ＭＳ Ｐゴシック" pitchFamily="34" charset="-128"/>
              </a:rPr>
              <a:t> </a:t>
            </a:r>
            <a:r>
              <a:rPr lang="fr-BE" altLang="de-DE" sz="1100" dirty="0" err="1">
                <a:latin typeface="Arial" pitchFamily="34" charset="0"/>
                <a:ea typeface="ＭＳ Ｐゴシック" pitchFamily="34" charset="-128"/>
              </a:rPr>
              <a:t>criteria</a:t>
            </a:r>
            <a:r>
              <a:rPr lang="fr-BE" altLang="de-DE" sz="1100" dirty="0">
                <a:latin typeface="Arial" pitchFamily="34" charset="0"/>
                <a:ea typeface="ＭＳ Ｐゴシック" pitchFamily="34" charset="-128"/>
              </a:rPr>
              <a:t> </a:t>
            </a:r>
            <a:r>
              <a:rPr lang="fr-BE" altLang="de-DE" sz="1100" dirty="0" err="1">
                <a:latin typeface="Arial" pitchFamily="34" charset="0"/>
                <a:ea typeface="ＭＳ Ｐゴシック" pitchFamily="34" charset="-128"/>
              </a:rPr>
              <a:t>apply</a:t>
            </a:r>
            <a:r>
              <a:rPr lang="fr-BE" altLang="de-DE" sz="1100" dirty="0">
                <a:latin typeface="Arial" pitchFamily="34" charset="0"/>
                <a:ea typeface="ＭＳ Ｐゴシック" pitchFamily="34" charset="-128"/>
              </a:rPr>
              <a:t> to the provision of direct support to </a:t>
            </a:r>
            <a:r>
              <a:rPr lang="fr-BE" altLang="de-DE" sz="1100" dirty="0" err="1">
                <a:latin typeface="Arial" pitchFamily="34" charset="0"/>
                <a:ea typeface="ＭＳ Ｐゴシック" pitchFamily="34" charset="-128"/>
              </a:rPr>
              <a:t>private</a:t>
            </a:r>
            <a:r>
              <a:rPr lang="fr-BE" altLang="de-DE" sz="1100" dirty="0">
                <a:latin typeface="Arial" pitchFamily="34" charset="0"/>
                <a:ea typeface="ＭＳ Ｐゴシック" pitchFamily="34" charset="-128"/>
              </a:rPr>
              <a:t> </a:t>
            </a:r>
            <a:r>
              <a:rPr lang="fr-BE" altLang="de-DE" sz="1100" dirty="0" err="1">
                <a:latin typeface="Arial" pitchFamily="34" charset="0"/>
                <a:ea typeface="ＭＳ Ｐゴシック" pitchFamily="34" charset="-128"/>
              </a:rPr>
              <a:t>sector</a:t>
            </a:r>
            <a:r>
              <a:rPr lang="fr-BE" altLang="de-DE" sz="1100" dirty="0">
                <a:latin typeface="Arial" pitchFamily="34" charset="0"/>
                <a:ea typeface="ＭＳ Ｐゴシック" pitchFamily="34" charset="-128"/>
              </a:rPr>
              <a:t> </a:t>
            </a:r>
            <a:r>
              <a:rPr lang="fr-BE" altLang="de-DE" sz="1100" dirty="0" err="1">
                <a:latin typeface="Arial" pitchFamily="34" charset="0"/>
                <a:ea typeface="ＭＳ Ｐゴシック" pitchFamily="34" charset="-128"/>
              </a:rPr>
              <a:t>actors</a:t>
            </a:r>
            <a:r>
              <a:rPr lang="fr-BE" altLang="de-DE" sz="1100" dirty="0">
                <a:latin typeface="Arial" pitchFamily="34" charset="0"/>
                <a:ea typeface="ＭＳ Ｐゴシック" pitchFamily="34" charset="-128"/>
              </a:rPr>
              <a:t>. </a:t>
            </a:r>
          </a:p>
          <a:p>
            <a:pPr>
              <a:buFont typeface="Arial" panose="020B0604020202020204" pitchFamily="34" charset="0"/>
              <a:buNone/>
              <a:defRPr/>
            </a:pPr>
            <a:r>
              <a:rPr lang="en-GB" altLang="en-US" sz="1100" u="sng" dirty="0">
                <a:solidFill>
                  <a:srgbClr val="000000"/>
                </a:solidFill>
                <a:latin typeface="Arial" panose="020B0604020202020204" pitchFamily="34" charset="0"/>
                <a:ea typeface="ＭＳ Ｐゴシック" pitchFamily="34" charset="-128"/>
                <a:cs typeface="Arial" panose="020B0604020202020204" pitchFamily="34" charset="0"/>
              </a:rPr>
              <a:t>Clear criteria have to be assessed and applied </a:t>
            </a:r>
            <a:r>
              <a:rPr lang="en-GB" altLang="en-US" sz="1100" dirty="0">
                <a:solidFill>
                  <a:srgbClr val="000000"/>
                </a:solidFill>
                <a:latin typeface="Arial" panose="020B0604020202020204" pitchFamily="34" charset="0"/>
                <a:ea typeface="ＭＳ Ｐゴシック" pitchFamily="34" charset="-128"/>
                <a:cs typeface="Arial" panose="020B0604020202020204" pitchFamily="34" charset="0"/>
              </a:rPr>
              <a:t>in </a:t>
            </a:r>
            <a:r>
              <a:rPr lang="en-GB" altLang="en-US" sz="1100" u="sng" dirty="0">
                <a:solidFill>
                  <a:srgbClr val="000000"/>
                </a:solidFill>
                <a:latin typeface="Arial" panose="020B0604020202020204" pitchFamily="34" charset="0"/>
                <a:ea typeface="ＭＳ Ｐゴシック" pitchFamily="34" charset="-128"/>
                <a:cs typeface="Arial" panose="020B0604020202020204" pitchFamily="34" charset="0"/>
              </a:rPr>
              <a:t>all decisions </a:t>
            </a:r>
            <a:r>
              <a:rPr lang="en-GB" altLang="en-US" sz="1100" dirty="0">
                <a:solidFill>
                  <a:srgbClr val="000000"/>
                </a:solidFill>
                <a:latin typeface="Arial" panose="020B0604020202020204" pitchFamily="34" charset="0"/>
                <a:ea typeface="ＭＳ Ｐゴシック" pitchFamily="34" charset="-128"/>
                <a:cs typeface="Arial" panose="020B0604020202020204" pitchFamily="34" charset="0"/>
              </a:rPr>
              <a:t>when, as a public donor, we give direct support to a private enterprise or a financial intermediary in the framework of our external aid programmes (through direct grants or subsidised business development services, or in the form of guarantees, insurance or concessional finance), in order to:</a:t>
            </a:r>
          </a:p>
          <a:p>
            <a:pPr marL="171450" indent="-171450">
              <a:buFontTx/>
              <a:buChar char="-"/>
              <a:defRPr/>
            </a:pPr>
            <a:r>
              <a:rPr lang="fr-BE" altLang="en-US" sz="1100" dirty="0">
                <a:latin typeface="Arial" panose="020B0604020202020204" pitchFamily="34" charset="0"/>
                <a:ea typeface="ＭＳ Ｐゴシック" pitchFamily="34" charset="-128"/>
                <a:cs typeface="Arial" panose="020B0604020202020204" pitchFamily="34" charset="0"/>
              </a:rPr>
              <a:t>g</a:t>
            </a:r>
            <a:r>
              <a:rPr lang="en-GB" altLang="en-US" sz="1100" dirty="0" err="1">
                <a:latin typeface="Arial" panose="020B0604020202020204" pitchFamily="34" charset="0"/>
                <a:ea typeface="ＭＳ Ｐゴシック" pitchFamily="34" charset="-128"/>
                <a:cs typeface="Arial" panose="020B0604020202020204" pitchFamily="34" charset="0"/>
              </a:rPr>
              <a:t>uarantee</a:t>
            </a:r>
            <a:r>
              <a:rPr lang="en-GB" altLang="en-US" sz="1100" dirty="0">
                <a:latin typeface="Arial" panose="020B0604020202020204" pitchFamily="34" charset="0"/>
                <a:ea typeface="ＭＳ Ｐゴシック" pitchFamily="34" charset="-128"/>
                <a:cs typeface="Arial" panose="020B0604020202020204" pitchFamily="34" charset="0"/>
              </a:rPr>
              <a:t> development impact and sustainability:</a:t>
            </a:r>
          </a:p>
          <a:p>
            <a:pPr marL="171450" indent="-171450">
              <a:buFontTx/>
              <a:buChar char="-"/>
              <a:defRPr/>
            </a:pPr>
            <a:r>
              <a:rPr lang="en-GB" altLang="en-US" sz="1100" dirty="0">
                <a:latin typeface="Arial" panose="020B0604020202020204" pitchFamily="34" charset="0"/>
                <a:ea typeface="ＭＳ Ｐゴシック" pitchFamily="34" charset="-128"/>
                <a:cs typeface="Arial" panose="020B0604020202020204" pitchFamily="34" charset="0"/>
              </a:rPr>
              <a:t>avoid market distortions</a:t>
            </a:r>
          </a:p>
          <a:p>
            <a:pPr marL="171450" indent="-171450">
              <a:buFontTx/>
              <a:buChar char="-"/>
              <a:defRPr/>
            </a:pPr>
            <a:r>
              <a:rPr lang="en-GB" altLang="en-US" sz="1100" dirty="0">
                <a:latin typeface="Arial" panose="020B0604020202020204" pitchFamily="34" charset="0"/>
                <a:ea typeface="ＭＳ Ｐゴシック" pitchFamily="34" charset="-128"/>
                <a:cs typeface="Arial" panose="020B0604020202020204" pitchFamily="34" charset="0"/>
              </a:rPr>
              <a:t>Mitigate reputational and fiduciary risks of the EU, as a public donor </a:t>
            </a:r>
            <a:endParaRPr lang="en-GB" altLang="en-US" sz="1100" u="sng" dirty="0">
              <a:latin typeface="Arial" panose="020B0604020202020204" pitchFamily="34" charset="0"/>
              <a:ea typeface="ＭＳ Ｐゴシック" pitchFamily="34" charset="-128"/>
              <a:cs typeface="Arial" panose="020B0604020202020204" pitchFamily="34" charset="0"/>
            </a:endParaRPr>
          </a:p>
          <a:p>
            <a:pPr>
              <a:buFont typeface="Arial" panose="020B0604020202020204" pitchFamily="34" charset="0"/>
              <a:buNone/>
              <a:defRPr/>
            </a:pPr>
            <a:r>
              <a:rPr lang="en-GB" altLang="en-US" sz="1100" dirty="0">
                <a:latin typeface="Arial" panose="020B0604020202020204" pitchFamily="34" charset="0"/>
                <a:ea typeface="ＭＳ Ｐゴシック" pitchFamily="34" charset="-128"/>
                <a:cs typeface="Arial" panose="020B0604020202020204" pitchFamily="34" charset="0"/>
              </a:rPr>
              <a:t>At the end we want to show the added value of the intervention for development when working with a private actor.  </a:t>
            </a:r>
          </a:p>
          <a:p>
            <a:pPr>
              <a:buFont typeface="Wingdings" panose="05000000000000000000" pitchFamily="2" charset="2"/>
              <a:buNone/>
              <a:defRPr/>
            </a:pPr>
            <a:r>
              <a:rPr lang="en-GB" altLang="en-US" sz="1100" dirty="0">
                <a:latin typeface="Arial" panose="020B0604020202020204" pitchFamily="34" charset="0"/>
                <a:ea typeface="ＭＳ Ｐゴシック" pitchFamily="34" charset="-128"/>
                <a:cs typeface="Arial" panose="020B0604020202020204" pitchFamily="34" charset="0"/>
              </a:rPr>
              <a:t>These criteria are necessary tools to make an overall assessment of the intervention.</a:t>
            </a:r>
          </a:p>
          <a:p>
            <a:pPr marL="0" lvl="1" eaLnBrk="1" hangingPunct="1">
              <a:spcBef>
                <a:spcPts val="600"/>
              </a:spcBef>
              <a:buClr>
                <a:srgbClr val="0F5494"/>
              </a:buClr>
              <a:buSzPct val="115000"/>
              <a:buFont typeface="Wingdings" pitchFamily="2" charset="2"/>
              <a:buNone/>
              <a:defRPr/>
            </a:pPr>
            <a:endParaRPr lang="en-GB" altLang="de-DE" sz="1150" dirty="0">
              <a:latin typeface="Arial" pitchFamily="34" charset="0"/>
              <a:ea typeface="ＭＳ Ｐゴシック" pitchFamily="34" charset="-128"/>
            </a:endParaRPr>
          </a:p>
        </p:txBody>
      </p:sp>
    </p:spTree>
    <p:extLst>
      <p:ext uri="{BB962C8B-B14F-4D97-AF65-F5344CB8AC3E}">
        <p14:creationId xmlns:p14="http://schemas.microsoft.com/office/powerpoint/2010/main" val="827211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936625"/>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609600" y="2492382"/>
            <a:ext cx="10972800" cy="352901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9098A6-506A-448F-8E6E-3EA1C98D1977}" type="datetimeFigureOut">
              <a:rPr lang="en-GB" smtClean="0"/>
              <a:pPr/>
              <a:t>04/10/2018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140BA2-E4CC-4F89-9FDD-10C4682F4DD8}" type="slidenum">
              <a:rPr lang="en-GB" smtClean="0"/>
              <a:pPr/>
              <a:t>‹#›</a:t>
            </a:fld>
            <a:endParaRPr lang="en-GB"/>
          </a:p>
        </p:txBody>
      </p:sp>
    </p:spTree>
    <p:extLst>
      <p:ext uri="{BB962C8B-B14F-4D97-AF65-F5344CB8AC3E}">
        <p14:creationId xmlns:p14="http://schemas.microsoft.com/office/powerpoint/2010/main" val="2210427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78411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936625"/>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245225"/>
            <a:ext cx="2844800" cy="476250"/>
          </a:xfrm>
          <a:prstGeom prst="rect">
            <a:avLst/>
          </a:prstGeom>
        </p:spPr>
        <p:txBody>
          <a:bodyPr/>
          <a:lstStyle/>
          <a:p>
            <a:endParaRPr lang="en-GB" altLang="en-US"/>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p>
            <a:endParaRPr lang="en-GB" altLang="en-US"/>
          </a:p>
        </p:txBody>
      </p:sp>
      <p:sp>
        <p:nvSpPr>
          <p:cNvPr id="5" name="Slide Number Placeholder 4"/>
          <p:cNvSpPr>
            <a:spLocks noGrp="1"/>
          </p:cNvSpPr>
          <p:nvPr>
            <p:ph type="sldNum" sz="quarter" idx="12"/>
          </p:nvPr>
        </p:nvSpPr>
        <p:spPr>
          <a:xfrm>
            <a:off x="8737600" y="6245225"/>
            <a:ext cx="2844800" cy="476250"/>
          </a:xfrm>
          <a:prstGeom prst="rect">
            <a:avLst/>
          </a:prstGeom>
        </p:spPr>
        <p:txBody>
          <a:bodyPr/>
          <a:lstStyle/>
          <a:p>
            <a:fld id="{E1001C72-2E9A-4EB0-802C-F78849D94CB7}" type="slidenum">
              <a:rPr lang="en-GB" altLang="en-US" smtClean="0"/>
              <a:pPr/>
              <a:t>‹#›</a:t>
            </a:fld>
            <a:endParaRPr lang="en-GB" altLang="en-US"/>
          </a:p>
        </p:txBody>
      </p:sp>
    </p:spTree>
    <p:extLst>
      <p:ext uri="{BB962C8B-B14F-4D97-AF65-F5344CB8AC3E}">
        <p14:creationId xmlns:p14="http://schemas.microsoft.com/office/powerpoint/2010/main" val="316610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3200" cy="1470025"/>
          </a:xfrm>
          <a:prstGeom prst="rect">
            <a:avLst/>
          </a:prstGeom>
        </p:spPr>
        <p:txBody>
          <a:bodyPr/>
          <a:lstStyle/>
          <a:p>
            <a:r>
              <a:rPr lang="nl-BE"/>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a:xfrm>
            <a:off x="609600" y="6356350"/>
            <a:ext cx="2844800" cy="365125"/>
          </a:xfrm>
          <a:prstGeom prst="rect">
            <a:avLst/>
          </a:prstGeom>
        </p:spPr>
        <p:txBody>
          <a:bodyPr/>
          <a:lstStyle/>
          <a:p>
            <a:fld id="{6734C018-8960-B049-8484-AEEADBB2BE03}" type="datetimeFigureOut">
              <a:rPr lang="fr-FR" smtClean="0"/>
              <a:pPr/>
              <a:t>04/10/2018</a:t>
            </a:fld>
            <a:endParaRPr lang="fr-FR"/>
          </a:p>
        </p:txBody>
      </p:sp>
      <p:sp>
        <p:nvSpPr>
          <p:cNvPr id="5" name="Espace réservé du pied de page 4"/>
          <p:cNvSpPr>
            <a:spLocks noGrp="1"/>
          </p:cNvSpPr>
          <p:nvPr>
            <p:ph type="ftr" sz="quarter" idx="11"/>
          </p:nvPr>
        </p:nvSpPr>
        <p:spPr>
          <a:xfrm>
            <a:off x="4165600" y="6356350"/>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0"/>
            <a:ext cx="2844800" cy="365125"/>
          </a:xfrm>
          <a:prstGeom prst="rect">
            <a:avLst/>
          </a:prstGeom>
        </p:spPr>
        <p:txBody>
          <a:bodyPr/>
          <a:lstStyle/>
          <a:p>
            <a:fld id="{87398FE7-ABB9-E942-9E29-B8598ACA1FED}" type="slidenum">
              <a:rPr lang="fr-FR" smtClean="0"/>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normAutofit/>
          </a:bodyPr>
          <a:lstStyle>
            <a:lvl1pPr algn="l">
              <a:defRPr sz="1800" b="1">
                <a:solidFill>
                  <a:srgbClr val="BB0E54"/>
                </a:solidFill>
                <a:latin typeface="Verdana"/>
                <a:cs typeface="Verdana"/>
              </a:defRPr>
            </a:lvl1pPr>
          </a:lstStyle>
          <a:p>
            <a:r>
              <a:rPr lang="nl-BE" dirty="0"/>
              <a:t>Cliquez et modifiez le titre</a:t>
            </a:r>
            <a:endParaRPr lang="fr-FR" dirty="0"/>
          </a:p>
        </p:txBody>
      </p:sp>
      <p:sp>
        <p:nvSpPr>
          <p:cNvPr id="3" name="Espace réservé du contenu 2"/>
          <p:cNvSpPr>
            <a:spLocks noGrp="1"/>
          </p:cNvSpPr>
          <p:nvPr>
            <p:ph idx="1"/>
          </p:nvPr>
        </p:nvSpPr>
        <p:spPr/>
        <p:txBody>
          <a:bodyPr/>
          <a:lstStyle>
            <a:lvl5pPr>
              <a:defRPr>
                <a:solidFill>
                  <a:schemeClr val="tx1"/>
                </a:solidFill>
              </a:defRPr>
            </a:lvl5pPr>
          </a:lstStyle>
          <a:p>
            <a:pPr lvl="0"/>
            <a:r>
              <a:rPr lang="nl-BE" dirty="0"/>
              <a:t>Cliquez pour modifier les styles du texte du masque</a:t>
            </a:r>
          </a:p>
          <a:p>
            <a:pPr lvl="1"/>
            <a:r>
              <a:rPr lang="nl-BE" dirty="0"/>
              <a:t>Deuxième niveau</a:t>
            </a:r>
          </a:p>
          <a:p>
            <a:pPr lvl="2"/>
            <a:r>
              <a:rPr lang="nl-BE" dirty="0"/>
              <a:t>Troisième niveau</a:t>
            </a:r>
          </a:p>
          <a:p>
            <a:pPr lvl="3"/>
            <a:r>
              <a:rPr lang="nl-BE" dirty="0"/>
              <a:t>Quatrième niveau</a:t>
            </a:r>
          </a:p>
          <a:p>
            <a:pPr lvl="4"/>
            <a:r>
              <a:rPr lang="nl-BE" dirty="0"/>
              <a:t>Cinquième niveau</a:t>
            </a:r>
            <a:endParaRPr lang="fr-FR" dirty="0"/>
          </a:p>
        </p:txBody>
      </p:sp>
      <p:sp>
        <p:nvSpPr>
          <p:cNvPr id="4" name="Espace réservé de la date 3"/>
          <p:cNvSpPr>
            <a:spLocks noGrp="1"/>
          </p:cNvSpPr>
          <p:nvPr>
            <p:ph type="dt" sz="half" idx="10"/>
          </p:nvPr>
        </p:nvSpPr>
        <p:spPr>
          <a:xfrm>
            <a:off x="609600" y="6356350"/>
            <a:ext cx="2844800" cy="365125"/>
          </a:xfrm>
          <a:prstGeom prst="rect">
            <a:avLst/>
          </a:prstGeom>
        </p:spPr>
        <p:txBody>
          <a:bodyPr/>
          <a:lstStyle/>
          <a:p>
            <a:fld id="{6734C018-8960-B049-8484-AEEADBB2BE03}" type="datetimeFigureOut">
              <a:rPr lang="fr-FR" smtClean="0"/>
              <a:pPr/>
              <a:t>04/10/2018</a:t>
            </a:fld>
            <a:endParaRPr lang="fr-FR"/>
          </a:p>
        </p:txBody>
      </p:sp>
      <p:sp>
        <p:nvSpPr>
          <p:cNvPr id="5" name="Espace réservé du pied de page 4"/>
          <p:cNvSpPr>
            <a:spLocks noGrp="1"/>
          </p:cNvSpPr>
          <p:nvPr>
            <p:ph type="ftr" sz="quarter" idx="11"/>
          </p:nvPr>
        </p:nvSpPr>
        <p:spPr>
          <a:xfrm>
            <a:off x="4165600" y="6356350"/>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0"/>
            <a:ext cx="2844800" cy="365125"/>
          </a:xfrm>
          <a:prstGeom prst="rect">
            <a:avLst/>
          </a:prstGeom>
        </p:spPr>
        <p:txBody>
          <a:bodyPr/>
          <a:lstStyle/>
          <a:p>
            <a:fld id="{87398FE7-ABB9-E942-9E29-B8598ACA1FED}" type="slidenum">
              <a:rPr lang="fr-FR" smtClean="0"/>
              <a:pPr/>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a:xfrm>
            <a:off x="609600" y="6356350"/>
            <a:ext cx="2844800" cy="365125"/>
          </a:xfrm>
          <a:prstGeom prst="rect">
            <a:avLst/>
          </a:prstGeom>
        </p:spPr>
        <p:txBody>
          <a:bodyPr/>
          <a:lstStyle/>
          <a:p>
            <a:fld id="{6734C018-8960-B049-8484-AEEADBB2BE03}" type="datetimeFigureOut">
              <a:rPr lang="fr-FR" smtClean="0"/>
              <a:pPr/>
              <a:t>04/10/2018</a:t>
            </a:fld>
            <a:endParaRPr lang="fr-FR"/>
          </a:p>
        </p:txBody>
      </p:sp>
      <p:sp>
        <p:nvSpPr>
          <p:cNvPr id="5" name="Espace réservé du pied de page 4"/>
          <p:cNvSpPr>
            <a:spLocks noGrp="1"/>
          </p:cNvSpPr>
          <p:nvPr>
            <p:ph type="ftr" sz="quarter" idx="11"/>
          </p:nvPr>
        </p:nvSpPr>
        <p:spPr>
          <a:xfrm>
            <a:off x="4165600" y="6356350"/>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0"/>
            <a:ext cx="2844800" cy="365125"/>
          </a:xfrm>
          <a:prstGeom prst="rect">
            <a:avLst/>
          </a:prstGeom>
        </p:spPr>
        <p:txBody>
          <a:bodyPr/>
          <a:lstStyle/>
          <a:p>
            <a:fld id="{87398FE7-ABB9-E942-9E29-B8598ACA1FED}" type="slidenum">
              <a:rPr lang="fr-FR" smtClean="0"/>
              <a:pPr/>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nl-BE"/>
              <a:t>Cliquez et modifiez le titre</a:t>
            </a:r>
            <a:endParaRPr lang="fr-FR"/>
          </a:p>
        </p:txBody>
      </p:sp>
      <p:sp>
        <p:nvSpPr>
          <p:cNvPr id="3" name="Espace réservé du contenu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a:xfrm>
            <a:off x="609600" y="6356350"/>
            <a:ext cx="2844800" cy="365125"/>
          </a:xfrm>
          <a:prstGeom prst="rect">
            <a:avLst/>
          </a:prstGeom>
        </p:spPr>
        <p:txBody>
          <a:bodyPr/>
          <a:lstStyle/>
          <a:p>
            <a:fld id="{6734C018-8960-B049-8484-AEEADBB2BE03}" type="datetimeFigureOut">
              <a:rPr lang="fr-FR" smtClean="0"/>
              <a:pPr/>
              <a:t>04/10/2018</a:t>
            </a:fld>
            <a:endParaRPr lang="fr-FR"/>
          </a:p>
        </p:txBody>
      </p:sp>
      <p:sp>
        <p:nvSpPr>
          <p:cNvPr id="6" name="Espace réservé du pied de page 5"/>
          <p:cNvSpPr>
            <a:spLocks noGrp="1"/>
          </p:cNvSpPr>
          <p:nvPr>
            <p:ph type="ftr" sz="quarter" idx="11"/>
          </p:nvPr>
        </p:nvSpPr>
        <p:spPr>
          <a:xfrm>
            <a:off x="4165600" y="6356350"/>
            <a:ext cx="3860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737600" y="6356350"/>
            <a:ext cx="2844800" cy="365125"/>
          </a:xfrm>
          <a:prstGeom prst="rect">
            <a:avLst/>
          </a:prstGeom>
        </p:spPr>
        <p:txBody>
          <a:bodyPr/>
          <a:lstStyle/>
          <a:p>
            <a:fld id="{87398FE7-ABB9-E942-9E29-B8598ACA1FED}" type="slidenum">
              <a:rPr lang="fr-FR" smtClean="0"/>
              <a:pPr/>
              <a:t>‹#›</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a:xfrm>
            <a:off x="609600" y="6356350"/>
            <a:ext cx="2844800" cy="365125"/>
          </a:xfrm>
          <a:prstGeom prst="rect">
            <a:avLst/>
          </a:prstGeom>
        </p:spPr>
        <p:txBody>
          <a:bodyPr/>
          <a:lstStyle/>
          <a:p>
            <a:fld id="{6734C018-8960-B049-8484-AEEADBB2BE03}" type="datetimeFigureOut">
              <a:rPr lang="fr-FR" smtClean="0"/>
              <a:pPr/>
              <a:t>04/10/2018</a:t>
            </a:fld>
            <a:endParaRPr lang="fr-FR"/>
          </a:p>
        </p:txBody>
      </p:sp>
      <p:sp>
        <p:nvSpPr>
          <p:cNvPr id="8" name="Espace réservé du pied de page 7"/>
          <p:cNvSpPr>
            <a:spLocks noGrp="1"/>
          </p:cNvSpPr>
          <p:nvPr>
            <p:ph type="ftr" sz="quarter" idx="11"/>
          </p:nvPr>
        </p:nvSpPr>
        <p:spPr>
          <a:xfrm>
            <a:off x="4165600" y="6356350"/>
            <a:ext cx="38608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737600" y="6356350"/>
            <a:ext cx="2844800" cy="365125"/>
          </a:xfrm>
          <a:prstGeom prst="rect">
            <a:avLst/>
          </a:prstGeom>
        </p:spPr>
        <p:txBody>
          <a:bodyPr/>
          <a:lstStyle/>
          <a:p>
            <a:fld id="{87398FE7-ABB9-E942-9E29-B8598ACA1FED}" type="slidenum">
              <a:rPr lang="fr-FR" smtClean="0"/>
              <a:pPr/>
              <a:t>‹#›</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nl-BE"/>
              <a:t>Cliquez et modifiez le titre</a:t>
            </a:r>
            <a:endParaRPr lang="fr-FR"/>
          </a:p>
        </p:txBody>
      </p:sp>
      <p:sp>
        <p:nvSpPr>
          <p:cNvPr id="3" name="Espace réservé de la date 2"/>
          <p:cNvSpPr>
            <a:spLocks noGrp="1"/>
          </p:cNvSpPr>
          <p:nvPr>
            <p:ph type="dt" sz="half" idx="10"/>
          </p:nvPr>
        </p:nvSpPr>
        <p:spPr>
          <a:xfrm>
            <a:off x="609600" y="6356350"/>
            <a:ext cx="2844800" cy="365125"/>
          </a:xfrm>
          <a:prstGeom prst="rect">
            <a:avLst/>
          </a:prstGeom>
        </p:spPr>
        <p:txBody>
          <a:bodyPr/>
          <a:lstStyle/>
          <a:p>
            <a:fld id="{6734C018-8960-B049-8484-AEEADBB2BE03}" type="datetimeFigureOut">
              <a:rPr lang="fr-FR" smtClean="0"/>
              <a:pPr/>
              <a:t>04/10/2018</a:t>
            </a:fld>
            <a:endParaRPr lang="fr-FR"/>
          </a:p>
        </p:txBody>
      </p:sp>
      <p:sp>
        <p:nvSpPr>
          <p:cNvPr id="4" name="Espace réservé du pied de page 3"/>
          <p:cNvSpPr>
            <a:spLocks noGrp="1"/>
          </p:cNvSpPr>
          <p:nvPr>
            <p:ph type="ftr" sz="quarter" idx="11"/>
          </p:nvPr>
        </p:nvSpPr>
        <p:spPr>
          <a:xfrm>
            <a:off x="4165600" y="6356350"/>
            <a:ext cx="3860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737600" y="6356350"/>
            <a:ext cx="2844800" cy="365125"/>
          </a:xfrm>
          <a:prstGeom prst="rect">
            <a:avLst/>
          </a:prstGeom>
        </p:spPr>
        <p:txBody>
          <a:bodyPr/>
          <a:lstStyle/>
          <a:p>
            <a:fld id="{87398FE7-ABB9-E942-9E29-B8598ACA1FED}" type="slidenum">
              <a:rPr lang="fr-FR" smtClean="0"/>
              <a:pPr/>
              <a:t>‹#›</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600" y="6356350"/>
            <a:ext cx="2844800" cy="365125"/>
          </a:xfrm>
          <a:prstGeom prst="rect">
            <a:avLst/>
          </a:prstGeom>
        </p:spPr>
        <p:txBody>
          <a:bodyPr/>
          <a:lstStyle/>
          <a:p>
            <a:fld id="{6734C018-8960-B049-8484-AEEADBB2BE03}" type="datetimeFigureOut">
              <a:rPr lang="fr-FR" smtClean="0"/>
              <a:pPr/>
              <a:t>04/10/2018</a:t>
            </a:fld>
            <a:endParaRPr lang="fr-FR"/>
          </a:p>
        </p:txBody>
      </p:sp>
      <p:sp>
        <p:nvSpPr>
          <p:cNvPr id="3" name="Espace réservé du pied de page 2"/>
          <p:cNvSpPr>
            <a:spLocks noGrp="1"/>
          </p:cNvSpPr>
          <p:nvPr>
            <p:ph type="ftr" sz="quarter" idx="11"/>
          </p:nvPr>
        </p:nvSpPr>
        <p:spPr>
          <a:xfrm>
            <a:off x="4165600" y="6356350"/>
            <a:ext cx="3860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8737600" y="6356350"/>
            <a:ext cx="2844800" cy="365125"/>
          </a:xfrm>
          <a:prstGeom prst="rect">
            <a:avLst/>
          </a:prstGeom>
        </p:spPr>
        <p:txBody>
          <a:bodyPr/>
          <a:lstStyle/>
          <a:p>
            <a:fld id="{87398FE7-ABB9-E942-9E29-B8598ACA1FED}" type="slidenum">
              <a:rPr lang="fr-FR" smtClean="0"/>
              <a:pPr/>
              <a:t>‹#›</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a:prstGeom prst="rect">
            <a:avLst/>
          </a:prstGeo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a:xfrm>
            <a:off x="609600" y="6356350"/>
            <a:ext cx="2844800" cy="365125"/>
          </a:xfrm>
          <a:prstGeom prst="rect">
            <a:avLst/>
          </a:prstGeom>
        </p:spPr>
        <p:txBody>
          <a:bodyPr/>
          <a:lstStyle/>
          <a:p>
            <a:fld id="{6734C018-8960-B049-8484-AEEADBB2BE03}" type="datetimeFigureOut">
              <a:rPr lang="fr-FR" smtClean="0"/>
              <a:pPr/>
              <a:t>04/10/2018</a:t>
            </a:fld>
            <a:endParaRPr lang="fr-FR"/>
          </a:p>
        </p:txBody>
      </p:sp>
      <p:sp>
        <p:nvSpPr>
          <p:cNvPr id="6" name="Espace réservé du pied de page 5"/>
          <p:cNvSpPr>
            <a:spLocks noGrp="1"/>
          </p:cNvSpPr>
          <p:nvPr>
            <p:ph type="ftr" sz="quarter" idx="11"/>
          </p:nvPr>
        </p:nvSpPr>
        <p:spPr>
          <a:xfrm>
            <a:off x="4165600" y="6356350"/>
            <a:ext cx="3860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737600" y="6356350"/>
            <a:ext cx="2844800" cy="365125"/>
          </a:xfrm>
          <a:prstGeom prst="rect">
            <a:avLst/>
          </a:prstGeom>
        </p:spPr>
        <p:txBody>
          <a:bodyPr/>
          <a:lstStyle/>
          <a:p>
            <a:fld id="{87398FE7-ABB9-E942-9E29-B8598ACA1FED}"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270414"/>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188" y="4800600"/>
            <a:ext cx="7315200" cy="566738"/>
          </a:xfrm>
          <a:prstGeom prst="rect">
            <a:avLst/>
          </a:prstGeo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a:xfrm>
            <a:off x="609600" y="6356350"/>
            <a:ext cx="2844800" cy="365125"/>
          </a:xfrm>
          <a:prstGeom prst="rect">
            <a:avLst/>
          </a:prstGeom>
        </p:spPr>
        <p:txBody>
          <a:bodyPr/>
          <a:lstStyle/>
          <a:p>
            <a:fld id="{6734C018-8960-B049-8484-AEEADBB2BE03}" type="datetimeFigureOut">
              <a:rPr lang="fr-FR" smtClean="0"/>
              <a:pPr/>
              <a:t>04/10/2018</a:t>
            </a:fld>
            <a:endParaRPr lang="fr-FR"/>
          </a:p>
        </p:txBody>
      </p:sp>
      <p:sp>
        <p:nvSpPr>
          <p:cNvPr id="6" name="Espace réservé du pied de page 5"/>
          <p:cNvSpPr>
            <a:spLocks noGrp="1"/>
          </p:cNvSpPr>
          <p:nvPr>
            <p:ph type="ftr" sz="quarter" idx="11"/>
          </p:nvPr>
        </p:nvSpPr>
        <p:spPr>
          <a:xfrm>
            <a:off x="4165600" y="6356350"/>
            <a:ext cx="3860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737600" y="6356350"/>
            <a:ext cx="2844800" cy="365125"/>
          </a:xfrm>
          <a:prstGeom prst="rect">
            <a:avLst/>
          </a:prstGeom>
        </p:spPr>
        <p:txBody>
          <a:bodyPr/>
          <a:lstStyle/>
          <a:p>
            <a:fld id="{87398FE7-ABB9-E942-9E29-B8598ACA1FED}" type="slidenum">
              <a:rPr lang="fr-FR" smtClean="0"/>
              <a:pPr/>
              <a:t>‹#›</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609600" y="6356350"/>
            <a:ext cx="2844800" cy="365125"/>
          </a:xfrm>
          <a:prstGeom prst="rect">
            <a:avLst/>
          </a:prstGeom>
        </p:spPr>
        <p:txBody>
          <a:bodyPr/>
          <a:lstStyle/>
          <a:p>
            <a:fld id="{6734C018-8960-B049-8484-AEEADBB2BE03}" type="datetimeFigureOut">
              <a:rPr lang="fr-FR" smtClean="0"/>
              <a:pPr/>
              <a:t>04/10/2018</a:t>
            </a:fld>
            <a:endParaRPr lang="fr-FR"/>
          </a:p>
        </p:txBody>
      </p:sp>
      <p:sp>
        <p:nvSpPr>
          <p:cNvPr id="5" name="Espace réservé du pied de page 4"/>
          <p:cNvSpPr>
            <a:spLocks noGrp="1"/>
          </p:cNvSpPr>
          <p:nvPr>
            <p:ph type="ftr" sz="quarter" idx="11"/>
          </p:nvPr>
        </p:nvSpPr>
        <p:spPr>
          <a:xfrm>
            <a:off x="4165600" y="6356350"/>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0"/>
            <a:ext cx="2844800" cy="365125"/>
          </a:xfrm>
          <a:prstGeom prst="rect">
            <a:avLst/>
          </a:prstGeom>
        </p:spPr>
        <p:txBody>
          <a:bodyPr/>
          <a:lstStyle/>
          <a:p>
            <a:fld id="{87398FE7-ABB9-E942-9E29-B8598ACA1FED}" type="slidenum">
              <a:rPr lang="fr-FR" smtClean="0"/>
              <a:pPr/>
              <a:t>‹#›</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8"/>
            <a:ext cx="2743200" cy="5851525"/>
          </a:xfrm>
          <a:prstGeom prst="rect">
            <a:avLst/>
          </a:prstGeo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609600" y="274638"/>
            <a:ext cx="80772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609600" y="6356350"/>
            <a:ext cx="2844800" cy="365125"/>
          </a:xfrm>
          <a:prstGeom prst="rect">
            <a:avLst/>
          </a:prstGeom>
        </p:spPr>
        <p:txBody>
          <a:bodyPr/>
          <a:lstStyle/>
          <a:p>
            <a:fld id="{6734C018-8960-B049-8484-AEEADBB2BE03}" type="datetimeFigureOut">
              <a:rPr lang="fr-FR" smtClean="0"/>
              <a:pPr/>
              <a:t>04/10/2018</a:t>
            </a:fld>
            <a:endParaRPr lang="fr-FR"/>
          </a:p>
        </p:txBody>
      </p:sp>
      <p:sp>
        <p:nvSpPr>
          <p:cNvPr id="5" name="Espace réservé du pied de page 4"/>
          <p:cNvSpPr>
            <a:spLocks noGrp="1"/>
          </p:cNvSpPr>
          <p:nvPr>
            <p:ph type="ftr" sz="quarter" idx="11"/>
          </p:nvPr>
        </p:nvSpPr>
        <p:spPr>
          <a:xfrm>
            <a:off x="4165600" y="6356350"/>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0"/>
            <a:ext cx="2844800" cy="365125"/>
          </a:xfrm>
          <a:prstGeom prst="rect">
            <a:avLst/>
          </a:prstGeom>
        </p:spPr>
        <p:txBody>
          <a:bodyPr/>
          <a:lstStyle/>
          <a:p>
            <a:fld id="{87398FE7-ABB9-E942-9E29-B8598ACA1FED}" type="slidenum">
              <a:rPr lang="fr-FR" smtClean="0"/>
              <a:pPr/>
              <a:t>‹#›</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3200" cy="1470025"/>
          </a:xfrm>
        </p:spPr>
        <p:txBody>
          <a:bodyPr/>
          <a:lstStyle/>
          <a:p>
            <a:r>
              <a:rPr lang="nl-BE"/>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p:txBody>
          <a:bodyPr/>
          <a:lstStyle/>
          <a:p>
            <a:fld id="{B42A6977-D1DF-7445-8BB9-773EA5901AFE}" type="datetimeFigureOut">
              <a:rPr lang="fr-FR" smtClean="0"/>
              <a:pPr/>
              <a:t>04/10/2018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pPr/>
              <a:t>‹#›</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B42A6977-D1DF-7445-8BB9-773EA5901AFE}" type="datetimeFigureOut">
              <a:rPr lang="fr-FR" smtClean="0"/>
              <a:pPr/>
              <a:t>04/10/2018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pPr/>
              <a:t>‹#›</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3200" cy="1362075"/>
          </a:xfr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p:txBody>
          <a:bodyPr/>
          <a:lstStyle/>
          <a:p>
            <a:fld id="{B42A6977-D1DF-7445-8BB9-773EA5901AFE}" type="datetimeFigureOut">
              <a:rPr lang="fr-FR" smtClean="0"/>
              <a:pPr/>
              <a:t>04/10/2018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pPr/>
              <a:t>‹#›</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p:txBody>
          <a:bodyPr/>
          <a:lstStyle/>
          <a:p>
            <a:fld id="{B42A6977-D1DF-7445-8BB9-773EA5901AFE}" type="datetimeFigureOut">
              <a:rPr lang="fr-FR" smtClean="0"/>
              <a:pPr/>
              <a:t>04/10/2018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7CCA0F8-54CB-A74C-BD7C-7C612BD1CD48}" type="slidenum">
              <a:rPr lang="fr-FR" smtClean="0"/>
              <a:pPr/>
              <a:t>‹#›</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p:txBody>
          <a:bodyPr/>
          <a:lstStyle/>
          <a:p>
            <a:fld id="{B42A6977-D1DF-7445-8BB9-773EA5901AFE}" type="datetimeFigureOut">
              <a:rPr lang="fr-FR" smtClean="0"/>
              <a:pPr/>
              <a:t>04/10/2018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7CCA0F8-54CB-A74C-BD7C-7C612BD1CD48}" type="slidenum">
              <a:rPr lang="fr-FR" smtClean="0"/>
              <a:pPr/>
              <a:t>‹#›</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p:txBody>
          <a:bodyPr/>
          <a:lstStyle/>
          <a:p>
            <a:fld id="{B42A6977-D1DF-7445-8BB9-773EA5901AFE}" type="datetimeFigureOut">
              <a:rPr lang="fr-FR" smtClean="0"/>
              <a:pPr/>
              <a:t>04/10/2018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7CCA0F8-54CB-A74C-BD7C-7C612BD1CD48}" type="slidenum">
              <a:rPr lang="fr-FR" smtClean="0"/>
              <a:pPr/>
              <a:t>‹#›</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42A6977-D1DF-7445-8BB9-773EA5901AFE}" type="datetimeFigureOut">
              <a:rPr lang="fr-FR" smtClean="0"/>
              <a:pPr/>
              <a:t>04/10/2018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7CCA0F8-54CB-A74C-BD7C-7C612BD1CD48}"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5327651" y="2565407"/>
            <a:ext cx="6720416" cy="790575"/>
          </a:xfrm>
          <a:prstGeom prst="rect">
            <a:avLst/>
          </a:prstGeom>
        </p:spPr>
        <p:txBody>
          <a:bodyPr/>
          <a:lstStyle>
            <a:lvl1pPr marL="2381">
              <a:defRPr sz="5700">
                <a:solidFill>
                  <a:srgbClr val="FFD624"/>
                </a:solidFill>
              </a:defRPr>
            </a:lvl1pPr>
          </a:lstStyle>
          <a:p>
            <a:pPr lvl="0"/>
            <a:r>
              <a:rPr lang="en-US" altLang="en-US" noProof="0" dirty="0"/>
              <a:t>Click to edit Master title style</a:t>
            </a:r>
            <a:endParaRPr lang="en-GB" altLang="en-US" noProof="0" dirty="0"/>
          </a:p>
        </p:txBody>
      </p:sp>
      <p:sp>
        <p:nvSpPr>
          <p:cNvPr id="3077" name="Rectangle 5"/>
          <p:cNvSpPr>
            <a:spLocks noGrp="1" noChangeArrowheads="1"/>
          </p:cNvSpPr>
          <p:nvPr>
            <p:ph type="subTitle" idx="1"/>
          </p:nvPr>
        </p:nvSpPr>
        <p:spPr>
          <a:xfrm>
            <a:off x="814917" y="3716344"/>
            <a:ext cx="11377083" cy="1728787"/>
          </a:xfrm>
          <a:prstGeom prst="rect">
            <a:avLst/>
          </a:prstGeom>
        </p:spPr>
        <p:txBody>
          <a:bodyPr/>
          <a:lstStyle>
            <a:lvl1pPr marL="0" indent="0">
              <a:buFontTx/>
              <a:buNone/>
              <a:defRPr sz="2250" b="1" i="0">
                <a:solidFill>
                  <a:schemeClr val="bg1"/>
                </a:solidFill>
              </a:defRPr>
            </a:lvl1pPr>
          </a:lstStyle>
          <a:p>
            <a:pPr lvl="0"/>
            <a:r>
              <a:rPr lang="en-US" altLang="en-US" noProof="0"/>
              <a:t>Click to edit Master subtitle style</a:t>
            </a:r>
            <a:endParaRPr lang="en-GB" altLang="en-US" noProof="0"/>
          </a:p>
        </p:txBody>
      </p:sp>
      <p:sp>
        <p:nvSpPr>
          <p:cNvPr id="7" name="Date Placeholder 6"/>
          <p:cNvSpPr>
            <a:spLocks noGrp="1" noChangeArrowheads="1"/>
          </p:cNvSpPr>
          <p:nvPr>
            <p:ph type="dt" sz="half" idx="10"/>
          </p:nvPr>
        </p:nvSpPr>
        <p:spPr/>
        <p:txBody>
          <a:bodyPr/>
          <a:lstStyle>
            <a:lvl1pPr>
              <a:defRPr sz="900" b="1">
                <a:solidFill>
                  <a:schemeClr val="bg1"/>
                </a:solidFill>
                <a:latin typeface="+mn-lt"/>
              </a:defRPr>
            </a:lvl1pPr>
          </a:lstStyle>
          <a:p>
            <a:pPr>
              <a:defRPr/>
            </a:pPr>
            <a:endParaRPr lang="en-GB" altLang="en-US" kern="0"/>
          </a:p>
        </p:txBody>
      </p:sp>
      <p:sp>
        <p:nvSpPr>
          <p:cNvPr id="8" name="Footer Placeholder 7"/>
          <p:cNvSpPr>
            <a:spLocks noGrp="1" noChangeArrowheads="1"/>
          </p:cNvSpPr>
          <p:nvPr>
            <p:ph type="ftr" sz="quarter" idx="11"/>
          </p:nvPr>
        </p:nvSpPr>
        <p:spPr>
          <a:xfrm>
            <a:off x="4232275" y="6302375"/>
            <a:ext cx="3860800" cy="476250"/>
          </a:xfrm>
        </p:spPr>
        <p:txBody>
          <a:bodyPr/>
          <a:lstStyle>
            <a:lvl1pPr>
              <a:defRPr>
                <a:solidFill>
                  <a:schemeClr val="bg1"/>
                </a:solidFill>
                <a:latin typeface="+mn-lt"/>
              </a:defRPr>
            </a:lvl1pPr>
          </a:lstStyle>
          <a:p>
            <a:pPr>
              <a:defRPr/>
            </a:pPr>
            <a:endParaRPr lang="en-GB" altLang="en-US" sz="1350" kern="0" dirty="0"/>
          </a:p>
        </p:txBody>
      </p:sp>
      <p:sp>
        <p:nvSpPr>
          <p:cNvPr id="9" name="Slide Number Placeholder 8"/>
          <p:cNvSpPr>
            <a:spLocks noGrp="1" noChangeArrowheads="1"/>
          </p:cNvSpPr>
          <p:nvPr>
            <p:ph type="sldNum" sz="quarter" idx="12"/>
          </p:nvPr>
        </p:nvSpPr>
        <p:spPr/>
        <p:txBody>
          <a:bodyPr/>
          <a:lstStyle>
            <a:lvl1pPr>
              <a:defRPr smtClean="0">
                <a:solidFill>
                  <a:schemeClr val="bg1"/>
                </a:solidFill>
                <a:latin typeface="Verdana" panose="020B0604030504040204" pitchFamily="34" charset="0"/>
              </a:defRPr>
            </a:lvl1pPr>
          </a:lstStyle>
          <a:p>
            <a:pPr>
              <a:defRPr/>
            </a:pPr>
            <a:fld id="{E4255440-F447-44DB-8A4C-A2B441EAB6CE}" type="slidenum">
              <a:rPr lang="en-GB" altLang="en-US" sz="1350" kern="0" smtClean="0"/>
              <a:pPr>
                <a:defRPr/>
              </a:pPr>
              <a:t>‹#›</a:t>
            </a:fld>
            <a:endParaRPr lang="en-GB" altLang="en-US" sz="1350" kern="0"/>
          </a:p>
        </p:txBody>
      </p:sp>
    </p:spTree>
    <p:extLst>
      <p:ext uri="{BB962C8B-B14F-4D97-AF65-F5344CB8AC3E}">
        <p14:creationId xmlns:p14="http://schemas.microsoft.com/office/powerpoint/2010/main" val="19987996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B42A6977-D1DF-7445-8BB9-773EA5901AFE}" type="datetimeFigureOut">
              <a:rPr lang="fr-FR" smtClean="0"/>
              <a:pPr/>
              <a:t>04/10/2018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7CCA0F8-54CB-A74C-BD7C-7C612BD1CD48}" type="slidenum">
              <a:rPr lang="fr-FR" smtClean="0"/>
              <a:pPr/>
              <a:t>‹#›</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188" y="4800600"/>
            <a:ext cx="7315200" cy="566738"/>
          </a:xfr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B42A6977-D1DF-7445-8BB9-773EA5901AFE}" type="datetimeFigureOut">
              <a:rPr lang="fr-FR" smtClean="0"/>
              <a:pPr/>
              <a:t>04/10/2018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7CCA0F8-54CB-A74C-BD7C-7C612BD1CD48}" type="slidenum">
              <a:rPr lang="fr-FR" smtClean="0"/>
              <a:pPr/>
              <a:t>‹#›</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B42A6977-D1DF-7445-8BB9-773EA5901AFE}" type="datetimeFigureOut">
              <a:rPr lang="fr-FR" smtClean="0"/>
              <a:pPr/>
              <a:t>04/10/2018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pPr/>
              <a:t>‹#›</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8"/>
            <a:ext cx="2743200" cy="5851525"/>
          </a:xfr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609600" y="274638"/>
            <a:ext cx="80772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B42A6977-D1DF-7445-8BB9-773EA5901AFE}" type="datetimeFigureOut">
              <a:rPr lang="fr-FR" smtClean="0"/>
              <a:pPr/>
              <a:t>04/10/2018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pPr/>
              <a:t>‹#›</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3200" cy="1470025"/>
          </a:xfrm>
        </p:spPr>
        <p:txBody>
          <a:bodyPr/>
          <a:lstStyle/>
          <a:p>
            <a:r>
              <a:rPr lang="nl-BE"/>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04/10/2018</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04/10/2018</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3200" cy="1362075"/>
          </a:xfr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04/10/2018</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04/10/2018</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04/10/2018</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04/10/2018</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0" y="2"/>
            <a:ext cx="12192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68555" tIns="34278" rIns="68555" bIns="34278" anchor="ctr"/>
          <a:lstStyle/>
          <a:p>
            <a:pPr algn="ctr" defTabSz="342779" fontAlgn="auto">
              <a:spcBef>
                <a:spcPts val="0"/>
              </a:spcBef>
              <a:spcAft>
                <a:spcPts val="0"/>
              </a:spcAft>
              <a:defRPr/>
            </a:pPr>
            <a:endParaRPr lang="en-US" sz="1350">
              <a:solidFill>
                <a:prstClr val="white"/>
              </a:solidFill>
            </a:endParaRPr>
          </a:p>
        </p:txBody>
      </p:sp>
      <p:pic>
        <p:nvPicPr>
          <p:cNvPr id="5" name="Picture 5" descr="LOGO CE-EN-NEG-quadri.ai"/>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28169" y="0"/>
            <a:ext cx="201506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4417" y="1123960"/>
            <a:ext cx="10972800" cy="936625"/>
          </a:xfrm>
          <a:prstGeom prst="rect">
            <a:avLst/>
          </a:prstGeom>
        </p:spPr>
        <p:txBody>
          <a:bodyPr lIns="91407" tIns="45704" rIns="91407" bIns="45704"/>
          <a:lstStyle/>
          <a:p>
            <a:r>
              <a:rPr lang="en-US" dirty="0"/>
              <a:t>Click to edit Master title style</a:t>
            </a:r>
            <a:endParaRPr lang="en-GB" dirty="0"/>
          </a:p>
        </p:txBody>
      </p:sp>
      <p:sp>
        <p:nvSpPr>
          <p:cNvPr id="11" name="Content Placeholder 2"/>
          <p:cNvSpPr>
            <a:spLocks noGrp="1"/>
          </p:cNvSpPr>
          <p:nvPr>
            <p:ph idx="1"/>
          </p:nvPr>
        </p:nvSpPr>
        <p:spPr>
          <a:xfrm>
            <a:off x="609600" y="2387602"/>
            <a:ext cx="10972800" cy="3633788"/>
          </a:xfrm>
          <a:prstGeom prst="rect">
            <a:avLst/>
          </a:prstGeom>
        </p:spPr>
        <p:txBody>
          <a:bodyPr lIns="91407" tIns="45704" rIns="91407" bIns="45704"/>
          <a:lstStyle>
            <a:lvl1pPr marL="257085" indent="-257085">
              <a:buClr>
                <a:srgbClr val="0F5494"/>
              </a:buClr>
              <a:buFont typeface="Arial" pitchFamily="34" charset="0"/>
              <a:buChar char="•"/>
              <a:defRPr/>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7" name="Rectangle 4"/>
          <p:cNvSpPr>
            <a:spLocks noGrp="1" noChangeArrowheads="1"/>
          </p:cNvSpPr>
          <p:nvPr>
            <p:ph type="dt" sz="half" idx="10"/>
          </p:nvPr>
        </p:nvSpPr>
        <p:spPr>
          <a:xfrm>
            <a:off x="624417" y="6448425"/>
            <a:ext cx="2844800" cy="476250"/>
          </a:xfrm>
          <a:prstGeom prst="rect">
            <a:avLst/>
          </a:prstGeom>
        </p:spPr>
        <p:txBody>
          <a:bodyPr lIns="91407" tIns="45704" rIns="91407" bIns="45704"/>
          <a:lstStyle>
            <a:lvl1pPr defTabSz="615293" fontAlgn="auto">
              <a:spcBef>
                <a:spcPts val="0"/>
              </a:spcBef>
              <a:spcAft>
                <a:spcPts val="0"/>
              </a:spcAft>
              <a:defRPr sz="1200">
                <a:solidFill>
                  <a:prstClr val="black"/>
                </a:solidFill>
                <a:latin typeface="Calibri"/>
              </a:defRPr>
            </a:lvl1pPr>
          </a:lstStyle>
          <a:p>
            <a:pPr>
              <a:defRPr/>
            </a:pPr>
            <a:endParaRPr lang="en-GB"/>
          </a:p>
        </p:txBody>
      </p:sp>
      <p:sp>
        <p:nvSpPr>
          <p:cNvPr id="9" name="Rectangle 6"/>
          <p:cNvSpPr>
            <a:spLocks noGrp="1" noChangeArrowheads="1"/>
          </p:cNvSpPr>
          <p:nvPr>
            <p:ph type="sldNum" sz="quarter" idx="12"/>
          </p:nvPr>
        </p:nvSpPr>
        <p:spPr>
          <a:xfrm>
            <a:off x="8784167" y="6380163"/>
            <a:ext cx="2844800" cy="476250"/>
          </a:xfrm>
          <a:prstGeom prst="rect">
            <a:avLst/>
          </a:prstGeom>
        </p:spPr>
        <p:txBody>
          <a:bodyPr lIns="91407" tIns="45704" rIns="91407" bIns="45704"/>
          <a:lstStyle>
            <a:lvl1pPr defTabSz="615293" fontAlgn="auto">
              <a:spcBef>
                <a:spcPts val="0"/>
              </a:spcBef>
              <a:spcAft>
                <a:spcPts val="0"/>
              </a:spcAft>
              <a:defRPr sz="1200">
                <a:solidFill>
                  <a:prstClr val="black"/>
                </a:solidFill>
                <a:latin typeface="Calibri"/>
              </a:defRPr>
            </a:lvl1pPr>
          </a:lstStyle>
          <a:p>
            <a:pPr>
              <a:defRPr/>
            </a:pPr>
            <a:fld id="{1DF8886E-D164-4A93-B437-0B5D90CFD292}" type="slidenum">
              <a:rPr lang="en-GB"/>
              <a:pPr>
                <a:defRPr/>
              </a:pPr>
              <a:t>‹#›</a:t>
            </a:fld>
            <a:endParaRPr lang="en-GB"/>
          </a:p>
        </p:txBody>
      </p:sp>
    </p:spTree>
    <p:extLst>
      <p:ext uri="{BB962C8B-B14F-4D97-AF65-F5344CB8AC3E}">
        <p14:creationId xmlns:p14="http://schemas.microsoft.com/office/powerpoint/2010/main" val="25447901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04/10/2018</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04/10/2018</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188" y="4800600"/>
            <a:ext cx="7315200" cy="566738"/>
          </a:xfr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04/10/2018</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04/10/2018</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8"/>
            <a:ext cx="2743200" cy="5851525"/>
          </a:xfr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609600" y="274638"/>
            <a:ext cx="80772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04/10/2018</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3200" cy="1470025"/>
          </a:xfrm>
        </p:spPr>
        <p:txBody>
          <a:bodyPr/>
          <a:lstStyle/>
          <a:p>
            <a:r>
              <a:rPr lang="nl-BE"/>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04/10/2018</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04/10/2018</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3200" cy="1362075"/>
          </a:xfr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04/10/2018</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04/10/2018</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04/10/2018</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936625"/>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245225"/>
            <a:ext cx="2844800" cy="476250"/>
          </a:xfrm>
          <a:prstGeom prst="rect">
            <a:avLst/>
          </a:prstGeom>
        </p:spPr>
        <p:txBody>
          <a:bodyPr/>
          <a:lstStyle/>
          <a:p>
            <a:endParaRPr lang="en-GB" altLang="en-US"/>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p>
            <a:endParaRPr lang="en-GB" altLang="en-US"/>
          </a:p>
        </p:txBody>
      </p:sp>
      <p:sp>
        <p:nvSpPr>
          <p:cNvPr id="5" name="Slide Number Placeholder 4"/>
          <p:cNvSpPr>
            <a:spLocks noGrp="1"/>
          </p:cNvSpPr>
          <p:nvPr>
            <p:ph type="sldNum" sz="quarter" idx="12"/>
          </p:nvPr>
        </p:nvSpPr>
        <p:spPr>
          <a:xfrm>
            <a:off x="8737600" y="6245225"/>
            <a:ext cx="2844800" cy="476250"/>
          </a:xfrm>
          <a:prstGeom prst="rect">
            <a:avLst/>
          </a:prstGeom>
        </p:spPr>
        <p:txBody>
          <a:bodyPr/>
          <a:lstStyle/>
          <a:p>
            <a:fld id="{E1001C72-2E9A-4EB0-802C-F78849D94CB7}" type="slidenum">
              <a:rPr lang="en-GB" altLang="en-US" smtClean="0"/>
              <a:pPr/>
              <a:t>‹#›</a:t>
            </a:fld>
            <a:endParaRPr lang="en-GB" altLang="en-US"/>
          </a:p>
        </p:txBody>
      </p:sp>
    </p:spTree>
    <p:extLst>
      <p:ext uri="{BB962C8B-B14F-4D97-AF65-F5344CB8AC3E}">
        <p14:creationId xmlns:p14="http://schemas.microsoft.com/office/powerpoint/2010/main" val="3612155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04/10/2018</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04/10/2018</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04/10/2018</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188" y="4800600"/>
            <a:ext cx="7315200" cy="566738"/>
          </a:xfr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04/10/2018</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04/10/2018</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8"/>
            <a:ext cx="2743200" cy="5851525"/>
          </a:xfr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609600" y="274638"/>
            <a:ext cx="80772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04/10/2018</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936625"/>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187DA6F-1499-46E9-BA88-B5D259AD0755}" type="datetimeFigureOut">
              <a:rPr lang="en-GB" smtClean="0"/>
              <a:pPr/>
              <a:t>04/10/2018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04A099-0DA9-4178-A238-8405D6BD8730}" type="slidenum">
              <a:rPr lang="en-GB" smtClean="0"/>
              <a:pPr/>
              <a:t>‹#›</a:t>
            </a:fld>
            <a:endParaRPr lang="en-GB"/>
          </a:p>
        </p:txBody>
      </p:sp>
    </p:spTree>
    <p:extLst>
      <p:ext uri="{BB962C8B-B14F-4D97-AF65-F5344CB8AC3E}">
        <p14:creationId xmlns:p14="http://schemas.microsoft.com/office/powerpoint/2010/main" val="148690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Rectangle 3"/>
          <p:cNvSpPr/>
          <p:nvPr userDrawn="1"/>
        </p:nvSpPr>
        <p:spPr>
          <a:xfrm>
            <a:off x="0" y="2"/>
            <a:ext cx="12192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68555" tIns="34278" rIns="68555" bIns="34278" anchor="ctr"/>
          <a:lstStyle/>
          <a:p>
            <a:pPr algn="ctr" defTabSz="342779" fontAlgn="auto">
              <a:spcBef>
                <a:spcPts val="0"/>
              </a:spcBef>
              <a:spcAft>
                <a:spcPts val="0"/>
              </a:spcAft>
              <a:defRPr/>
            </a:pPr>
            <a:endParaRPr lang="en-US" sz="1350">
              <a:solidFill>
                <a:prstClr val="white"/>
              </a:solidFill>
            </a:endParaRPr>
          </a:p>
        </p:txBody>
      </p:sp>
      <p:pic>
        <p:nvPicPr>
          <p:cNvPr id="5" name="Picture 5" descr="LOGO CE-EN-NEG-quadri.ai"/>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28169" y="0"/>
            <a:ext cx="201506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5683253" y="6686550"/>
            <a:ext cx="795867" cy="198438"/>
          </a:xfrm>
          <a:prstGeom prst="rect">
            <a:avLst/>
          </a:prstGeom>
          <a:solidFill>
            <a:srgbClr val="133176"/>
          </a:solidFill>
          <a:ln w="9525">
            <a:solidFill>
              <a:srgbClr val="133176"/>
            </a:solidFill>
            <a:miter lim="800000"/>
            <a:headEnd/>
            <a:tailEnd/>
          </a:ln>
          <a:effectLst>
            <a:outerShdw blurRad="63500" dist="23000" dir="5400000" rotWithShape="0">
              <a:srgbClr val="000000">
                <a:alpha val="34998"/>
              </a:srgbClr>
            </a:outerShdw>
          </a:effectLst>
        </p:spPr>
        <p:txBody>
          <a:bodyPr lIns="68555" tIns="34278" rIns="68555" bIns="34278" anchor="ctr"/>
          <a:lstStyle/>
          <a:p>
            <a:pPr algn="ctr" defTabSz="342779" fontAlgn="auto">
              <a:spcBef>
                <a:spcPts val="0"/>
              </a:spcBef>
              <a:spcAft>
                <a:spcPts val="0"/>
              </a:spcAft>
              <a:defRPr/>
            </a:pPr>
            <a:endParaRPr lang="en-US" sz="1350">
              <a:solidFill>
                <a:srgbClr val="FFFFFF"/>
              </a:solidFill>
              <a:latin typeface="Verdana" charset="0"/>
              <a:ea typeface="MS PGothic" charset="0"/>
              <a:cs typeface="MS PGothic" charset="0"/>
            </a:endParaRPr>
          </a:p>
        </p:txBody>
      </p:sp>
      <p:sp>
        <p:nvSpPr>
          <p:cNvPr id="2" name="Title 1"/>
          <p:cNvSpPr>
            <a:spLocks noGrp="1"/>
          </p:cNvSpPr>
          <p:nvPr>
            <p:ph type="title"/>
          </p:nvPr>
        </p:nvSpPr>
        <p:spPr>
          <a:xfrm>
            <a:off x="624417" y="1123960"/>
            <a:ext cx="10972800" cy="936625"/>
          </a:xfrm>
          <a:prstGeom prst="rect">
            <a:avLst/>
          </a:prstGeom>
        </p:spPr>
        <p:txBody>
          <a:bodyPr lIns="91407" tIns="45704" rIns="91407" bIns="45704"/>
          <a:lstStyle/>
          <a:p>
            <a:r>
              <a:rPr lang="en-US" dirty="0"/>
              <a:t>Click to edit Master title style</a:t>
            </a:r>
            <a:endParaRPr lang="en-GB" dirty="0"/>
          </a:p>
        </p:txBody>
      </p:sp>
      <p:sp>
        <p:nvSpPr>
          <p:cNvPr id="11" name="Content Placeholder 2"/>
          <p:cNvSpPr>
            <a:spLocks noGrp="1"/>
          </p:cNvSpPr>
          <p:nvPr>
            <p:ph idx="1"/>
          </p:nvPr>
        </p:nvSpPr>
        <p:spPr>
          <a:xfrm>
            <a:off x="609600" y="2387602"/>
            <a:ext cx="10972800" cy="3633788"/>
          </a:xfrm>
          <a:prstGeom prst="rect">
            <a:avLst/>
          </a:prstGeom>
        </p:spPr>
        <p:txBody>
          <a:bodyPr lIns="91407" tIns="45704" rIns="91407" bIns="45704"/>
          <a:lstStyle>
            <a:lvl1pPr marL="257085" indent="-257085">
              <a:buClr>
                <a:srgbClr val="0F5494"/>
              </a:buClr>
              <a:buFont typeface="Arial" pitchFamily="34" charset="0"/>
              <a:buChar char="•"/>
              <a:defRPr/>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7" name="Rectangle 4"/>
          <p:cNvSpPr>
            <a:spLocks noGrp="1" noChangeArrowheads="1"/>
          </p:cNvSpPr>
          <p:nvPr>
            <p:ph type="dt" sz="half" idx="10"/>
          </p:nvPr>
        </p:nvSpPr>
        <p:spPr>
          <a:xfrm>
            <a:off x="624417" y="6448425"/>
            <a:ext cx="2844800" cy="476250"/>
          </a:xfrm>
          <a:prstGeom prst="rect">
            <a:avLst/>
          </a:prstGeom>
        </p:spPr>
        <p:txBody>
          <a:bodyPr lIns="91407" tIns="45704" rIns="91407" bIns="45704"/>
          <a:lstStyle>
            <a:lvl1pPr defTabSz="615293" fontAlgn="auto">
              <a:spcBef>
                <a:spcPts val="0"/>
              </a:spcBef>
              <a:spcAft>
                <a:spcPts val="0"/>
              </a:spcAft>
              <a:defRPr sz="1200">
                <a:solidFill>
                  <a:prstClr val="black"/>
                </a:solidFill>
                <a:latin typeface="Calibri"/>
              </a:defRPr>
            </a:lvl1pPr>
          </a:lstStyle>
          <a:p>
            <a:pPr>
              <a:defRPr/>
            </a:pPr>
            <a:endParaRPr lang="en-GB"/>
          </a:p>
        </p:txBody>
      </p:sp>
      <p:sp>
        <p:nvSpPr>
          <p:cNvPr id="8" name="Rectangle 5"/>
          <p:cNvSpPr>
            <a:spLocks noGrp="1" noChangeArrowheads="1"/>
          </p:cNvSpPr>
          <p:nvPr>
            <p:ph type="ftr" sz="quarter" idx="11"/>
          </p:nvPr>
        </p:nvSpPr>
        <p:spPr>
          <a:xfrm>
            <a:off x="4165600" y="6245225"/>
            <a:ext cx="3860800" cy="476250"/>
          </a:xfrm>
          <a:prstGeom prst="rect">
            <a:avLst/>
          </a:prstGeom>
        </p:spPr>
        <p:txBody>
          <a:bodyPr lIns="91407" tIns="45704" rIns="91407" bIns="45704"/>
          <a:lstStyle>
            <a:lvl1pPr defTabSz="615293" fontAlgn="auto">
              <a:spcBef>
                <a:spcPts val="0"/>
              </a:spcBef>
              <a:spcAft>
                <a:spcPts val="0"/>
              </a:spcAft>
              <a:defRPr sz="1200">
                <a:solidFill>
                  <a:prstClr val="black"/>
                </a:solidFill>
                <a:latin typeface="Calibri"/>
              </a:defRPr>
            </a:lvl1pPr>
          </a:lstStyle>
          <a:p>
            <a:pPr>
              <a:defRPr/>
            </a:pPr>
            <a:endParaRPr lang="en-GB"/>
          </a:p>
        </p:txBody>
      </p:sp>
      <p:sp>
        <p:nvSpPr>
          <p:cNvPr id="9" name="Rectangle 6"/>
          <p:cNvSpPr>
            <a:spLocks noGrp="1" noChangeArrowheads="1"/>
          </p:cNvSpPr>
          <p:nvPr>
            <p:ph type="sldNum" sz="quarter" idx="12"/>
          </p:nvPr>
        </p:nvSpPr>
        <p:spPr>
          <a:xfrm>
            <a:off x="8784167" y="6380163"/>
            <a:ext cx="2844800" cy="476250"/>
          </a:xfrm>
          <a:prstGeom prst="rect">
            <a:avLst/>
          </a:prstGeom>
        </p:spPr>
        <p:txBody>
          <a:bodyPr lIns="91407" tIns="45704" rIns="91407" bIns="45704"/>
          <a:lstStyle>
            <a:lvl1pPr defTabSz="615293" fontAlgn="auto">
              <a:spcBef>
                <a:spcPts val="0"/>
              </a:spcBef>
              <a:spcAft>
                <a:spcPts val="0"/>
              </a:spcAft>
              <a:defRPr sz="1200">
                <a:solidFill>
                  <a:prstClr val="black"/>
                </a:solidFill>
                <a:latin typeface="Calibri"/>
              </a:defRPr>
            </a:lvl1pPr>
          </a:lstStyle>
          <a:p>
            <a:pPr>
              <a:defRPr/>
            </a:pPr>
            <a:fld id="{1DF8886E-D164-4A93-B437-0B5D90CFD292}" type="slidenum">
              <a:rPr lang="en-GB"/>
              <a:pPr>
                <a:defRPr/>
              </a:pPr>
              <a:t>‹#›</a:t>
            </a:fld>
            <a:endParaRPr lang="en-GB"/>
          </a:p>
        </p:txBody>
      </p:sp>
    </p:spTree>
    <p:extLst>
      <p:ext uri="{BB962C8B-B14F-4D97-AF65-F5344CB8AC3E}">
        <p14:creationId xmlns:p14="http://schemas.microsoft.com/office/powerpoint/2010/main" val="4203581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2"/>
            <a:ext cx="12192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68555" tIns="34278" rIns="68555" bIns="34278" anchor="ctr"/>
          <a:lstStyle/>
          <a:p>
            <a:pPr algn="ctr" defTabSz="342779" fontAlgn="auto">
              <a:spcBef>
                <a:spcPts val="0"/>
              </a:spcBef>
              <a:spcAft>
                <a:spcPts val="0"/>
              </a:spcAft>
              <a:defRPr/>
            </a:pPr>
            <a:endParaRPr lang="en-US" sz="1350">
              <a:solidFill>
                <a:prstClr val="white"/>
              </a:solidFill>
            </a:endParaRPr>
          </a:p>
        </p:txBody>
      </p:sp>
      <p:pic>
        <p:nvPicPr>
          <p:cNvPr id="5" name="Picture 5" descr="LOGO CE-EN-NEG-quadri.ai"/>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28169" y="0"/>
            <a:ext cx="201506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5683253" y="6686550"/>
            <a:ext cx="795867" cy="198438"/>
          </a:xfrm>
          <a:prstGeom prst="rect">
            <a:avLst/>
          </a:prstGeom>
          <a:solidFill>
            <a:srgbClr val="133176"/>
          </a:solidFill>
          <a:ln w="9525">
            <a:solidFill>
              <a:srgbClr val="133176"/>
            </a:solidFill>
            <a:miter lim="800000"/>
            <a:headEnd/>
            <a:tailEnd/>
          </a:ln>
          <a:effectLst>
            <a:outerShdw blurRad="63500" dist="23000" dir="5400000" rotWithShape="0">
              <a:srgbClr val="000000">
                <a:alpha val="34998"/>
              </a:srgbClr>
            </a:outerShdw>
          </a:effectLst>
        </p:spPr>
        <p:txBody>
          <a:bodyPr lIns="68555" tIns="34278" rIns="68555" bIns="34278" anchor="ctr"/>
          <a:lstStyle/>
          <a:p>
            <a:pPr algn="ctr" defTabSz="342779" fontAlgn="auto">
              <a:spcBef>
                <a:spcPts val="0"/>
              </a:spcBef>
              <a:spcAft>
                <a:spcPts val="0"/>
              </a:spcAft>
              <a:defRPr/>
            </a:pPr>
            <a:endParaRPr lang="en-US" sz="1350">
              <a:solidFill>
                <a:srgbClr val="FFFFFF"/>
              </a:solidFill>
              <a:latin typeface="Verdana" charset="0"/>
              <a:ea typeface="MS PGothic" charset="0"/>
              <a:cs typeface="MS PGothic" charset="0"/>
            </a:endParaRPr>
          </a:p>
        </p:txBody>
      </p:sp>
      <p:sp>
        <p:nvSpPr>
          <p:cNvPr id="2" name="Title 1"/>
          <p:cNvSpPr>
            <a:spLocks noGrp="1"/>
          </p:cNvSpPr>
          <p:nvPr>
            <p:ph type="title"/>
          </p:nvPr>
        </p:nvSpPr>
        <p:spPr>
          <a:xfrm>
            <a:off x="624417" y="1123960"/>
            <a:ext cx="10972800" cy="936625"/>
          </a:xfrm>
          <a:prstGeom prst="rect">
            <a:avLst/>
          </a:prstGeom>
        </p:spPr>
        <p:txBody>
          <a:bodyPr lIns="91407" tIns="45704" rIns="91407" bIns="45704"/>
          <a:lstStyle/>
          <a:p>
            <a:r>
              <a:rPr lang="en-US" dirty="0"/>
              <a:t>Click to edit Master title style</a:t>
            </a:r>
            <a:endParaRPr lang="en-GB" dirty="0"/>
          </a:p>
        </p:txBody>
      </p:sp>
      <p:sp>
        <p:nvSpPr>
          <p:cNvPr id="11" name="Content Placeholder 2"/>
          <p:cNvSpPr>
            <a:spLocks noGrp="1"/>
          </p:cNvSpPr>
          <p:nvPr>
            <p:ph idx="1"/>
          </p:nvPr>
        </p:nvSpPr>
        <p:spPr>
          <a:xfrm>
            <a:off x="609600" y="2387602"/>
            <a:ext cx="10972800" cy="3633788"/>
          </a:xfrm>
          <a:prstGeom prst="rect">
            <a:avLst/>
          </a:prstGeom>
        </p:spPr>
        <p:txBody>
          <a:bodyPr lIns="91407" tIns="45704" rIns="91407" bIns="45704"/>
          <a:lstStyle>
            <a:lvl1pPr marL="257085" indent="-257085">
              <a:buClr>
                <a:srgbClr val="0F5494"/>
              </a:buClr>
              <a:buFont typeface="Arial" pitchFamily="34" charset="0"/>
              <a:buChar char="•"/>
              <a:defRPr/>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7" name="Rectangle 4"/>
          <p:cNvSpPr>
            <a:spLocks noGrp="1" noChangeArrowheads="1"/>
          </p:cNvSpPr>
          <p:nvPr>
            <p:ph type="dt" sz="half" idx="10"/>
          </p:nvPr>
        </p:nvSpPr>
        <p:spPr>
          <a:xfrm>
            <a:off x="624417" y="6448425"/>
            <a:ext cx="2844800" cy="476250"/>
          </a:xfrm>
          <a:prstGeom prst="rect">
            <a:avLst/>
          </a:prstGeom>
        </p:spPr>
        <p:txBody>
          <a:bodyPr lIns="91407" tIns="45704" rIns="91407" bIns="45704"/>
          <a:lstStyle>
            <a:lvl1pPr defTabSz="615293" fontAlgn="auto">
              <a:spcBef>
                <a:spcPts val="0"/>
              </a:spcBef>
              <a:spcAft>
                <a:spcPts val="0"/>
              </a:spcAft>
              <a:defRPr sz="1200">
                <a:solidFill>
                  <a:prstClr val="black"/>
                </a:solidFill>
                <a:latin typeface="Calibri"/>
              </a:defRPr>
            </a:lvl1pPr>
          </a:lstStyle>
          <a:p>
            <a:pPr>
              <a:defRPr/>
            </a:pPr>
            <a:endParaRPr lang="en-GB"/>
          </a:p>
        </p:txBody>
      </p:sp>
      <p:sp>
        <p:nvSpPr>
          <p:cNvPr id="8" name="Rectangle 5"/>
          <p:cNvSpPr>
            <a:spLocks noGrp="1" noChangeArrowheads="1"/>
          </p:cNvSpPr>
          <p:nvPr>
            <p:ph type="ftr" sz="quarter" idx="11"/>
          </p:nvPr>
        </p:nvSpPr>
        <p:spPr>
          <a:xfrm>
            <a:off x="4165600" y="6245225"/>
            <a:ext cx="3860800" cy="476250"/>
          </a:xfrm>
          <a:prstGeom prst="rect">
            <a:avLst/>
          </a:prstGeom>
        </p:spPr>
        <p:txBody>
          <a:bodyPr lIns="91407" tIns="45704" rIns="91407" bIns="45704"/>
          <a:lstStyle>
            <a:lvl1pPr defTabSz="615293" fontAlgn="auto">
              <a:spcBef>
                <a:spcPts val="0"/>
              </a:spcBef>
              <a:spcAft>
                <a:spcPts val="0"/>
              </a:spcAft>
              <a:defRPr sz="1200">
                <a:solidFill>
                  <a:prstClr val="black"/>
                </a:solidFill>
                <a:latin typeface="Calibri"/>
              </a:defRPr>
            </a:lvl1pPr>
          </a:lstStyle>
          <a:p>
            <a:pPr>
              <a:defRPr/>
            </a:pPr>
            <a:endParaRPr lang="en-GB"/>
          </a:p>
        </p:txBody>
      </p:sp>
      <p:sp>
        <p:nvSpPr>
          <p:cNvPr id="9" name="Rectangle 6"/>
          <p:cNvSpPr>
            <a:spLocks noGrp="1" noChangeArrowheads="1"/>
          </p:cNvSpPr>
          <p:nvPr>
            <p:ph type="sldNum" sz="quarter" idx="12"/>
          </p:nvPr>
        </p:nvSpPr>
        <p:spPr>
          <a:xfrm>
            <a:off x="8784167" y="6380163"/>
            <a:ext cx="2844800" cy="476250"/>
          </a:xfrm>
          <a:prstGeom prst="rect">
            <a:avLst/>
          </a:prstGeom>
        </p:spPr>
        <p:txBody>
          <a:bodyPr lIns="91407" tIns="45704" rIns="91407" bIns="45704"/>
          <a:lstStyle>
            <a:lvl1pPr defTabSz="615293" fontAlgn="auto">
              <a:spcBef>
                <a:spcPts val="0"/>
              </a:spcBef>
              <a:spcAft>
                <a:spcPts val="0"/>
              </a:spcAft>
              <a:defRPr sz="1200">
                <a:solidFill>
                  <a:prstClr val="black"/>
                </a:solidFill>
                <a:latin typeface="Calibri"/>
              </a:defRPr>
            </a:lvl1pPr>
          </a:lstStyle>
          <a:p>
            <a:pPr>
              <a:defRPr/>
            </a:pPr>
            <a:fld id="{1DF8886E-D164-4A93-B437-0B5D90CFD292}" type="slidenum">
              <a:rPr lang="en-GB"/>
              <a:pPr>
                <a:defRPr/>
              </a:pPr>
              <a:t>‹#›</a:t>
            </a:fld>
            <a:endParaRPr lang="en-GB"/>
          </a:p>
        </p:txBody>
      </p:sp>
    </p:spTree>
    <p:extLst>
      <p:ext uri="{BB962C8B-B14F-4D97-AF65-F5344CB8AC3E}">
        <p14:creationId xmlns:p14="http://schemas.microsoft.com/office/powerpoint/2010/main" val="171032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Rectangle 3"/>
          <p:cNvSpPr/>
          <p:nvPr userDrawn="1"/>
        </p:nvSpPr>
        <p:spPr>
          <a:xfrm>
            <a:off x="0" y="2"/>
            <a:ext cx="12192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68555" tIns="34278" rIns="68555" bIns="34278" anchor="ctr"/>
          <a:lstStyle/>
          <a:p>
            <a:pPr algn="ctr" defTabSz="342779" fontAlgn="auto">
              <a:spcBef>
                <a:spcPts val="0"/>
              </a:spcBef>
              <a:spcAft>
                <a:spcPts val="0"/>
              </a:spcAft>
              <a:defRPr/>
            </a:pPr>
            <a:endParaRPr lang="en-US" sz="1350">
              <a:solidFill>
                <a:prstClr val="white"/>
              </a:solidFill>
            </a:endParaRPr>
          </a:p>
        </p:txBody>
      </p:sp>
      <p:pic>
        <p:nvPicPr>
          <p:cNvPr id="5" name="Picture 5" descr="LOGO CE-EN-NEG-quadri.ai"/>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28169" y="0"/>
            <a:ext cx="201506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5683253" y="6686550"/>
            <a:ext cx="795867" cy="198438"/>
          </a:xfrm>
          <a:prstGeom prst="rect">
            <a:avLst/>
          </a:prstGeom>
          <a:solidFill>
            <a:srgbClr val="133176"/>
          </a:solidFill>
          <a:ln w="9525">
            <a:solidFill>
              <a:srgbClr val="133176"/>
            </a:solidFill>
            <a:miter lim="800000"/>
            <a:headEnd/>
            <a:tailEnd/>
          </a:ln>
          <a:effectLst>
            <a:outerShdw blurRad="63500" dist="23000" dir="5400000" rotWithShape="0">
              <a:srgbClr val="000000">
                <a:alpha val="34998"/>
              </a:srgbClr>
            </a:outerShdw>
          </a:effectLst>
        </p:spPr>
        <p:txBody>
          <a:bodyPr lIns="68555" tIns="34278" rIns="68555" bIns="34278" anchor="ctr"/>
          <a:lstStyle/>
          <a:p>
            <a:pPr algn="ctr" defTabSz="342779" fontAlgn="auto">
              <a:spcBef>
                <a:spcPts val="0"/>
              </a:spcBef>
              <a:spcAft>
                <a:spcPts val="0"/>
              </a:spcAft>
              <a:defRPr/>
            </a:pPr>
            <a:endParaRPr lang="en-US" sz="1350">
              <a:solidFill>
                <a:srgbClr val="FFFFFF"/>
              </a:solidFill>
              <a:latin typeface="Verdana" charset="0"/>
              <a:ea typeface="MS PGothic" charset="0"/>
              <a:cs typeface="MS PGothic" charset="0"/>
            </a:endParaRPr>
          </a:p>
        </p:txBody>
      </p:sp>
      <p:sp>
        <p:nvSpPr>
          <p:cNvPr id="2" name="Title 1"/>
          <p:cNvSpPr>
            <a:spLocks noGrp="1"/>
          </p:cNvSpPr>
          <p:nvPr>
            <p:ph type="title"/>
          </p:nvPr>
        </p:nvSpPr>
        <p:spPr>
          <a:xfrm>
            <a:off x="624417" y="1123960"/>
            <a:ext cx="10972800" cy="936625"/>
          </a:xfrm>
          <a:prstGeom prst="rect">
            <a:avLst/>
          </a:prstGeom>
        </p:spPr>
        <p:txBody>
          <a:bodyPr lIns="91407" tIns="45704" rIns="91407" bIns="45704"/>
          <a:lstStyle/>
          <a:p>
            <a:r>
              <a:rPr lang="en-US" dirty="0"/>
              <a:t>Click to edit Master title style</a:t>
            </a:r>
            <a:endParaRPr lang="en-GB" dirty="0"/>
          </a:p>
        </p:txBody>
      </p:sp>
      <p:sp>
        <p:nvSpPr>
          <p:cNvPr id="11" name="Content Placeholder 2"/>
          <p:cNvSpPr>
            <a:spLocks noGrp="1"/>
          </p:cNvSpPr>
          <p:nvPr>
            <p:ph idx="1"/>
          </p:nvPr>
        </p:nvSpPr>
        <p:spPr>
          <a:xfrm>
            <a:off x="609600" y="2387602"/>
            <a:ext cx="10972800" cy="3633788"/>
          </a:xfrm>
          <a:prstGeom prst="rect">
            <a:avLst/>
          </a:prstGeom>
        </p:spPr>
        <p:txBody>
          <a:bodyPr lIns="91407" tIns="45704" rIns="91407" bIns="45704"/>
          <a:lstStyle>
            <a:lvl1pPr marL="257085" indent="-257085">
              <a:buClr>
                <a:srgbClr val="0F5494"/>
              </a:buClr>
              <a:buFont typeface="Arial" pitchFamily="34" charset="0"/>
              <a:buChar char="•"/>
              <a:defRPr/>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7" name="Rectangle 4"/>
          <p:cNvSpPr>
            <a:spLocks noGrp="1" noChangeArrowheads="1"/>
          </p:cNvSpPr>
          <p:nvPr>
            <p:ph type="dt" sz="half" idx="10"/>
          </p:nvPr>
        </p:nvSpPr>
        <p:spPr>
          <a:xfrm>
            <a:off x="624417" y="6448425"/>
            <a:ext cx="2844800" cy="476250"/>
          </a:xfrm>
          <a:prstGeom prst="rect">
            <a:avLst/>
          </a:prstGeom>
        </p:spPr>
        <p:txBody>
          <a:bodyPr lIns="91407" tIns="45704" rIns="91407" bIns="45704"/>
          <a:lstStyle>
            <a:lvl1pPr defTabSz="615293" fontAlgn="auto">
              <a:spcBef>
                <a:spcPts val="0"/>
              </a:spcBef>
              <a:spcAft>
                <a:spcPts val="0"/>
              </a:spcAft>
              <a:defRPr sz="1200">
                <a:solidFill>
                  <a:prstClr val="black"/>
                </a:solidFill>
                <a:latin typeface="Calibri"/>
              </a:defRPr>
            </a:lvl1pPr>
          </a:lstStyle>
          <a:p>
            <a:pPr>
              <a:defRPr/>
            </a:pPr>
            <a:endParaRPr lang="en-GB"/>
          </a:p>
        </p:txBody>
      </p:sp>
      <p:sp>
        <p:nvSpPr>
          <p:cNvPr id="8" name="Rectangle 5"/>
          <p:cNvSpPr>
            <a:spLocks noGrp="1" noChangeArrowheads="1"/>
          </p:cNvSpPr>
          <p:nvPr>
            <p:ph type="ftr" sz="quarter" idx="11"/>
          </p:nvPr>
        </p:nvSpPr>
        <p:spPr>
          <a:xfrm>
            <a:off x="4165600" y="6245225"/>
            <a:ext cx="3860800" cy="476250"/>
          </a:xfrm>
          <a:prstGeom prst="rect">
            <a:avLst/>
          </a:prstGeom>
        </p:spPr>
        <p:txBody>
          <a:bodyPr lIns="91407" tIns="45704" rIns="91407" bIns="45704"/>
          <a:lstStyle>
            <a:lvl1pPr defTabSz="615293" fontAlgn="auto">
              <a:spcBef>
                <a:spcPts val="0"/>
              </a:spcBef>
              <a:spcAft>
                <a:spcPts val="0"/>
              </a:spcAft>
              <a:defRPr sz="1200">
                <a:solidFill>
                  <a:prstClr val="black"/>
                </a:solidFill>
                <a:latin typeface="Calibri"/>
              </a:defRPr>
            </a:lvl1pPr>
          </a:lstStyle>
          <a:p>
            <a:pPr>
              <a:defRPr/>
            </a:pPr>
            <a:endParaRPr lang="en-GB"/>
          </a:p>
        </p:txBody>
      </p:sp>
      <p:sp>
        <p:nvSpPr>
          <p:cNvPr id="9" name="Rectangle 6"/>
          <p:cNvSpPr>
            <a:spLocks noGrp="1" noChangeArrowheads="1"/>
          </p:cNvSpPr>
          <p:nvPr>
            <p:ph type="sldNum" sz="quarter" idx="12"/>
          </p:nvPr>
        </p:nvSpPr>
        <p:spPr>
          <a:xfrm>
            <a:off x="8784167" y="6380163"/>
            <a:ext cx="2844800" cy="476250"/>
          </a:xfrm>
          <a:prstGeom prst="rect">
            <a:avLst/>
          </a:prstGeom>
        </p:spPr>
        <p:txBody>
          <a:bodyPr lIns="91407" tIns="45704" rIns="91407" bIns="45704"/>
          <a:lstStyle>
            <a:lvl1pPr defTabSz="615293" fontAlgn="auto">
              <a:spcBef>
                <a:spcPts val="0"/>
              </a:spcBef>
              <a:spcAft>
                <a:spcPts val="0"/>
              </a:spcAft>
              <a:defRPr sz="1200">
                <a:solidFill>
                  <a:prstClr val="black"/>
                </a:solidFill>
                <a:latin typeface="Calibri"/>
              </a:defRPr>
            </a:lvl1pPr>
          </a:lstStyle>
          <a:p>
            <a:pPr>
              <a:defRPr/>
            </a:pPr>
            <a:fld id="{1DF8886E-D164-4A93-B437-0B5D90CFD292}" type="slidenum">
              <a:rPr lang="en-GB"/>
              <a:pPr>
                <a:defRPr/>
              </a:pPr>
              <a:t>‹#›</a:t>
            </a:fld>
            <a:endParaRPr lang="en-GB"/>
          </a:p>
        </p:txBody>
      </p:sp>
    </p:spTree>
    <p:extLst>
      <p:ext uri="{BB962C8B-B14F-4D97-AF65-F5344CB8AC3E}">
        <p14:creationId xmlns:p14="http://schemas.microsoft.com/office/powerpoint/2010/main" val="1193416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327F74-ECB9-4952-9FE8-ED857A10844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197" y="989013"/>
            <a:ext cx="12225131" cy="8150087"/>
          </a:xfrm>
          <a:prstGeom prst="rect">
            <a:avLst/>
          </a:prstGeom>
        </p:spPr>
      </p:pic>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solidFill>
                  <a:schemeClr val="tx1"/>
                </a:solidFill>
                <a:latin typeface="Arial" charset="0"/>
                <a:ea typeface="+mn-ea"/>
                <a:cs typeface="+mn-cs"/>
              </a:defRPr>
            </a:lvl1pPr>
          </a:lstStyle>
          <a:p>
            <a:pPr>
              <a:defRPr/>
            </a:pPr>
            <a:endParaRPr lang="en-GB" altLang="en-US" kern="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solidFill>
                  <a:schemeClr val="tx1"/>
                </a:solidFill>
                <a:latin typeface="Arial" charset="0"/>
                <a:ea typeface="+mn-ea"/>
                <a:cs typeface="+mn-cs"/>
              </a:defRPr>
            </a:lvl1pPr>
          </a:lstStyle>
          <a:p>
            <a:pPr>
              <a:defRPr/>
            </a:pPr>
            <a:endParaRPr lang="en-GB" altLang="en-US" kern="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smtClean="0">
                <a:solidFill>
                  <a:schemeClr val="tx1"/>
                </a:solidFill>
                <a:latin typeface="Arial" panose="020B0604020202020204" pitchFamily="34" charset="0"/>
              </a:defRPr>
            </a:lvl1pPr>
          </a:lstStyle>
          <a:p>
            <a:pPr>
              <a:defRPr/>
            </a:pPr>
            <a:fld id="{1370D25D-B8BC-4617-9B28-6DA15E3600EB}" type="slidenum">
              <a:rPr lang="en-GB" altLang="en-US" kern="0" smtClean="0"/>
              <a:pPr>
                <a:defRPr/>
              </a:pPr>
              <a:t>‹#›</a:t>
            </a:fld>
            <a:endParaRPr lang="en-GB" altLang="en-US" kern="0"/>
          </a:p>
        </p:txBody>
      </p:sp>
      <p:sp>
        <p:nvSpPr>
          <p:cNvPr id="10" name="Rectangle 9"/>
          <p:cNvSpPr/>
          <p:nvPr userDrawn="1"/>
        </p:nvSpPr>
        <p:spPr>
          <a:xfrm flipV="1">
            <a:off x="5801615" y="6667920"/>
            <a:ext cx="612000" cy="190080"/>
          </a:xfrm>
          <a:prstGeom prst="rect">
            <a:avLst/>
          </a:prstGeom>
          <a:solidFill>
            <a:srgbClr val="9E1F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1" name="Rectangle 10"/>
          <p:cNvSpPr/>
          <p:nvPr userDrawn="1"/>
        </p:nvSpPr>
        <p:spPr>
          <a:xfrm>
            <a:off x="0" y="0"/>
            <a:ext cx="12192000" cy="989013"/>
          </a:xfrm>
          <a:prstGeom prst="rect">
            <a:avLst/>
          </a:prstGeom>
          <a:solidFill>
            <a:srgbClr val="9E1F62"/>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9E1F62"/>
              </a:solidFill>
            </a:endParaRPr>
          </a:p>
        </p:txBody>
      </p:sp>
      <p:pic>
        <p:nvPicPr>
          <p:cNvPr id="12" name="Picture 2" descr="C:\DOCUME~1\lenain\LOCALS~1\Temp\7zEB0.tmp\LOGO-CE for Devco EN Negative.png"/>
          <p:cNvPicPr>
            <a:picLocks noChangeAspect="1" noChangeArrowheads="1"/>
          </p:cNvPicPr>
          <p:nvPr userDrawn="1"/>
        </p:nvPicPr>
        <p:blipFill>
          <a:blip r:embed="rId14" cstate="print"/>
          <a:srcRect b="24780"/>
          <a:stretch>
            <a:fillRect/>
          </a:stretch>
        </p:blipFill>
        <p:spPr bwMode="auto">
          <a:xfrm>
            <a:off x="5301215" y="306000"/>
            <a:ext cx="1620466" cy="939673"/>
          </a:xfrm>
          <a:prstGeom prst="rect">
            <a:avLst/>
          </a:prstGeom>
          <a:noFill/>
        </p:spPr>
      </p:pic>
      <p:sp>
        <p:nvSpPr>
          <p:cNvPr id="13" name="Rectangle 12"/>
          <p:cNvSpPr/>
          <p:nvPr userDrawn="1"/>
        </p:nvSpPr>
        <p:spPr>
          <a:xfrm>
            <a:off x="5810165" y="1241425"/>
            <a:ext cx="604800" cy="36000"/>
          </a:xfrm>
          <a:prstGeom prst="rect">
            <a:avLst/>
          </a:prstGeom>
          <a:solidFill>
            <a:srgbClr val="9E1F62"/>
          </a:solidFill>
          <a:ln w="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Tree>
    <p:extLst>
      <p:ext uri="{BB962C8B-B14F-4D97-AF65-F5344CB8AC3E}">
        <p14:creationId xmlns:p14="http://schemas.microsoft.com/office/powerpoint/2010/main" val="358004448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5" r:id="rId3"/>
    <p:sldLayoutId id="2147483668" r:id="rId4"/>
    <p:sldLayoutId id="2147483669" r:id="rId5"/>
    <p:sldLayoutId id="2147483670" r:id="rId6"/>
    <p:sldLayoutId id="2147483671" r:id="rId7"/>
    <p:sldLayoutId id="2147483663" r:id="rId8"/>
    <p:sldLayoutId id="2147483662" r:id="rId9"/>
    <p:sldLayoutId id="2147483660" r:id="rId10"/>
    <p:sldLayoutId id="2147483661" r:id="rId11"/>
  </p:sldLayoutIdLst>
  <p:txStyles>
    <p:titleStyle>
      <a:lvl1pPr marL="269081" indent="-269081" algn="l" rtl="0" eaLnBrk="0" fontAlgn="base" hangingPunct="0">
        <a:spcBef>
          <a:spcPct val="0"/>
        </a:spcBef>
        <a:spcAft>
          <a:spcPct val="0"/>
        </a:spcAft>
        <a:defRPr sz="2250" b="1">
          <a:solidFill>
            <a:srgbClr val="0F5494"/>
          </a:solidFill>
          <a:latin typeface="+mj-lt"/>
          <a:ea typeface="ＭＳ Ｐゴシック" charset="0"/>
          <a:cs typeface="ＭＳ Ｐゴシック" charset="0"/>
        </a:defRPr>
      </a:lvl1pPr>
      <a:lvl2pPr marL="269081" indent="-269081" algn="l" rtl="0" eaLnBrk="0" fontAlgn="base" hangingPunct="0">
        <a:spcBef>
          <a:spcPct val="0"/>
        </a:spcBef>
        <a:spcAft>
          <a:spcPct val="0"/>
        </a:spcAft>
        <a:defRPr sz="2250" b="1">
          <a:solidFill>
            <a:srgbClr val="0F5494"/>
          </a:solidFill>
          <a:latin typeface="Verdana" pitchFamily="34" charset="0"/>
          <a:ea typeface="ＭＳ Ｐゴシック" charset="0"/>
          <a:cs typeface="ＭＳ Ｐゴシック" charset="0"/>
        </a:defRPr>
      </a:lvl2pPr>
      <a:lvl3pPr marL="269081" indent="-269081" algn="l" rtl="0" eaLnBrk="0" fontAlgn="base" hangingPunct="0">
        <a:spcBef>
          <a:spcPct val="0"/>
        </a:spcBef>
        <a:spcAft>
          <a:spcPct val="0"/>
        </a:spcAft>
        <a:defRPr sz="2250" b="1">
          <a:solidFill>
            <a:srgbClr val="0F5494"/>
          </a:solidFill>
          <a:latin typeface="Verdana" pitchFamily="34" charset="0"/>
          <a:ea typeface="ＭＳ Ｐゴシック" charset="0"/>
          <a:cs typeface="ＭＳ Ｐゴシック" charset="0"/>
        </a:defRPr>
      </a:lvl3pPr>
      <a:lvl4pPr marL="269081" indent="-269081" algn="l" rtl="0" eaLnBrk="0" fontAlgn="base" hangingPunct="0">
        <a:spcBef>
          <a:spcPct val="0"/>
        </a:spcBef>
        <a:spcAft>
          <a:spcPct val="0"/>
        </a:spcAft>
        <a:defRPr sz="2250" b="1">
          <a:solidFill>
            <a:srgbClr val="0F5494"/>
          </a:solidFill>
          <a:latin typeface="Verdana" pitchFamily="34" charset="0"/>
          <a:ea typeface="ＭＳ Ｐゴシック" charset="0"/>
          <a:cs typeface="ＭＳ Ｐゴシック" charset="0"/>
        </a:defRPr>
      </a:lvl4pPr>
      <a:lvl5pPr marL="269081" indent="-269081" algn="l" rtl="0" eaLnBrk="0" fontAlgn="base" hangingPunct="0">
        <a:spcBef>
          <a:spcPct val="0"/>
        </a:spcBef>
        <a:spcAft>
          <a:spcPct val="0"/>
        </a:spcAft>
        <a:defRPr sz="2250" b="1">
          <a:solidFill>
            <a:srgbClr val="0F5494"/>
          </a:solidFill>
          <a:latin typeface="Verdana" pitchFamily="34" charset="0"/>
          <a:ea typeface="ＭＳ Ｐゴシック" charset="0"/>
          <a:cs typeface="ＭＳ Ｐゴシック" charset="0"/>
        </a:defRPr>
      </a:lvl5pPr>
      <a:lvl6pPr marL="611981" algn="l" rtl="0" eaLnBrk="1" fontAlgn="base" hangingPunct="1">
        <a:spcBef>
          <a:spcPct val="0"/>
        </a:spcBef>
        <a:spcAft>
          <a:spcPct val="0"/>
        </a:spcAft>
        <a:defRPr sz="2250" b="1">
          <a:solidFill>
            <a:srgbClr val="0F5494"/>
          </a:solidFill>
          <a:latin typeface="Verdana" pitchFamily="34" charset="0"/>
        </a:defRPr>
      </a:lvl6pPr>
      <a:lvl7pPr marL="954881" algn="l" rtl="0" eaLnBrk="1" fontAlgn="base" hangingPunct="1">
        <a:spcBef>
          <a:spcPct val="0"/>
        </a:spcBef>
        <a:spcAft>
          <a:spcPct val="0"/>
        </a:spcAft>
        <a:defRPr sz="2250" b="1">
          <a:solidFill>
            <a:srgbClr val="0F5494"/>
          </a:solidFill>
          <a:latin typeface="Verdana" pitchFamily="34" charset="0"/>
        </a:defRPr>
      </a:lvl7pPr>
      <a:lvl8pPr marL="1297781" algn="l" rtl="0" eaLnBrk="1" fontAlgn="base" hangingPunct="1">
        <a:spcBef>
          <a:spcPct val="0"/>
        </a:spcBef>
        <a:spcAft>
          <a:spcPct val="0"/>
        </a:spcAft>
        <a:defRPr sz="2250" b="1">
          <a:solidFill>
            <a:srgbClr val="0F5494"/>
          </a:solidFill>
          <a:latin typeface="Verdana" pitchFamily="34" charset="0"/>
        </a:defRPr>
      </a:lvl8pPr>
      <a:lvl9pPr marL="1640681" algn="l" rtl="0" eaLnBrk="1" fontAlgn="base" hangingPunct="1">
        <a:spcBef>
          <a:spcPct val="0"/>
        </a:spcBef>
        <a:spcAft>
          <a:spcPct val="0"/>
        </a:spcAft>
        <a:defRPr sz="2250" b="1">
          <a:solidFill>
            <a:srgbClr val="0F5494"/>
          </a:solidFill>
          <a:latin typeface="Verdana" pitchFamily="34" charset="0"/>
        </a:defRPr>
      </a:lvl9pPr>
    </p:titleStyle>
    <p:bodyStyle>
      <a:lvl1pPr marL="257175" indent="-257175" algn="l" rtl="0" eaLnBrk="0" fontAlgn="base" hangingPunct="0">
        <a:spcBef>
          <a:spcPct val="20000"/>
        </a:spcBef>
        <a:spcAft>
          <a:spcPct val="0"/>
        </a:spcAft>
        <a:buClr>
          <a:schemeClr val="bg1"/>
        </a:buClr>
        <a:buChar char="•"/>
        <a:defRPr sz="1800" i="1">
          <a:solidFill>
            <a:srgbClr val="0F5494"/>
          </a:solidFill>
          <a:latin typeface="+mn-lt"/>
          <a:ea typeface="ＭＳ Ｐゴシック" charset="0"/>
          <a:cs typeface="ＭＳ Ｐゴシック" charset="0"/>
        </a:defRPr>
      </a:lvl1pPr>
      <a:lvl2pPr marL="557213" indent="-214313" algn="l" rtl="0" eaLnBrk="0" fontAlgn="base" hangingPunct="0">
        <a:spcBef>
          <a:spcPct val="20000"/>
        </a:spcBef>
        <a:spcAft>
          <a:spcPct val="0"/>
        </a:spcAft>
        <a:buClr>
          <a:srgbClr val="009FBA"/>
        </a:buClr>
        <a:buChar char="•"/>
        <a:defRPr sz="1500" b="1">
          <a:solidFill>
            <a:srgbClr val="0F5494"/>
          </a:solidFill>
          <a:latin typeface="+mn-lt"/>
          <a:ea typeface="ＭＳ Ｐゴシック" charset="0"/>
        </a:defRPr>
      </a:lvl2pPr>
      <a:lvl3pPr marL="857250" indent="-171450" algn="l" rtl="0" eaLnBrk="0" fontAlgn="base" hangingPunct="0">
        <a:spcBef>
          <a:spcPct val="20000"/>
        </a:spcBef>
        <a:spcAft>
          <a:spcPct val="0"/>
        </a:spcAft>
        <a:defRPr sz="1050">
          <a:solidFill>
            <a:srgbClr val="0F5494"/>
          </a:solidFill>
          <a:latin typeface="+mn-lt"/>
          <a:ea typeface="ＭＳ Ｐゴシック" charset="0"/>
        </a:defRPr>
      </a:lvl3pPr>
      <a:lvl4pPr marL="1200150" indent="-171450" algn="l" rtl="0" eaLnBrk="0" fontAlgn="base" hangingPunct="0">
        <a:spcBef>
          <a:spcPct val="20000"/>
        </a:spcBef>
        <a:spcAft>
          <a:spcPct val="0"/>
        </a:spcAft>
        <a:buChar char="–"/>
        <a:defRPr sz="1500">
          <a:solidFill>
            <a:schemeClr val="tx1"/>
          </a:solidFill>
          <a:latin typeface="Arial" charset="0"/>
          <a:ea typeface="ＭＳ Ｐゴシック" charset="0"/>
        </a:defRPr>
      </a:lvl4pPr>
      <a:lvl5pPr marL="1543050" indent="-171450" algn="l" rtl="0" eaLnBrk="0" fontAlgn="base" hangingPunct="0">
        <a:spcBef>
          <a:spcPct val="20000"/>
        </a:spcBef>
        <a:spcAft>
          <a:spcPct val="0"/>
        </a:spcAft>
        <a:buChar char="»"/>
        <a:defRPr sz="1500">
          <a:solidFill>
            <a:schemeClr val="tx1"/>
          </a:solidFill>
          <a:latin typeface="Arial" charset="0"/>
          <a:ea typeface="ＭＳ Ｐゴシック" charset="0"/>
        </a:defRPr>
      </a:lvl5pPr>
      <a:lvl6pPr marL="1885950" indent="-171450" algn="l" rtl="0" eaLnBrk="1" fontAlgn="base" hangingPunct="1">
        <a:spcBef>
          <a:spcPct val="20000"/>
        </a:spcBef>
        <a:spcAft>
          <a:spcPct val="0"/>
        </a:spcAft>
        <a:buChar char="»"/>
        <a:defRPr sz="1500">
          <a:solidFill>
            <a:schemeClr val="tx1"/>
          </a:solidFill>
          <a:latin typeface="Arial" charset="0"/>
        </a:defRPr>
      </a:lvl6pPr>
      <a:lvl7pPr marL="2228850" indent="-171450" algn="l" rtl="0" eaLnBrk="1" fontAlgn="base" hangingPunct="1">
        <a:spcBef>
          <a:spcPct val="20000"/>
        </a:spcBef>
        <a:spcAft>
          <a:spcPct val="0"/>
        </a:spcAft>
        <a:buChar char="»"/>
        <a:defRPr sz="1500">
          <a:solidFill>
            <a:schemeClr val="tx1"/>
          </a:solidFill>
          <a:latin typeface="Arial" charset="0"/>
        </a:defRPr>
      </a:lvl7pPr>
      <a:lvl8pPr marL="2571750" indent="-171450" algn="l" rtl="0" eaLnBrk="1" fontAlgn="base" hangingPunct="1">
        <a:spcBef>
          <a:spcPct val="20000"/>
        </a:spcBef>
        <a:spcAft>
          <a:spcPct val="0"/>
        </a:spcAft>
        <a:buChar char="»"/>
        <a:defRPr sz="1500">
          <a:solidFill>
            <a:schemeClr val="tx1"/>
          </a:solidFill>
          <a:latin typeface="Arial" charset="0"/>
        </a:defRPr>
      </a:lvl8pPr>
      <a:lvl9pPr marL="2914650" indent="-171450" algn="l" rtl="0" eaLnBrk="1" fontAlgn="base" hangingPunct="1">
        <a:spcBef>
          <a:spcPct val="20000"/>
        </a:spcBef>
        <a:spcAft>
          <a:spcPct val="0"/>
        </a:spcAft>
        <a:buChar char="»"/>
        <a:defRPr sz="1500">
          <a:solidFill>
            <a:schemeClr val="tx1"/>
          </a:solidFill>
          <a:latin typeface="Arial"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09600" y="1600201"/>
            <a:ext cx="10972800" cy="4051300"/>
          </a:xfrm>
          <a:prstGeom prst="rect">
            <a:avLst/>
          </a:prstGeom>
        </p:spPr>
        <p:txBody>
          <a:bodyPr vert="horz" lIns="91440" tIns="45720" rIns="91440" bIns="45720" rtlCol="0">
            <a:normAutofit/>
          </a:bodyPr>
          <a:lstStyle/>
          <a:p>
            <a:r>
              <a:rPr lang="en-GB" sz="3200" dirty="0">
                <a:solidFill>
                  <a:srgbClr val="ED2B7B"/>
                </a:solidFill>
                <a:latin typeface="Verdana"/>
                <a:cs typeface="Verdana"/>
              </a:rPr>
              <a:t>Header 1</a:t>
            </a:r>
          </a:p>
          <a:p>
            <a:r>
              <a:rPr lang="en-GB" sz="2200" b="1" dirty="0">
                <a:solidFill>
                  <a:srgbClr val="9E1F7B"/>
                </a:solidFill>
                <a:latin typeface="Verdana"/>
                <a:cs typeface="Verdana"/>
              </a:rPr>
              <a:t>Header 2</a:t>
            </a:r>
          </a:p>
          <a:p>
            <a:r>
              <a:rPr lang="en-GB" sz="2200" b="1" dirty="0">
                <a:solidFill>
                  <a:srgbClr val="9E1F7B"/>
                </a:solidFill>
                <a:latin typeface="Verdana"/>
                <a:cs typeface="Verdana"/>
              </a:rPr>
              <a:t>Header 2</a:t>
            </a:r>
          </a:p>
          <a:p>
            <a:r>
              <a:rPr lang="en-GB" sz="2200" b="1" dirty="0">
                <a:solidFill>
                  <a:srgbClr val="9E1F7B"/>
                </a:solidFill>
                <a:latin typeface="Verdana"/>
                <a:cs typeface="Verdana"/>
              </a:rPr>
              <a:t>Body</a:t>
            </a:r>
          </a:p>
          <a:p>
            <a:pPr lvl="4"/>
            <a:endParaRPr lang="fr-FR" dirty="0"/>
          </a:p>
        </p:txBody>
      </p:sp>
      <p:pic>
        <p:nvPicPr>
          <p:cNvPr id="10" name="Picture 9" descr="LOGO CE_horizontal_EN_quadri_LR.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85640" y="6121400"/>
            <a:ext cx="2128559" cy="558800"/>
          </a:xfrm>
          <a:prstGeom prst="rect">
            <a:avLst/>
          </a:prstGeom>
        </p:spPr>
      </p:pic>
      <p:sp>
        <p:nvSpPr>
          <p:cNvPr id="5" name="Rectangle 4"/>
          <p:cNvSpPr/>
          <p:nvPr userDrawn="1"/>
        </p:nvSpPr>
        <p:spPr>
          <a:xfrm>
            <a:off x="0" y="0"/>
            <a:ext cx="12192000" cy="716909"/>
          </a:xfrm>
          <a:prstGeom prst="rect">
            <a:avLst/>
          </a:prstGeom>
          <a:solidFill>
            <a:schemeClr val="bg1"/>
          </a:solidFill>
          <a:ln>
            <a:noFill/>
          </a:ln>
          <a:effectLst>
            <a:outerShdw blurRad="50800" dist="38100" dir="6360000" algn="tl" rotWithShape="0">
              <a:schemeClr val="tx1">
                <a:alpha val="1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D2B85"/>
              </a:solidFill>
            </a:endParaRPr>
          </a:p>
        </p:txBody>
      </p:sp>
      <p:sp>
        <p:nvSpPr>
          <p:cNvPr id="7" name="Rectangle 6"/>
          <p:cNvSpPr/>
          <p:nvPr userDrawn="1"/>
        </p:nvSpPr>
        <p:spPr>
          <a:xfrm>
            <a:off x="0" y="0"/>
            <a:ext cx="870583" cy="716909"/>
          </a:xfrm>
          <a:prstGeom prst="rect">
            <a:avLst/>
          </a:prstGeom>
          <a:solidFill>
            <a:srgbClr val="9E1F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E1F62"/>
              </a:solidFill>
            </a:endParaRPr>
          </a:p>
        </p:txBody>
      </p:sp>
      <p:sp>
        <p:nvSpPr>
          <p:cNvPr id="6" name="TextBox 5"/>
          <p:cNvSpPr txBox="1"/>
          <p:nvPr userDrawn="1"/>
        </p:nvSpPr>
        <p:spPr>
          <a:xfrm>
            <a:off x="215651" y="0"/>
            <a:ext cx="1943751" cy="307777"/>
          </a:xfrm>
          <a:prstGeom prst="rect">
            <a:avLst/>
          </a:prstGeom>
          <a:noFill/>
        </p:spPr>
        <p:txBody>
          <a:bodyPr wrap="square" rtlCol="0">
            <a:spAutoFit/>
          </a:bodyPr>
          <a:lstStyle/>
          <a:p>
            <a:r>
              <a:rPr lang="en-US" sz="1400" b="1" i="0" dirty="0" err="1">
                <a:solidFill>
                  <a:schemeClr val="bg1"/>
                </a:solidFill>
                <a:latin typeface="Verdana"/>
                <a:cs typeface="Verdana"/>
              </a:rPr>
              <a:t>TPSD</a:t>
            </a:r>
            <a:r>
              <a:rPr lang="en-US" sz="1400" b="1" i="0" dirty="0">
                <a:solidFill>
                  <a:srgbClr val="9E1F62"/>
                </a:solidFill>
                <a:latin typeface="Verdana"/>
                <a:cs typeface="Verdana"/>
              </a:rPr>
              <a:t> </a:t>
            </a:r>
            <a:r>
              <a:rPr lang="en-US" sz="1400" b="1" i="0" dirty="0">
                <a:solidFill>
                  <a:srgbClr val="EBA1C9"/>
                </a:solidFill>
                <a:latin typeface="Verdana"/>
                <a:cs typeface="Verdana"/>
              </a:rPr>
              <a:t>TRAINING</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b="0" i="0" kern="1200">
          <a:solidFill>
            <a:srgbClr val="9E1F62"/>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A6977-D1DF-7445-8BB9-773EA5901AFE}" type="datetimeFigureOut">
              <a:rPr lang="fr-FR" smtClean="0"/>
              <a:pPr/>
              <a:t>04/10/2018</a:t>
            </a:fld>
            <a:endParaRPr lang="fr-FR"/>
          </a:p>
        </p:txBody>
      </p:sp>
      <p:sp>
        <p:nvSpPr>
          <p:cNvPr id="5" name="Espace réservé du pied de page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CA0F8-54CB-A74C-BD7C-7C612BD1CD48}"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A6977-D1DF-7445-8BB9-773EA5901AFE}" type="datetimeFigureOut">
              <a:rPr lang="fr-FR" smtClean="0">
                <a:solidFill>
                  <a:prstClr val="black">
                    <a:tint val="75000"/>
                  </a:prstClr>
                </a:solidFill>
                <a:latin typeface="Calibri"/>
              </a:rPr>
              <a:pPr/>
              <a:t>04/10/2018</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A6977-D1DF-7445-8BB9-773EA5901AFE}" type="datetimeFigureOut">
              <a:rPr lang="fr-FR" smtClean="0">
                <a:solidFill>
                  <a:prstClr val="black">
                    <a:tint val="75000"/>
                  </a:prstClr>
                </a:solidFill>
                <a:latin typeface="Calibri"/>
              </a:rPr>
              <a:pPr/>
              <a:t>04/10/2018</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row_dark_pin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692" y="222693"/>
            <a:ext cx="8483452" cy="7754173"/>
          </a:xfrm>
          <a:prstGeom prst="rect">
            <a:avLst/>
          </a:prstGeom>
        </p:spPr>
      </p:pic>
      <p:pic>
        <p:nvPicPr>
          <p:cNvPr id="5" name="Content Placeholder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36144" y="2309603"/>
            <a:ext cx="1839230" cy="3729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 name="TextBox 8"/>
          <p:cNvSpPr txBox="1"/>
          <p:nvPr/>
        </p:nvSpPr>
        <p:spPr>
          <a:xfrm>
            <a:off x="3043293" y="6041884"/>
            <a:ext cx="1306768" cy="400110"/>
          </a:xfrm>
          <a:prstGeom prst="rect">
            <a:avLst/>
          </a:prstGeom>
          <a:noFill/>
        </p:spPr>
        <p:txBody>
          <a:bodyPr wrap="none" rtlCol="0">
            <a:spAutoFit/>
          </a:bodyPr>
          <a:lstStyle/>
          <a:p>
            <a:pPr algn="ctr"/>
            <a:r>
              <a:rPr lang="en-GB" sz="1000" b="1" dirty="0">
                <a:solidFill>
                  <a:schemeClr val="tx2"/>
                </a:solidFill>
                <a:latin typeface="Verdana" charset="0"/>
                <a:ea typeface="Verdana" charset="0"/>
                <a:cs typeface="Verdana" charset="0"/>
              </a:rPr>
              <a:t>2008</a:t>
            </a:r>
          </a:p>
          <a:p>
            <a:pPr algn="ctr"/>
            <a:r>
              <a:rPr lang="en-GB" sz="1000" b="1" dirty="0">
                <a:solidFill>
                  <a:schemeClr val="bg2"/>
                </a:solidFill>
                <a:latin typeface="Verdana" charset="0"/>
                <a:ea typeface="Verdana" charset="0"/>
                <a:cs typeface="Verdana" charset="0"/>
              </a:rPr>
              <a:t>Financial Crisis </a:t>
            </a:r>
          </a:p>
        </p:txBody>
      </p:sp>
      <p:sp>
        <p:nvSpPr>
          <p:cNvPr id="10" name="TextBox 9"/>
          <p:cNvSpPr txBox="1"/>
          <p:nvPr/>
        </p:nvSpPr>
        <p:spPr>
          <a:xfrm>
            <a:off x="2923135" y="2354637"/>
            <a:ext cx="2568892" cy="707886"/>
          </a:xfrm>
          <a:prstGeom prst="rect">
            <a:avLst/>
          </a:prstGeom>
          <a:noFill/>
        </p:spPr>
        <p:txBody>
          <a:bodyPr wrap="square" rtlCol="0">
            <a:spAutoFit/>
          </a:bodyPr>
          <a:lstStyle/>
          <a:p>
            <a:pPr algn="ctr"/>
            <a:r>
              <a:rPr lang="en-GB" sz="1000" b="1" dirty="0">
                <a:solidFill>
                  <a:schemeClr val="tx2"/>
                </a:solidFill>
                <a:latin typeface="Verdana" charset="0"/>
                <a:ea typeface="Verdana" charset="0"/>
                <a:cs typeface="Verdana" charset="0"/>
              </a:rPr>
              <a:t>2015</a:t>
            </a:r>
          </a:p>
          <a:p>
            <a:pPr algn="ctr"/>
            <a:r>
              <a:rPr lang="en-GB" sz="1000" b="1" dirty="0">
                <a:latin typeface="Verdana" charset="0"/>
                <a:ea typeface="Verdana" charset="0"/>
                <a:cs typeface="Verdana" charset="0"/>
              </a:rPr>
              <a:t>Addis Ababa declaration </a:t>
            </a:r>
          </a:p>
          <a:p>
            <a:pPr algn="ctr"/>
            <a:r>
              <a:rPr lang="en-GB" sz="1000" b="1" dirty="0">
                <a:latin typeface="Verdana" charset="0"/>
                <a:ea typeface="Verdana" charset="0"/>
                <a:cs typeface="Verdana" charset="0"/>
              </a:rPr>
              <a:t>on financing </a:t>
            </a:r>
          </a:p>
          <a:p>
            <a:pPr algn="ctr"/>
            <a:r>
              <a:rPr lang="en-GB" sz="1000" b="1" dirty="0">
                <a:latin typeface="Verdana" charset="0"/>
                <a:ea typeface="Verdana" charset="0"/>
                <a:cs typeface="Verdana" charset="0"/>
              </a:rPr>
              <a:t>for development</a:t>
            </a:r>
          </a:p>
        </p:txBody>
      </p:sp>
      <p:sp>
        <p:nvSpPr>
          <p:cNvPr id="11" name="TextBox 10"/>
          <p:cNvSpPr txBox="1"/>
          <p:nvPr/>
        </p:nvSpPr>
        <p:spPr>
          <a:xfrm>
            <a:off x="4434916" y="1800639"/>
            <a:ext cx="2018141" cy="707886"/>
          </a:xfrm>
          <a:prstGeom prst="rect">
            <a:avLst/>
          </a:prstGeom>
          <a:noFill/>
        </p:spPr>
        <p:txBody>
          <a:bodyPr wrap="square" rtlCol="0">
            <a:spAutoFit/>
          </a:bodyPr>
          <a:lstStyle/>
          <a:p>
            <a:pPr algn="ctr"/>
            <a:r>
              <a:rPr lang="en-GB" sz="1000" b="1" dirty="0">
                <a:solidFill>
                  <a:schemeClr val="tx2"/>
                </a:solidFill>
                <a:latin typeface="Verdana" charset="0"/>
                <a:ea typeface="Verdana" charset="0"/>
                <a:cs typeface="Verdana" charset="0"/>
              </a:rPr>
              <a:t>2016</a:t>
            </a:r>
          </a:p>
          <a:p>
            <a:pPr algn="ctr"/>
            <a:r>
              <a:rPr lang="en-GB" sz="1000" b="1" dirty="0">
                <a:latin typeface="Verdana" charset="0"/>
                <a:ea typeface="Verdana" charset="0"/>
                <a:cs typeface="Verdana" charset="0"/>
              </a:rPr>
              <a:t>Global Strategy on Foreign and Security Policy </a:t>
            </a:r>
          </a:p>
        </p:txBody>
      </p:sp>
      <p:sp>
        <p:nvSpPr>
          <p:cNvPr id="12" name="TextBox 11"/>
          <p:cNvSpPr txBox="1"/>
          <p:nvPr/>
        </p:nvSpPr>
        <p:spPr>
          <a:xfrm>
            <a:off x="1637527" y="3786679"/>
            <a:ext cx="1162498" cy="400110"/>
          </a:xfrm>
          <a:prstGeom prst="rect">
            <a:avLst/>
          </a:prstGeom>
          <a:noFill/>
        </p:spPr>
        <p:txBody>
          <a:bodyPr wrap="none" rtlCol="0">
            <a:spAutoFit/>
          </a:bodyPr>
          <a:lstStyle/>
          <a:p>
            <a:pPr algn="ctr"/>
            <a:r>
              <a:rPr lang="en-GB" sz="1000" b="1" dirty="0">
                <a:solidFill>
                  <a:schemeClr val="tx2"/>
                </a:solidFill>
                <a:latin typeface="Verdana" charset="0"/>
                <a:ea typeface="Verdana" charset="0"/>
                <a:cs typeface="Verdana" charset="0"/>
              </a:rPr>
              <a:t>2015</a:t>
            </a:r>
          </a:p>
          <a:p>
            <a:pPr algn="ctr"/>
            <a:r>
              <a:rPr lang="en-GB" sz="1000" b="1" dirty="0">
                <a:latin typeface="Verdana" charset="0"/>
                <a:ea typeface="Verdana" charset="0"/>
                <a:cs typeface="Verdana" charset="0"/>
              </a:rPr>
              <a:t>Trade for All  </a:t>
            </a:r>
          </a:p>
        </p:txBody>
      </p:sp>
      <p:sp>
        <p:nvSpPr>
          <p:cNvPr id="13" name="TextBox 12"/>
          <p:cNvSpPr txBox="1"/>
          <p:nvPr/>
        </p:nvSpPr>
        <p:spPr>
          <a:xfrm>
            <a:off x="379167" y="4390899"/>
            <a:ext cx="2339033" cy="553998"/>
          </a:xfrm>
          <a:prstGeom prst="rect">
            <a:avLst/>
          </a:prstGeom>
          <a:noFill/>
        </p:spPr>
        <p:txBody>
          <a:bodyPr wrap="square" rtlCol="0">
            <a:spAutoFit/>
          </a:bodyPr>
          <a:lstStyle/>
          <a:p>
            <a:pPr algn="ctr"/>
            <a:r>
              <a:rPr lang="en-GB" sz="1000" b="1" dirty="0">
                <a:solidFill>
                  <a:schemeClr val="tx2"/>
                </a:solidFill>
                <a:latin typeface="Verdana" charset="0"/>
                <a:ea typeface="Verdana" charset="0"/>
                <a:cs typeface="Verdana" charset="0"/>
              </a:rPr>
              <a:t>2014</a:t>
            </a:r>
          </a:p>
          <a:p>
            <a:pPr algn="ctr"/>
            <a:r>
              <a:rPr lang="en-GB" sz="1000" b="1" dirty="0">
                <a:latin typeface="Verdana" charset="0"/>
                <a:ea typeface="Verdana" charset="0"/>
                <a:cs typeface="Verdana" charset="0"/>
              </a:rPr>
              <a:t>A Stronger Role </a:t>
            </a:r>
          </a:p>
          <a:p>
            <a:pPr algn="ctr"/>
            <a:r>
              <a:rPr lang="en-GB" sz="1000" b="1" dirty="0">
                <a:latin typeface="Verdana" charset="0"/>
                <a:ea typeface="Verdana" charset="0"/>
                <a:cs typeface="Verdana" charset="0"/>
              </a:rPr>
              <a:t>of the Private Sector </a:t>
            </a:r>
          </a:p>
        </p:txBody>
      </p:sp>
      <p:sp>
        <p:nvSpPr>
          <p:cNvPr id="14" name="TextBox 13"/>
          <p:cNvSpPr txBox="1"/>
          <p:nvPr/>
        </p:nvSpPr>
        <p:spPr>
          <a:xfrm>
            <a:off x="279267" y="5157413"/>
            <a:ext cx="1579278" cy="400110"/>
          </a:xfrm>
          <a:prstGeom prst="rect">
            <a:avLst/>
          </a:prstGeom>
          <a:noFill/>
        </p:spPr>
        <p:txBody>
          <a:bodyPr wrap="none" rtlCol="0">
            <a:spAutoFit/>
          </a:bodyPr>
          <a:lstStyle/>
          <a:p>
            <a:pPr algn="ctr"/>
            <a:r>
              <a:rPr lang="en-GB" sz="1000" b="1" dirty="0">
                <a:solidFill>
                  <a:schemeClr val="tx2"/>
                </a:solidFill>
                <a:latin typeface="Verdana" charset="0"/>
                <a:ea typeface="Verdana" charset="0"/>
                <a:cs typeface="Verdana" charset="0"/>
              </a:rPr>
              <a:t>2011</a:t>
            </a:r>
          </a:p>
          <a:p>
            <a:pPr algn="ctr"/>
            <a:r>
              <a:rPr lang="en-GB" sz="1000" b="1" dirty="0">
                <a:latin typeface="Verdana" charset="0"/>
                <a:ea typeface="Verdana" charset="0"/>
                <a:cs typeface="Verdana" charset="0"/>
              </a:rPr>
              <a:t>Agenda for change </a:t>
            </a:r>
          </a:p>
        </p:txBody>
      </p:sp>
      <p:sp>
        <p:nvSpPr>
          <p:cNvPr id="15" name="TextBox 14"/>
          <p:cNvSpPr txBox="1"/>
          <p:nvPr/>
        </p:nvSpPr>
        <p:spPr>
          <a:xfrm>
            <a:off x="7958388" y="1177246"/>
            <a:ext cx="1438620" cy="553998"/>
          </a:xfrm>
          <a:prstGeom prst="rect">
            <a:avLst/>
          </a:prstGeom>
          <a:noFill/>
        </p:spPr>
        <p:txBody>
          <a:bodyPr wrap="square" rtlCol="0">
            <a:spAutoFit/>
          </a:bodyPr>
          <a:lstStyle/>
          <a:p>
            <a:pPr algn="ctr"/>
            <a:r>
              <a:rPr lang="en-GB" sz="1000" b="1" dirty="0">
                <a:solidFill>
                  <a:schemeClr val="tx2"/>
                </a:solidFill>
                <a:latin typeface="Verdana" charset="0"/>
                <a:ea typeface="Verdana" charset="0"/>
                <a:cs typeface="Verdana" charset="0"/>
              </a:rPr>
              <a:t>2017</a:t>
            </a:r>
          </a:p>
          <a:p>
            <a:pPr algn="ctr"/>
            <a:r>
              <a:rPr lang="en-GB" sz="1000" b="1" dirty="0">
                <a:latin typeface="Verdana" charset="0"/>
                <a:ea typeface="Verdana" charset="0"/>
                <a:cs typeface="Verdana" charset="0"/>
              </a:rPr>
              <a:t>New Consensus </a:t>
            </a:r>
          </a:p>
          <a:p>
            <a:pPr algn="ctr"/>
            <a:r>
              <a:rPr lang="en-GB" sz="1000" b="1" dirty="0">
                <a:latin typeface="Verdana" charset="0"/>
                <a:ea typeface="Verdana" charset="0"/>
                <a:cs typeface="Verdana" charset="0"/>
              </a:rPr>
              <a:t>on Development </a:t>
            </a:r>
          </a:p>
        </p:txBody>
      </p:sp>
      <p:sp>
        <p:nvSpPr>
          <p:cNvPr id="16" name="TextBox 15"/>
          <p:cNvSpPr txBox="1"/>
          <p:nvPr/>
        </p:nvSpPr>
        <p:spPr>
          <a:xfrm>
            <a:off x="5877120" y="1296033"/>
            <a:ext cx="2087718" cy="707886"/>
          </a:xfrm>
          <a:prstGeom prst="rect">
            <a:avLst/>
          </a:prstGeom>
          <a:noFill/>
        </p:spPr>
        <p:txBody>
          <a:bodyPr wrap="square" rtlCol="0">
            <a:spAutoFit/>
          </a:bodyPr>
          <a:lstStyle/>
          <a:p>
            <a:pPr algn="ctr"/>
            <a:r>
              <a:rPr lang="en-GB" sz="1000" b="1" dirty="0">
                <a:solidFill>
                  <a:schemeClr val="tx2"/>
                </a:solidFill>
                <a:latin typeface="Verdana" charset="0"/>
                <a:ea typeface="Verdana" charset="0"/>
                <a:cs typeface="Verdana" charset="0"/>
              </a:rPr>
              <a:t>2017</a:t>
            </a:r>
          </a:p>
          <a:p>
            <a:pPr algn="ctr">
              <a:defRPr/>
            </a:pPr>
            <a:r>
              <a:rPr lang="en-GB" sz="1000" b="1" kern="0" dirty="0">
                <a:latin typeface="Verdana" charset="0"/>
                <a:ea typeface="Verdana" charset="0"/>
                <a:cs typeface="Verdana" charset="0"/>
              </a:rPr>
              <a:t>EU Communication </a:t>
            </a:r>
          </a:p>
          <a:p>
            <a:pPr algn="ctr">
              <a:defRPr/>
            </a:pPr>
            <a:r>
              <a:rPr lang="en-GB" sz="1000" b="1" kern="0" dirty="0">
                <a:latin typeface="Verdana" charset="0"/>
                <a:ea typeface="Verdana" charset="0"/>
                <a:cs typeface="Verdana" charset="0"/>
              </a:rPr>
              <a:t>"For a renewed impetus of the Africa-EU Partnership"</a:t>
            </a:r>
          </a:p>
        </p:txBody>
      </p:sp>
      <p:sp>
        <p:nvSpPr>
          <p:cNvPr id="17" name="Pillar 3: Promoting a conducive investment climate"/>
          <p:cNvSpPr txBox="1"/>
          <p:nvPr/>
        </p:nvSpPr>
        <p:spPr>
          <a:xfrm>
            <a:off x="873366" y="317966"/>
            <a:ext cx="4062786" cy="36932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n w="0" cap="flat" cmpd="sng" algn="ctr">
                  <a:noFill/>
                  <a:prstDash val="solid"/>
                  <a:round/>
                  <a:headEnd type="none" w="med" len="med"/>
                  <a:tailEnd type="none" w="med" len="med"/>
                </a:ln>
                <a:solidFill>
                  <a:srgbClr val="9E1F68"/>
                </a:solidFill>
                <a:latin typeface="Verdana"/>
                <a:cs typeface="Verdana"/>
              </a:rPr>
              <a:t>Private sector in EU aid policy</a:t>
            </a:r>
          </a:p>
        </p:txBody>
      </p:sp>
      <p:sp>
        <p:nvSpPr>
          <p:cNvPr id="18" name="TextBox 17">
            <a:extLst>
              <a:ext uri="{FF2B5EF4-FFF2-40B4-BE49-F238E27FC236}">
                <a16:creationId xmlns:a16="http://schemas.microsoft.com/office/drawing/2014/main" id="{157FA643-FC08-4407-8D53-94B7EDD1157A}"/>
              </a:ext>
            </a:extLst>
          </p:cNvPr>
          <p:cNvSpPr txBox="1"/>
          <p:nvPr/>
        </p:nvSpPr>
        <p:spPr>
          <a:xfrm>
            <a:off x="7046474" y="921925"/>
            <a:ext cx="1208985" cy="400110"/>
          </a:xfrm>
          <a:prstGeom prst="rect">
            <a:avLst/>
          </a:prstGeom>
          <a:noFill/>
        </p:spPr>
        <p:txBody>
          <a:bodyPr wrap="none" rtlCol="0">
            <a:spAutoFit/>
          </a:bodyPr>
          <a:lstStyle/>
          <a:p>
            <a:pPr algn="ctr"/>
            <a:r>
              <a:rPr lang="en-GB" sz="1000" b="1" dirty="0">
                <a:solidFill>
                  <a:schemeClr val="tx2"/>
                </a:solidFill>
                <a:latin typeface="Verdana" charset="0"/>
                <a:ea typeface="Verdana" charset="0"/>
                <a:cs typeface="Verdana" charset="0"/>
              </a:rPr>
              <a:t>2017</a:t>
            </a:r>
          </a:p>
          <a:p>
            <a:pPr algn="ctr"/>
            <a:r>
              <a:rPr lang="en-GB" sz="1000" b="1" dirty="0">
                <a:latin typeface="Verdana" charset="0"/>
                <a:ea typeface="Verdana" charset="0"/>
                <a:cs typeface="Verdana" charset="0"/>
              </a:rPr>
              <a:t>Aid for Trade  </a:t>
            </a:r>
          </a:p>
        </p:txBody>
      </p:sp>
      <p:sp>
        <p:nvSpPr>
          <p:cNvPr id="19" name="TextBox 18">
            <a:extLst>
              <a:ext uri="{FF2B5EF4-FFF2-40B4-BE49-F238E27FC236}">
                <a16:creationId xmlns:a16="http://schemas.microsoft.com/office/drawing/2014/main" id="{28F850C0-9122-47BB-A6D3-079A6149A5A3}"/>
              </a:ext>
            </a:extLst>
          </p:cNvPr>
          <p:cNvSpPr txBox="1"/>
          <p:nvPr/>
        </p:nvSpPr>
        <p:spPr>
          <a:xfrm>
            <a:off x="7361161" y="3440071"/>
            <a:ext cx="1164100" cy="707886"/>
          </a:xfrm>
          <a:prstGeom prst="rect">
            <a:avLst/>
          </a:prstGeom>
          <a:noFill/>
        </p:spPr>
        <p:txBody>
          <a:bodyPr wrap="none" rtlCol="0">
            <a:spAutoFit/>
          </a:bodyPr>
          <a:lstStyle/>
          <a:p>
            <a:pPr algn="ctr"/>
            <a:r>
              <a:rPr lang="en-GB" sz="1000" b="1" dirty="0">
                <a:solidFill>
                  <a:schemeClr val="tx2"/>
                </a:solidFill>
                <a:latin typeface="Verdana" charset="0"/>
                <a:ea typeface="Verdana" charset="0"/>
                <a:cs typeface="Verdana" charset="0"/>
              </a:rPr>
              <a:t>2016</a:t>
            </a:r>
          </a:p>
          <a:p>
            <a:pPr algn="ctr"/>
            <a:r>
              <a:rPr lang="en-GB" sz="1000" b="1" dirty="0">
                <a:solidFill>
                  <a:schemeClr val="bg2"/>
                </a:solidFill>
                <a:latin typeface="Verdana" charset="0"/>
                <a:ea typeface="Verdana" charset="0"/>
                <a:cs typeface="Verdana" charset="0"/>
              </a:rPr>
              <a:t>Commodities </a:t>
            </a:r>
          </a:p>
          <a:p>
            <a:pPr algn="ctr"/>
            <a:r>
              <a:rPr lang="en-GB" sz="1000" b="1" dirty="0">
                <a:solidFill>
                  <a:schemeClr val="bg2"/>
                </a:solidFill>
                <a:latin typeface="Verdana" charset="0"/>
                <a:ea typeface="Verdana" charset="0"/>
                <a:cs typeface="Verdana" charset="0"/>
              </a:rPr>
              <a:t>Super Cycle</a:t>
            </a:r>
          </a:p>
          <a:p>
            <a:pPr algn="ctr"/>
            <a:r>
              <a:rPr lang="en-GB" sz="1000" b="1" dirty="0">
                <a:solidFill>
                  <a:schemeClr val="bg2"/>
                </a:solidFill>
                <a:latin typeface="Verdana" charset="0"/>
                <a:ea typeface="Verdana" charset="0"/>
                <a:cs typeface="Verdana" charset="0"/>
              </a:rPr>
              <a:t>Low </a:t>
            </a:r>
          </a:p>
        </p:txBody>
      </p:sp>
      <p:sp>
        <p:nvSpPr>
          <p:cNvPr id="20" name="TextBox 19">
            <a:extLst>
              <a:ext uri="{FF2B5EF4-FFF2-40B4-BE49-F238E27FC236}">
                <a16:creationId xmlns:a16="http://schemas.microsoft.com/office/drawing/2014/main" id="{20AB504B-8B48-42C4-9B9B-5C9B2D03D0A0}"/>
              </a:ext>
            </a:extLst>
          </p:cNvPr>
          <p:cNvSpPr txBox="1"/>
          <p:nvPr/>
        </p:nvSpPr>
        <p:spPr>
          <a:xfrm>
            <a:off x="4710202" y="4529811"/>
            <a:ext cx="1768433" cy="400110"/>
          </a:xfrm>
          <a:prstGeom prst="rect">
            <a:avLst/>
          </a:prstGeom>
          <a:noFill/>
        </p:spPr>
        <p:txBody>
          <a:bodyPr wrap="none" rtlCol="0">
            <a:spAutoFit/>
          </a:bodyPr>
          <a:lstStyle/>
          <a:p>
            <a:pPr algn="ctr"/>
            <a:r>
              <a:rPr lang="en-GB" sz="1000" b="1" dirty="0">
                <a:solidFill>
                  <a:schemeClr val="tx2"/>
                </a:solidFill>
                <a:latin typeface="Verdana" charset="0"/>
                <a:ea typeface="Verdana" charset="0"/>
                <a:cs typeface="Verdana" charset="0"/>
              </a:rPr>
              <a:t>2015</a:t>
            </a:r>
          </a:p>
          <a:p>
            <a:pPr algn="ctr"/>
            <a:r>
              <a:rPr lang="en-GB" sz="1000" b="1" dirty="0">
                <a:solidFill>
                  <a:schemeClr val="bg2"/>
                </a:solidFill>
                <a:latin typeface="Verdana" charset="0"/>
                <a:ea typeface="Verdana" charset="0"/>
                <a:cs typeface="Verdana" charset="0"/>
              </a:rPr>
              <a:t>Europe Migrant Crisis </a:t>
            </a:r>
          </a:p>
        </p:txBody>
      </p:sp>
      <p:sp>
        <p:nvSpPr>
          <p:cNvPr id="22" name="TextBox 21">
            <a:extLst>
              <a:ext uri="{FF2B5EF4-FFF2-40B4-BE49-F238E27FC236}">
                <a16:creationId xmlns:a16="http://schemas.microsoft.com/office/drawing/2014/main" id="{2D5845B6-A669-4FE7-9490-044B18805556}"/>
              </a:ext>
            </a:extLst>
          </p:cNvPr>
          <p:cNvSpPr txBox="1"/>
          <p:nvPr/>
        </p:nvSpPr>
        <p:spPr>
          <a:xfrm>
            <a:off x="2438241" y="3016181"/>
            <a:ext cx="1317384" cy="861774"/>
          </a:xfrm>
          <a:prstGeom prst="rect">
            <a:avLst/>
          </a:prstGeom>
          <a:noFill/>
        </p:spPr>
        <p:txBody>
          <a:bodyPr wrap="square" rtlCol="0">
            <a:spAutoFit/>
          </a:bodyPr>
          <a:lstStyle/>
          <a:p>
            <a:pPr algn="ctr"/>
            <a:r>
              <a:rPr lang="en-GB" sz="1000" b="1" dirty="0">
                <a:solidFill>
                  <a:schemeClr val="tx2"/>
                </a:solidFill>
                <a:latin typeface="Verdana" charset="0"/>
                <a:ea typeface="Verdana" charset="0"/>
                <a:cs typeface="Verdana" charset="0"/>
              </a:rPr>
              <a:t>2015</a:t>
            </a:r>
          </a:p>
          <a:p>
            <a:pPr algn="ctr"/>
            <a:r>
              <a:rPr lang="en-GB" sz="1000" b="1" dirty="0">
                <a:latin typeface="Verdana" charset="0"/>
                <a:ea typeface="Verdana" charset="0"/>
                <a:cs typeface="Verdana" charset="0"/>
              </a:rPr>
              <a:t>UN Paris </a:t>
            </a:r>
            <a:r>
              <a:rPr lang="en-GB" sz="1000" b="1" dirty="0">
                <a:latin typeface="Verdana"/>
                <a:ea typeface="Verdana"/>
                <a:cs typeface="Verdana"/>
              </a:rPr>
              <a:t>Agreement on Climate Change</a:t>
            </a:r>
            <a:endParaRPr lang="en-GB" sz="1000" dirty="0"/>
          </a:p>
          <a:p>
            <a:pPr algn="ctr"/>
            <a:endParaRPr lang="en-GB" sz="1000" b="1" dirty="0">
              <a:solidFill>
                <a:schemeClr val="tx2"/>
              </a:solidFill>
              <a:latin typeface="Verdana" charset="0"/>
              <a:ea typeface="Verdana" charset="0"/>
              <a:cs typeface="Verdana" charset="0"/>
            </a:endParaRPr>
          </a:p>
        </p:txBody>
      </p:sp>
      <p:sp>
        <p:nvSpPr>
          <p:cNvPr id="21" name="TextBox 20">
            <a:extLst>
              <a:ext uri="{FF2B5EF4-FFF2-40B4-BE49-F238E27FC236}">
                <a16:creationId xmlns:a16="http://schemas.microsoft.com/office/drawing/2014/main" id="{86A94E71-87DD-455C-8C42-82DE585BA6C6}"/>
              </a:ext>
            </a:extLst>
          </p:cNvPr>
          <p:cNvSpPr txBox="1"/>
          <p:nvPr/>
        </p:nvSpPr>
        <p:spPr>
          <a:xfrm>
            <a:off x="9326534" y="846732"/>
            <a:ext cx="1289904" cy="1169551"/>
          </a:xfrm>
          <a:prstGeom prst="rect">
            <a:avLst/>
          </a:prstGeom>
          <a:noFill/>
        </p:spPr>
        <p:txBody>
          <a:bodyPr wrap="square" rtlCol="0">
            <a:spAutoFit/>
          </a:bodyPr>
          <a:lstStyle/>
          <a:p>
            <a:pPr algn="ctr"/>
            <a:r>
              <a:rPr lang="en-GB" sz="1000" b="1" dirty="0">
                <a:solidFill>
                  <a:schemeClr val="tx2"/>
                </a:solidFill>
                <a:latin typeface="Verdana" charset="0"/>
                <a:ea typeface="Verdana" charset="0"/>
                <a:cs typeface="Verdana" charset="0"/>
              </a:rPr>
              <a:t>2018</a:t>
            </a:r>
          </a:p>
          <a:p>
            <a:pPr algn="ctr"/>
            <a:r>
              <a:rPr lang="en-US" sz="1000" b="1" dirty="0">
                <a:latin typeface="Verdana" charset="0"/>
                <a:ea typeface="Verdana" charset="0"/>
                <a:cs typeface="Verdana" charset="0"/>
              </a:rPr>
              <a:t>Towards a more efficient financial architecture for investment outside the EU</a:t>
            </a:r>
            <a:endParaRPr lang="en-GB" sz="1000" b="1" dirty="0">
              <a:latin typeface="Verdana" charset="0"/>
              <a:ea typeface="Verdana" charset="0"/>
              <a:cs typeface="Verdana" charset="0"/>
            </a:endParaRPr>
          </a:p>
        </p:txBody>
      </p:sp>
      <p:sp>
        <p:nvSpPr>
          <p:cNvPr id="23" name="TextBox 22">
            <a:extLst>
              <a:ext uri="{FF2B5EF4-FFF2-40B4-BE49-F238E27FC236}">
                <a16:creationId xmlns:a16="http://schemas.microsoft.com/office/drawing/2014/main" id="{66214A0D-7082-4E3A-8FF4-8AC2BB76CC24}"/>
              </a:ext>
            </a:extLst>
          </p:cNvPr>
          <p:cNvSpPr txBox="1"/>
          <p:nvPr/>
        </p:nvSpPr>
        <p:spPr>
          <a:xfrm>
            <a:off x="10650727" y="846732"/>
            <a:ext cx="1361982" cy="1015663"/>
          </a:xfrm>
          <a:prstGeom prst="rect">
            <a:avLst/>
          </a:prstGeom>
          <a:noFill/>
        </p:spPr>
        <p:txBody>
          <a:bodyPr wrap="square" rtlCol="0">
            <a:spAutoFit/>
          </a:bodyPr>
          <a:lstStyle/>
          <a:p>
            <a:pPr algn="ctr"/>
            <a:r>
              <a:rPr lang="en-GB" sz="1000" b="1" dirty="0">
                <a:solidFill>
                  <a:schemeClr val="tx2"/>
                </a:solidFill>
                <a:latin typeface="Verdana" charset="0"/>
                <a:ea typeface="Verdana" charset="0"/>
                <a:cs typeface="Verdana" charset="0"/>
              </a:rPr>
              <a:t>2018</a:t>
            </a:r>
          </a:p>
          <a:p>
            <a:pPr algn="ctr"/>
            <a:r>
              <a:rPr lang="en-US" sz="1000" b="1" dirty="0">
                <a:latin typeface="Verdana" charset="0"/>
                <a:ea typeface="Verdana" charset="0"/>
                <a:cs typeface="Verdana" charset="0"/>
              </a:rPr>
              <a:t>A new Africa – Europe Alliance for Sustainable Investment and</a:t>
            </a:r>
          </a:p>
          <a:p>
            <a:pPr algn="ctr"/>
            <a:r>
              <a:rPr lang="en-US" sz="1000" b="1" dirty="0">
                <a:latin typeface="Verdana" charset="0"/>
                <a:ea typeface="Verdana" charset="0"/>
                <a:cs typeface="Verdana" charset="0"/>
              </a:rPr>
              <a:t>Jobs</a:t>
            </a:r>
            <a:endParaRPr lang="en-GB" sz="1000" b="1" dirty="0">
              <a:latin typeface="Verdana" charset="0"/>
              <a:ea typeface="Verdana" charset="0"/>
              <a:cs typeface="Verdana" charset="0"/>
            </a:endParaRPr>
          </a:p>
        </p:txBody>
      </p:sp>
      <p:sp>
        <p:nvSpPr>
          <p:cNvPr id="24" name="Oval 23">
            <a:extLst>
              <a:ext uri="{FF2B5EF4-FFF2-40B4-BE49-F238E27FC236}">
                <a16:creationId xmlns:a16="http://schemas.microsoft.com/office/drawing/2014/main" id="{B5B5B35F-AC58-4E35-9073-2A28E53BC6CB}"/>
              </a:ext>
            </a:extLst>
          </p:cNvPr>
          <p:cNvSpPr/>
          <p:nvPr/>
        </p:nvSpPr>
        <p:spPr>
          <a:xfrm>
            <a:off x="516626" y="4275851"/>
            <a:ext cx="2122823" cy="908030"/>
          </a:xfrm>
          <a:prstGeom prst="ellipse">
            <a:avLst/>
          </a:prstGeom>
          <a:noFill/>
          <a:ln w="63500">
            <a:solidFill>
              <a:srgbClr val="9E1F6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4DBFFEC3-A698-40BF-BE9C-026ECF0BC745}"/>
              </a:ext>
            </a:extLst>
          </p:cNvPr>
          <p:cNvPicPr>
            <a:picLocks noChangeAspect="1"/>
          </p:cNvPicPr>
          <p:nvPr/>
        </p:nvPicPr>
        <p:blipFill>
          <a:blip r:embed="rId5"/>
          <a:stretch>
            <a:fillRect/>
          </a:stretch>
        </p:blipFill>
        <p:spPr>
          <a:xfrm>
            <a:off x="6806187" y="3085417"/>
            <a:ext cx="2355881" cy="35741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84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900" decel="100000" fill="hold"/>
                                        <p:tgtEl>
                                          <p:spTgt spid="20"/>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900" decel="100000" fill="hold"/>
                                        <p:tgtEl>
                                          <p:spTgt spid="19"/>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900" decel="100000" fill="hold"/>
                                        <p:tgtEl>
                                          <p:spTgt spid="1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900" decel="100000" fill="hold"/>
                                        <p:tgtEl>
                                          <p:spTgt spid="13"/>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900" decel="100000" fill="hold"/>
                                        <p:tgtEl>
                                          <p:spTgt spid="12"/>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1000"/>
                                        <p:tgtEl>
                                          <p:spTgt spid="22"/>
                                        </p:tgtEl>
                                      </p:cBhvr>
                                    </p:animEffect>
                                    <p:anim calcmode="lin" valueType="num">
                                      <p:cBhvr>
                                        <p:cTn id="61" dur="1000" fill="hold"/>
                                        <p:tgtEl>
                                          <p:spTgt spid="22"/>
                                        </p:tgtEl>
                                        <p:attrNameLst>
                                          <p:attrName>ppt_x</p:attrName>
                                        </p:attrNameLst>
                                      </p:cBhvr>
                                      <p:tavLst>
                                        <p:tav tm="0">
                                          <p:val>
                                            <p:strVal val="#ppt_x"/>
                                          </p:val>
                                        </p:tav>
                                        <p:tav tm="100000">
                                          <p:val>
                                            <p:strVal val="#ppt_x"/>
                                          </p:val>
                                        </p:tav>
                                      </p:tavLst>
                                    </p:anim>
                                    <p:anim calcmode="lin" valueType="num">
                                      <p:cBhvr>
                                        <p:cTn id="62" dur="900" decel="100000" fill="hold"/>
                                        <p:tgtEl>
                                          <p:spTgt spid="2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1000"/>
                                        <p:tgtEl>
                                          <p:spTgt spid="10"/>
                                        </p:tgtEl>
                                      </p:cBhvr>
                                    </p:animEffect>
                                    <p:anim calcmode="lin" valueType="num">
                                      <p:cBhvr>
                                        <p:cTn id="69" dur="1000" fill="hold"/>
                                        <p:tgtEl>
                                          <p:spTgt spid="10"/>
                                        </p:tgtEl>
                                        <p:attrNameLst>
                                          <p:attrName>ppt_x</p:attrName>
                                        </p:attrNameLst>
                                      </p:cBhvr>
                                      <p:tavLst>
                                        <p:tav tm="0">
                                          <p:val>
                                            <p:strVal val="#ppt_x"/>
                                          </p:val>
                                        </p:tav>
                                        <p:tav tm="100000">
                                          <p:val>
                                            <p:strVal val="#ppt_x"/>
                                          </p:val>
                                        </p:tav>
                                      </p:tavLst>
                                    </p:anim>
                                    <p:anim calcmode="lin" valueType="num">
                                      <p:cBhvr>
                                        <p:cTn id="70" dur="900" decel="100000" fill="hold"/>
                                        <p:tgtEl>
                                          <p:spTgt spid="10"/>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7" presetClass="entr" presetSubtype="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anim calcmode="lin" valueType="num">
                                      <p:cBhvr>
                                        <p:cTn id="77" dur="1000" fill="hold"/>
                                        <p:tgtEl>
                                          <p:spTgt spid="11"/>
                                        </p:tgtEl>
                                        <p:attrNameLst>
                                          <p:attrName>ppt_x</p:attrName>
                                        </p:attrNameLst>
                                      </p:cBhvr>
                                      <p:tavLst>
                                        <p:tav tm="0">
                                          <p:val>
                                            <p:strVal val="#ppt_x"/>
                                          </p:val>
                                        </p:tav>
                                        <p:tav tm="100000">
                                          <p:val>
                                            <p:strVal val="#ppt_x"/>
                                          </p:val>
                                        </p:tav>
                                      </p:tavLst>
                                    </p:anim>
                                    <p:anim calcmode="lin" valueType="num">
                                      <p:cBhvr>
                                        <p:cTn id="78" dur="900" decel="100000" fill="hold"/>
                                        <p:tgtEl>
                                          <p:spTgt spid="1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1000"/>
                                        <p:tgtEl>
                                          <p:spTgt spid="16"/>
                                        </p:tgtEl>
                                      </p:cBhvr>
                                    </p:animEffect>
                                    <p:anim calcmode="lin" valueType="num">
                                      <p:cBhvr>
                                        <p:cTn id="85" dur="1000" fill="hold"/>
                                        <p:tgtEl>
                                          <p:spTgt spid="16"/>
                                        </p:tgtEl>
                                        <p:attrNameLst>
                                          <p:attrName>ppt_x</p:attrName>
                                        </p:attrNameLst>
                                      </p:cBhvr>
                                      <p:tavLst>
                                        <p:tav tm="0">
                                          <p:val>
                                            <p:strVal val="#ppt_x"/>
                                          </p:val>
                                        </p:tav>
                                        <p:tav tm="100000">
                                          <p:val>
                                            <p:strVal val="#ppt_x"/>
                                          </p:val>
                                        </p:tav>
                                      </p:tavLst>
                                    </p:anim>
                                    <p:anim calcmode="lin" valueType="num">
                                      <p:cBhvr>
                                        <p:cTn id="86" dur="900" decel="100000" fill="hold"/>
                                        <p:tgtEl>
                                          <p:spTgt spid="16"/>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7" presetClass="entr" presetSubtype="0"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1000"/>
                                        <p:tgtEl>
                                          <p:spTgt spid="18"/>
                                        </p:tgtEl>
                                      </p:cBhvr>
                                    </p:animEffect>
                                    <p:anim calcmode="lin" valueType="num">
                                      <p:cBhvr>
                                        <p:cTn id="93" dur="1000" fill="hold"/>
                                        <p:tgtEl>
                                          <p:spTgt spid="18"/>
                                        </p:tgtEl>
                                        <p:attrNameLst>
                                          <p:attrName>ppt_x</p:attrName>
                                        </p:attrNameLst>
                                      </p:cBhvr>
                                      <p:tavLst>
                                        <p:tav tm="0">
                                          <p:val>
                                            <p:strVal val="#ppt_x"/>
                                          </p:val>
                                        </p:tav>
                                        <p:tav tm="100000">
                                          <p:val>
                                            <p:strVal val="#ppt_x"/>
                                          </p:val>
                                        </p:tav>
                                      </p:tavLst>
                                    </p:anim>
                                    <p:anim calcmode="lin" valueType="num">
                                      <p:cBhvr>
                                        <p:cTn id="94" dur="900" decel="100000" fill="hold"/>
                                        <p:tgtEl>
                                          <p:spTgt spid="18"/>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37" presetClass="entr" presetSubtype="0" fill="hold" grpId="0" nodeType="click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fade">
                                      <p:cBhvr>
                                        <p:cTn id="100" dur="1000"/>
                                        <p:tgtEl>
                                          <p:spTgt spid="15"/>
                                        </p:tgtEl>
                                      </p:cBhvr>
                                    </p:animEffect>
                                    <p:anim calcmode="lin" valueType="num">
                                      <p:cBhvr>
                                        <p:cTn id="101" dur="1000" fill="hold"/>
                                        <p:tgtEl>
                                          <p:spTgt spid="15"/>
                                        </p:tgtEl>
                                        <p:attrNameLst>
                                          <p:attrName>ppt_x</p:attrName>
                                        </p:attrNameLst>
                                      </p:cBhvr>
                                      <p:tavLst>
                                        <p:tav tm="0">
                                          <p:val>
                                            <p:strVal val="#ppt_x"/>
                                          </p:val>
                                        </p:tav>
                                        <p:tav tm="100000">
                                          <p:val>
                                            <p:strVal val="#ppt_x"/>
                                          </p:val>
                                        </p:tav>
                                      </p:tavLst>
                                    </p:anim>
                                    <p:anim calcmode="lin" valueType="num">
                                      <p:cBhvr>
                                        <p:cTn id="102" dur="900" decel="100000" fill="hold"/>
                                        <p:tgtEl>
                                          <p:spTgt spid="1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37" presetClass="entr" presetSubtype="0" fill="hold" grpId="0" nodeType="click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1000"/>
                                        <p:tgtEl>
                                          <p:spTgt spid="21"/>
                                        </p:tgtEl>
                                      </p:cBhvr>
                                    </p:animEffect>
                                    <p:anim calcmode="lin" valueType="num">
                                      <p:cBhvr>
                                        <p:cTn id="109" dur="1000" fill="hold"/>
                                        <p:tgtEl>
                                          <p:spTgt spid="21"/>
                                        </p:tgtEl>
                                        <p:attrNameLst>
                                          <p:attrName>ppt_x</p:attrName>
                                        </p:attrNameLst>
                                      </p:cBhvr>
                                      <p:tavLst>
                                        <p:tav tm="0">
                                          <p:val>
                                            <p:strVal val="#ppt_x"/>
                                          </p:val>
                                        </p:tav>
                                        <p:tav tm="100000">
                                          <p:val>
                                            <p:strVal val="#ppt_x"/>
                                          </p:val>
                                        </p:tav>
                                      </p:tavLst>
                                    </p:anim>
                                    <p:anim calcmode="lin" valueType="num">
                                      <p:cBhvr>
                                        <p:cTn id="110" dur="900" decel="100000" fill="hold"/>
                                        <p:tgtEl>
                                          <p:spTgt spid="21"/>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37" presetClass="entr" presetSubtype="0" fill="hold" grpId="0" nodeType="click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fade">
                                      <p:cBhvr>
                                        <p:cTn id="116" dur="1000"/>
                                        <p:tgtEl>
                                          <p:spTgt spid="23"/>
                                        </p:tgtEl>
                                      </p:cBhvr>
                                    </p:animEffect>
                                    <p:anim calcmode="lin" valueType="num">
                                      <p:cBhvr>
                                        <p:cTn id="117" dur="1000" fill="hold"/>
                                        <p:tgtEl>
                                          <p:spTgt spid="23"/>
                                        </p:tgtEl>
                                        <p:attrNameLst>
                                          <p:attrName>ppt_x</p:attrName>
                                        </p:attrNameLst>
                                      </p:cBhvr>
                                      <p:tavLst>
                                        <p:tav tm="0">
                                          <p:val>
                                            <p:strVal val="#ppt_x"/>
                                          </p:val>
                                        </p:tav>
                                        <p:tav tm="100000">
                                          <p:val>
                                            <p:strVal val="#ppt_x"/>
                                          </p:val>
                                        </p:tav>
                                      </p:tavLst>
                                    </p:anim>
                                    <p:anim calcmode="lin" valueType="num">
                                      <p:cBhvr>
                                        <p:cTn id="118" dur="900" decel="100000" fill="hold"/>
                                        <p:tgtEl>
                                          <p:spTgt spid="23"/>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37" presetClass="entr" presetSubtype="0" fill="hold" nodeType="clickEffect">
                                  <p:stCondLst>
                                    <p:cond delay="0"/>
                                  </p:stCondLst>
                                  <p:childTnLst>
                                    <p:set>
                                      <p:cBhvr>
                                        <p:cTn id="123" dur="1" fill="hold">
                                          <p:stCondLst>
                                            <p:cond delay="0"/>
                                          </p:stCondLst>
                                        </p:cTn>
                                        <p:tgtEl>
                                          <p:spTgt spid="5"/>
                                        </p:tgtEl>
                                        <p:attrNameLst>
                                          <p:attrName>style.visibility</p:attrName>
                                        </p:attrNameLst>
                                      </p:cBhvr>
                                      <p:to>
                                        <p:strVal val="visible"/>
                                      </p:to>
                                    </p:set>
                                    <p:animEffect transition="in" filter="fade">
                                      <p:cBhvr>
                                        <p:cTn id="124" dur="1000"/>
                                        <p:tgtEl>
                                          <p:spTgt spid="5"/>
                                        </p:tgtEl>
                                      </p:cBhvr>
                                    </p:animEffect>
                                    <p:anim calcmode="lin" valueType="num">
                                      <p:cBhvr>
                                        <p:cTn id="125" dur="1000" fill="hold"/>
                                        <p:tgtEl>
                                          <p:spTgt spid="5"/>
                                        </p:tgtEl>
                                        <p:attrNameLst>
                                          <p:attrName>ppt_x</p:attrName>
                                        </p:attrNameLst>
                                      </p:cBhvr>
                                      <p:tavLst>
                                        <p:tav tm="0">
                                          <p:val>
                                            <p:strVal val="#ppt_x"/>
                                          </p:val>
                                        </p:tav>
                                        <p:tav tm="100000">
                                          <p:val>
                                            <p:strVal val="#ppt_x"/>
                                          </p:val>
                                        </p:tav>
                                      </p:tavLst>
                                    </p:anim>
                                    <p:anim calcmode="lin" valueType="num">
                                      <p:cBhvr>
                                        <p:cTn id="126" dur="900" decel="100000" fill="hold"/>
                                        <p:tgtEl>
                                          <p:spTgt spid="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24"/>
                                        </p:tgtEl>
                                        <p:attrNameLst>
                                          <p:attrName>style.visibility</p:attrName>
                                        </p:attrNameLst>
                                      </p:cBhvr>
                                      <p:to>
                                        <p:strVal val="visible"/>
                                      </p:to>
                                    </p:set>
                                    <p:animEffect transition="in" filter="fade">
                                      <p:cBhvr>
                                        <p:cTn id="132" dur="1000"/>
                                        <p:tgtEl>
                                          <p:spTgt spid="24"/>
                                        </p:tgtEl>
                                      </p:cBhvr>
                                    </p:animEffect>
                                    <p:anim calcmode="lin" valueType="num">
                                      <p:cBhvr>
                                        <p:cTn id="133" dur="1000" fill="hold"/>
                                        <p:tgtEl>
                                          <p:spTgt spid="24"/>
                                        </p:tgtEl>
                                        <p:attrNameLst>
                                          <p:attrName>ppt_x</p:attrName>
                                        </p:attrNameLst>
                                      </p:cBhvr>
                                      <p:tavLst>
                                        <p:tav tm="0">
                                          <p:val>
                                            <p:strVal val="#ppt_x"/>
                                          </p:val>
                                        </p:tav>
                                        <p:tav tm="100000">
                                          <p:val>
                                            <p:strVal val="#ppt_x"/>
                                          </p:val>
                                        </p:tav>
                                      </p:tavLst>
                                    </p:anim>
                                    <p:anim calcmode="lin" valueType="num">
                                      <p:cBhvr>
                                        <p:cTn id="134" dur="1000" fill="hold"/>
                                        <p:tgtEl>
                                          <p:spTgt spid="24"/>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25"/>
                                        </p:tgtEl>
                                        <p:attrNameLst>
                                          <p:attrName>style.visibility</p:attrName>
                                        </p:attrNameLst>
                                      </p:cBhvr>
                                      <p:to>
                                        <p:strVal val="visible"/>
                                      </p:to>
                                    </p:set>
                                    <p:animEffect transition="in" filter="fade">
                                      <p:cBhvr>
                                        <p:cTn id="137" dur="1000"/>
                                        <p:tgtEl>
                                          <p:spTgt spid="25"/>
                                        </p:tgtEl>
                                      </p:cBhvr>
                                    </p:animEffect>
                                    <p:anim calcmode="lin" valueType="num">
                                      <p:cBhvr>
                                        <p:cTn id="138" dur="1000" fill="hold"/>
                                        <p:tgtEl>
                                          <p:spTgt spid="25"/>
                                        </p:tgtEl>
                                        <p:attrNameLst>
                                          <p:attrName>ppt_x</p:attrName>
                                        </p:attrNameLst>
                                      </p:cBhvr>
                                      <p:tavLst>
                                        <p:tav tm="0">
                                          <p:val>
                                            <p:strVal val="#ppt_x"/>
                                          </p:val>
                                        </p:tav>
                                        <p:tav tm="100000">
                                          <p:val>
                                            <p:strVal val="#ppt_x"/>
                                          </p:val>
                                        </p:tav>
                                      </p:tavLst>
                                    </p:anim>
                                    <p:anim calcmode="lin" valueType="num">
                                      <p:cBhvr>
                                        <p:cTn id="13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8" grpId="0"/>
      <p:bldP spid="19" grpId="0"/>
      <p:bldP spid="20" grpId="0"/>
      <p:bldP spid="22" grpId="0"/>
      <p:bldP spid="21" grpId="0"/>
      <p:bldP spid="23" grpId="0"/>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381" y="787801"/>
            <a:ext cx="7041093" cy="5919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2" name="Rectangle 2"/>
          <p:cNvSpPr>
            <a:spLocks noGrp="1" noChangeArrowheads="1"/>
          </p:cNvSpPr>
          <p:nvPr>
            <p:ph type="title" idx="4294967295"/>
          </p:nvPr>
        </p:nvSpPr>
        <p:spPr>
          <a:xfrm>
            <a:off x="7745732" y="175425"/>
            <a:ext cx="4110989" cy="815975"/>
          </a:xfrm>
        </p:spPr>
        <p:txBody>
          <a:bodyPr/>
          <a:lstStyle/>
          <a:p>
            <a:pPr marL="6350" indent="0" eaLnBrk="1" hangingPunct="1"/>
            <a:r>
              <a:rPr lang="en-US" altLang="en-US" sz="2100" dirty="0">
                <a:solidFill>
                  <a:schemeClr val="bg1"/>
                </a:solidFill>
              </a:rPr>
              <a:t>Actions on PSD and PSE</a:t>
            </a:r>
            <a:endParaRPr lang="de-DE" altLang="en-US" sz="2100" b="0" dirty="0">
              <a:solidFill>
                <a:schemeClr val="bg1"/>
              </a:solidFill>
            </a:endParaRPr>
          </a:p>
        </p:txBody>
      </p:sp>
      <p:sp>
        <p:nvSpPr>
          <p:cNvPr id="7" name="Pillar 3: Promoting a conducive investment climate">
            <a:extLst>
              <a:ext uri="{FF2B5EF4-FFF2-40B4-BE49-F238E27FC236}">
                <a16:creationId xmlns:a16="http://schemas.microsoft.com/office/drawing/2014/main" id="{1E5CA102-7E39-40BB-B394-C7BE056E69EF}"/>
              </a:ext>
            </a:extLst>
          </p:cNvPr>
          <p:cNvSpPr txBox="1"/>
          <p:nvPr/>
        </p:nvSpPr>
        <p:spPr>
          <a:xfrm>
            <a:off x="877376" y="296949"/>
            <a:ext cx="10398431" cy="3693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n w="0" cap="flat" cmpd="sng" algn="ctr">
                  <a:noFill/>
                  <a:prstDash val="solid"/>
                  <a:round/>
                  <a:headEnd type="none" w="med" len="med"/>
                  <a:tailEnd type="none" w="med" len="med"/>
                </a:ln>
                <a:solidFill>
                  <a:schemeClr val="bg2"/>
                </a:solidFill>
                <a:latin typeface="Verdana"/>
                <a:cs typeface="Verdana"/>
              </a:rPr>
              <a:t>Private Sector Communication</a:t>
            </a:r>
            <a:endParaRPr lang="en-GB" b="1" dirty="0">
              <a:ln w="0" cap="flat" cmpd="sng" algn="ctr">
                <a:noFill/>
                <a:prstDash val="solid"/>
                <a:round/>
                <a:headEnd type="none" w="med" len="med"/>
                <a:tailEnd type="none" w="med" len="med"/>
              </a:ln>
              <a:solidFill>
                <a:schemeClr val="bg1"/>
              </a:solidFill>
              <a:latin typeface="Verdana"/>
              <a:cs typeface="Verdana"/>
            </a:endParaRPr>
          </a:p>
        </p:txBody>
      </p:sp>
      <p:pic>
        <p:nvPicPr>
          <p:cNvPr id="9" name="Picture 8">
            <a:extLst>
              <a:ext uri="{FF2B5EF4-FFF2-40B4-BE49-F238E27FC236}">
                <a16:creationId xmlns:a16="http://schemas.microsoft.com/office/drawing/2014/main" id="{77117602-8801-4E68-BFE7-D3B697ACFF49}"/>
              </a:ext>
            </a:extLst>
          </p:cNvPr>
          <p:cNvPicPr>
            <a:picLocks noChangeAspect="1"/>
          </p:cNvPicPr>
          <p:nvPr/>
        </p:nvPicPr>
        <p:blipFill>
          <a:blip r:embed="rId3"/>
          <a:stretch>
            <a:fillRect/>
          </a:stretch>
        </p:blipFill>
        <p:spPr>
          <a:xfrm>
            <a:off x="2855380" y="3747381"/>
            <a:ext cx="2225905" cy="3110619"/>
          </a:xfrm>
          <a:prstGeom prst="rect">
            <a:avLst/>
          </a:prstGeom>
          <a:effectLst>
            <a:outerShdw blurRad="50800" dist="38100" dir="2700000" algn="tl" rotWithShape="0">
              <a:prstClr val="black">
                <a:alpha val="40000"/>
              </a:prstClr>
            </a:outerShdw>
          </a:effectLst>
        </p:spPr>
      </p:pic>
      <p:sp>
        <p:nvSpPr>
          <p:cNvPr id="14" name="Pillar 3: Promoting a conducive investment climate">
            <a:extLst>
              <a:ext uri="{FF2B5EF4-FFF2-40B4-BE49-F238E27FC236}">
                <a16:creationId xmlns:a16="http://schemas.microsoft.com/office/drawing/2014/main" id="{D84FCA8B-55F4-409B-8A14-DD0ACC3405C9}"/>
              </a:ext>
            </a:extLst>
          </p:cNvPr>
          <p:cNvSpPr txBox="1"/>
          <p:nvPr/>
        </p:nvSpPr>
        <p:spPr>
          <a:xfrm>
            <a:off x="283904" y="1575058"/>
            <a:ext cx="4023244" cy="3693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n w="0" cap="flat" cmpd="sng" algn="ctr">
                  <a:noFill/>
                  <a:prstDash val="solid"/>
                  <a:round/>
                  <a:headEnd type="none" w="med" len="med"/>
                  <a:tailEnd type="none" w="med" len="med"/>
                </a:ln>
                <a:solidFill>
                  <a:srgbClr val="9E1F68"/>
                </a:solidFill>
                <a:latin typeface="Verdana" charset="0"/>
                <a:ea typeface="Verdana" charset="0"/>
                <a:cs typeface="Verdana" charset="0"/>
              </a:rPr>
              <a:t>Actions around Private Sector</a:t>
            </a:r>
          </a:p>
        </p:txBody>
      </p:sp>
    </p:spTree>
    <p:extLst>
      <p:ext uri="{BB962C8B-B14F-4D97-AF65-F5344CB8AC3E}">
        <p14:creationId xmlns:p14="http://schemas.microsoft.com/office/powerpoint/2010/main" val="350580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liennummernplatzhalt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sz="2000" b="1">
                <a:solidFill>
                  <a:srgbClr val="0F5494"/>
                </a:solidFill>
                <a:latin typeface="Verdana" pitchFamily="34" charset="0"/>
                <a:ea typeface="MS PGothic" pitchFamily="34" charset="-128"/>
              </a:defRPr>
            </a:lvl2pPr>
            <a:lvl3pPr marL="1143000" indent="-228600" eaLnBrk="0" hangingPunct="0">
              <a:spcBef>
                <a:spcPct val="20000"/>
              </a:spcBef>
              <a:defRPr sz="1400">
                <a:solidFill>
                  <a:srgbClr val="0F5494"/>
                </a:solidFill>
                <a:latin typeface="Verdana"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ClrTx/>
              <a:buFontTx/>
              <a:buNone/>
              <a:defRPr/>
            </a:pPr>
            <a:endParaRPr lang="en-GB" altLang="en-US" sz="1400" i="0">
              <a:solidFill>
                <a:schemeClr val="tx1"/>
              </a:solidFill>
              <a:latin typeface="Arial" pitchFamily="34" charset="0"/>
            </a:endParaRPr>
          </a:p>
          <a:p>
            <a:pPr eaLnBrk="1" hangingPunct="1">
              <a:spcBef>
                <a:spcPct val="0"/>
              </a:spcBef>
              <a:buClrTx/>
              <a:buFontTx/>
              <a:buNone/>
              <a:defRPr/>
            </a:pPr>
            <a:fld id="{79F9CE1F-9E29-44B2-88EC-99FB0E271710}" type="slidenum">
              <a:rPr lang="en-GB" altLang="en-US" sz="1400" i="0">
                <a:solidFill>
                  <a:schemeClr val="tx1"/>
                </a:solidFill>
                <a:latin typeface="Arial" pitchFamily="34" charset="0"/>
              </a:rPr>
              <a:pPr eaLnBrk="1" hangingPunct="1">
                <a:spcBef>
                  <a:spcPct val="0"/>
                </a:spcBef>
                <a:buClrTx/>
                <a:buFontTx/>
                <a:buNone/>
                <a:defRPr/>
              </a:pPr>
              <a:t>3</a:t>
            </a:fld>
            <a:endParaRPr lang="en-GB" altLang="en-US" sz="1400" i="0">
              <a:solidFill>
                <a:schemeClr val="tx1"/>
              </a:solidFill>
              <a:latin typeface="Arial" pitchFamily="34" charset="0"/>
            </a:endParaRPr>
          </a:p>
        </p:txBody>
      </p:sp>
      <p:pic>
        <p:nvPicPr>
          <p:cNvPr id="10244" name="Picture 8"/>
          <p:cNvPicPr>
            <a:picLocks noChangeAspect="1" noChangeArrowheads="1"/>
          </p:cNvPicPr>
          <p:nvPr/>
        </p:nvPicPr>
        <p:blipFill>
          <a:blip r:embed="rId3">
            <a:extLst>
              <a:ext uri="{28A0092B-C50C-407E-A947-70E740481C1C}">
                <a14:useLocalDpi xmlns:a14="http://schemas.microsoft.com/office/drawing/2010/main" val="0"/>
              </a:ext>
            </a:extLst>
          </a:blip>
          <a:srcRect l="25665" r="38284"/>
          <a:stretch>
            <a:fillRect/>
          </a:stretch>
        </p:blipFill>
        <p:spPr bwMode="auto">
          <a:xfrm>
            <a:off x="4013516" y="1650476"/>
            <a:ext cx="3167691" cy="473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46" name="Picture 8"/>
          <p:cNvPicPr>
            <a:picLocks noChangeAspect="1" noChangeArrowheads="1"/>
          </p:cNvPicPr>
          <p:nvPr/>
        </p:nvPicPr>
        <p:blipFill>
          <a:blip r:embed="rId3">
            <a:extLst>
              <a:ext uri="{28A0092B-C50C-407E-A947-70E740481C1C}">
                <a14:useLocalDpi xmlns:a14="http://schemas.microsoft.com/office/drawing/2010/main" val="0"/>
              </a:ext>
            </a:extLst>
          </a:blip>
          <a:srcRect l="61804"/>
          <a:stretch>
            <a:fillRect/>
          </a:stretch>
        </p:blipFill>
        <p:spPr bwMode="auto">
          <a:xfrm>
            <a:off x="8250796" y="818057"/>
            <a:ext cx="3317766" cy="492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 name="Picture 1"/>
          <p:cNvPicPr>
            <a:picLocks noChangeAspect="1"/>
          </p:cNvPicPr>
          <p:nvPr/>
        </p:nvPicPr>
        <p:blipFill rotWithShape="1">
          <a:blip r:embed="rId4"/>
          <a:srcRect l="2454"/>
          <a:stretch/>
        </p:blipFill>
        <p:spPr>
          <a:xfrm>
            <a:off x="760078" y="1707555"/>
            <a:ext cx="3175921" cy="4554638"/>
          </a:xfrm>
          <a:prstGeom prst="rect">
            <a:avLst/>
          </a:prstGeom>
        </p:spPr>
      </p:pic>
      <p:sp>
        <p:nvSpPr>
          <p:cNvPr id="10" name="Pillar 3: Promoting a conducive investment climate">
            <a:extLst>
              <a:ext uri="{FF2B5EF4-FFF2-40B4-BE49-F238E27FC236}">
                <a16:creationId xmlns:a16="http://schemas.microsoft.com/office/drawing/2014/main" id="{6C5C4775-6699-41BC-AC48-B6FD33F5BA86}"/>
              </a:ext>
            </a:extLst>
          </p:cNvPr>
          <p:cNvSpPr txBox="1"/>
          <p:nvPr/>
        </p:nvSpPr>
        <p:spPr>
          <a:xfrm>
            <a:off x="423025" y="910040"/>
            <a:ext cx="7484455" cy="3693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n w="0" cap="flat" cmpd="sng" algn="ctr">
                  <a:noFill/>
                  <a:prstDash val="solid"/>
                  <a:round/>
                  <a:headEnd type="none" w="med" len="med"/>
                  <a:tailEnd type="none" w="med" len="med"/>
                </a:ln>
                <a:solidFill>
                  <a:srgbClr val="9E1F68"/>
                </a:solidFill>
                <a:latin typeface="Verdana" charset="0"/>
                <a:ea typeface="Verdana" charset="0"/>
                <a:cs typeface="Verdana" charset="0"/>
              </a:rPr>
              <a:t>Principles &amp; Criteria for Private Sector Support</a:t>
            </a:r>
          </a:p>
        </p:txBody>
      </p:sp>
      <p:sp>
        <p:nvSpPr>
          <p:cNvPr id="4" name="Freeform: Shape 3">
            <a:extLst>
              <a:ext uri="{FF2B5EF4-FFF2-40B4-BE49-F238E27FC236}">
                <a16:creationId xmlns:a16="http://schemas.microsoft.com/office/drawing/2014/main" id="{A6F32F97-A168-48B1-B7E3-F866F6FF3A8C}"/>
              </a:ext>
            </a:extLst>
          </p:cNvPr>
          <p:cNvSpPr/>
          <p:nvPr/>
        </p:nvSpPr>
        <p:spPr>
          <a:xfrm rot="19893209">
            <a:off x="7139389" y="3314451"/>
            <a:ext cx="1276667" cy="54500"/>
          </a:xfrm>
          <a:custGeom>
            <a:avLst/>
            <a:gdLst>
              <a:gd name="connsiteX0" fmla="*/ 815492 w 815492"/>
              <a:gd name="connsiteY0" fmla="*/ 11231 h 887664"/>
              <a:gd name="connsiteX1" fmla="*/ 358292 w 815492"/>
              <a:gd name="connsiteY1" fmla="*/ 887531 h 887664"/>
              <a:gd name="connsiteX2" fmla="*/ 34442 w 815492"/>
              <a:gd name="connsiteY2" fmla="*/ 77906 h 887664"/>
              <a:gd name="connsiteX3" fmla="*/ 24917 w 815492"/>
              <a:gd name="connsiteY3" fmla="*/ 77906 h 887664"/>
            </a:gdLst>
            <a:ahLst/>
            <a:cxnLst>
              <a:cxn ang="0">
                <a:pos x="connsiteX0" y="connsiteY0"/>
              </a:cxn>
              <a:cxn ang="0">
                <a:pos x="connsiteX1" y="connsiteY1"/>
              </a:cxn>
              <a:cxn ang="0">
                <a:pos x="connsiteX2" y="connsiteY2"/>
              </a:cxn>
              <a:cxn ang="0">
                <a:pos x="connsiteX3" y="connsiteY3"/>
              </a:cxn>
            </a:cxnLst>
            <a:rect l="l" t="t" r="r" b="b"/>
            <a:pathLst>
              <a:path w="815492" h="887664">
                <a:moveTo>
                  <a:pt x="815492" y="11231"/>
                </a:moveTo>
                <a:cubicBezTo>
                  <a:pt x="651979" y="443825"/>
                  <a:pt x="488467" y="876419"/>
                  <a:pt x="358292" y="887531"/>
                </a:cubicBezTo>
                <a:cubicBezTo>
                  <a:pt x="228117" y="898643"/>
                  <a:pt x="90004" y="212844"/>
                  <a:pt x="34442" y="77906"/>
                </a:cubicBezTo>
                <a:cubicBezTo>
                  <a:pt x="-21121" y="-57032"/>
                  <a:pt x="1898" y="10437"/>
                  <a:pt x="24917" y="77906"/>
                </a:cubicBezTo>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258D9056-754C-48D8-AB3B-CB303F2EE9F0}"/>
              </a:ext>
            </a:extLst>
          </p:cNvPr>
          <p:cNvSpPr/>
          <p:nvPr/>
        </p:nvSpPr>
        <p:spPr>
          <a:xfrm>
            <a:off x="3991243" y="3580061"/>
            <a:ext cx="2935195" cy="809625"/>
          </a:xfrm>
          <a:prstGeom prst="roundRect">
            <a:avLst/>
          </a:prstGeom>
          <a:noFill/>
          <a:ln w="76200">
            <a:solidFill>
              <a:srgbClr val="9E1F6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0E98E28-DBC6-4E50-A758-67F2904AA14D}"/>
              </a:ext>
            </a:extLst>
          </p:cNvPr>
          <p:cNvPicPr>
            <a:picLocks noChangeAspect="1"/>
          </p:cNvPicPr>
          <p:nvPr/>
        </p:nvPicPr>
        <p:blipFill>
          <a:blip r:embed="rId5"/>
          <a:stretch>
            <a:fillRect/>
          </a:stretch>
        </p:blipFill>
        <p:spPr>
          <a:xfrm>
            <a:off x="9279083" y="3169358"/>
            <a:ext cx="2274256" cy="2870585"/>
          </a:xfrm>
          <a:prstGeom prst="rect">
            <a:avLst/>
          </a:prstGeom>
          <a:effectLst>
            <a:outerShdw blurRad="50800" dist="38100" dir="2700000" algn="tl" rotWithShape="0">
              <a:prstClr val="black">
                <a:alpha val="40000"/>
              </a:prstClr>
            </a:outerShdw>
          </a:effectLst>
        </p:spPr>
      </p:pic>
      <p:sp>
        <p:nvSpPr>
          <p:cNvPr id="13" name="Pillar 3: Promoting a conducive investment climate">
            <a:extLst>
              <a:ext uri="{FF2B5EF4-FFF2-40B4-BE49-F238E27FC236}">
                <a16:creationId xmlns:a16="http://schemas.microsoft.com/office/drawing/2014/main" id="{64743BB6-B9A2-48F8-BC97-983865A20F35}"/>
              </a:ext>
            </a:extLst>
          </p:cNvPr>
          <p:cNvSpPr txBox="1"/>
          <p:nvPr/>
        </p:nvSpPr>
        <p:spPr>
          <a:xfrm>
            <a:off x="877376" y="296949"/>
            <a:ext cx="10398431" cy="3693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n w="0" cap="flat" cmpd="sng" algn="ctr">
                  <a:noFill/>
                  <a:prstDash val="solid"/>
                  <a:round/>
                  <a:headEnd type="none" w="med" len="med"/>
                  <a:tailEnd type="none" w="med" len="med"/>
                </a:ln>
                <a:solidFill>
                  <a:schemeClr val="bg2"/>
                </a:solidFill>
                <a:latin typeface="Verdana"/>
                <a:cs typeface="Verdana"/>
              </a:rPr>
              <a:t>Private Sector Communication</a:t>
            </a:r>
            <a:endParaRPr lang="en-GB" b="1" dirty="0">
              <a:ln w="0" cap="flat" cmpd="sng" algn="ctr">
                <a:noFill/>
                <a:prstDash val="solid"/>
                <a:round/>
                <a:headEnd type="none" w="med" len="med"/>
                <a:tailEnd type="none" w="med" len="med"/>
              </a:ln>
              <a:solidFill>
                <a:schemeClr val="bg1"/>
              </a:solidFill>
              <a:latin typeface="Verdana"/>
              <a:cs typeface="Verdana"/>
            </a:endParaRPr>
          </a:p>
        </p:txBody>
      </p:sp>
    </p:spTree>
    <p:extLst>
      <p:ext uri="{BB962C8B-B14F-4D97-AF65-F5344CB8AC3E}">
        <p14:creationId xmlns:p14="http://schemas.microsoft.com/office/powerpoint/2010/main" val="315306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6"/>
                                        </p:tgtEl>
                                        <p:attrNameLst>
                                          <p:attrName>style.visibility</p:attrName>
                                        </p:attrNameLst>
                                      </p:cBhvr>
                                      <p:to>
                                        <p:strVal val="visible"/>
                                      </p:to>
                                    </p:set>
                                    <p:animEffect transition="in" filter="fade">
                                      <p:cBhvr>
                                        <p:cTn id="14" dur="1000"/>
                                        <p:tgtEl>
                                          <p:spTgt spid="10246"/>
                                        </p:tgtEl>
                                      </p:cBhvr>
                                    </p:animEffect>
                                    <p:anim calcmode="lin" valueType="num">
                                      <p:cBhvr>
                                        <p:cTn id="15" dur="1000" fill="hold"/>
                                        <p:tgtEl>
                                          <p:spTgt spid="10246"/>
                                        </p:tgtEl>
                                        <p:attrNameLst>
                                          <p:attrName>ppt_x</p:attrName>
                                        </p:attrNameLst>
                                      </p:cBhvr>
                                      <p:tavLst>
                                        <p:tav tm="0">
                                          <p:val>
                                            <p:strVal val="#ppt_x"/>
                                          </p:val>
                                        </p:tav>
                                        <p:tav tm="100000">
                                          <p:val>
                                            <p:strVal val="#ppt_x"/>
                                          </p:val>
                                        </p:tav>
                                      </p:tavLst>
                                    </p:anim>
                                    <p:anim calcmode="lin" valueType="num">
                                      <p:cBhvr>
                                        <p:cTn id="16" dur="1000" fill="hold"/>
                                        <p:tgtEl>
                                          <p:spTgt spid="1024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44"/>
                                        </p:tgtEl>
                                        <p:attrNameLst>
                                          <p:attrName>style.visibility</p:attrName>
                                        </p:attrNameLst>
                                      </p:cBhvr>
                                      <p:to>
                                        <p:strVal val="visible"/>
                                      </p:to>
                                    </p:set>
                                    <p:animEffect transition="in" filter="fade">
                                      <p:cBhvr>
                                        <p:cTn id="24" dur="1000"/>
                                        <p:tgtEl>
                                          <p:spTgt spid="10244"/>
                                        </p:tgtEl>
                                      </p:cBhvr>
                                    </p:animEffect>
                                    <p:anim calcmode="lin" valueType="num">
                                      <p:cBhvr>
                                        <p:cTn id="25" dur="1000" fill="hold"/>
                                        <p:tgtEl>
                                          <p:spTgt spid="10244"/>
                                        </p:tgtEl>
                                        <p:attrNameLst>
                                          <p:attrName>ppt_x</p:attrName>
                                        </p:attrNameLst>
                                      </p:cBhvr>
                                      <p:tavLst>
                                        <p:tav tm="0">
                                          <p:val>
                                            <p:strVal val="#ppt_x"/>
                                          </p:val>
                                        </p:tav>
                                        <p:tav tm="100000">
                                          <p:val>
                                            <p:strVal val="#ppt_x"/>
                                          </p:val>
                                        </p:tav>
                                      </p:tavLst>
                                    </p:anim>
                                    <p:anim calcmode="lin" valueType="num">
                                      <p:cBhvr>
                                        <p:cTn id="26"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DAI 01">
      <a:dk1>
        <a:srgbClr val="001854"/>
      </a:dk1>
      <a:lt1>
        <a:srgbClr val="FFFFFF"/>
      </a:lt1>
      <a:dk2>
        <a:srgbClr val="ED2B85"/>
      </a:dk2>
      <a:lt2>
        <a:srgbClr val="9E1F68"/>
      </a:lt2>
      <a:accent1>
        <a:srgbClr val="4F81BD"/>
      </a:accent1>
      <a:accent2>
        <a:srgbClr val="C0504D"/>
      </a:accent2>
      <a:accent3>
        <a:srgbClr val="9BBB59"/>
      </a:accent3>
      <a:accent4>
        <a:srgbClr val="8064A2"/>
      </a:accent4>
      <a:accent5>
        <a:srgbClr val="4BACC6"/>
      </a:accent5>
      <a:accent6>
        <a:srgbClr val="F79646"/>
      </a:accent6>
      <a:hlink>
        <a:srgbClr val="9E1F61"/>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hème Offic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D2B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Thème Offic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D2B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6368DA11B0E74EAC5C67AD7560EA0C" ma:contentTypeVersion="7" ma:contentTypeDescription="Create a new document." ma:contentTypeScope="" ma:versionID="3a1283c4e926baf69831900236feb196">
  <xsd:schema xmlns:xsd="http://www.w3.org/2001/XMLSchema" xmlns:xs="http://www.w3.org/2001/XMLSchema" xmlns:p="http://schemas.microsoft.com/office/2006/metadata/properties" xmlns:ns2="9fd1e2b1-be98-4e81-a70b-14e39be7a5a1" xmlns:ns3="8a635bbb-eaff-4a71-af1b-e62361d4f918" targetNamespace="http://schemas.microsoft.com/office/2006/metadata/properties" ma:root="true" ma:fieldsID="face01eac2e2e5c444f5581d4625c991" ns2:_="" ns3:_="">
    <xsd:import namespace="9fd1e2b1-be98-4e81-a70b-14e39be7a5a1"/>
    <xsd:import namespace="8a635bbb-eaff-4a71-af1b-e62361d4f91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d1e2b1-be98-4e81-a70b-14e39be7a5a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635bbb-eaff-4a71-af1b-e62361d4f91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759E69-0FF3-468E-8554-B39867067449}">
  <ds:schemaRefs>
    <ds:schemaRef ds:uri="http://schemas.microsoft.com/sharepoint/v3/contenttype/forms"/>
  </ds:schemaRefs>
</ds:datastoreItem>
</file>

<file path=customXml/itemProps2.xml><?xml version="1.0" encoding="utf-8"?>
<ds:datastoreItem xmlns:ds="http://schemas.openxmlformats.org/officeDocument/2006/customXml" ds:itemID="{C993921C-0038-40AD-813D-C288EABD29FA}">
  <ds:schemaRefs>
    <ds:schemaRef ds:uri="8a635bbb-eaff-4a71-af1b-e62361d4f918"/>
    <ds:schemaRef ds:uri="http://purl.org/dc/elements/1.1/"/>
    <ds:schemaRef ds:uri="http://schemas.openxmlformats.org/package/2006/metadata/core-properties"/>
    <ds:schemaRef ds:uri="http://schemas.microsoft.com/office/infopath/2007/PartnerControls"/>
    <ds:schemaRef ds:uri="http://purl.org/dc/terms/"/>
    <ds:schemaRef ds:uri="9fd1e2b1-be98-4e81-a70b-14e39be7a5a1"/>
    <ds:schemaRef ds:uri="http://schemas.microsoft.com/office/2006/metadata/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B38D5F5D-145D-4021-9641-886E1D7453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d1e2b1-be98-4e81-a70b-14e39be7a5a1"/>
    <ds:schemaRef ds:uri="8a635bbb-eaff-4a71-af1b-e62361d4f9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40145</TotalTime>
  <Words>550</Words>
  <Application>Microsoft Office PowerPoint</Application>
  <PresentationFormat>Widescreen</PresentationFormat>
  <Paragraphs>65</Paragraphs>
  <Slides>3</Slides>
  <Notes>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vt:i4>
      </vt:variant>
    </vt:vector>
  </HeadingPairs>
  <TitlesOfParts>
    <vt:vector size="14" baseType="lpstr">
      <vt:lpstr>ＭＳ Ｐゴシック</vt:lpstr>
      <vt:lpstr>ＭＳ Ｐゴシック</vt:lpstr>
      <vt:lpstr>Arial</vt:lpstr>
      <vt:lpstr>Calibri</vt:lpstr>
      <vt:lpstr>Verdana</vt:lpstr>
      <vt:lpstr>Wingdings</vt:lpstr>
      <vt:lpstr>blank</vt:lpstr>
      <vt:lpstr>Thème Office</vt:lpstr>
      <vt:lpstr>Thème Office</vt:lpstr>
      <vt:lpstr>1_Thème Office</vt:lpstr>
      <vt:lpstr>2_Thème Office</vt:lpstr>
      <vt:lpstr>PowerPoint Presentation</vt:lpstr>
      <vt:lpstr>Actions on PSD and PSE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Emmanuel Moyart</dc:creator>
  <cp:lastModifiedBy>Emmanuel Moyart</cp:lastModifiedBy>
  <cp:revision>838</cp:revision>
  <dcterms:created xsi:type="dcterms:W3CDTF">2018-01-29T10:30:37Z</dcterms:created>
  <dcterms:modified xsi:type="dcterms:W3CDTF">2018-10-04T14:57:19Z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0x010100396368DA11B0E74EAC5C67AD7560EA0C</vt:lpwstr>
  </property>
</Properties>
</file>