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4"/>
    <p:sldMasterId id="2147483676" r:id="rId5"/>
    <p:sldMasterId id="2147483688" r:id="rId6"/>
    <p:sldMasterId id="2147483700" r:id="rId7"/>
    <p:sldMasterId id="2147483712" r:id="rId8"/>
  </p:sldMasterIdLst>
  <p:notesMasterIdLst>
    <p:notesMasterId r:id="rId10"/>
  </p:notesMasterIdLst>
  <p:handoutMasterIdLst>
    <p:handoutMasterId r:id="rId11"/>
  </p:handoutMasterIdLst>
  <p:sldIdLst>
    <p:sldId id="60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ver Presentation" id="{EB8E02D5-1E81-EA47-A563-5FFE11174D09}">
          <p14:sldIdLst/>
        </p14:section>
        <p14:section name="Presentation" id="{3914B6C7-11AD-A947-B8D6-C6967B002765}">
          <p14:sldIdLst>
            <p14:sldId id="60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911" userDrawn="1">
          <p15:clr>
            <a:srgbClr val="A4A3A4"/>
          </p15:clr>
        </p15:guide>
        <p15:guide id="2" pos="465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1F62"/>
    <a:srgbClr val="1C1C1C"/>
    <a:srgbClr val="000000"/>
    <a:srgbClr val="0EB1C6"/>
    <a:srgbClr val="FFFF66"/>
    <a:srgbClr val="654391"/>
    <a:srgbClr val="EBA1C9"/>
    <a:srgbClr val="10B4C6"/>
    <a:srgbClr val="FFFFFF"/>
    <a:srgbClr val="7FC9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27" autoAdjust="0"/>
    <p:restoredTop sz="80983" autoAdjust="0"/>
  </p:normalViewPr>
  <p:slideViewPr>
    <p:cSldViewPr snapToGrid="0" snapToObjects="1">
      <p:cViewPr varScale="1">
        <p:scale>
          <a:sx n="63" d="100"/>
          <a:sy n="63" d="100"/>
        </p:scale>
        <p:origin x="82" y="154"/>
      </p:cViewPr>
      <p:guideLst>
        <p:guide orient="horz" pos="1911"/>
        <p:guide pos="46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63" d="100"/>
          <a:sy n="63" d="100"/>
        </p:scale>
        <p:origin x="3187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0BCFDE-8CB5-C84A-B8BD-129B0F2788BA}" type="datetimeFigureOut">
              <a:rPr lang="en-US" smtClean="0"/>
              <a:pPr/>
              <a:t>10/5/2018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9EC82B-7C28-8242-B602-0D01DDC151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42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B631DC-7A9A-4935-92CE-C25B7617AE51}" type="datetimeFigureOut">
              <a:rPr lang="en-GB" smtClean="0"/>
              <a:pPr/>
              <a:t>05/10/2018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16EC1E-77E3-423D-BE6F-73EC0F70EA4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282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/>
              <a:t>Document</a:t>
            </a:r>
            <a:r>
              <a:rPr lang="es-ES" dirty="0"/>
              <a:t> </a:t>
            </a:r>
            <a:r>
              <a:rPr lang="es-ES" dirty="0" err="1"/>
              <a:t>from</a:t>
            </a:r>
            <a:r>
              <a:rPr lang="es-ES" dirty="0"/>
              <a:t> 2010 </a:t>
            </a:r>
            <a:r>
              <a:rPr lang="es-ES" dirty="0" err="1"/>
              <a:t>being</a:t>
            </a:r>
            <a:r>
              <a:rPr lang="es-ES" dirty="0"/>
              <a:t> </a:t>
            </a:r>
            <a:r>
              <a:rPr lang="es-ES" dirty="0" err="1"/>
              <a:t>updated</a:t>
            </a:r>
            <a:endParaRPr lang="es-ES" dirty="0"/>
          </a:p>
          <a:p>
            <a:r>
              <a:rPr lang="es-ES" dirty="0" err="1"/>
              <a:t>One</a:t>
            </a:r>
            <a:r>
              <a:rPr lang="es-ES" dirty="0"/>
              <a:t> new </a:t>
            </a:r>
            <a:r>
              <a:rPr lang="es-ES" dirty="0" err="1"/>
              <a:t>thematic</a:t>
            </a:r>
            <a:r>
              <a:rPr lang="es-ES" dirty="0"/>
              <a:t> </a:t>
            </a:r>
            <a:r>
              <a:rPr lang="es-ES" dirty="0" err="1"/>
              <a:t>review</a:t>
            </a:r>
            <a:r>
              <a:rPr lang="es-ES" dirty="0"/>
              <a:t> </a:t>
            </a:r>
            <a:r>
              <a:rPr lang="es-ES" dirty="0" err="1"/>
              <a:t>on</a:t>
            </a:r>
            <a:r>
              <a:rPr lang="es-ES" dirty="0"/>
              <a:t> </a:t>
            </a:r>
            <a:r>
              <a:rPr lang="es-ES" dirty="0" err="1"/>
              <a:t>Private</a:t>
            </a:r>
            <a:r>
              <a:rPr lang="es-ES" dirty="0"/>
              <a:t> Sector </a:t>
            </a:r>
            <a:r>
              <a:rPr lang="es-ES" dirty="0" err="1"/>
              <a:t>Engagement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6EC1E-77E3-423D-BE6F-73EC0F70EA44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9710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051" y="1339850"/>
            <a:ext cx="10972800" cy="9366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492382"/>
            <a:ext cx="10972800" cy="35290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098A6-506A-448F-8E6E-3EA1C98D1977}" type="datetimeFigureOut">
              <a:rPr lang="en-GB" smtClean="0"/>
              <a:pPr/>
              <a:t>05/10/2018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40BA2-E4CC-4F89-9FDD-10C4682F4DD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0427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0784115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051" y="1339850"/>
            <a:ext cx="10972800" cy="9366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/>
          <a:p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/>
          <a:p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/>
          <a:p>
            <a:fld id="{E1001C72-2E9A-4EB0-802C-F78849D94CB7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661038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6734C018-8960-B049-8484-AEEADBB2BE03}" type="datetimeFigureOut">
              <a:rPr lang="fr-FR" smtClean="0"/>
              <a:pPr/>
              <a:t>05/10/2018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87398FE7-ABB9-E942-9E29-B8598ACA1FE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 b="1">
                <a:solidFill>
                  <a:srgbClr val="BB0E54"/>
                </a:solidFill>
                <a:latin typeface="Verdana"/>
                <a:cs typeface="Verdana"/>
              </a:defRPr>
            </a:lvl1pPr>
          </a:lstStyle>
          <a:p>
            <a:r>
              <a:rPr lang="nl-BE" dirty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BE" dirty="0"/>
              <a:t>Cliquez pour modifier les styles du texte du masque</a:t>
            </a:r>
          </a:p>
          <a:p>
            <a:pPr lvl="1"/>
            <a:r>
              <a:rPr lang="nl-BE" dirty="0"/>
              <a:t>Deuxième niveau</a:t>
            </a:r>
          </a:p>
          <a:p>
            <a:pPr lvl="2"/>
            <a:r>
              <a:rPr lang="nl-BE" dirty="0"/>
              <a:t>Troisième niveau</a:t>
            </a:r>
          </a:p>
          <a:p>
            <a:pPr lvl="3"/>
            <a:r>
              <a:rPr lang="nl-BE" dirty="0"/>
              <a:t>Quatrième niveau</a:t>
            </a:r>
          </a:p>
          <a:p>
            <a:pPr lvl="4"/>
            <a:r>
              <a:rPr lang="nl-BE" dirty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6734C018-8960-B049-8484-AEEADBB2BE03}" type="datetimeFigureOut">
              <a:rPr lang="fr-FR" smtClean="0"/>
              <a:pPr/>
              <a:t>05/10/2018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87398FE7-ABB9-E942-9E29-B8598ACA1FE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6734C018-8960-B049-8484-AEEADBB2BE03}" type="datetimeFigureOut">
              <a:rPr lang="fr-FR" smtClean="0"/>
              <a:pPr/>
              <a:t>05/10/2018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87398FE7-ABB9-E942-9E29-B8598ACA1FE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6734C018-8960-B049-8484-AEEADBB2BE03}" type="datetimeFigureOut">
              <a:rPr lang="fr-FR" smtClean="0"/>
              <a:pPr/>
              <a:t>05/10/2018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87398FE7-ABB9-E942-9E29-B8598ACA1FE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6734C018-8960-B049-8484-AEEADBB2BE03}" type="datetimeFigureOut">
              <a:rPr lang="fr-FR" smtClean="0"/>
              <a:pPr/>
              <a:t>05/10/2018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87398FE7-ABB9-E942-9E29-B8598ACA1FE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6734C018-8960-B049-8484-AEEADBB2BE03}" type="datetimeFigureOut">
              <a:rPr lang="fr-FR" smtClean="0"/>
              <a:pPr/>
              <a:t>05/10/2018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87398FE7-ABB9-E942-9E29-B8598ACA1FE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6734C018-8960-B049-8484-AEEADBB2BE03}" type="datetimeFigureOut">
              <a:rPr lang="fr-FR" smtClean="0"/>
              <a:pPr/>
              <a:t>05/10/2018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87398FE7-ABB9-E942-9E29-B8598ACA1FE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6734C018-8960-B049-8484-AEEADBB2BE03}" type="datetimeFigureOut">
              <a:rPr lang="fr-FR" smtClean="0"/>
              <a:pPr/>
              <a:t>05/10/2018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87398FE7-ABB9-E942-9E29-B8598ACA1FE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2270414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6734C018-8960-B049-8484-AEEADBB2BE03}" type="datetimeFigureOut">
              <a:rPr lang="fr-FR" smtClean="0"/>
              <a:pPr/>
              <a:t>05/10/2018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87398FE7-ABB9-E942-9E29-B8598ACA1FE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6734C018-8960-B049-8484-AEEADBB2BE03}" type="datetimeFigureOut">
              <a:rPr lang="fr-FR" smtClean="0"/>
              <a:pPr/>
              <a:t>05/10/2018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87398FE7-ABB9-E942-9E29-B8598ACA1FE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6734C018-8960-B049-8484-AEEADBB2BE03}" type="datetimeFigureOut">
              <a:rPr lang="fr-FR" smtClean="0"/>
              <a:pPr/>
              <a:t>05/10/2018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87398FE7-ABB9-E942-9E29-B8598ACA1FE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BE" dirty="0"/>
              <a:t>Cliquez pour modifier les styles du texte du masque</a:t>
            </a:r>
          </a:p>
          <a:p>
            <a:pPr lvl="1"/>
            <a:r>
              <a:rPr lang="nl-BE" dirty="0"/>
              <a:t>Deuxième niveau</a:t>
            </a:r>
          </a:p>
          <a:p>
            <a:pPr lvl="2"/>
            <a:r>
              <a:rPr lang="nl-BE" dirty="0"/>
              <a:t>Troisième niveau</a:t>
            </a:r>
          </a:p>
          <a:p>
            <a:pPr lvl="3"/>
            <a:r>
              <a:rPr lang="nl-BE" dirty="0"/>
              <a:t>Quatrième niveau</a:t>
            </a:r>
          </a:p>
          <a:p>
            <a:pPr lvl="4"/>
            <a:r>
              <a:rPr lang="nl-BE" dirty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6734C018-8960-B049-8484-AEEADBB2BE03}" type="datetimeFigureOut">
              <a:rPr lang="fr-FR" smtClean="0"/>
              <a:pPr/>
              <a:t>05/10/2018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87398FE7-ABB9-E942-9E29-B8598ACA1FED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61674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A6977-D1DF-7445-8BB9-773EA5901AFE}" type="datetimeFigureOut">
              <a:rPr lang="fr-FR" smtClean="0"/>
              <a:pPr/>
              <a:t>05/10/2018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CA0F8-54CB-A74C-BD7C-7C612BD1CD4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A6977-D1DF-7445-8BB9-773EA5901AFE}" type="datetimeFigureOut">
              <a:rPr lang="fr-FR" smtClean="0"/>
              <a:pPr/>
              <a:t>05/10/2018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CA0F8-54CB-A74C-BD7C-7C612BD1CD4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A6977-D1DF-7445-8BB9-773EA5901AFE}" type="datetimeFigureOut">
              <a:rPr lang="fr-FR" smtClean="0"/>
              <a:pPr/>
              <a:t>05/10/2018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CA0F8-54CB-A74C-BD7C-7C612BD1CD4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A6977-D1DF-7445-8BB9-773EA5901AFE}" type="datetimeFigureOut">
              <a:rPr lang="fr-FR" smtClean="0"/>
              <a:pPr/>
              <a:t>05/10/2018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CA0F8-54CB-A74C-BD7C-7C612BD1CD4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A6977-D1DF-7445-8BB9-773EA5901AFE}" type="datetimeFigureOut">
              <a:rPr lang="fr-FR" smtClean="0"/>
              <a:pPr/>
              <a:t>05/10/2018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CA0F8-54CB-A74C-BD7C-7C612BD1CD4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A6977-D1DF-7445-8BB9-773EA5901AFE}" type="datetimeFigureOut">
              <a:rPr lang="fr-FR" smtClean="0"/>
              <a:pPr/>
              <a:t>05/10/2018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CA0F8-54CB-A74C-BD7C-7C612BD1CD4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327651" y="2565407"/>
            <a:ext cx="6720416" cy="790575"/>
          </a:xfrm>
          <a:prstGeom prst="rect">
            <a:avLst/>
          </a:prstGeom>
        </p:spPr>
        <p:txBody>
          <a:bodyPr/>
          <a:lstStyle>
            <a:lvl1pPr marL="2381">
              <a:defRPr sz="5700">
                <a:solidFill>
                  <a:srgbClr val="FFD624"/>
                </a:solidFill>
              </a:defRPr>
            </a:lvl1pPr>
          </a:lstStyle>
          <a:p>
            <a:pPr lvl="0"/>
            <a:r>
              <a:rPr lang="en-US" altLang="en-US" noProof="0" dirty="0"/>
              <a:t>Click to edit Master title style</a:t>
            </a:r>
            <a:endParaRPr lang="en-GB" altLang="en-US" noProof="0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814917" y="3716344"/>
            <a:ext cx="11377083" cy="172878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25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  <a:endParaRPr lang="en-GB" altLang="en-US" noProof="0"/>
          </a:p>
        </p:txBody>
      </p:sp>
      <p:sp>
        <p:nvSpPr>
          <p:cNvPr id="7" name="Date Placeholder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9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en-GB" altLang="en-US" kern="0"/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11"/>
          </p:nvPr>
        </p:nvSpPr>
        <p:spPr>
          <a:xfrm>
            <a:off x="4232275" y="6302375"/>
            <a:ext cx="3860800" cy="47625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en-GB" altLang="en-US" sz="1350" kern="0" dirty="0"/>
          </a:p>
        </p:txBody>
      </p:sp>
      <p:sp>
        <p:nvSpPr>
          <p:cNvPr id="9" name="Slide Number Placeholder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E4255440-F447-44DB-8A4C-A2B441EAB6CE}" type="slidenum">
              <a:rPr lang="en-GB" altLang="en-US" sz="1350" kern="0" smtClean="0"/>
              <a:pPr>
                <a:defRPr/>
              </a:pPr>
              <a:t>‹#›</a:t>
            </a:fld>
            <a:endParaRPr lang="en-GB" altLang="en-US" sz="1350" kern="0"/>
          </a:p>
        </p:txBody>
      </p:sp>
    </p:spTree>
    <p:extLst>
      <p:ext uri="{BB962C8B-B14F-4D97-AF65-F5344CB8AC3E}">
        <p14:creationId xmlns:p14="http://schemas.microsoft.com/office/powerpoint/2010/main" val="19987996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A6977-D1DF-7445-8BB9-773EA5901AFE}" type="datetimeFigureOut">
              <a:rPr lang="fr-FR" smtClean="0"/>
              <a:pPr/>
              <a:t>05/10/2018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CA0F8-54CB-A74C-BD7C-7C612BD1CD4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A6977-D1DF-7445-8BB9-773EA5901AFE}" type="datetimeFigureOut">
              <a:rPr lang="fr-FR" smtClean="0"/>
              <a:pPr/>
              <a:t>05/10/2018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CA0F8-54CB-A74C-BD7C-7C612BD1CD4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A6977-D1DF-7445-8BB9-773EA5901AFE}" type="datetimeFigureOut">
              <a:rPr lang="fr-FR" smtClean="0"/>
              <a:pPr/>
              <a:t>05/10/2018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CA0F8-54CB-A74C-BD7C-7C612BD1CD4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A6977-D1DF-7445-8BB9-773EA5901AFE}" type="datetimeFigureOut">
              <a:rPr lang="fr-FR" smtClean="0"/>
              <a:pPr/>
              <a:t>05/10/2018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CA0F8-54CB-A74C-BD7C-7C612BD1CD4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A6977-D1DF-7445-8BB9-773EA5901AFE}" type="datetimeFigureOut">
              <a:rPr lang="fr-FR" smtClean="0"/>
              <a:pPr/>
              <a:t>05/10/2018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CA0F8-54CB-A74C-BD7C-7C612BD1CD4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A6977-D1DF-7445-8BB9-773EA5901AFE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05/10/2018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CA0F8-54CB-A74C-BD7C-7C612BD1CD48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A6977-D1DF-7445-8BB9-773EA5901AFE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05/10/2018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CA0F8-54CB-A74C-BD7C-7C612BD1CD48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A6977-D1DF-7445-8BB9-773EA5901AFE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05/10/2018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CA0F8-54CB-A74C-BD7C-7C612BD1CD48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A6977-D1DF-7445-8BB9-773EA5901AFE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05/10/2018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CA0F8-54CB-A74C-BD7C-7C612BD1CD48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A6977-D1DF-7445-8BB9-773EA5901AFE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05/10/2018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CA0F8-54CB-A74C-BD7C-7C612BD1CD48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2"/>
            <a:ext cx="12192000" cy="98901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55" tIns="34278" rIns="68555" bIns="34278" anchor="ctr"/>
          <a:lstStyle/>
          <a:p>
            <a:pPr algn="ctr" defTabSz="34277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5" name="Picture 5" descr="LOGO CE-EN-NEG-quadri.ai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8169" y="0"/>
            <a:ext cx="2015067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417" y="1123960"/>
            <a:ext cx="10972800" cy="936625"/>
          </a:xfrm>
          <a:prstGeom prst="rect">
            <a:avLst/>
          </a:prstGeom>
        </p:spPr>
        <p:txBody>
          <a:bodyPr lIns="91407" tIns="45704" rIns="91407" bIns="45704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09600" y="2387602"/>
            <a:ext cx="10972800" cy="3633788"/>
          </a:xfrm>
          <a:prstGeom prst="rect">
            <a:avLst/>
          </a:prstGeom>
        </p:spPr>
        <p:txBody>
          <a:bodyPr lIns="91407" tIns="45704" rIns="91407" bIns="45704"/>
          <a:lstStyle>
            <a:lvl1pPr marL="257085" indent="-257085">
              <a:buClr>
                <a:srgbClr val="0F5494"/>
              </a:buClr>
              <a:buFont typeface="Arial" pitchFamily="34" charset="0"/>
              <a:buChar char="•"/>
              <a:defRPr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4417" y="6448425"/>
            <a:ext cx="2844800" cy="476250"/>
          </a:xfrm>
          <a:prstGeom prst="rect">
            <a:avLst/>
          </a:prstGeom>
        </p:spPr>
        <p:txBody>
          <a:bodyPr lIns="91407" tIns="45704" rIns="91407" bIns="45704"/>
          <a:lstStyle>
            <a:lvl1pPr defTabSz="615293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84167" y="6380163"/>
            <a:ext cx="2844800" cy="476250"/>
          </a:xfrm>
          <a:prstGeom prst="rect">
            <a:avLst/>
          </a:prstGeom>
        </p:spPr>
        <p:txBody>
          <a:bodyPr lIns="91407" tIns="45704" rIns="91407" bIns="45704"/>
          <a:lstStyle>
            <a:lvl1pPr defTabSz="615293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fld id="{1DF8886E-D164-4A93-B437-0B5D90CFD29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479017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A6977-D1DF-7445-8BB9-773EA5901AFE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05/10/2018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CA0F8-54CB-A74C-BD7C-7C612BD1CD48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A6977-D1DF-7445-8BB9-773EA5901AFE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05/10/2018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CA0F8-54CB-A74C-BD7C-7C612BD1CD48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A6977-D1DF-7445-8BB9-773EA5901AFE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05/10/2018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CA0F8-54CB-A74C-BD7C-7C612BD1CD48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A6977-D1DF-7445-8BB9-773EA5901AFE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05/10/2018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CA0F8-54CB-A74C-BD7C-7C612BD1CD48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A6977-D1DF-7445-8BB9-773EA5901AFE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05/10/2018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CA0F8-54CB-A74C-BD7C-7C612BD1CD48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A6977-D1DF-7445-8BB9-773EA5901AFE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05/10/2018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CA0F8-54CB-A74C-BD7C-7C612BD1CD48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A6977-D1DF-7445-8BB9-773EA5901AFE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05/10/2018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CA0F8-54CB-A74C-BD7C-7C612BD1CD48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A6977-D1DF-7445-8BB9-773EA5901AFE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05/10/2018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CA0F8-54CB-A74C-BD7C-7C612BD1CD48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A6977-D1DF-7445-8BB9-773EA5901AFE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05/10/2018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CA0F8-54CB-A74C-BD7C-7C612BD1CD48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A6977-D1DF-7445-8BB9-773EA5901AFE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05/10/2018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CA0F8-54CB-A74C-BD7C-7C612BD1CD48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051" y="1339850"/>
            <a:ext cx="10972800" cy="9366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/>
          <a:p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/>
          <a:p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/>
          <a:p>
            <a:fld id="{E1001C72-2E9A-4EB0-802C-F78849D94CB7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121559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A6977-D1DF-7445-8BB9-773EA5901AFE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05/10/2018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CA0F8-54CB-A74C-BD7C-7C612BD1CD48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A6977-D1DF-7445-8BB9-773EA5901AFE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05/10/2018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CA0F8-54CB-A74C-BD7C-7C612BD1CD48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A6977-D1DF-7445-8BB9-773EA5901AFE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05/10/2018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CA0F8-54CB-A74C-BD7C-7C612BD1CD48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A6977-D1DF-7445-8BB9-773EA5901AFE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05/10/2018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CA0F8-54CB-A74C-BD7C-7C612BD1CD48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A6977-D1DF-7445-8BB9-773EA5901AFE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05/10/2018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CA0F8-54CB-A74C-BD7C-7C612BD1CD48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A6977-D1DF-7445-8BB9-773EA5901AFE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05/10/2018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CA0F8-54CB-A74C-BD7C-7C612BD1CD48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A6977-D1DF-7445-8BB9-773EA5901AFE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05/10/2018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CA0F8-54CB-A74C-BD7C-7C612BD1CD48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051" y="1339850"/>
            <a:ext cx="10972800" cy="9366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7DA6F-1499-46E9-BA88-B5D259AD0755}" type="datetimeFigureOut">
              <a:rPr lang="en-GB" smtClean="0"/>
              <a:pPr/>
              <a:t>05/10/2018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4A099-0DA9-4178-A238-8405D6BD873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6903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2"/>
            <a:ext cx="12192000" cy="98901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55" tIns="34278" rIns="68555" bIns="34278" anchor="ctr"/>
          <a:lstStyle/>
          <a:p>
            <a:pPr algn="ctr" defTabSz="34277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5" name="Picture 5" descr="LOGO CE-EN-NEG-quadri.ai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8169" y="0"/>
            <a:ext cx="2015067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5683253" y="6686550"/>
            <a:ext cx="795867" cy="198438"/>
          </a:xfrm>
          <a:prstGeom prst="rect">
            <a:avLst/>
          </a:prstGeom>
          <a:solidFill>
            <a:srgbClr val="133176"/>
          </a:solidFill>
          <a:ln w="9525">
            <a:solidFill>
              <a:srgbClr val="13317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lIns="68555" tIns="34278" rIns="68555" bIns="34278" anchor="ctr"/>
          <a:lstStyle/>
          <a:p>
            <a:pPr algn="ctr" defTabSz="34277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srgbClr val="FFFFFF"/>
              </a:solidFill>
              <a:latin typeface="Verdana" charset="0"/>
              <a:ea typeface="MS PGothic" charset="0"/>
              <a:cs typeface="MS PGothic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417" y="1123960"/>
            <a:ext cx="10972800" cy="936625"/>
          </a:xfrm>
          <a:prstGeom prst="rect">
            <a:avLst/>
          </a:prstGeom>
        </p:spPr>
        <p:txBody>
          <a:bodyPr lIns="91407" tIns="45704" rIns="91407" bIns="45704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09600" y="2387602"/>
            <a:ext cx="10972800" cy="3633788"/>
          </a:xfrm>
          <a:prstGeom prst="rect">
            <a:avLst/>
          </a:prstGeom>
        </p:spPr>
        <p:txBody>
          <a:bodyPr lIns="91407" tIns="45704" rIns="91407" bIns="45704"/>
          <a:lstStyle>
            <a:lvl1pPr marL="257085" indent="-257085">
              <a:buClr>
                <a:srgbClr val="0F5494"/>
              </a:buClr>
              <a:buFont typeface="Arial" pitchFamily="34" charset="0"/>
              <a:buChar char="•"/>
              <a:defRPr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4417" y="6448425"/>
            <a:ext cx="2844800" cy="476250"/>
          </a:xfrm>
          <a:prstGeom prst="rect">
            <a:avLst/>
          </a:prstGeom>
        </p:spPr>
        <p:txBody>
          <a:bodyPr lIns="91407" tIns="45704" rIns="91407" bIns="45704"/>
          <a:lstStyle>
            <a:lvl1pPr defTabSz="615293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 lIns="91407" tIns="45704" rIns="91407" bIns="45704"/>
          <a:lstStyle>
            <a:lvl1pPr defTabSz="615293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84167" y="6380163"/>
            <a:ext cx="2844800" cy="476250"/>
          </a:xfrm>
          <a:prstGeom prst="rect">
            <a:avLst/>
          </a:prstGeom>
        </p:spPr>
        <p:txBody>
          <a:bodyPr lIns="91407" tIns="45704" rIns="91407" bIns="45704"/>
          <a:lstStyle>
            <a:lvl1pPr defTabSz="615293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fld id="{1DF8886E-D164-4A93-B437-0B5D90CFD29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3581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2"/>
            <a:ext cx="12192000" cy="98901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55" tIns="34278" rIns="68555" bIns="34278" anchor="ctr"/>
          <a:lstStyle/>
          <a:p>
            <a:pPr algn="ctr" defTabSz="34277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5" name="Picture 5" descr="LOGO CE-EN-NEG-quadri.ai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8169" y="0"/>
            <a:ext cx="2015067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5683253" y="6686550"/>
            <a:ext cx="795867" cy="198438"/>
          </a:xfrm>
          <a:prstGeom prst="rect">
            <a:avLst/>
          </a:prstGeom>
          <a:solidFill>
            <a:srgbClr val="133176"/>
          </a:solidFill>
          <a:ln w="9525">
            <a:solidFill>
              <a:srgbClr val="13317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lIns="68555" tIns="34278" rIns="68555" bIns="34278" anchor="ctr"/>
          <a:lstStyle/>
          <a:p>
            <a:pPr algn="ctr" defTabSz="34277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srgbClr val="FFFFFF"/>
              </a:solidFill>
              <a:latin typeface="Verdana" charset="0"/>
              <a:ea typeface="MS PGothic" charset="0"/>
              <a:cs typeface="MS PGothic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417" y="1123960"/>
            <a:ext cx="10972800" cy="936625"/>
          </a:xfrm>
          <a:prstGeom prst="rect">
            <a:avLst/>
          </a:prstGeom>
        </p:spPr>
        <p:txBody>
          <a:bodyPr lIns="91407" tIns="45704" rIns="91407" bIns="45704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09600" y="2387602"/>
            <a:ext cx="10972800" cy="3633788"/>
          </a:xfrm>
          <a:prstGeom prst="rect">
            <a:avLst/>
          </a:prstGeom>
        </p:spPr>
        <p:txBody>
          <a:bodyPr lIns="91407" tIns="45704" rIns="91407" bIns="45704"/>
          <a:lstStyle>
            <a:lvl1pPr marL="257085" indent="-257085">
              <a:buClr>
                <a:srgbClr val="0F5494"/>
              </a:buClr>
              <a:buFont typeface="Arial" pitchFamily="34" charset="0"/>
              <a:buChar char="•"/>
              <a:defRPr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4417" y="6448425"/>
            <a:ext cx="2844800" cy="476250"/>
          </a:xfrm>
          <a:prstGeom prst="rect">
            <a:avLst/>
          </a:prstGeom>
        </p:spPr>
        <p:txBody>
          <a:bodyPr lIns="91407" tIns="45704" rIns="91407" bIns="45704"/>
          <a:lstStyle>
            <a:lvl1pPr defTabSz="615293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 lIns="91407" tIns="45704" rIns="91407" bIns="45704"/>
          <a:lstStyle>
            <a:lvl1pPr defTabSz="615293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84167" y="6380163"/>
            <a:ext cx="2844800" cy="476250"/>
          </a:xfrm>
          <a:prstGeom prst="rect">
            <a:avLst/>
          </a:prstGeom>
        </p:spPr>
        <p:txBody>
          <a:bodyPr lIns="91407" tIns="45704" rIns="91407" bIns="45704"/>
          <a:lstStyle>
            <a:lvl1pPr defTabSz="615293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fld id="{1DF8886E-D164-4A93-B437-0B5D90CFD29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0324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2"/>
            <a:ext cx="12192000" cy="98901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55" tIns="34278" rIns="68555" bIns="34278" anchor="ctr"/>
          <a:lstStyle/>
          <a:p>
            <a:pPr algn="ctr" defTabSz="34277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5" name="Picture 5" descr="LOGO CE-EN-NEG-quadri.ai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8169" y="0"/>
            <a:ext cx="2015067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5683253" y="6686550"/>
            <a:ext cx="795867" cy="198438"/>
          </a:xfrm>
          <a:prstGeom prst="rect">
            <a:avLst/>
          </a:prstGeom>
          <a:solidFill>
            <a:srgbClr val="133176"/>
          </a:solidFill>
          <a:ln w="9525">
            <a:solidFill>
              <a:srgbClr val="13317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lIns="68555" tIns="34278" rIns="68555" bIns="34278" anchor="ctr"/>
          <a:lstStyle/>
          <a:p>
            <a:pPr algn="ctr" defTabSz="34277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srgbClr val="FFFFFF"/>
              </a:solidFill>
              <a:latin typeface="Verdana" charset="0"/>
              <a:ea typeface="MS PGothic" charset="0"/>
              <a:cs typeface="MS PGothic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417" y="1123960"/>
            <a:ext cx="10972800" cy="936625"/>
          </a:xfrm>
          <a:prstGeom prst="rect">
            <a:avLst/>
          </a:prstGeom>
        </p:spPr>
        <p:txBody>
          <a:bodyPr lIns="91407" tIns="45704" rIns="91407" bIns="45704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09600" y="2387602"/>
            <a:ext cx="10972800" cy="3633788"/>
          </a:xfrm>
          <a:prstGeom prst="rect">
            <a:avLst/>
          </a:prstGeom>
        </p:spPr>
        <p:txBody>
          <a:bodyPr lIns="91407" tIns="45704" rIns="91407" bIns="45704"/>
          <a:lstStyle>
            <a:lvl1pPr marL="257085" indent="-257085">
              <a:buClr>
                <a:srgbClr val="0F5494"/>
              </a:buClr>
              <a:buFont typeface="Arial" pitchFamily="34" charset="0"/>
              <a:buChar char="•"/>
              <a:defRPr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4417" y="6448425"/>
            <a:ext cx="2844800" cy="476250"/>
          </a:xfrm>
          <a:prstGeom prst="rect">
            <a:avLst/>
          </a:prstGeom>
        </p:spPr>
        <p:txBody>
          <a:bodyPr lIns="91407" tIns="45704" rIns="91407" bIns="45704"/>
          <a:lstStyle>
            <a:lvl1pPr defTabSz="615293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 lIns="91407" tIns="45704" rIns="91407" bIns="45704"/>
          <a:lstStyle>
            <a:lvl1pPr defTabSz="615293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84167" y="6380163"/>
            <a:ext cx="2844800" cy="476250"/>
          </a:xfrm>
          <a:prstGeom prst="rect">
            <a:avLst/>
          </a:prstGeom>
        </p:spPr>
        <p:txBody>
          <a:bodyPr lIns="91407" tIns="45704" rIns="91407" bIns="45704"/>
          <a:lstStyle>
            <a:lvl1pPr defTabSz="615293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fld id="{1DF8886E-D164-4A93-B437-0B5D90CFD29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3416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0327F74-ECB9-4952-9FE8-ED857A10844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7" y="989013"/>
            <a:ext cx="12225131" cy="8150087"/>
          </a:xfrm>
          <a:prstGeom prst="rect">
            <a:avLst/>
          </a:prstGeom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5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 altLang="en-US" ker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 altLang="en-US" ker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0" smtClean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370D25D-B8BC-4617-9B28-6DA15E3600EB}" type="slidenum">
              <a:rPr lang="en-GB" altLang="en-US" kern="0" smtClean="0"/>
              <a:pPr>
                <a:defRPr/>
              </a:pPr>
              <a:t>‹#›</a:t>
            </a:fld>
            <a:endParaRPr lang="en-GB" altLang="en-US" kern="0"/>
          </a:p>
        </p:txBody>
      </p:sp>
      <p:sp>
        <p:nvSpPr>
          <p:cNvPr id="10" name="Rectangle 9"/>
          <p:cNvSpPr/>
          <p:nvPr userDrawn="1"/>
        </p:nvSpPr>
        <p:spPr>
          <a:xfrm flipV="1">
            <a:off x="5801615" y="6667920"/>
            <a:ext cx="612000" cy="190080"/>
          </a:xfrm>
          <a:prstGeom prst="rect">
            <a:avLst/>
          </a:prstGeom>
          <a:solidFill>
            <a:srgbClr val="9E1F6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12192000" cy="989013"/>
          </a:xfrm>
          <a:prstGeom prst="rect">
            <a:avLst/>
          </a:prstGeom>
          <a:solidFill>
            <a:srgbClr val="9E1F62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srgbClr val="9E1F62"/>
              </a:solidFill>
            </a:endParaRPr>
          </a:p>
        </p:txBody>
      </p:sp>
      <p:pic>
        <p:nvPicPr>
          <p:cNvPr id="12" name="Picture 2" descr="C:\DOCUME~1\lenain\LOCALS~1\Temp\7zEB0.tmp\LOGO-CE for Devco EN Negative.png"/>
          <p:cNvPicPr>
            <a:picLocks noChangeAspect="1" noChangeArrowheads="1"/>
          </p:cNvPicPr>
          <p:nvPr userDrawn="1"/>
        </p:nvPicPr>
        <p:blipFill>
          <a:blip r:embed="rId14" cstate="print"/>
          <a:srcRect b="24780"/>
          <a:stretch>
            <a:fillRect/>
          </a:stretch>
        </p:blipFill>
        <p:spPr bwMode="auto">
          <a:xfrm>
            <a:off x="5301215" y="306000"/>
            <a:ext cx="1620466" cy="939673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 userDrawn="1"/>
        </p:nvSpPr>
        <p:spPr>
          <a:xfrm>
            <a:off x="5810165" y="1241425"/>
            <a:ext cx="604800" cy="36000"/>
          </a:xfrm>
          <a:prstGeom prst="rect">
            <a:avLst/>
          </a:prstGeom>
          <a:solidFill>
            <a:srgbClr val="9E1F62"/>
          </a:solidFill>
          <a:ln w="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/>
          </a:p>
        </p:txBody>
      </p:sp>
    </p:spTree>
    <p:extLst>
      <p:ext uri="{BB962C8B-B14F-4D97-AF65-F5344CB8AC3E}">
        <p14:creationId xmlns:p14="http://schemas.microsoft.com/office/powerpoint/2010/main" val="3580044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5" r:id="rId3"/>
    <p:sldLayoutId id="2147483668" r:id="rId4"/>
    <p:sldLayoutId id="2147483669" r:id="rId5"/>
    <p:sldLayoutId id="2147483670" r:id="rId6"/>
    <p:sldLayoutId id="2147483671" r:id="rId7"/>
    <p:sldLayoutId id="2147483663" r:id="rId8"/>
    <p:sldLayoutId id="2147483662" r:id="rId9"/>
    <p:sldLayoutId id="2147483660" r:id="rId10"/>
    <p:sldLayoutId id="2147483661" r:id="rId11"/>
  </p:sldLayoutIdLst>
  <p:txStyles>
    <p:titleStyle>
      <a:lvl1pPr marL="269081" indent="-269081" algn="l" rtl="0" eaLnBrk="0" fontAlgn="base" hangingPunct="0">
        <a:spcBef>
          <a:spcPct val="0"/>
        </a:spcBef>
        <a:spcAft>
          <a:spcPct val="0"/>
        </a:spcAft>
        <a:defRPr sz="2250" b="1">
          <a:solidFill>
            <a:srgbClr val="0F5494"/>
          </a:solidFill>
          <a:latin typeface="+mj-lt"/>
          <a:ea typeface="ＭＳ Ｐゴシック" charset="0"/>
          <a:cs typeface="ＭＳ Ｐゴシック" charset="0"/>
        </a:defRPr>
      </a:lvl1pPr>
      <a:lvl2pPr marL="269081" indent="-269081" algn="l" rtl="0" eaLnBrk="0" fontAlgn="base" hangingPunct="0">
        <a:spcBef>
          <a:spcPct val="0"/>
        </a:spcBef>
        <a:spcAft>
          <a:spcPct val="0"/>
        </a:spcAft>
        <a:defRPr sz="2250" b="1">
          <a:solidFill>
            <a:srgbClr val="0F5494"/>
          </a:solidFill>
          <a:latin typeface="Verdana" pitchFamily="34" charset="0"/>
          <a:ea typeface="ＭＳ Ｐゴシック" charset="0"/>
          <a:cs typeface="ＭＳ Ｐゴシック" charset="0"/>
        </a:defRPr>
      </a:lvl2pPr>
      <a:lvl3pPr marL="269081" indent="-269081" algn="l" rtl="0" eaLnBrk="0" fontAlgn="base" hangingPunct="0">
        <a:spcBef>
          <a:spcPct val="0"/>
        </a:spcBef>
        <a:spcAft>
          <a:spcPct val="0"/>
        </a:spcAft>
        <a:defRPr sz="2250" b="1">
          <a:solidFill>
            <a:srgbClr val="0F5494"/>
          </a:solidFill>
          <a:latin typeface="Verdana" pitchFamily="34" charset="0"/>
          <a:ea typeface="ＭＳ Ｐゴシック" charset="0"/>
          <a:cs typeface="ＭＳ Ｐゴシック" charset="0"/>
        </a:defRPr>
      </a:lvl3pPr>
      <a:lvl4pPr marL="269081" indent="-269081" algn="l" rtl="0" eaLnBrk="0" fontAlgn="base" hangingPunct="0">
        <a:spcBef>
          <a:spcPct val="0"/>
        </a:spcBef>
        <a:spcAft>
          <a:spcPct val="0"/>
        </a:spcAft>
        <a:defRPr sz="2250" b="1">
          <a:solidFill>
            <a:srgbClr val="0F5494"/>
          </a:solidFill>
          <a:latin typeface="Verdana" pitchFamily="34" charset="0"/>
          <a:ea typeface="ＭＳ Ｐゴシック" charset="0"/>
          <a:cs typeface="ＭＳ Ｐゴシック" charset="0"/>
        </a:defRPr>
      </a:lvl4pPr>
      <a:lvl5pPr marL="269081" indent="-269081" algn="l" rtl="0" eaLnBrk="0" fontAlgn="base" hangingPunct="0">
        <a:spcBef>
          <a:spcPct val="0"/>
        </a:spcBef>
        <a:spcAft>
          <a:spcPct val="0"/>
        </a:spcAft>
        <a:defRPr sz="2250" b="1">
          <a:solidFill>
            <a:srgbClr val="0F5494"/>
          </a:solidFill>
          <a:latin typeface="Verdana" pitchFamily="34" charset="0"/>
          <a:ea typeface="ＭＳ Ｐゴシック" charset="0"/>
          <a:cs typeface="ＭＳ Ｐゴシック" charset="0"/>
        </a:defRPr>
      </a:lvl5pPr>
      <a:lvl6pPr marL="611981" algn="l" rtl="0" eaLnBrk="1" fontAlgn="base" hangingPunct="1">
        <a:spcBef>
          <a:spcPct val="0"/>
        </a:spcBef>
        <a:spcAft>
          <a:spcPct val="0"/>
        </a:spcAft>
        <a:defRPr sz="2250" b="1">
          <a:solidFill>
            <a:srgbClr val="0F5494"/>
          </a:solidFill>
          <a:latin typeface="Verdana" pitchFamily="34" charset="0"/>
        </a:defRPr>
      </a:lvl6pPr>
      <a:lvl7pPr marL="954881" algn="l" rtl="0" eaLnBrk="1" fontAlgn="base" hangingPunct="1">
        <a:spcBef>
          <a:spcPct val="0"/>
        </a:spcBef>
        <a:spcAft>
          <a:spcPct val="0"/>
        </a:spcAft>
        <a:defRPr sz="2250" b="1">
          <a:solidFill>
            <a:srgbClr val="0F5494"/>
          </a:solidFill>
          <a:latin typeface="Verdana" pitchFamily="34" charset="0"/>
        </a:defRPr>
      </a:lvl7pPr>
      <a:lvl8pPr marL="1297781" algn="l" rtl="0" eaLnBrk="1" fontAlgn="base" hangingPunct="1">
        <a:spcBef>
          <a:spcPct val="0"/>
        </a:spcBef>
        <a:spcAft>
          <a:spcPct val="0"/>
        </a:spcAft>
        <a:defRPr sz="2250" b="1">
          <a:solidFill>
            <a:srgbClr val="0F5494"/>
          </a:solidFill>
          <a:latin typeface="Verdana" pitchFamily="34" charset="0"/>
        </a:defRPr>
      </a:lvl8pPr>
      <a:lvl9pPr marL="1640681" algn="l" rtl="0" eaLnBrk="1" fontAlgn="base" hangingPunct="1">
        <a:spcBef>
          <a:spcPct val="0"/>
        </a:spcBef>
        <a:spcAft>
          <a:spcPct val="0"/>
        </a:spcAft>
        <a:defRPr sz="2250" b="1">
          <a:solidFill>
            <a:srgbClr val="0F5494"/>
          </a:solidFill>
          <a:latin typeface="Verdana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1800" i="1">
          <a:solidFill>
            <a:srgbClr val="0F5494"/>
          </a:solidFill>
          <a:latin typeface="+mn-lt"/>
          <a:ea typeface="ＭＳ Ｐゴシック" charset="0"/>
          <a:cs typeface="ＭＳ Ｐゴシック" charset="0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defRPr sz="1500" b="1">
          <a:solidFill>
            <a:srgbClr val="0F5494"/>
          </a:solidFill>
          <a:latin typeface="+mn-lt"/>
          <a:ea typeface="ＭＳ Ｐゴシック" charset="0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defRPr sz="1050">
          <a:solidFill>
            <a:srgbClr val="0F5494"/>
          </a:solidFill>
          <a:latin typeface="+mn-lt"/>
          <a:ea typeface="ＭＳ Ｐゴシック" charset="0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Arial" charset="0"/>
          <a:ea typeface="ＭＳ Ｐゴシック" charset="0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charset="0"/>
          <a:ea typeface="ＭＳ Ｐゴシック" charset="0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charset="0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charset="0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charset="0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051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GB" sz="3200" dirty="0">
                <a:solidFill>
                  <a:srgbClr val="ED2B7B"/>
                </a:solidFill>
                <a:latin typeface="Verdana"/>
                <a:cs typeface="Verdana"/>
              </a:rPr>
              <a:t>Header 1</a:t>
            </a:r>
          </a:p>
          <a:p>
            <a:r>
              <a:rPr lang="en-GB" sz="2200" b="1" dirty="0">
                <a:solidFill>
                  <a:srgbClr val="9E1F7B"/>
                </a:solidFill>
                <a:latin typeface="Verdana"/>
                <a:cs typeface="Verdana"/>
              </a:rPr>
              <a:t>Header 2</a:t>
            </a:r>
          </a:p>
          <a:p>
            <a:r>
              <a:rPr lang="en-GB" sz="2200" b="1" dirty="0">
                <a:solidFill>
                  <a:srgbClr val="9E1F7B"/>
                </a:solidFill>
                <a:latin typeface="Verdana"/>
                <a:cs typeface="Verdana"/>
              </a:rPr>
              <a:t>Header 2</a:t>
            </a:r>
          </a:p>
          <a:p>
            <a:r>
              <a:rPr lang="en-GB" sz="2200" b="1" dirty="0">
                <a:solidFill>
                  <a:srgbClr val="9E1F7B"/>
                </a:solidFill>
                <a:latin typeface="Verdana"/>
                <a:cs typeface="Verdana"/>
              </a:rPr>
              <a:t>Body</a:t>
            </a:r>
          </a:p>
          <a:p>
            <a:pPr lvl="4"/>
            <a:endParaRPr lang="fr-FR" dirty="0"/>
          </a:p>
        </p:txBody>
      </p:sp>
      <p:pic>
        <p:nvPicPr>
          <p:cNvPr id="10" name="Picture 9" descr="LOGO CE_horizontal_EN_quadri_LR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640" y="6121400"/>
            <a:ext cx="2128559" cy="5588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0"/>
            <a:ext cx="12192000" cy="71690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6360000" algn="tl" rotWithShape="0">
              <a:schemeClr val="tx1">
                <a:alpha val="1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D2B85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870583" cy="716909"/>
          </a:xfrm>
          <a:prstGeom prst="rect">
            <a:avLst/>
          </a:prstGeom>
          <a:solidFill>
            <a:srgbClr val="9E1F6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E1F62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207819" y="0"/>
            <a:ext cx="21386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0" dirty="0" err="1">
                <a:solidFill>
                  <a:schemeClr val="bg1"/>
                </a:solidFill>
                <a:latin typeface="Verdana"/>
                <a:cs typeface="Verdana"/>
              </a:rPr>
              <a:t>TPSD</a:t>
            </a:r>
            <a:r>
              <a:rPr lang="en-US" sz="1400" b="1" i="0" dirty="0">
                <a:solidFill>
                  <a:srgbClr val="9E1F62"/>
                </a:solidFill>
                <a:latin typeface="Verdana"/>
                <a:cs typeface="Verdana"/>
              </a:rPr>
              <a:t> </a:t>
            </a:r>
            <a:r>
              <a:rPr lang="en-US" sz="1400" b="1" i="0" dirty="0">
                <a:solidFill>
                  <a:srgbClr val="EBA1C9"/>
                </a:solidFill>
                <a:latin typeface="Verdana"/>
                <a:cs typeface="Verdana"/>
              </a:rPr>
              <a:t>TRAINING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731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b="0" i="0" kern="1200">
          <a:solidFill>
            <a:srgbClr val="9E1F62"/>
          </a:solidFill>
          <a:latin typeface="Verdana"/>
          <a:ea typeface="+mn-ea"/>
          <a:cs typeface="Verdan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Verdana"/>
          <a:ea typeface="+mn-ea"/>
          <a:cs typeface="Verdan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Verdana"/>
          <a:ea typeface="+mn-ea"/>
          <a:cs typeface="Verdan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Verdana"/>
          <a:ea typeface="+mn-ea"/>
          <a:cs typeface="Verdan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Verdana"/>
          <a:ea typeface="+mn-ea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2A6977-D1DF-7445-8BB9-773EA5901AFE}" type="datetimeFigureOut">
              <a:rPr lang="fr-FR" smtClean="0"/>
              <a:pPr/>
              <a:t>05/10/2018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CA0F8-54CB-A74C-BD7C-7C612BD1CD48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2A6977-D1DF-7445-8BB9-773EA5901AFE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05/10/2018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CA0F8-54CB-A74C-BD7C-7C612BD1CD48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2A6977-D1DF-7445-8BB9-773EA5901AFE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05/10/2018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CA0F8-54CB-A74C-BD7C-7C612BD1CD48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llar 3: Promoting a conducive investment climate">
            <a:extLst>
              <a:ext uri="{FF2B5EF4-FFF2-40B4-BE49-F238E27FC236}">
                <a16:creationId xmlns:a16="http://schemas.microsoft.com/office/drawing/2014/main" id="{A8310304-B25C-424F-BBD8-1738A11BBEF2}"/>
              </a:ext>
            </a:extLst>
          </p:cNvPr>
          <p:cNvSpPr txBox="1"/>
          <p:nvPr/>
        </p:nvSpPr>
        <p:spPr>
          <a:xfrm>
            <a:off x="877376" y="296949"/>
            <a:ext cx="10398431" cy="369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>
                <a:ln w="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2"/>
                </a:solidFill>
                <a:latin typeface="Verdana"/>
                <a:cs typeface="Verdana"/>
              </a:rPr>
              <a:t>Reference Document 10 – Trade and Private Sector Policy and Development</a:t>
            </a:r>
            <a:endParaRPr lang="en-GB" b="1" dirty="0">
              <a:ln w="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9E1F62"/>
              </a:solidFill>
              <a:latin typeface="Verdana"/>
              <a:cs typeface="Verdana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F56178-6FBB-4AD4-A541-1610BE1E4D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081" y="783266"/>
            <a:ext cx="4248948" cy="596043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0030D32-CEC9-4FF2-AD3D-98AC504E86DB}"/>
              </a:ext>
            </a:extLst>
          </p:cNvPr>
          <p:cNvSpPr txBox="1"/>
          <p:nvPr/>
        </p:nvSpPr>
        <p:spPr>
          <a:xfrm>
            <a:off x="5005528" y="3138687"/>
            <a:ext cx="5252464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err="1"/>
              <a:t>TR</a:t>
            </a:r>
            <a:r>
              <a:rPr lang="es-ES" dirty="0"/>
              <a:t> 1 </a:t>
            </a:r>
            <a:r>
              <a:rPr lang="es-ES" dirty="0" err="1"/>
              <a:t>Trade</a:t>
            </a:r>
            <a:r>
              <a:rPr lang="es-ES" dirty="0"/>
              <a:t> </a:t>
            </a:r>
            <a:r>
              <a:rPr lang="es-ES" dirty="0" err="1"/>
              <a:t>Policy</a:t>
            </a:r>
            <a:r>
              <a:rPr lang="es-ES" dirty="0"/>
              <a:t> and </a:t>
            </a:r>
            <a:r>
              <a:rPr lang="es-ES" dirty="0" err="1"/>
              <a:t>Trade-related</a:t>
            </a:r>
            <a:r>
              <a:rPr lang="es-ES" dirty="0"/>
              <a:t> </a:t>
            </a:r>
            <a:r>
              <a:rPr lang="es-ES" dirty="0" err="1"/>
              <a:t>Adjustment</a:t>
            </a: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err="1"/>
              <a:t>TR</a:t>
            </a:r>
            <a:r>
              <a:rPr lang="es-ES" dirty="0"/>
              <a:t> 2 </a:t>
            </a:r>
            <a:r>
              <a:rPr lang="es-ES" dirty="0" err="1"/>
              <a:t>Trade</a:t>
            </a:r>
            <a:r>
              <a:rPr lang="es-ES" dirty="0"/>
              <a:t> </a:t>
            </a:r>
            <a:r>
              <a:rPr lang="es-ES" dirty="0" err="1"/>
              <a:t>Facilitation</a:t>
            </a: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err="1"/>
              <a:t>TR</a:t>
            </a:r>
            <a:r>
              <a:rPr lang="es-ES" dirty="0"/>
              <a:t> 3 </a:t>
            </a:r>
            <a:r>
              <a:rPr lang="es-ES" dirty="0" err="1"/>
              <a:t>Quality</a:t>
            </a:r>
            <a:r>
              <a:rPr lang="es-ES" dirty="0"/>
              <a:t> </a:t>
            </a:r>
            <a:r>
              <a:rPr lang="es-ES" dirty="0" err="1"/>
              <a:t>Infrastructure</a:t>
            </a: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err="1"/>
              <a:t>TR</a:t>
            </a:r>
            <a:r>
              <a:rPr lang="es-ES" dirty="0"/>
              <a:t> 4 </a:t>
            </a:r>
            <a:r>
              <a:rPr lang="es-ES" dirty="0" err="1"/>
              <a:t>Intellectual</a:t>
            </a:r>
            <a:r>
              <a:rPr lang="es-ES" dirty="0"/>
              <a:t> </a:t>
            </a:r>
            <a:r>
              <a:rPr lang="es-ES" dirty="0" err="1"/>
              <a:t>Property</a:t>
            </a:r>
            <a:r>
              <a:rPr lang="es-ES" dirty="0"/>
              <a:t> </a:t>
            </a:r>
            <a:r>
              <a:rPr lang="es-ES" dirty="0" err="1"/>
              <a:t>Rights</a:t>
            </a: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err="1"/>
              <a:t>TR</a:t>
            </a:r>
            <a:r>
              <a:rPr lang="es-ES" dirty="0"/>
              <a:t> 5 Business </a:t>
            </a:r>
            <a:r>
              <a:rPr lang="es-ES" dirty="0" err="1"/>
              <a:t>Enabling</a:t>
            </a:r>
            <a:r>
              <a:rPr lang="es-ES" dirty="0"/>
              <a:t> </a:t>
            </a:r>
            <a:r>
              <a:rPr lang="es-ES" dirty="0" err="1"/>
              <a:t>Environment</a:t>
            </a: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err="1"/>
              <a:t>TR</a:t>
            </a:r>
            <a:r>
              <a:rPr lang="es-ES" dirty="0"/>
              <a:t> 6 </a:t>
            </a:r>
            <a:r>
              <a:rPr lang="es-ES" dirty="0" err="1"/>
              <a:t>Investment</a:t>
            </a:r>
            <a:r>
              <a:rPr lang="es-ES" dirty="0"/>
              <a:t> </a:t>
            </a:r>
            <a:r>
              <a:rPr lang="es-ES" dirty="0" err="1"/>
              <a:t>Promotion</a:t>
            </a:r>
            <a:r>
              <a:rPr lang="es-ES" dirty="0"/>
              <a:t> and </a:t>
            </a:r>
            <a:r>
              <a:rPr lang="es-ES" dirty="0" err="1"/>
              <a:t>Facilitation</a:t>
            </a: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err="1"/>
              <a:t>TR</a:t>
            </a:r>
            <a:r>
              <a:rPr lang="es-ES" dirty="0"/>
              <a:t> 7 Access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Finance</a:t>
            </a: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err="1"/>
              <a:t>TR</a:t>
            </a:r>
            <a:r>
              <a:rPr lang="es-ES" dirty="0"/>
              <a:t> 8 </a:t>
            </a:r>
            <a:r>
              <a:rPr lang="es-ES" dirty="0" err="1"/>
              <a:t>Competitiveness</a:t>
            </a: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err="1"/>
              <a:t>TR</a:t>
            </a:r>
            <a:r>
              <a:rPr lang="es-ES" dirty="0"/>
              <a:t> 9 Business </a:t>
            </a:r>
            <a:r>
              <a:rPr lang="es-ES" dirty="0" err="1"/>
              <a:t>Development</a:t>
            </a:r>
            <a:r>
              <a:rPr lang="es-ES" dirty="0"/>
              <a:t> </a:t>
            </a:r>
            <a:r>
              <a:rPr lang="es-ES" dirty="0" err="1"/>
              <a:t>Services</a:t>
            </a: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err="1"/>
              <a:t>TR</a:t>
            </a:r>
            <a:r>
              <a:rPr lang="es-ES" dirty="0"/>
              <a:t> 10 </a:t>
            </a:r>
            <a:r>
              <a:rPr lang="es-ES" dirty="0" err="1"/>
              <a:t>Doing</a:t>
            </a:r>
            <a:r>
              <a:rPr lang="es-ES" dirty="0"/>
              <a:t> Business </a:t>
            </a:r>
            <a:r>
              <a:rPr lang="es-ES" dirty="0" err="1"/>
              <a:t>with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Poor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i="1" dirty="0" err="1"/>
              <a:t>TR</a:t>
            </a:r>
            <a:r>
              <a:rPr lang="es-ES" i="1" dirty="0"/>
              <a:t> 11 </a:t>
            </a:r>
            <a:r>
              <a:rPr lang="es-ES" i="1" dirty="0" err="1"/>
              <a:t>Engaging</a:t>
            </a:r>
            <a:r>
              <a:rPr lang="es-ES" i="1" dirty="0"/>
              <a:t> </a:t>
            </a:r>
            <a:r>
              <a:rPr lang="es-ES" i="1" dirty="0" err="1"/>
              <a:t>the</a:t>
            </a:r>
            <a:r>
              <a:rPr lang="es-ES" i="1" dirty="0"/>
              <a:t> </a:t>
            </a:r>
            <a:r>
              <a:rPr lang="es-ES" i="1" dirty="0" err="1"/>
              <a:t>Private</a:t>
            </a:r>
            <a:r>
              <a:rPr lang="es-ES" i="1" dirty="0"/>
              <a:t> Sector </a:t>
            </a:r>
            <a:r>
              <a:rPr lang="es-ES" i="1" dirty="0" err="1"/>
              <a:t>for</a:t>
            </a:r>
            <a:r>
              <a:rPr lang="es-ES" i="1" dirty="0"/>
              <a:t> </a:t>
            </a:r>
            <a:r>
              <a:rPr lang="es-ES" i="1" dirty="0" err="1"/>
              <a:t>Development</a:t>
            </a:r>
            <a:endParaRPr lang="en-US" i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47BDB7-0788-4DEB-8A47-CF84DBA8218B}"/>
              </a:ext>
            </a:extLst>
          </p:cNvPr>
          <p:cNvSpPr txBox="1"/>
          <p:nvPr/>
        </p:nvSpPr>
        <p:spPr>
          <a:xfrm>
            <a:off x="5005528" y="848339"/>
            <a:ext cx="4294637" cy="21268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 err="1"/>
              <a:t>Overall</a:t>
            </a:r>
            <a:r>
              <a:rPr lang="es-ES" dirty="0"/>
              <a:t> </a:t>
            </a:r>
            <a:r>
              <a:rPr lang="es-ES" dirty="0" err="1"/>
              <a:t>context</a:t>
            </a:r>
            <a:endParaRPr lang="es-ES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/>
              <a:t>TPS in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context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EU </a:t>
            </a:r>
            <a:r>
              <a:rPr lang="es-ES" dirty="0" err="1"/>
              <a:t>external</a:t>
            </a:r>
            <a:r>
              <a:rPr lang="es-ES" dirty="0"/>
              <a:t> </a:t>
            </a:r>
            <a:r>
              <a:rPr lang="es-ES" dirty="0" err="1"/>
              <a:t>policies</a:t>
            </a:r>
            <a:endParaRPr lang="es-ES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 err="1"/>
              <a:t>Specific</a:t>
            </a:r>
            <a:r>
              <a:rPr lang="es-ES" dirty="0"/>
              <a:t> </a:t>
            </a:r>
            <a:r>
              <a:rPr lang="es-ES" dirty="0" err="1"/>
              <a:t>policies</a:t>
            </a:r>
            <a:r>
              <a:rPr lang="es-ES" dirty="0"/>
              <a:t> </a:t>
            </a:r>
            <a:r>
              <a:rPr lang="es-ES" dirty="0" err="1"/>
              <a:t>related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TPSD</a:t>
            </a:r>
            <a:endParaRPr lang="es-ES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 err="1"/>
              <a:t>Delivery</a:t>
            </a:r>
            <a:r>
              <a:rPr lang="es-ES" dirty="0"/>
              <a:t> </a:t>
            </a:r>
            <a:r>
              <a:rPr lang="es-ES" dirty="0" err="1"/>
              <a:t>methods</a:t>
            </a:r>
            <a:endParaRPr lang="es-ES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/>
              <a:t>Cross </a:t>
            </a:r>
            <a:r>
              <a:rPr lang="es-ES" dirty="0" err="1"/>
              <a:t>cutting</a:t>
            </a:r>
            <a:r>
              <a:rPr lang="es-ES" dirty="0"/>
              <a:t> </a:t>
            </a:r>
            <a:r>
              <a:rPr lang="es-ES" dirty="0" err="1"/>
              <a:t>issues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041109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DAI 01">
      <a:dk1>
        <a:srgbClr val="001854"/>
      </a:dk1>
      <a:lt1>
        <a:srgbClr val="FFFFFF"/>
      </a:lt1>
      <a:dk2>
        <a:srgbClr val="ED2B85"/>
      </a:dk2>
      <a:lt2>
        <a:srgbClr val="9E1F68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E1F61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Thème Office">
  <a:themeElements>
    <a:clrScheme name="Custom 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ED2B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2_Thème Office">
  <a:themeElements>
    <a:clrScheme name="Custom 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ED2B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6368DA11B0E74EAC5C67AD7560EA0C" ma:contentTypeVersion="7" ma:contentTypeDescription="Create a new document." ma:contentTypeScope="" ma:versionID="3a1283c4e926baf69831900236feb196">
  <xsd:schema xmlns:xsd="http://www.w3.org/2001/XMLSchema" xmlns:xs="http://www.w3.org/2001/XMLSchema" xmlns:p="http://schemas.microsoft.com/office/2006/metadata/properties" xmlns:ns2="9fd1e2b1-be98-4e81-a70b-14e39be7a5a1" xmlns:ns3="8a635bbb-eaff-4a71-af1b-e62361d4f918" targetNamespace="http://schemas.microsoft.com/office/2006/metadata/properties" ma:root="true" ma:fieldsID="face01eac2e2e5c444f5581d4625c991" ns2:_="" ns3:_="">
    <xsd:import namespace="9fd1e2b1-be98-4e81-a70b-14e39be7a5a1"/>
    <xsd:import namespace="8a635bbb-eaff-4a71-af1b-e62361d4f91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d1e2b1-be98-4e81-a70b-14e39be7a5a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635bbb-eaff-4a71-af1b-e62361d4f91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38D5F5D-145D-4021-9641-886E1D74535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fd1e2b1-be98-4e81-a70b-14e39be7a5a1"/>
    <ds:schemaRef ds:uri="8a635bbb-eaff-4a71-af1b-e62361d4f91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993921C-0038-40AD-813D-C288EABD29FA}">
  <ds:schemaRefs>
    <ds:schemaRef ds:uri="8a635bbb-eaff-4a71-af1b-e62361d4f918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9fd1e2b1-be98-4e81-a70b-14e39be7a5a1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A759E69-0FF3-468E-8554-B3986706744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40165</TotalTime>
  <Words>104</Words>
  <Application>Microsoft Office PowerPoint</Application>
  <PresentationFormat>Widescreen</PresentationFormat>
  <Paragraphs>20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</vt:i4>
      </vt:variant>
    </vt:vector>
  </HeadingPairs>
  <TitlesOfParts>
    <vt:vector size="11" baseType="lpstr">
      <vt:lpstr>MS PGothic</vt:lpstr>
      <vt:lpstr>MS PGothic</vt:lpstr>
      <vt:lpstr>Arial</vt:lpstr>
      <vt:lpstr>Calibri</vt:lpstr>
      <vt:lpstr>Verdana</vt:lpstr>
      <vt:lpstr>blank</vt:lpstr>
      <vt:lpstr>Thème Office</vt:lpstr>
      <vt:lpstr>Thème Office</vt:lpstr>
      <vt:lpstr>1_Thème Office</vt:lpstr>
      <vt:lpstr>2_Thème Office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Emmanuel Moyart</dc:creator>
  <cp:lastModifiedBy>Emmanuel Moyart</cp:lastModifiedBy>
  <cp:revision>842</cp:revision>
  <dcterms:created xsi:type="dcterms:W3CDTF">2018-01-29T10:30:37Z</dcterms:created>
  <dcterms:modified xsi:type="dcterms:W3CDTF">2018-10-05T12:59:10Z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0x010100396368DA11B0E74EAC5C67AD7560EA0C</vt:lpwstr>
  </property>
</Properties>
</file>