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44784-3F1F-45FF-AADF-13CBD318C8AF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6D06A-8330-403B-A7D1-F83D6377C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2C09A-001F-410D-8F90-F47136C5E1ED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79E24-2134-495E-B55A-99C98B2BA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03E6C-AC2E-495A-A95E-EA7CAD7B6646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F9E88-DFDC-45FE-81E1-CA46F715B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9ED7B-0BD5-4ED1-B140-3CD756252A1D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88B6A-074D-4DD5-845B-6830F0982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1CEF2-615D-4280-B021-8A4323101D2C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A601F-09DF-490E-982B-72480ED7BF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F96A1-CE64-445B-9751-81B98D462012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D5611-6DB6-4C6A-9C2E-AE862D096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9B90D-06A4-4D37-A8DD-F06B6C637B5F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129D-6392-4EEF-8B80-EDFE7C1E86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F43E1-900F-4BFB-B80B-1E964BF7508D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CABB2-EE69-4850-BC79-76C9EE597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6FA0B-B0E2-4AB6-9F0F-1D65453A0A21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D403F-490E-4F89-8E06-D5562FD937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417E1-CF63-4E73-BCA5-E2D8BF224F59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87F61-B83D-4C7B-BE73-EC898142C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4D417-9D1E-4305-92A3-030AB377F611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7546B-E605-4FD4-8E0A-E42690BAB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22CDC5-32FE-4391-ACE6-161895DB937F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4BAD8AB-FED5-4427-A483-9E1066E16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a-DK" smtClean="0"/>
              <a:t>Regional water seminar </a:t>
            </a:r>
            <a:endParaRPr lang="en-US" smtClean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da-DK" smtClean="0">
                <a:solidFill>
                  <a:srgbClr val="898989"/>
                </a:solidFill>
              </a:rPr>
              <a:t>Jordan 21 to 24 March </a:t>
            </a:r>
            <a:endParaRPr lang="en-US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"/>
          <p:cNvSpPr txBox="1">
            <a:spLocks noChangeArrowheads="1"/>
          </p:cNvSpPr>
          <p:nvPr/>
        </p:nvSpPr>
        <p:spPr bwMode="auto">
          <a:xfrm>
            <a:off x="755650" y="1341438"/>
            <a:ext cx="7272338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b="1">
                <a:latin typeface="Calibri" pitchFamily="34" charset="0"/>
              </a:rPr>
              <a:t>Agenda – main structure</a:t>
            </a:r>
          </a:p>
          <a:p>
            <a:endParaRPr lang="da-DK">
              <a:latin typeface="Calibri" pitchFamily="34" charset="0"/>
            </a:endParaRPr>
          </a:p>
          <a:p>
            <a:r>
              <a:rPr lang="da-DK" b="1">
                <a:latin typeface="Calibri" pitchFamily="34" charset="0"/>
              </a:rPr>
              <a:t>Day 1 Policy  and sector policy support </a:t>
            </a:r>
          </a:p>
          <a:p>
            <a:pPr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Jordan – Egypt – Morocco – Algeria</a:t>
            </a:r>
          </a:p>
          <a:p>
            <a:endParaRPr lang="da-DK">
              <a:latin typeface="Calibri" pitchFamily="34" charset="0"/>
            </a:endParaRPr>
          </a:p>
          <a:p>
            <a:r>
              <a:rPr lang="da-DK" b="1">
                <a:latin typeface="Calibri" pitchFamily="34" charset="0"/>
              </a:rPr>
              <a:t>Day 2 – Field trip Jordan River Basin</a:t>
            </a:r>
          </a:p>
          <a:p>
            <a:endParaRPr lang="da-DK">
              <a:latin typeface="Calibri" pitchFamily="34" charset="0"/>
            </a:endParaRPr>
          </a:p>
          <a:p>
            <a:r>
              <a:rPr lang="da-DK" b="1">
                <a:latin typeface="Calibri" pitchFamily="34" charset="0"/>
              </a:rPr>
              <a:t>Day 3 – IWRM and post conflict .... Dealing with complexity</a:t>
            </a:r>
          </a:p>
          <a:p>
            <a:pPr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Jordan – Georgia – Turkey – Israel </a:t>
            </a:r>
          </a:p>
          <a:p>
            <a:pPr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Group work</a:t>
            </a:r>
          </a:p>
          <a:p>
            <a:pPr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Iraq – Lebanon – OPT – Afghanistan</a:t>
            </a:r>
          </a:p>
          <a:p>
            <a:endParaRPr lang="da-DK">
              <a:latin typeface="Calibri" pitchFamily="34" charset="0"/>
            </a:endParaRPr>
          </a:p>
          <a:p>
            <a:r>
              <a:rPr lang="da-DK" b="1">
                <a:latin typeface="Calibri" pitchFamily="34" charset="0"/>
              </a:rPr>
              <a:t>Day 4 – post conflict and finance </a:t>
            </a:r>
          </a:p>
          <a:p>
            <a:pPr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Group work</a:t>
            </a:r>
          </a:p>
          <a:p>
            <a:pPr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Loan and grant finance</a:t>
            </a:r>
          </a:p>
          <a:p>
            <a:pPr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Internal session on support and experience exchange</a:t>
            </a:r>
          </a:p>
          <a:p>
            <a:endParaRPr lang="da-DK">
              <a:latin typeface="Calibri" pitchFamily="34" charset="0"/>
            </a:endParaRPr>
          </a:p>
          <a:p>
            <a:r>
              <a:rPr lang="da-DK">
                <a:latin typeface="Calibri" pitchFamily="34" charset="0"/>
              </a:rPr>
              <a:t> 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"/>
          <p:cNvSpPr txBox="1">
            <a:spLocks noChangeArrowheads="1"/>
          </p:cNvSpPr>
          <p:nvPr/>
        </p:nvSpPr>
        <p:spPr bwMode="auto">
          <a:xfrm>
            <a:off x="468313" y="1125538"/>
            <a:ext cx="8135937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b="1">
                <a:latin typeface="Calibri" pitchFamily="34" charset="0"/>
              </a:rPr>
              <a:t>Day 1 - introduction</a:t>
            </a:r>
            <a:endParaRPr lang="en-US" b="1">
              <a:latin typeface="Calibri" pitchFamily="34" charset="0"/>
            </a:endParaRPr>
          </a:p>
          <a:p>
            <a:endParaRPr lang="da-DK">
              <a:latin typeface="Calibri" pitchFamily="34" charset="0"/>
            </a:endParaRPr>
          </a:p>
          <a:p>
            <a:r>
              <a:rPr lang="da-DK">
                <a:latin typeface="Calibri" pitchFamily="34" charset="0"/>
              </a:rPr>
              <a:t>On cards (one point per card, put country on card)</a:t>
            </a:r>
          </a:p>
          <a:p>
            <a:endParaRPr lang="en-US">
              <a:latin typeface="Calibri" pitchFamily="34" charset="0"/>
            </a:endParaRPr>
          </a:p>
          <a:p>
            <a:pPr>
              <a:buFontTx/>
              <a:buAutoNum type="alphaLcParenR"/>
            </a:pPr>
            <a:r>
              <a:rPr lang="en-US">
                <a:latin typeface="Calibri" pitchFamily="34" charset="0"/>
              </a:rPr>
              <a:t>1 or 2   main challenges /issues  that you are facing  which brings you to this seminar and,    YELLOW</a:t>
            </a:r>
          </a:p>
          <a:p>
            <a:pPr>
              <a:buFontTx/>
              <a:buAutoNum type="alphaLcParenR"/>
            </a:pPr>
            <a:endParaRPr lang="en-US">
              <a:latin typeface="Calibri" pitchFamily="34" charset="0"/>
            </a:endParaRPr>
          </a:p>
          <a:p>
            <a:pPr>
              <a:buFontTx/>
              <a:buAutoNum type="alphaLcParenR"/>
            </a:pPr>
            <a:r>
              <a:rPr lang="en-US">
                <a:latin typeface="Calibri" pitchFamily="34" charset="0"/>
              </a:rPr>
              <a:t>1 or 2  experiences/ lessons learnt/best practice which you feel would be worth sharing.   ORANGE</a:t>
            </a:r>
          </a:p>
          <a:p>
            <a:endParaRPr lang="da-DK">
              <a:latin typeface="Calibri" pitchFamily="34" charset="0"/>
            </a:endParaRPr>
          </a:p>
          <a:p>
            <a:pPr>
              <a:buFontTx/>
              <a:buAutoNum type="alphaLcParenR"/>
            </a:pPr>
            <a:r>
              <a:rPr lang="da-DK">
                <a:latin typeface="Calibri" pitchFamily="34" charset="0"/>
              </a:rPr>
              <a:t>Pair </a:t>
            </a:r>
            <a:r>
              <a:rPr lang="en-US">
                <a:latin typeface="Calibri" pitchFamily="34" charset="0"/>
              </a:rPr>
              <a:t>with the person next to you - Name, delegation/job, one surprising fact</a:t>
            </a:r>
          </a:p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1"/>
          <p:cNvSpPr txBox="1">
            <a:spLocks noChangeArrowheads="1"/>
          </p:cNvSpPr>
          <p:nvPr/>
        </p:nvSpPr>
        <p:spPr bwMode="auto">
          <a:xfrm>
            <a:off x="827088" y="1412875"/>
            <a:ext cx="74898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b="1">
                <a:latin typeface="Calibri" pitchFamily="34" charset="0"/>
              </a:rPr>
              <a:t>Day 3 group work  </a:t>
            </a:r>
            <a:r>
              <a:rPr lang="en-US" b="1">
                <a:latin typeface="Calibri" pitchFamily="34" charset="0"/>
              </a:rPr>
              <a:t>IWRM and sector reform</a:t>
            </a:r>
          </a:p>
          <a:p>
            <a:pPr algn="ctr"/>
            <a:endParaRPr lang="en-US" b="1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3 to 5 Groups are formed with each looking at one of the cases presented (Jordan, Egypt, Morocco, Algeria, Georgia, Turkey, Israel)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for each group/case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Task 1 – challenges in pursuing a country led sector approach for  IWRM, policy and sector reforms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Task 2 – Challenges in supporting country led sector approach for  IWRM, policy and sector reforms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Task 3 –  Approaches / options to meeting the challenges (what has worked, what has not, any new ideas)</a:t>
            </a:r>
          </a:p>
          <a:p>
            <a:r>
              <a:rPr lang="da-DK">
                <a:latin typeface="Calibri" pitchFamily="34" charset="0"/>
              </a:rPr>
              <a:t>- 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1"/>
          <p:cNvSpPr txBox="1">
            <a:spLocks noChangeArrowheads="1"/>
          </p:cNvSpPr>
          <p:nvPr/>
        </p:nvSpPr>
        <p:spPr bwMode="auto">
          <a:xfrm>
            <a:off x="611188" y="981075"/>
            <a:ext cx="7848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da-DK">
              <a:latin typeface="Calibri" pitchFamily="34" charset="0"/>
            </a:endParaRPr>
          </a:p>
          <a:p>
            <a:pPr algn="ctr"/>
            <a:r>
              <a:rPr lang="en-US" b="1">
                <a:latin typeface="Calibri" pitchFamily="34" charset="0"/>
              </a:rPr>
              <a:t>Group work – day 4 – Post conflict</a:t>
            </a:r>
          </a:p>
          <a:p>
            <a:pPr algn="ctr"/>
            <a:endParaRPr lang="en-US" b="1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3 to 5 Groups are formed with each looking at one of the cases presented (Iraq, Lebanon, OPT, Afghanistan)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for each group/case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Task 1 – challenges in pursuing a country led sector approach in post conflict countries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Task 2 – Challenges in supporting country led sector approach in post conflict countries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Task 3 –  Approaches / options to meeting the challenges (what has worked, what has not, any new ideas)</a:t>
            </a:r>
          </a:p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278</Words>
  <Application>Microsoft Office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Regional water seminar 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water seminar </dc:title>
  <dc:creator>PC</dc:creator>
  <cp:lastModifiedBy>dalamef</cp:lastModifiedBy>
  <cp:revision>5</cp:revision>
  <dcterms:created xsi:type="dcterms:W3CDTF">2011-03-16T11:23:51Z</dcterms:created>
  <dcterms:modified xsi:type="dcterms:W3CDTF">2011-03-21T12:08:37Z</dcterms:modified>
</cp:coreProperties>
</file>