
<file path=[Content_Types].xml><?xml version="1.0" encoding="utf-8"?>
<Types xmlns="http://schemas.openxmlformats.org/package/2006/content-types">
  <Default Extension="png" ContentType="image/png"/>
  <Default Extension="bin" ContentType="application/vnd.openxmlformats-officedocument.oleObject"/>
  <Default Extension="svg" ContentType="image/svg+xml"/>
  <Default Extension="emf" ContentType="image/x-emf"/>
  <Default Extension="jpeg" ContentType="image/jpeg"/>
  <Default Extension="rels" ContentType="application/vnd.openxmlformats-package.relationships+xml"/>
  <Default Extension="xml" ContentType="application/xml"/>
  <Default Extension="tif" ContentType="image/tif"/>
  <Default Extension="vml" ContentType="application/vnd.openxmlformats-officedocument.vmlDrawing"/>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4" r:id="rId4"/>
    <p:sldMasterId id="2147483676" r:id="rId5"/>
    <p:sldMasterId id="2147483688" r:id="rId6"/>
    <p:sldMasterId id="2147483700" r:id="rId7"/>
    <p:sldMasterId id="2147483712" r:id="rId8"/>
    <p:sldMasterId id="2147483729" r:id="rId9"/>
    <p:sldMasterId id="2147483741" r:id="rId10"/>
  </p:sldMasterIdLst>
  <p:notesMasterIdLst>
    <p:notesMasterId r:id="rId54"/>
  </p:notesMasterIdLst>
  <p:handoutMasterIdLst>
    <p:handoutMasterId r:id="rId55"/>
  </p:handoutMasterIdLst>
  <p:sldIdLst>
    <p:sldId id="256" r:id="rId11"/>
    <p:sldId id="586" r:id="rId12"/>
    <p:sldId id="1553" r:id="rId13"/>
    <p:sldId id="1554" r:id="rId14"/>
    <p:sldId id="624" r:id="rId15"/>
    <p:sldId id="1556" r:id="rId16"/>
    <p:sldId id="262" r:id="rId17"/>
    <p:sldId id="577" r:id="rId18"/>
    <p:sldId id="415" r:id="rId19"/>
    <p:sldId id="590" r:id="rId20"/>
    <p:sldId id="1559" r:id="rId21"/>
    <p:sldId id="1575" r:id="rId22"/>
    <p:sldId id="445" r:id="rId23"/>
    <p:sldId id="450" r:id="rId24"/>
    <p:sldId id="454" r:id="rId25"/>
    <p:sldId id="453" r:id="rId26"/>
    <p:sldId id="452" r:id="rId27"/>
    <p:sldId id="1564" r:id="rId28"/>
    <p:sldId id="493" r:id="rId29"/>
    <p:sldId id="497" r:id="rId30"/>
    <p:sldId id="1563" r:id="rId31"/>
    <p:sldId id="500" r:id="rId32"/>
    <p:sldId id="622" r:id="rId33"/>
    <p:sldId id="623" r:id="rId34"/>
    <p:sldId id="1514" r:id="rId35"/>
    <p:sldId id="509" r:id="rId36"/>
    <p:sldId id="1509" r:id="rId37"/>
    <p:sldId id="1511" r:id="rId38"/>
    <p:sldId id="1569" r:id="rId39"/>
    <p:sldId id="423" r:id="rId40"/>
    <p:sldId id="433" r:id="rId41"/>
    <p:sldId id="1522" r:id="rId42"/>
    <p:sldId id="1584" r:id="rId43"/>
    <p:sldId id="1585" r:id="rId44"/>
    <p:sldId id="1586" r:id="rId45"/>
    <p:sldId id="1577" r:id="rId46"/>
    <p:sldId id="1580" r:id="rId47"/>
    <p:sldId id="1581" r:id="rId48"/>
    <p:sldId id="1582" r:id="rId49"/>
    <p:sldId id="1587" r:id="rId50"/>
    <p:sldId id="1583" r:id="rId51"/>
    <p:sldId id="1570" r:id="rId52"/>
    <p:sldId id="1573" r:id="rId5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over Presentation" id="{EB8E02D5-1E81-EA47-A563-5FFE11174D09}">
          <p14:sldIdLst>
            <p14:sldId id="256"/>
          </p14:sldIdLst>
        </p14:section>
        <p14:section name="Presentation" id="{3914B6C7-11AD-A947-B8D6-C6967B002765}">
          <p14:sldIdLst>
            <p14:sldId id="586"/>
            <p14:sldId id="1553"/>
            <p14:sldId id="1554"/>
            <p14:sldId id="624"/>
            <p14:sldId id="1556"/>
            <p14:sldId id="262"/>
            <p14:sldId id="577"/>
            <p14:sldId id="415"/>
            <p14:sldId id="590"/>
            <p14:sldId id="1559"/>
            <p14:sldId id="1575"/>
            <p14:sldId id="445"/>
            <p14:sldId id="450"/>
            <p14:sldId id="454"/>
            <p14:sldId id="453"/>
            <p14:sldId id="452"/>
            <p14:sldId id="1564"/>
            <p14:sldId id="493"/>
            <p14:sldId id="497"/>
            <p14:sldId id="1563"/>
            <p14:sldId id="500"/>
            <p14:sldId id="622"/>
            <p14:sldId id="623"/>
            <p14:sldId id="1514"/>
            <p14:sldId id="509"/>
            <p14:sldId id="1509"/>
            <p14:sldId id="1511"/>
            <p14:sldId id="1569"/>
            <p14:sldId id="423"/>
            <p14:sldId id="433"/>
            <p14:sldId id="1522"/>
            <p14:sldId id="1584"/>
            <p14:sldId id="1585"/>
            <p14:sldId id="1586"/>
            <p14:sldId id="1577"/>
            <p14:sldId id="1580"/>
            <p14:sldId id="1581"/>
            <p14:sldId id="1582"/>
            <p14:sldId id="1587"/>
            <p14:sldId id="1583"/>
            <p14:sldId id="1570"/>
            <p14:sldId id="1573"/>
          </p14:sldIdLst>
        </p14:section>
      </p14:sectionLst>
    </p:ex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E1F62"/>
    <a:srgbClr val="DC629F"/>
    <a:srgbClr val="9C2664"/>
    <a:srgbClr val="EFB5D5"/>
    <a:srgbClr val="1F265B"/>
    <a:srgbClr val="9E4730"/>
    <a:srgbClr val="0E7775"/>
    <a:srgbClr val="E57F25"/>
    <a:srgbClr val="F6C511"/>
    <a:srgbClr val="EBA1C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2774" autoAdjust="0"/>
    <p:restoredTop sz="95262" autoAdjust="0"/>
  </p:normalViewPr>
  <p:slideViewPr>
    <p:cSldViewPr snapToGrid="0" snapToObjects="1">
      <p:cViewPr varScale="1">
        <p:scale>
          <a:sx n="115" d="100"/>
          <a:sy n="115" d="100"/>
        </p:scale>
        <p:origin x="-186" y="-102"/>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sorterViewPr>
    <p:cViewPr>
      <p:scale>
        <a:sx n="89" d="100"/>
        <a:sy n="89"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slide" Target="slides/slide40.xml"/><Relationship Id="rId55" Type="http://schemas.openxmlformats.org/officeDocument/2006/relationships/handoutMaster" Target="handoutMasters/handoutMaster1.xml"/><Relationship Id="rId7" Type="http://schemas.openxmlformats.org/officeDocument/2006/relationships/slideMaster" Target="slideMasters/slideMaster4.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41" Type="http://schemas.openxmlformats.org/officeDocument/2006/relationships/slide" Target="slides/slide31.xml"/><Relationship Id="rId54"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viewProps" Target="viewProps.xml"/><Relationship Id="rId10" Type="http://schemas.openxmlformats.org/officeDocument/2006/relationships/slideMaster" Target="slideMasters/slideMaster7.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presProps" Target="presProps.xml"/><Relationship Id="rId8" Type="http://schemas.openxmlformats.org/officeDocument/2006/relationships/slideMaster" Target="slideMasters/slideMaster5.xml"/><Relationship Id="rId51" Type="http://schemas.openxmlformats.org/officeDocument/2006/relationships/slide" Target="slides/slide41.xml"/><Relationship Id="rId3" Type="http://schemas.openxmlformats.org/officeDocument/2006/relationships/customXml" Target="../customXml/item3.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3F46198-9F8A-4E41-B922-7C2BBEC0CD25}" type="doc">
      <dgm:prSet loTypeId="urn:microsoft.com/office/officeart/2008/layout/VerticalCurvedList" loCatId="" qsTypeId="urn:microsoft.com/office/officeart/2005/8/quickstyle/simple4" qsCatId="simple" csTypeId="urn:microsoft.com/office/officeart/2005/8/colors/colorful2" csCatId="colorful" phldr="1"/>
      <dgm:spPr/>
      <dgm:t>
        <a:bodyPr/>
        <a:lstStyle/>
        <a:p>
          <a:endParaRPr lang="pt-PT"/>
        </a:p>
      </dgm:t>
    </dgm:pt>
    <dgm:pt modelId="{389BA3C4-EBE7-DA4A-A726-94D7EE205D13}">
      <dgm:prSet/>
      <dgm:spPr/>
      <dgm:t>
        <a:bodyPr/>
        <a:lstStyle/>
        <a:p>
          <a:pPr rtl="0"/>
          <a:r>
            <a:rPr lang="en-GB" i="1" dirty="0" smtClean="0"/>
            <a:t>Policy and regulatory framework for private sector development and investment</a:t>
          </a:r>
          <a:endParaRPr lang="en-GB" dirty="0"/>
        </a:p>
      </dgm:t>
    </dgm:pt>
    <dgm:pt modelId="{CB4A10C4-FB6D-0D40-B28C-257FEC2E6D58}" type="parTrans" cxnId="{F9F18E18-5A93-4B4D-B0C3-BC780EA3D98E}">
      <dgm:prSet/>
      <dgm:spPr/>
      <dgm:t>
        <a:bodyPr/>
        <a:lstStyle/>
        <a:p>
          <a:endParaRPr lang="pt-PT"/>
        </a:p>
      </dgm:t>
    </dgm:pt>
    <dgm:pt modelId="{E561F6C3-086F-A445-A4EF-18875A83DC42}" type="sibTrans" cxnId="{F9F18E18-5A93-4B4D-B0C3-BC780EA3D98E}">
      <dgm:prSet/>
      <dgm:spPr/>
      <dgm:t>
        <a:bodyPr/>
        <a:lstStyle/>
        <a:p>
          <a:endParaRPr lang="pt-PT"/>
        </a:p>
      </dgm:t>
    </dgm:pt>
    <dgm:pt modelId="{4A6DF68E-FB5C-7C47-B12A-C3FC11A2E462}">
      <dgm:prSet/>
      <dgm:spPr>
        <a:solidFill>
          <a:srgbClr val="008000"/>
        </a:solidFill>
      </dgm:spPr>
      <dgm:t>
        <a:bodyPr/>
        <a:lstStyle/>
        <a:p>
          <a:pPr rtl="0"/>
          <a:r>
            <a:rPr lang="en-GB" i="1" dirty="0" smtClean="0"/>
            <a:t>Value chains and job creating sectors – diagnostics and opportunities</a:t>
          </a:r>
          <a:endParaRPr lang="en-GB" dirty="0"/>
        </a:p>
      </dgm:t>
    </dgm:pt>
    <dgm:pt modelId="{DA30621C-408E-F24E-9BC5-D9138BF835CE}" type="parTrans" cxnId="{6583FEB1-EF95-874B-8E06-A74A456FD212}">
      <dgm:prSet/>
      <dgm:spPr/>
      <dgm:t>
        <a:bodyPr/>
        <a:lstStyle/>
        <a:p>
          <a:endParaRPr lang="pt-PT"/>
        </a:p>
      </dgm:t>
    </dgm:pt>
    <dgm:pt modelId="{70722048-5326-9541-B50B-FF1E8A00FC6B}" type="sibTrans" cxnId="{6583FEB1-EF95-874B-8E06-A74A456FD212}">
      <dgm:prSet/>
      <dgm:spPr/>
      <dgm:t>
        <a:bodyPr/>
        <a:lstStyle/>
        <a:p>
          <a:endParaRPr lang="pt-PT"/>
        </a:p>
      </dgm:t>
    </dgm:pt>
    <dgm:pt modelId="{59B4229A-7971-3F45-BC5F-016AB7458D77}">
      <dgm:prSet/>
      <dgm:spPr>
        <a:solidFill>
          <a:srgbClr val="FFD624"/>
        </a:solidFill>
      </dgm:spPr>
      <dgm:t>
        <a:bodyPr/>
        <a:lstStyle/>
        <a:p>
          <a:pPr rtl="0"/>
          <a:r>
            <a:rPr lang="en-GB" i="1" dirty="0" smtClean="0"/>
            <a:t>Dialogue with EU MS, EU Business and local private sector</a:t>
          </a:r>
          <a:endParaRPr lang="en-GB" dirty="0"/>
        </a:p>
      </dgm:t>
    </dgm:pt>
    <dgm:pt modelId="{C8550141-F24E-8347-B684-A23C0577E376}" type="parTrans" cxnId="{CBB1197B-AE8B-8747-81EA-236FF0AD5450}">
      <dgm:prSet/>
      <dgm:spPr/>
      <dgm:t>
        <a:bodyPr/>
        <a:lstStyle/>
        <a:p>
          <a:endParaRPr lang="pt-PT"/>
        </a:p>
      </dgm:t>
    </dgm:pt>
    <dgm:pt modelId="{5ED37872-3C00-6E46-B531-737A00CD7122}" type="sibTrans" cxnId="{CBB1197B-AE8B-8747-81EA-236FF0AD5450}">
      <dgm:prSet/>
      <dgm:spPr/>
      <dgm:t>
        <a:bodyPr/>
        <a:lstStyle/>
        <a:p>
          <a:endParaRPr lang="pt-PT"/>
        </a:p>
      </dgm:t>
    </dgm:pt>
    <dgm:pt modelId="{1349D7D9-F565-B94F-86BC-394473DEE3E8}">
      <dgm:prSet/>
      <dgm:spPr>
        <a:solidFill>
          <a:srgbClr val="0081E2"/>
        </a:solidFill>
      </dgm:spPr>
      <dgm:t>
        <a:bodyPr/>
        <a:lstStyle/>
        <a:p>
          <a:pPr rtl="0"/>
          <a:r>
            <a:rPr lang="en-GB" i="1" dirty="0" smtClean="0"/>
            <a:t>EU on-going support to private sector development, value chains and business environment and possible future “EU response” to foster job creation and industrialisation.</a:t>
          </a:r>
          <a:endParaRPr lang="en-GB" dirty="0"/>
        </a:p>
      </dgm:t>
    </dgm:pt>
    <dgm:pt modelId="{032C375F-F287-A041-86E7-0CAB826759C5}" type="parTrans" cxnId="{BD817446-3733-1441-BA1A-2A82309FB035}">
      <dgm:prSet/>
      <dgm:spPr/>
      <dgm:t>
        <a:bodyPr/>
        <a:lstStyle/>
        <a:p>
          <a:endParaRPr lang="pt-PT"/>
        </a:p>
      </dgm:t>
    </dgm:pt>
    <dgm:pt modelId="{0E33B47E-A257-3348-ADC5-9540E32E7616}" type="sibTrans" cxnId="{BD817446-3733-1441-BA1A-2A82309FB035}">
      <dgm:prSet/>
      <dgm:spPr/>
      <dgm:t>
        <a:bodyPr/>
        <a:lstStyle/>
        <a:p>
          <a:endParaRPr lang="pt-PT"/>
        </a:p>
      </dgm:t>
    </dgm:pt>
    <dgm:pt modelId="{EDC4879A-C305-8E46-B136-7BA5C3BF2EA4}" type="pres">
      <dgm:prSet presAssocID="{A3F46198-9F8A-4E41-B922-7C2BBEC0CD25}" presName="Name0" presStyleCnt="0">
        <dgm:presLayoutVars>
          <dgm:chMax val="7"/>
          <dgm:chPref val="7"/>
          <dgm:dir/>
        </dgm:presLayoutVars>
      </dgm:prSet>
      <dgm:spPr/>
      <dgm:t>
        <a:bodyPr/>
        <a:lstStyle/>
        <a:p>
          <a:endParaRPr lang="en-GB"/>
        </a:p>
      </dgm:t>
    </dgm:pt>
    <dgm:pt modelId="{138C85C3-1D81-7D44-92AA-457F4AAD5B25}" type="pres">
      <dgm:prSet presAssocID="{A3F46198-9F8A-4E41-B922-7C2BBEC0CD25}" presName="Name1" presStyleCnt="0"/>
      <dgm:spPr/>
      <dgm:t>
        <a:bodyPr/>
        <a:lstStyle/>
        <a:p>
          <a:endParaRPr lang="en-US"/>
        </a:p>
      </dgm:t>
    </dgm:pt>
    <dgm:pt modelId="{BEBA7D5A-6E2A-2849-B2D3-69F786B60E09}" type="pres">
      <dgm:prSet presAssocID="{A3F46198-9F8A-4E41-B922-7C2BBEC0CD25}" presName="cycle" presStyleCnt="0"/>
      <dgm:spPr/>
      <dgm:t>
        <a:bodyPr/>
        <a:lstStyle/>
        <a:p>
          <a:endParaRPr lang="en-US"/>
        </a:p>
      </dgm:t>
    </dgm:pt>
    <dgm:pt modelId="{A13C8490-4D93-B543-BA4B-D65F72DBA25A}" type="pres">
      <dgm:prSet presAssocID="{A3F46198-9F8A-4E41-B922-7C2BBEC0CD25}" presName="srcNode" presStyleLbl="node1" presStyleIdx="0" presStyleCnt="4"/>
      <dgm:spPr/>
      <dgm:t>
        <a:bodyPr/>
        <a:lstStyle/>
        <a:p>
          <a:endParaRPr lang="en-US"/>
        </a:p>
      </dgm:t>
    </dgm:pt>
    <dgm:pt modelId="{3E47DD69-A3BA-0B49-99CE-251F9CE054E7}" type="pres">
      <dgm:prSet presAssocID="{A3F46198-9F8A-4E41-B922-7C2BBEC0CD25}" presName="conn" presStyleLbl="parChTrans1D2" presStyleIdx="0" presStyleCnt="1"/>
      <dgm:spPr/>
      <dgm:t>
        <a:bodyPr/>
        <a:lstStyle/>
        <a:p>
          <a:endParaRPr lang="en-GB"/>
        </a:p>
      </dgm:t>
    </dgm:pt>
    <dgm:pt modelId="{9DCDF85F-F26B-244B-8FC4-037C2CDABC44}" type="pres">
      <dgm:prSet presAssocID="{A3F46198-9F8A-4E41-B922-7C2BBEC0CD25}" presName="extraNode" presStyleLbl="node1" presStyleIdx="0" presStyleCnt="4"/>
      <dgm:spPr/>
      <dgm:t>
        <a:bodyPr/>
        <a:lstStyle/>
        <a:p>
          <a:endParaRPr lang="en-US"/>
        </a:p>
      </dgm:t>
    </dgm:pt>
    <dgm:pt modelId="{F8F85042-9C8C-D44A-B319-9163670324EC}" type="pres">
      <dgm:prSet presAssocID="{A3F46198-9F8A-4E41-B922-7C2BBEC0CD25}" presName="dstNode" presStyleLbl="node1" presStyleIdx="0" presStyleCnt="4"/>
      <dgm:spPr/>
      <dgm:t>
        <a:bodyPr/>
        <a:lstStyle/>
        <a:p>
          <a:endParaRPr lang="en-US"/>
        </a:p>
      </dgm:t>
    </dgm:pt>
    <dgm:pt modelId="{D7C1CD16-953F-F64B-8BA2-1962B99B854A}" type="pres">
      <dgm:prSet presAssocID="{389BA3C4-EBE7-DA4A-A726-94D7EE205D13}" presName="text_1" presStyleLbl="node1" presStyleIdx="0" presStyleCnt="4">
        <dgm:presLayoutVars>
          <dgm:bulletEnabled val="1"/>
        </dgm:presLayoutVars>
      </dgm:prSet>
      <dgm:spPr/>
      <dgm:t>
        <a:bodyPr/>
        <a:lstStyle/>
        <a:p>
          <a:endParaRPr lang="pt-PT"/>
        </a:p>
      </dgm:t>
    </dgm:pt>
    <dgm:pt modelId="{2EAC9816-8862-B841-B0CF-409F271A5703}" type="pres">
      <dgm:prSet presAssocID="{389BA3C4-EBE7-DA4A-A726-94D7EE205D13}" presName="accent_1" presStyleCnt="0"/>
      <dgm:spPr/>
      <dgm:t>
        <a:bodyPr/>
        <a:lstStyle/>
        <a:p>
          <a:endParaRPr lang="en-US"/>
        </a:p>
      </dgm:t>
    </dgm:pt>
    <dgm:pt modelId="{3D93FB04-3783-E04D-869E-576244956939}" type="pres">
      <dgm:prSet presAssocID="{389BA3C4-EBE7-DA4A-A726-94D7EE205D13}" presName="accentRepeatNode" presStyleLbl="solidFgAcc1" presStyleIdx="0" presStyleCnt="4"/>
      <dgm:spPr>
        <a:ln w="38100">
          <a:solidFill>
            <a:srgbClr val="0F5494"/>
          </a:solidFill>
        </a:ln>
      </dgm:spPr>
      <dgm:t>
        <a:bodyPr/>
        <a:lstStyle/>
        <a:p>
          <a:endParaRPr lang="en-US"/>
        </a:p>
      </dgm:t>
    </dgm:pt>
    <dgm:pt modelId="{BFB24BC1-C601-AC4E-AF17-E61355A1CC15}" type="pres">
      <dgm:prSet presAssocID="{4A6DF68E-FB5C-7C47-B12A-C3FC11A2E462}" presName="text_2" presStyleLbl="node1" presStyleIdx="1" presStyleCnt="4">
        <dgm:presLayoutVars>
          <dgm:bulletEnabled val="1"/>
        </dgm:presLayoutVars>
      </dgm:prSet>
      <dgm:spPr/>
      <dgm:t>
        <a:bodyPr/>
        <a:lstStyle/>
        <a:p>
          <a:endParaRPr lang="pt-PT"/>
        </a:p>
      </dgm:t>
    </dgm:pt>
    <dgm:pt modelId="{329892E6-B47D-0D46-8B3A-35B34271521B}" type="pres">
      <dgm:prSet presAssocID="{4A6DF68E-FB5C-7C47-B12A-C3FC11A2E462}" presName="accent_2" presStyleCnt="0"/>
      <dgm:spPr/>
      <dgm:t>
        <a:bodyPr/>
        <a:lstStyle/>
        <a:p>
          <a:endParaRPr lang="en-US"/>
        </a:p>
      </dgm:t>
    </dgm:pt>
    <dgm:pt modelId="{11C513D1-32E1-2642-9ADA-B21EF291BC55}" type="pres">
      <dgm:prSet presAssocID="{4A6DF68E-FB5C-7C47-B12A-C3FC11A2E462}" presName="accentRepeatNode" presStyleLbl="solidFgAcc1" presStyleIdx="1" presStyleCnt="4"/>
      <dgm:spPr>
        <a:ln w="38100">
          <a:solidFill>
            <a:srgbClr val="00B050"/>
          </a:solidFill>
        </a:ln>
      </dgm:spPr>
      <dgm:t>
        <a:bodyPr/>
        <a:lstStyle/>
        <a:p>
          <a:endParaRPr lang="en-US"/>
        </a:p>
      </dgm:t>
    </dgm:pt>
    <dgm:pt modelId="{46E04E30-A1A5-D04E-B4F9-13CFFCF9BB16}" type="pres">
      <dgm:prSet presAssocID="{59B4229A-7971-3F45-BC5F-016AB7458D77}" presName="text_3" presStyleLbl="node1" presStyleIdx="2" presStyleCnt="4">
        <dgm:presLayoutVars>
          <dgm:bulletEnabled val="1"/>
        </dgm:presLayoutVars>
      </dgm:prSet>
      <dgm:spPr/>
      <dgm:t>
        <a:bodyPr/>
        <a:lstStyle/>
        <a:p>
          <a:endParaRPr lang="pt-PT"/>
        </a:p>
      </dgm:t>
    </dgm:pt>
    <dgm:pt modelId="{059A027B-5C2F-0345-905D-B1E167A47D50}" type="pres">
      <dgm:prSet presAssocID="{59B4229A-7971-3F45-BC5F-016AB7458D77}" presName="accent_3" presStyleCnt="0"/>
      <dgm:spPr/>
      <dgm:t>
        <a:bodyPr/>
        <a:lstStyle/>
        <a:p>
          <a:endParaRPr lang="en-US"/>
        </a:p>
      </dgm:t>
    </dgm:pt>
    <dgm:pt modelId="{F77E3D00-26CA-974D-9666-BE73F705A629}" type="pres">
      <dgm:prSet presAssocID="{59B4229A-7971-3F45-BC5F-016AB7458D77}" presName="accentRepeatNode" presStyleLbl="solidFgAcc1" presStyleIdx="2" presStyleCnt="4"/>
      <dgm:spPr>
        <a:ln w="38100">
          <a:solidFill>
            <a:srgbClr val="FFC000"/>
          </a:solidFill>
        </a:ln>
      </dgm:spPr>
      <dgm:t>
        <a:bodyPr/>
        <a:lstStyle/>
        <a:p>
          <a:endParaRPr lang="en-US"/>
        </a:p>
      </dgm:t>
    </dgm:pt>
    <dgm:pt modelId="{41063B54-E00A-0448-A6B1-71B92D5E86BD}" type="pres">
      <dgm:prSet presAssocID="{1349D7D9-F565-B94F-86BC-394473DEE3E8}" presName="text_4" presStyleLbl="node1" presStyleIdx="3" presStyleCnt="4">
        <dgm:presLayoutVars>
          <dgm:bulletEnabled val="1"/>
        </dgm:presLayoutVars>
      </dgm:prSet>
      <dgm:spPr/>
      <dgm:t>
        <a:bodyPr/>
        <a:lstStyle/>
        <a:p>
          <a:endParaRPr lang="pt-PT"/>
        </a:p>
      </dgm:t>
    </dgm:pt>
    <dgm:pt modelId="{C20ADCEB-E23D-8448-A161-D48A65C81702}" type="pres">
      <dgm:prSet presAssocID="{1349D7D9-F565-B94F-86BC-394473DEE3E8}" presName="accent_4" presStyleCnt="0"/>
      <dgm:spPr/>
      <dgm:t>
        <a:bodyPr/>
        <a:lstStyle/>
        <a:p>
          <a:endParaRPr lang="en-US"/>
        </a:p>
      </dgm:t>
    </dgm:pt>
    <dgm:pt modelId="{F3E87095-45B0-674A-98D6-676864CF53E8}" type="pres">
      <dgm:prSet presAssocID="{1349D7D9-F565-B94F-86BC-394473DEE3E8}" presName="accentRepeatNode" presStyleLbl="solidFgAcc1" presStyleIdx="3" presStyleCnt="4"/>
      <dgm:spPr>
        <a:ln w="38100">
          <a:solidFill>
            <a:srgbClr val="0081E2"/>
          </a:solidFill>
        </a:ln>
      </dgm:spPr>
      <dgm:t>
        <a:bodyPr/>
        <a:lstStyle/>
        <a:p>
          <a:endParaRPr lang="en-US"/>
        </a:p>
      </dgm:t>
    </dgm:pt>
  </dgm:ptLst>
  <dgm:cxnLst>
    <dgm:cxn modelId="{F9F18E18-5A93-4B4D-B0C3-BC780EA3D98E}" srcId="{A3F46198-9F8A-4E41-B922-7C2BBEC0CD25}" destId="{389BA3C4-EBE7-DA4A-A726-94D7EE205D13}" srcOrd="0" destOrd="0" parTransId="{CB4A10C4-FB6D-0D40-B28C-257FEC2E6D58}" sibTransId="{E561F6C3-086F-A445-A4EF-18875A83DC42}"/>
    <dgm:cxn modelId="{BD817446-3733-1441-BA1A-2A82309FB035}" srcId="{A3F46198-9F8A-4E41-B922-7C2BBEC0CD25}" destId="{1349D7D9-F565-B94F-86BC-394473DEE3E8}" srcOrd="3" destOrd="0" parTransId="{032C375F-F287-A041-86E7-0CAB826759C5}" sibTransId="{0E33B47E-A257-3348-ADC5-9540E32E7616}"/>
    <dgm:cxn modelId="{6E931152-BAE1-4EB9-81A3-1DD1EACDC43D}" type="presOf" srcId="{59B4229A-7971-3F45-BC5F-016AB7458D77}" destId="{46E04E30-A1A5-D04E-B4F9-13CFFCF9BB16}" srcOrd="0" destOrd="0" presId="urn:microsoft.com/office/officeart/2008/layout/VerticalCurvedList"/>
    <dgm:cxn modelId="{CBB1197B-AE8B-8747-81EA-236FF0AD5450}" srcId="{A3F46198-9F8A-4E41-B922-7C2BBEC0CD25}" destId="{59B4229A-7971-3F45-BC5F-016AB7458D77}" srcOrd="2" destOrd="0" parTransId="{C8550141-F24E-8347-B684-A23C0577E376}" sibTransId="{5ED37872-3C00-6E46-B531-737A00CD7122}"/>
    <dgm:cxn modelId="{BAE16B59-446D-4914-877C-5A2C1EF8FF80}" type="presOf" srcId="{4A6DF68E-FB5C-7C47-B12A-C3FC11A2E462}" destId="{BFB24BC1-C601-AC4E-AF17-E61355A1CC15}" srcOrd="0" destOrd="0" presId="urn:microsoft.com/office/officeart/2008/layout/VerticalCurvedList"/>
    <dgm:cxn modelId="{00C22B12-8124-4261-8A93-480DFB722E1D}" type="presOf" srcId="{389BA3C4-EBE7-DA4A-A726-94D7EE205D13}" destId="{D7C1CD16-953F-F64B-8BA2-1962B99B854A}" srcOrd="0" destOrd="0" presId="urn:microsoft.com/office/officeart/2008/layout/VerticalCurvedList"/>
    <dgm:cxn modelId="{6583FEB1-EF95-874B-8E06-A74A456FD212}" srcId="{A3F46198-9F8A-4E41-B922-7C2BBEC0CD25}" destId="{4A6DF68E-FB5C-7C47-B12A-C3FC11A2E462}" srcOrd="1" destOrd="0" parTransId="{DA30621C-408E-F24E-9BC5-D9138BF835CE}" sibTransId="{70722048-5326-9541-B50B-FF1E8A00FC6B}"/>
    <dgm:cxn modelId="{0A302F62-7A00-445D-B37D-A98CBA289225}" type="presOf" srcId="{A3F46198-9F8A-4E41-B922-7C2BBEC0CD25}" destId="{EDC4879A-C305-8E46-B136-7BA5C3BF2EA4}" srcOrd="0" destOrd="0" presId="urn:microsoft.com/office/officeart/2008/layout/VerticalCurvedList"/>
    <dgm:cxn modelId="{5D1D6860-7474-45B7-918A-3025376EDD4E}" type="presOf" srcId="{1349D7D9-F565-B94F-86BC-394473DEE3E8}" destId="{41063B54-E00A-0448-A6B1-71B92D5E86BD}" srcOrd="0" destOrd="0" presId="urn:microsoft.com/office/officeart/2008/layout/VerticalCurvedList"/>
    <dgm:cxn modelId="{3B147FD3-19A6-48F0-939B-F95C487DEC94}" type="presOf" srcId="{E561F6C3-086F-A445-A4EF-18875A83DC42}" destId="{3E47DD69-A3BA-0B49-99CE-251F9CE054E7}" srcOrd="0" destOrd="0" presId="urn:microsoft.com/office/officeart/2008/layout/VerticalCurvedList"/>
    <dgm:cxn modelId="{8933B62F-3963-45CF-8798-CC2208033536}" type="presParOf" srcId="{EDC4879A-C305-8E46-B136-7BA5C3BF2EA4}" destId="{138C85C3-1D81-7D44-92AA-457F4AAD5B25}" srcOrd="0" destOrd="0" presId="urn:microsoft.com/office/officeart/2008/layout/VerticalCurvedList"/>
    <dgm:cxn modelId="{3ED5705C-2BC2-4357-9B3D-0B452B7EA2B9}" type="presParOf" srcId="{138C85C3-1D81-7D44-92AA-457F4AAD5B25}" destId="{BEBA7D5A-6E2A-2849-B2D3-69F786B60E09}" srcOrd="0" destOrd="0" presId="urn:microsoft.com/office/officeart/2008/layout/VerticalCurvedList"/>
    <dgm:cxn modelId="{883DBAAD-BC1A-49F1-AEBD-FC24744E03ED}" type="presParOf" srcId="{BEBA7D5A-6E2A-2849-B2D3-69F786B60E09}" destId="{A13C8490-4D93-B543-BA4B-D65F72DBA25A}" srcOrd="0" destOrd="0" presId="urn:microsoft.com/office/officeart/2008/layout/VerticalCurvedList"/>
    <dgm:cxn modelId="{E19686E2-44F9-4766-876D-F8B5D340C5DB}" type="presParOf" srcId="{BEBA7D5A-6E2A-2849-B2D3-69F786B60E09}" destId="{3E47DD69-A3BA-0B49-99CE-251F9CE054E7}" srcOrd="1" destOrd="0" presId="urn:microsoft.com/office/officeart/2008/layout/VerticalCurvedList"/>
    <dgm:cxn modelId="{7F20F92B-AC0D-41B8-BE6A-9BF6A7FD2634}" type="presParOf" srcId="{BEBA7D5A-6E2A-2849-B2D3-69F786B60E09}" destId="{9DCDF85F-F26B-244B-8FC4-037C2CDABC44}" srcOrd="2" destOrd="0" presId="urn:microsoft.com/office/officeart/2008/layout/VerticalCurvedList"/>
    <dgm:cxn modelId="{9FB2D6D3-BD53-4000-8501-B27A6E9890E9}" type="presParOf" srcId="{BEBA7D5A-6E2A-2849-B2D3-69F786B60E09}" destId="{F8F85042-9C8C-D44A-B319-9163670324EC}" srcOrd="3" destOrd="0" presId="urn:microsoft.com/office/officeart/2008/layout/VerticalCurvedList"/>
    <dgm:cxn modelId="{2FEF27F3-B821-41DE-BFBB-73959A124723}" type="presParOf" srcId="{138C85C3-1D81-7D44-92AA-457F4AAD5B25}" destId="{D7C1CD16-953F-F64B-8BA2-1962B99B854A}" srcOrd="1" destOrd="0" presId="urn:microsoft.com/office/officeart/2008/layout/VerticalCurvedList"/>
    <dgm:cxn modelId="{8DAE7BE2-47B1-47E5-B106-5B3BD9ED4D5B}" type="presParOf" srcId="{138C85C3-1D81-7D44-92AA-457F4AAD5B25}" destId="{2EAC9816-8862-B841-B0CF-409F271A5703}" srcOrd="2" destOrd="0" presId="urn:microsoft.com/office/officeart/2008/layout/VerticalCurvedList"/>
    <dgm:cxn modelId="{B66DA488-D784-49A3-BD7D-AE747BF5B045}" type="presParOf" srcId="{2EAC9816-8862-B841-B0CF-409F271A5703}" destId="{3D93FB04-3783-E04D-869E-576244956939}" srcOrd="0" destOrd="0" presId="urn:microsoft.com/office/officeart/2008/layout/VerticalCurvedList"/>
    <dgm:cxn modelId="{11EDC676-4885-4E45-93B0-63AC6E5B64D4}" type="presParOf" srcId="{138C85C3-1D81-7D44-92AA-457F4AAD5B25}" destId="{BFB24BC1-C601-AC4E-AF17-E61355A1CC15}" srcOrd="3" destOrd="0" presId="urn:microsoft.com/office/officeart/2008/layout/VerticalCurvedList"/>
    <dgm:cxn modelId="{E3F319CE-548B-4008-95DF-9EC35BF62B31}" type="presParOf" srcId="{138C85C3-1D81-7D44-92AA-457F4AAD5B25}" destId="{329892E6-B47D-0D46-8B3A-35B34271521B}" srcOrd="4" destOrd="0" presId="urn:microsoft.com/office/officeart/2008/layout/VerticalCurvedList"/>
    <dgm:cxn modelId="{82D18FE1-A838-4C1E-AD95-F67B8CB35973}" type="presParOf" srcId="{329892E6-B47D-0D46-8B3A-35B34271521B}" destId="{11C513D1-32E1-2642-9ADA-B21EF291BC55}" srcOrd="0" destOrd="0" presId="urn:microsoft.com/office/officeart/2008/layout/VerticalCurvedList"/>
    <dgm:cxn modelId="{89D5077A-D80B-4258-B4B7-C89EC48DF824}" type="presParOf" srcId="{138C85C3-1D81-7D44-92AA-457F4AAD5B25}" destId="{46E04E30-A1A5-D04E-B4F9-13CFFCF9BB16}" srcOrd="5" destOrd="0" presId="urn:microsoft.com/office/officeart/2008/layout/VerticalCurvedList"/>
    <dgm:cxn modelId="{7C53CC83-5155-434C-B52C-5A4F521E025C}" type="presParOf" srcId="{138C85C3-1D81-7D44-92AA-457F4AAD5B25}" destId="{059A027B-5C2F-0345-905D-B1E167A47D50}" srcOrd="6" destOrd="0" presId="urn:microsoft.com/office/officeart/2008/layout/VerticalCurvedList"/>
    <dgm:cxn modelId="{0C353220-B941-4CCA-9492-605EBD28EE30}" type="presParOf" srcId="{059A027B-5C2F-0345-905D-B1E167A47D50}" destId="{F77E3D00-26CA-974D-9666-BE73F705A629}" srcOrd="0" destOrd="0" presId="urn:microsoft.com/office/officeart/2008/layout/VerticalCurvedList"/>
    <dgm:cxn modelId="{D1398FA9-71DD-47EC-A580-CFB5FF88FE3A}" type="presParOf" srcId="{138C85C3-1D81-7D44-92AA-457F4AAD5B25}" destId="{41063B54-E00A-0448-A6B1-71B92D5E86BD}" srcOrd="7" destOrd="0" presId="urn:microsoft.com/office/officeart/2008/layout/VerticalCurvedList"/>
    <dgm:cxn modelId="{E316F92A-950F-486B-81F3-6989C9218299}" type="presParOf" srcId="{138C85C3-1D81-7D44-92AA-457F4AAD5B25}" destId="{C20ADCEB-E23D-8448-A161-D48A65C81702}" srcOrd="8" destOrd="0" presId="urn:microsoft.com/office/officeart/2008/layout/VerticalCurvedList"/>
    <dgm:cxn modelId="{A7FA0909-A000-4A30-96A0-EC1399FA7238}" type="presParOf" srcId="{C20ADCEB-E23D-8448-A161-D48A65C81702}" destId="{F3E87095-45B0-674A-98D6-676864CF53E8}"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47DD69-A3BA-0B49-99CE-251F9CE054E7}">
      <dsp:nvSpPr>
        <dsp:cNvPr id="0" name=""/>
        <dsp:cNvSpPr/>
      </dsp:nvSpPr>
      <dsp:spPr>
        <a:xfrm>
          <a:off x="-5410144" y="-828432"/>
          <a:ext cx="6441938" cy="6441938"/>
        </a:xfrm>
        <a:prstGeom prst="blockArc">
          <a:avLst>
            <a:gd name="adj1" fmla="val 18900000"/>
            <a:gd name="adj2" fmla="val 2700000"/>
            <a:gd name="adj3" fmla="val 335"/>
          </a:avLst>
        </a:prstGeom>
        <a:noFill/>
        <a:ln w="9525" cap="flat" cmpd="sng" algn="ctr">
          <a:solidFill>
            <a:schemeClr val="accent3">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D7C1CD16-953F-F64B-8BA2-1962B99B854A}">
      <dsp:nvSpPr>
        <dsp:cNvPr id="0" name=""/>
        <dsp:cNvSpPr/>
      </dsp:nvSpPr>
      <dsp:spPr>
        <a:xfrm>
          <a:off x="540172" y="367876"/>
          <a:ext cx="11360430" cy="736135"/>
        </a:xfrm>
        <a:prstGeom prst="rect">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84308" tIns="55880" rIns="55880" bIns="55880" numCol="1" spcCol="1270" anchor="ctr" anchorCtr="0">
          <a:noAutofit/>
        </a:bodyPr>
        <a:lstStyle/>
        <a:p>
          <a:pPr lvl="0" algn="l" defTabSz="977900" rtl="0">
            <a:lnSpc>
              <a:spcPct val="90000"/>
            </a:lnSpc>
            <a:spcBef>
              <a:spcPct val="0"/>
            </a:spcBef>
            <a:spcAft>
              <a:spcPct val="35000"/>
            </a:spcAft>
          </a:pPr>
          <a:r>
            <a:rPr lang="en-GB" sz="2200" i="1" kern="1200" dirty="0" smtClean="0"/>
            <a:t>Policy and regulatory framework for private sector development and investment</a:t>
          </a:r>
          <a:endParaRPr lang="en-GB" sz="2200" kern="1200" dirty="0"/>
        </a:p>
      </dsp:txBody>
      <dsp:txXfrm>
        <a:off x="540172" y="367876"/>
        <a:ext cx="11360430" cy="736135"/>
      </dsp:txXfrm>
    </dsp:sp>
    <dsp:sp modelId="{3D93FB04-3783-E04D-869E-576244956939}">
      <dsp:nvSpPr>
        <dsp:cNvPr id="0" name=""/>
        <dsp:cNvSpPr/>
      </dsp:nvSpPr>
      <dsp:spPr>
        <a:xfrm>
          <a:off x="80087" y="275859"/>
          <a:ext cx="920169" cy="920169"/>
        </a:xfrm>
        <a:prstGeom prst="ellipse">
          <a:avLst/>
        </a:prstGeom>
        <a:solidFill>
          <a:schemeClr val="lt1">
            <a:hueOff val="0"/>
            <a:satOff val="0"/>
            <a:lumOff val="0"/>
            <a:alphaOff val="0"/>
          </a:schemeClr>
        </a:solidFill>
        <a:ln w="38100" cap="flat" cmpd="sng" algn="ctr">
          <a:solidFill>
            <a:srgbClr val="0F5494"/>
          </a:solidFill>
          <a:prstDash val="solid"/>
        </a:ln>
        <a:effectLst/>
      </dsp:spPr>
      <dsp:style>
        <a:lnRef idx="1">
          <a:scrgbClr r="0" g="0" b="0"/>
        </a:lnRef>
        <a:fillRef idx="1">
          <a:scrgbClr r="0" g="0" b="0"/>
        </a:fillRef>
        <a:effectRef idx="0">
          <a:scrgbClr r="0" g="0" b="0"/>
        </a:effectRef>
        <a:fontRef idx="minor"/>
      </dsp:style>
    </dsp:sp>
    <dsp:sp modelId="{BFB24BC1-C601-AC4E-AF17-E61355A1CC15}">
      <dsp:nvSpPr>
        <dsp:cNvPr id="0" name=""/>
        <dsp:cNvSpPr/>
      </dsp:nvSpPr>
      <dsp:spPr>
        <a:xfrm>
          <a:off x="962215" y="1472271"/>
          <a:ext cx="10938387" cy="736135"/>
        </a:xfrm>
        <a:prstGeom prst="rect">
          <a:avLst/>
        </a:prstGeom>
        <a:solidFill>
          <a:srgbClr val="0080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84308" tIns="55880" rIns="55880" bIns="55880" numCol="1" spcCol="1270" anchor="ctr" anchorCtr="0">
          <a:noAutofit/>
        </a:bodyPr>
        <a:lstStyle/>
        <a:p>
          <a:pPr lvl="0" algn="l" defTabSz="977900" rtl="0">
            <a:lnSpc>
              <a:spcPct val="90000"/>
            </a:lnSpc>
            <a:spcBef>
              <a:spcPct val="0"/>
            </a:spcBef>
            <a:spcAft>
              <a:spcPct val="35000"/>
            </a:spcAft>
          </a:pPr>
          <a:r>
            <a:rPr lang="en-GB" sz="2200" i="1" kern="1200" dirty="0" smtClean="0"/>
            <a:t>Value chains and job creating sectors – diagnostics and opportunities</a:t>
          </a:r>
          <a:endParaRPr lang="en-GB" sz="2200" kern="1200" dirty="0"/>
        </a:p>
      </dsp:txBody>
      <dsp:txXfrm>
        <a:off x="962215" y="1472271"/>
        <a:ext cx="10938387" cy="736135"/>
      </dsp:txXfrm>
    </dsp:sp>
    <dsp:sp modelId="{11C513D1-32E1-2642-9ADA-B21EF291BC55}">
      <dsp:nvSpPr>
        <dsp:cNvPr id="0" name=""/>
        <dsp:cNvSpPr/>
      </dsp:nvSpPr>
      <dsp:spPr>
        <a:xfrm>
          <a:off x="502130" y="1380254"/>
          <a:ext cx="920169" cy="920169"/>
        </a:xfrm>
        <a:prstGeom prst="ellipse">
          <a:avLst/>
        </a:prstGeom>
        <a:solidFill>
          <a:schemeClr val="lt1">
            <a:hueOff val="0"/>
            <a:satOff val="0"/>
            <a:lumOff val="0"/>
            <a:alphaOff val="0"/>
          </a:schemeClr>
        </a:solidFill>
        <a:ln w="38100" cap="flat" cmpd="sng" algn="ctr">
          <a:solidFill>
            <a:srgbClr val="00B050"/>
          </a:solidFill>
          <a:prstDash val="solid"/>
        </a:ln>
        <a:effectLst/>
      </dsp:spPr>
      <dsp:style>
        <a:lnRef idx="1">
          <a:scrgbClr r="0" g="0" b="0"/>
        </a:lnRef>
        <a:fillRef idx="1">
          <a:scrgbClr r="0" g="0" b="0"/>
        </a:fillRef>
        <a:effectRef idx="0">
          <a:scrgbClr r="0" g="0" b="0"/>
        </a:effectRef>
        <a:fontRef idx="minor"/>
      </dsp:style>
    </dsp:sp>
    <dsp:sp modelId="{46E04E30-A1A5-D04E-B4F9-13CFFCF9BB16}">
      <dsp:nvSpPr>
        <dsp:cNvPr id="0" name=""/>
        <dsp:cNvSpPr/>
      </dsp:nvSpPr>
      <dsp:spPr>
        <a:xfrm>
          <a:off x="962215" y="2576666"/>
          <a:ext cx="10938387" cy="736135"/>
        </a:xfrm>
        <a:prstGeom prst="rect">
          <a:avLst/>
        </a:prstGeom>
        <a:solidFill>
          <a:srgbClr val="FFD624"/>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84308" tIns="55880" rIns="55880" bIns="55880" numCol="1" spcCol="1270" anchor="ctr" anchorCtr="0">
          <a:noAutofit/>
        </a:bodyPr>
        <a:lstStyle/>
        <a:p>
          <a:pPr lvl="0" algn="l" defTabSz="977900" rtl="0">
            <a:lnSpc>
              <a:spcPct val="90000"/>
            </a:lnSpc>
            <a:spcBef>
              <a:spcPct val="0"/>
            </a:spcBef>
            <a:spcAft>
              <a:spcPct val="35000"/>
            </a:spcAft>
          </a:pPr>
          <a:r>
            <a:rPr lang="en-GB" sz="2200" i="1" kern="1200" dirty="0" smtClean="0"/>
            <a:t>Dialogue with EU MS, EU Business and local private sector</a:t>
          </a:r>
          <a:endParaRPr lang="en-GB" sz="2200" kern="1200" dirty="0"/>
        </a:p>
      </dsp:txBody>
      <dsp:txXfrm>
        <a:off x="962215" y="2576666"/>
        <a:ext cx="10938387" cy="736135"/>
      </dsp:txXfrm>
    </dsp:sp>
    <dsp:sp modelId="{F77E3D00-26CA-974D-9666-BE73F705A629}">
      <dsp:nvSpPr>
        <dsp:cNvPr id="0" name=""/>
        <dsp:cNvSpPr/>
      </dsp:nvSpPr>
      <dsp:spPr>
        <a:xfrm>
          <a:off x="502130" y="2484649"/>
          <a:ext cx="920169" cy="920169"/>
        </a:xfrm>
        <a:prstGeom prst="ellipse">
          <a:avLst/>
        </a:prstGeom>
        <a:solidFill>
          <a:schemeClr val="lt1">
            <a:hueOff val="0"/>
            <a:satOff val="0"/>
            <a:lumOff val="0"/>
            <a:alphaOff val="0"/>
          </a:schemeClr>
        </a:solidFill>
        <a:ln w="38100" cap="flat" cmpd="sng" algn="ctr">
          <a:solidFill>
            <a:srgbClr val="FFC000"/>
          </a:solidFill>
          <a:prstDash val="solid"/>
        </a:ln>
        <a:effectLst/>
      </dsp:spPr>
      <dsp:style>
        <a:lnRef idx="1">
          <a:scrgbClr r="0" g="0" b="0"/>
        </a:lnRef>
        <a:fillRef idx="1">
          <a:scrgbClr r="0" g="0" b="0"/>
        </a:fillRef>
        <a:effectRef idx="0">
          <a:scrgbClr r="0" g="0" b="0"/>
        </a:effectRef>
        <a:fontRef idx="minor"/>
      </dsp:style>
    </dsp:sp>
    <dsp:sp modelId="{41063B54-E00A-0448-A6B1-71B92D5E86BD}">
      <dsp:nvSpPr>
        <dsp:cNvPr id="0" name=""/>
        <dsp:cNvSpPr/>
      </dsp:nvSpPr>
      <dsp:spPr>
        <a:xfrm>
          <a:off x="540172" y="3681060"/>
          <a:ext cx="11360430" cy="736135"/>
        </a:xfrm>
        <a:prstGeom prst="rect">
          <a:avLst/>
        </a:prstGeom>
        <a:solidFill>
          <a:srgbClr val="0081E2"/>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84308" tIns="55880" rIns="55880" bIns="55880" numCol="1" spcCol="1270" anchor="ctr" anchorCtr="0">
          <a:noAutofit/>
        </a:bodyPr>
        <a:lstStyle/>
        <a:p>
          <a:pPr lvl="0" algn="l" defTabSz="977900" rtl="0">
            <a:lnSpc>
              <a:spcPct val="90000"/>
            </a:lnSpc>
            <a:spcBef>
              <a:spcPct val="0"/>
            </a:spcBef>
            <a:spcAft>
              <a:spcPct val="35000"/>
            </a:spcAft>
          </a:pPr>
          <a:r>
            <a:rPr lang="en-GB" sz="2200" i="1" kern="1200" dirty="0" smtClean="0"/>
            <a:t>EU on-going support to private sector development, value chains and business environment and possible future “EU response” to foster job creation and industrialisation.</a:t>
          </a:r>
          <a:endParaRPr lang="en-GB" sz="2200" kern="1200" dirty="0"/>
        </a:p>
      </dsp:txBody>
      <dsp:txXfrm>
        <a:off x="540172" y="3681060"/>
        <a:ext cx="11360430" cy="736135"/>
      </dsp:txXfrm>
    </dsp:sp>
    <dsp:sp modelId="{F3E87095-45B0-674A-98D6-676864CF53E8}">
      <dsp:nvSpPr>
        <dsp:cNvPr id="0" name=""/>
        <dsp:cNvSpPr/>
      </dsp:nvSpPr>
      <dsp:spPr>
        <a:xfrm>
          <a:off x="80087" y="3589044"/>
          <a:ext cx="920169" cy="920169"/>
        </a:xfrm>
        <a:prstGeom prst="ellipse">
          <a:avLst/>
        </a:prstGeom>
        <a:solidFill>
          <a:schemeClr val="lt1">
            <a:hueOff val="0"/>
            <a:satOff val="0"/>
            <a:lumOff val="0"/>
            <a:alphaOff val="0"/>
          </a:schemeClr>
        </a:solidFill>
        <a:ln w="38100" cap="flat" cmpd="sng" algn="ctr">
          <a:solidFill>
            <a:srgbClr val="0081E2"/>
          </a:solidFill>
          <a:prstDash val="solid"/>
        </a:ln>
        <a:effectLst/>
      </dsp:spPr>
      <dsp:style>
        <a:lnRef idx="1">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8.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A10BCFDE-8CB5-C84A-B8BD-129B0F2788BA}" type="datetimeFigureOut">
              <a:rPr lang="en-US" smtClean="0"/>
              <a:pPr/>
              <a:t>10/9/2018</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19EC82B-7C28-8242-B602-0D01DDC1510F}" type="slidenum">
              <a:rPr lang="en-US" smtClean="0"/>
              <a:pPr/>
              <a:t>‹#›</a:t>
            </a:fld>
            <a:endParaRPr lang="en-US"/>
          </a:p>
        </p:txBody>
      </p:sp>
    </p:spTree>
    <p:extLst>
      <p:ext uri="{BB962C8B-B14F-4D97-AF65-F5344CB8AC3E}">
        <p14:creationId xmlns:p14="http://schemas.microsoft.com/office/powerpoint/2010/main" val="17184258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9B631DC-7A9A-4935-92CE-C25B7617AE51}" type="datetimeFigureOut">
              <a:rPr lang="en-GB" smtClean="0"/>
              <a:pPr/>
              <a:t>09/10/2018</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E16EC1E-77E3-423D-BE6F-73EC0F70EA44}" type="slidenum">
              <a:rPr lang="en-GB" smtClean="0"/>
              <a:pPr/>
              <a:t>‹#›</a:t>
            </a:fld>
            <a:endParaRPr lang="en-GB"/>
          </a:p>
        </p:txBody>
      </p:sp>
    </p:spTree>
    <p:extLst>
      <p:ext uri="{BB962C8B-B14F-4D97-AF65-F5344CB8AC3E}">
        <p14:creationId xmlns:p14="http://schemas.microsoft.com/office/powerpoint/2010/main" val="12402822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sz="1200" b="0" kern="1200" baseline="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5E16EC1E-77E3-423D-BE6F-73EC0F70EA44}" type="slidenum">
              <a:rPr lang="en-GB" smtClean="0"/>
              <a:pPr/>
              <a:t>1</a:t>
            </a:fld>
            <a:endParaRPr lang="en-GB"/>
          </a:p>
        </p:txBody>
      </p:sp>
    </p:spTree>
    <p:extLst>
      <p:ext uri="{BB962C8B-B14F-4D97-AF65-F5344CB8AC3E}">
        <p14:creationId xmlns:p14="http://schemas.microsoft.com/office/powerpoint/2010/main" val="24295103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endParaRPr lang="en-GB" dirty="0"/>
          </a:p>
          <a:p>
            <a:pPr lvl="1"/>
            <a:endParaRPr lang="en-GB" sz="1600" dirty="0">
              <a:solidFill>
                <a:schemeClr val="tx2"/>
              </a:solidFill>
              <a:latin typeface="Verdana" panose="020B0604030504040204" pitchFamily="34" charset="0"/>
              <a:ea typeface="Verdana" panose="020B0604030504040204" pitchFamily="34" charset="0"/>
              <a:cs typeface="Verdana" panose="020B0604030504040204" pitchFamily="34" charset="0"/>
            </a:endParaRPr>
          </a:p>
          <a:p>
            <a:endParaRPr lang="en-GB" dirty="0"/>
          </a:p>
        </p:txBody>
      </p:sp>
      <p:sp>
        <p:nvSpPr>
          <p:cNvPr id="4" name="Slide Number Placeholder 3"/>
          <p:cNvSpPr>
            <a:spLocks noGrp="1"/>
          </p:cNvSpPr>
          <p:nvPr>
            <p:ph type="sldNum" sz="quarter" idx="10"/>
          </p:nvPr>
        </p:nvSpPr>
        <p:spPr/>
        <p:txBody>
          <a:bodyPr/>
          <a:lstStyle/>
          <a:p>
            <a:fld id="{3809E9BC-9D9E-40DE-ACF0-34E1EDFE9ED3}" type="slidenum">
              <a:rPr lang="en-GB" altLang="en-US" smtClean="0"/>
              <a:pPr/>
              <a:t>10</a:t>
            </a:fld>
            <a:endParaRPr lang="en-GB" altLang="en-US" dirty="0"/>
          </a:p>
        </p:txBody>
      </p:sp>
    </p:spTree>
    <p:extLst>
      <p:ext uri="{BB962C8B-B14F-4D97-AF65-F5344CB8AC3E}">
        <p14:creationId xmlns:p14="http://schemas.microsoft.com/office/powerpoint/2010/main" val="36560167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 name="Shape 189"/>
          <p:cNvSpPr>
            <a:spLocks noGrp="1" noRot="1" noChangeAspect="1"/>
          </p:cNvSpPr>
          <p:nvPr>
            <p:ph type="sldImg"/>
          </p:nvPr>
        </p:nvSpPr>
        <p:spPr>
          <a:prstGeom prst="rect">
            <a:avLst/>
          </a:prstGeom>
        </p:spPr>
        <p:txBody>
          <a:bodyPr/>
          <a:lstStyle/>
          <a:p>
            <a:endParaRPr/>
          </a:p>
        </p:txBody>
      </p:sp>
      <p:sp>
        <p:nvSpPr>
          <p:cNvPr id="190" name="Shape 190"/>
          <p:cNvSpPr>
            <a:spLocks noGrp="1"/>
          </p:cNvSpPr>
          <p:nvPr>
            <p:ph type="body" sz="quarter" idx="1"/>
          </p:nvPr>
        </p:nvSpPr>
        <p:spPr>
          <a:prstGeom prst="rect">
            <a:avLst/>
          </a:prstGeom>
        </p:spPr>
        <p:txBody>
          <a:bodyPr/>
          <a:lstStyle/>
          <a:p>
            <a:r>
              <a:t>EUR		400 million from the EDF general reserve</a:t>
            </a:r>
          </a:p>
          <a:p>
            <a:r>
              <a:t>EUR		350 million from the general budget of the Union: 100 million from ENI, 250 million from the contingency margin of the multiannual financial framework.</a:t>
            </a:r>
          </a:p>
          <a:p>
            <a:r>
              <a:t>EUR		750 million contingent liability to be covered by the general budget of the EU </a:t>
            </a:r>
          </a:p>
          <a:p>
            <a:pPr>
              <a:defRPr b="1"/>
            </a:pPr>
            <a:r>
              <a:t>TOTAL	1,500 million EFSD guarantee</a:t>
            </a:r>
          </a:p>
          <a:p>
            <a:r>
              <a:t>The EUR 2.6 billion available under the regional (Africa &amp; Neighbourhood) investment platforms will be mobilised from existing cooperation instruments for the Neighbourhood and Africa. </a:t>
            </a:r>
          </a:p>
          <a:p>
            <a:r>
              <a:t>EUR		1,600 million from EDF NIPs, RIPs (estimation)</a:t>
            </a:r>
          </a:p>
          <a:p>
            <a:r>
              <a:t>EUR		840 million from ENI</a:t>
            </a:r>
          </a:p>
          <a:p>
            <a:r>
              <a:t>EUR		160 million from DCI </a:t>
            </a:r>
          </a:p>
          <a:p>
            <a:pPr>
              <a:defRPr b="1"/>
            </a:pPr>
            <a:r>
              <a:t>TOTAL	2,600 million for blending</a:t>
            </a:r>
          </a:p>
          <a:p>
            <a:r>
              <a:t>Taking into account the EU blending and regional experience, it is estimated to leverage at least </a:t>
            </a:r>
            <a:r>
              <a:rPr b="1"/>
              <a:t>EUR 44 billion of investments</a:t>
            </a:r>
            <a:r>
              <a:t>, assuming a leverage ratio of 11. </a:t>
            </a:r>
          </a:p>
          <a:p>
            <a:pPr>
              <a:defRPr u="sng"/>
            </a:pPr>
            <a:r>
              <a:t>Defensive point:</a:t>
            </a:r>
            <a:r>
              <a:rPr u="none"/>
              <a:t> Taking into account the more challenging environment in Africa, the expected leverage for the EFSD guarantee is lower than for EFSI (11 instead of 15).</a:t>
            </a:r>
          </a:p>
        </p:txBody>
      </p:sp>
    </p:spTree>
    <p:extLst>
      <p:ext uri="{BB962C8B-B14F-4D97-AF65-F5344CB8AC3E}">
        <p14:creationId xmlns:p14="http://schemas.microsoft.com/office/powerpoint/2010/main" val="42870463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endParaRPr lang="en-GB" dirty="0"/>
          </a:p>
          <a:p>
            <a:pPr lvl="1"/>
            <a:endParaRPr lang="en-GB" sz="1600" dirty="0">
              <a:solidFill>
                <a:schemeClr val="tx2"/>
              </a:solidFill>
              <a:latin typeface="Verdana" panose="020B0604030504040204" pitchFamily="34" charset="0"/>
              <a:ea typeface="Verdana" panose="020B0604030504040204" pitchFamily="34" charset="0"/>
              <a:cs typeface="Verdana" panose="020B0604030504040204" pitchFamily="34" charset="0"/>
            </a:endParaRPr>
          </a:p>
          <a:p>
            <a:endParaRPr lang="en-GB" dirty="0"/>
          </a:p>
        </p:txBody>
      </p:sp>
      <p:sp>
        <p:nvSpPr>
          <p:cNvPr id="4" name="Slide Number Placeholder 3"/>
          <p:cNvSpPr>
            <a:spLocks noGrp="1"/>
          </p:cNvSpPr>
          <p:nvPr>
            <p:ph type="sldNum" sz="quarter" idx="10"/>
          </p:nvPr>
        </p:nvSpPr>
        <p:spPr/>
        <p:txBody>
          <a:bodyPr/>
          <a:lstStyle/>
          <a:p>
            <a:fld id="{3809E9BC-9D9E-40DE-ACF0-34E1EDFE9ED3}" type="slidenum">
              <a:rPr lang="en-GB" altLang="en-US" smtClean="0"/>
              <a:pPr/>
              <a:t>12</a:t>
            </a:fld>
            <a:endParaRPr lang="en-GB" altLang="en-US" dirty="0"/>
          </a:p>
        </p:txBody>
      </p:sp>
    </p:spTree>
    <p:extLst>
      <p:ext uri="{BB962C8B-B14F-4D97-AF65-F5344CB8AC3E}">
        <p14:creationId xmlns:p14="http://schemas.microsoft.com/office/powerpoint/2010/main" val="33166306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39EFB46E-F2BF-4021-8784-60A64E706923}" type="slidenum">
              <a:rPr lang="en-GB" smtClean="0"/>
              <a:pPr>
                <a:defRPr/>
              </a:pPr>
              <a:t>13</a:t>
            </a:fld>
            <a:endParaRPr lang="en-GB"/>
          </a:p>
        </p:txBody>
      </p:sp>
    </p:spTree>
    <p:extLst>
      <p:ext uri="{BB962C8B-B14F-4D97-AF65-F5344CB8AC3E}">
        <p14:creationId xmlns:p14="http://schemas.microsoft.com/office/powerpoint/2010/main" val="37094588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39EFB46E-F2BF-4021-8784-60A64E706923}" type="slidenum">
              <a:rPr lang="en-GB" smtClean="0"/>
              <a:pPr>
                <a:defRPr/>
              </a:pPr>
              <a:t>14</a:t>
            </a:fld>
            <a:endParaRPr lang="en-GB"/>
          </a:p>
        </p:txBody>
      </p:sp>
    </p:spTree>
    <p:extLst>
      <p:ext uri="{BB962C8B-B14F-4D97-AF65-F5344CB8AC3E}">
        <p14:creationId xmlns:p14="http://schemas.microsoft.com/office/powerpoint/2010/main" val="18514463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Slide Image Placeholder 1"/>
          <p:cNvSpPr>
            <a:spLocks noGrp="1" noRot="1" noChangeAspect="1" noTextEdit="1"/>
          </p:cNvSpPr>
          <p:nvPr>
            <p:ph type="sldImg"/>
          </p:nvPr>
        </p:nvSpPr>
        <p:spPr>
          <a:ln/>
        </p:spPr>
      </p:sp>
      <p:sp>
        <p:nvSpPr>
          <p:cNvPr id="260099" name="Notes Placeholder 2"/>
          <p:cNvSpPr>
            <a:spLocks noGrp="1"/>
          </p:cNvSpPr>
          <p:nvPr>
            <p:ph type="body" idx="1"/>
          </p:nvPr>
        </p:nvSpPr>
        <p:spPr>
          <a:noFill/>
        </p:spPr>
        <p:txBody>
          <a:bodyPr/>
          <a:lstStyle/>
          <a:p>
            <a:pPr eaLnBrk="1" hangingPunct="1"/>
            <a:endParaRPr lang="fr-BE" altLang="en-US" dirty="0">
              <a:latin typeface="Arial" pitchFamily="34" charset="0"/>
            </a:endParaRPr>
          </a:p>
          <a:p>
            <a:pPr eaLnBrk="1" hangingPunct="1"/>
            <a:r>
              <a:rPr lang="fr-BE" altLang="en-US" dirty="0">
                <a:latin typeface="Arial" pitchFamily="34" charset="0"/>
              </a:rPr>
              <a:t>EU </a:t>
            </a:r>
            <a:r>
              <a:rPr lang="fr-BE" altLang="en-US" dirty="0" err="1">
                <a:latin typeface="Arial" pitchFamily="34" charset="0"/>
              </a:rPr>
              <a:t>approach</a:t>
            </a:r>
            <a:r>
              <a:rPr lang="fr-BE" altLang="en-US" dirty="0">
                <a:latin typeface="Arial" pitchFamily="34" charset="0"/>
              </a:rPr>
              <a:t> not in </a:t>
            </a:r>
            <a:r>
              <a:rPr lang="fr-BE" altLang="en-US" dirty="0" err="1">
                <a:latin typeface="Arial" pitchFamily="34" charset="0"/>
              </a:rPr>
              <a:t>favour</a:t>
            </a:r>
            <a:r>
              <a:rPr lang="fr-BE" altLang="en-US" dirty="0">
                <a:latin typeface="Arial" pitchFamily="34" charset="0"/>
              </a:rPr>
              <a:t> of </a:t>
            </a:r>
            <a:r>
              <a:rPr lang="fr-BE" altLang="en-US" dirty="0" err="1">
                <a:latin typeface="Arial" pitchFamily="34" charset="0"/>
              </a:rPr>
              <a:t>interest</a:t>
            </a:r>
            <a:r>
              <a:rPr lang="fr-BE" altLang="en-US" dirty="0">
                <a:latin typeface="Arial" pitchFamily="34" charset="0"/>
              </a:rPr>
              <a:t> rate </a:t>
            </a:r>
            <a:r>
              <a:rPr lang="fr-BE" altLang="en-US" dirty="0" err="1">
                <a:latin typeface="Arial" pitchFamily="34" charset="0"/>
              </a:rPr>
              <a:t>subsidy</a:t>
            </a:r>
            <a:r>
              <a:rPr lang="fr-BE" altLang="en-US" dirty="0">
                <a:latin typeface="Arial" pitchFamily="34" charset="0"/>
              </a:rPr>
              <a:t> and </a:t>
            </a:r>
            <a:r>
              <a:rPr lang="fr-BE" altLang="en-US" dirty="0" err="1">
                <a:latin typeface="Arial" pitchFamily="34" charset="0"/>
              </a:rPr>
              <a:t>explain</a:t>
            </a:r>
            <a:r>
              <a:rPr lang="fr-BE" altLang="en-US" dirty="0">
                <a:latin typeface="Arial" pitchFamily="34" charset="0"/>
              </a:rPr>
              <a:t> </a:t>
            </a:r>
            <a:r>
              <a:rPr lang="fr-BE" altLang="en-US" dirty="0" err="1">
                <a:latin typeface="Arial" pitchFamily="34" charset="0"/>
              </a:rPr>
              <a:t>why</a:t>
            </a:r>
            <a:endParaRPr lang="fr-BE" altLang="en-US" dirty="0">
              <a:latin typeface="Arial" pitchFamily="34" charset="0"/>
            </a:endParaRPr>
          </a:p>
          <a:p>
            <a:pPr eaLnBrk="1" hangingPunct="1"/>
            <a:endParaRPr lang="fr-BE" altLang="en-US" dirty="0">
              <a:latin typeface="Arial" pitchFamily="34" charset="0"/>
            </a:endParaRPr>
          </a:p>
          <a:p>
            <a:pPr eaLnBrk="1" hangingPunct="1"/>
            <a:r>
              <a:rPr lang="fr-BE" altLang="en-US" dirty="0" err="1">
                <a:latin typeface="Arial" pitchFamily="34" charset="0"/>
              </a:rPr>
              <a:t>Explain</a:t>
            </a:r>
            <a:r>
              <a:rPr lang="fr-BE" altLang="en-US" dirty="0">
                <a:latin typeface="Arial" pitchFamily="34" charset="0"/>
              </a:rPr>
              <a:t> </a:t>
            </a:r>
            <a:r>
              <a:rPr lang="fr-BE" altLang="en-US" dirty="0" err="1">
                <a:latin typeface="Arial" pitchFamily="34" charset="0"/>
              </a:rPr>
              <a:t>well</a:t>
            </a:r>
            <a:r>
              <a:rPr lang="fr-BE" altLang="en-US" dirty="0">
                <a:latin typeface="Arial" pitchFamily="34" charset="0"/>
              </a:rPr>
              <a:t> the </a:t>
            </a:r>
            <a:r>
              <a:rPr lang="fr-BE" altLang="en-US" dirty="0" err="1">
                <a:latin typeface="Arial" pitchFamily="34" charset="0"/>
              </a:rPr>
              <a:t>difference</a:t>
            </a:r>
            <a:r>
              <a:rPr lang="fr-BE" altLang="en-US" dirty="0">
                <a:latin typeface="Arial" pitchFamily="34" charset="0"/>
              </a:rPr>
              <a:t> </a:t>
            </a:r>
            <a:r>
              <a:rPr lang="fr-BE" altLang="en-US" dirty="0" err="1">
                <a:latin typeface="Arial" pitchFamily="34" charset="0"/>
              </a:rPr>
              <a:t>between</a:t>
            </a:r>
            <a:r>
              <a:rPr lang="fr-BE" altLang="en-US" dirty="0">
                <a:latin typeface="Arial" pitchFamily="34" charset="0"/>
              </a:rPr>
              <a:t> </a:t>
            </a:r>
            <a:r>
              <a:rPr lang="fr-BE" altLang="en-US" dirty="0" err="1">
                <a:latin typeface="Arial" pitchFamily="34" charset="0"/>
              </a:rPr>
              <a:t>risk</a:t>
            </a:r>
            <a:r>
              <a:rPr lang="fr-BE" altLang="en-US" dirty="0">
                <a:latin typeface="Arial" pitchFamily="34" charset="0"/>
              </a:rPr>
              <a:t> capital and a </a:t>
            </a:r>
            <a:r>
              <a:rPr lang="fr-BE" altLang="en-US" dirty="0" err="1">
                <a:latin typeface="Arial" pitchFamily="34" charset="0"/>
              </a:rPr>
              <a:t>guarantee</a:t>
            </a:r>
            <a:endParaRPr lang="en-GB" altLang="en-US" dirty="0">
              <a:latin typeface="Arial" pitchFamily="34" charset="0"/>
            </a:endParaRPr>
          </a:p>
        </p:txBody>
      </p:sp>
      <p:sp>
        <p:nvSpPr>
          <p:cNvPr id="242692" name="Slide Number Placeholder 3"/>
          <p:cNvSpPr>
            <a:spLocks noGrp="1"/>
          </p:cNvSpPr>
          <p:nvPr>
            <p:ph type="sldNum" sz="quarter" idx="5"/>
          </p:nvPr>
        </p:nvSpPr>
        <p:spPr/>
        <p:txBody>
          <a:bodyPr/>
          <a:lstStyle>
            <a:lvl1pPr eaLnBrk="0" hangingPunct="0">
              <a:spcBef>
                <a:spcPct val="30000"/>
              </a:spcBef>
              <a:defRPr sz="1200">
                <a:solidFill>
                  <a:schemeClr val="tx1"/>
                </a:solidFill>
                <a:latin typeface="Arial" pitchFamily="34" charset="0"/>
              </a:defRPr>
            </a:lvl1pPr>
            <a:lvl2pPr marL="731806" indent="-281464" eaLnBrk="0" hangingPunct="0">
              <a:spcBef>
                <a:spcPct val="30000"/>
              </a:spcBef>
              <a:defRPr sz="1200">
                <a:solidFill>
                  <a:schemeClr val="tx1"/>
                </a:solidFill>
                <a:latin typeface="Arial" pitchFamily="34" charset="0"/>
              </a:defRPr>
            </a:lvl2pPr>
            <a:lvl3pPr marL="1125855" indent="-225171" eaLnBrk="0" hangingPunct="0">
              <a:spcBef>
                <a:spcPct val="30000"/>
              </a:spcBef>
              <a:defRPr sz="1200">
                <a:solidFill>
                  <a:schemeClr val="tx1"/>
                </a:solidFill>
                <a:latin typeface="Arial" pitchFamily="34" charset="0"/>
              </a:defRPr>
            </a:lvl3pPr>
            <a:lvl4pPr marL="1577761" indent="-225171" eaLnBrk="0" hangingPunct="0">
              <a:spcBef>
                <a:spcPct val="30000"/>
              </a:spcBef>
              <a:defRPr sz="1200">
                <a:solidFill>
                  <a:schemeClr val="tx1"/>
                </a:solidFill>
                <a:latin typeface="Arial" pitchFamily="34" charset="0"/>
              </a:defRPr>
            </a:lvl4pPr>
            <a:lvl5pPr marL="2028103" indent="-225171" eaLnBrk="0" hangingPunct="0">
              <a:spcBef>
                <a:spcPct val="30000"/>
              </a:spcBef>
              <a:defRPr sz="1200">
                <a:solidFill>
                  <a:schemeClr val="tx1"/>
                </a:solidFill>
                <a:latin typeface="Arial" pitchFamily="34" charset="0"/>
              </a:defRPr>
            </a:lvl5pPr>
            <a:lvl6pPr marL="2478445" indent="-225171" eaLnBrk="0" fontAlgn="base" hangingPunct="0">
              <a:spcBef>
                <a:spcPct val="30000"/>
              </a:spcBef>
              <a:spcAft>
                <a:spcPct val="0"/>
              </a:spcAft>
              <a:defRPr sz="1200">
                <a:solidFill>
                  <a:schemeClr val="tx1"/>
                </a:solidFill>
                <a:latin typeface="Arial" pitchFamily="34" charset="0"/>
              </a:defRPr>
            </a:lvl6pPr>
            <a:lvl7pPr marL="2928787" indent="-225171" eaLnBrk="0" fontAlgn="base" hangingPunct="0">
              <a:spcBef>
                <a:spcPct val="30000"/>
              </a:spcBef>
              <a:spcAft>
                <a:spcPct val="0"/>
              </a:spcAft>
              <a:defRPr sz="1200">
                <a:solidFill>
                  <a:schemeClr val="tx1"/>
                </a:solidFill>
                <a:latin typeface="Arial" pitchFamily="34" charset="0"/>
              </a:defRPr>
            </a:lvl7pPr>
            <a:lvl8pPr marL="3379129" indent="-225171" eaLnBrk="0" fontAlgn="base" hangingPunct="0">
              <a:spcBef>
                <a:spcPct val="30000"/>
              </a:spcBef>
              <a:spcAft>
                <a:spcPct val="0"/>
              </a:spcAft>
              <a:defRPr sz="1200">
                <a:solidFill>
                  <a:schemeClr val="tx1"/>
                </a:solidFill>
                <a:latin typeface="Arial" pitchFamily="34" charset="0"/>
              </a:defRPr>
            </a:lvl8pPr>
            <a:lvl9pPr marL="3829471" indent="-225171"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defRPr/>
            </a:pPr>
            <a:fld id="{22C42788-C8F1-4E6B-BED6-AE4CF958CA67}" type="slidenum">
              <a:rPr lang="en-GB" altLang="en-US" smtClean="0"/>
              <a:pPr eaLnBrk="1" hangingPunct="1">
                <a:spcBef>
                  <a:spcPct val="0"/>
                </a:spcBef>
                <a:defRPr/>
              </a:pPr>
              <a:t>15</a:t>
            </a:fld>
            <a:endParaRPr lang="en-GB" altLang="en-US"/>
          </a:p>
        </p:txBody>
      </p:sp>
    </p:spTree>
    <p:extLst>
      <p:ext uri="{BB962C8B-B14F-4D97-AF65-F5344CB8AC3E}">
        <p14:creationId xmlns:p14="http://schemas.microsoft.com/office/powerpoint/2010/main" val="37138764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39EFB46E-F2BF-4021-8784-60A64E706923}" type="slidenum">
              <a:rPr lang="en-GB" smtClean="0"/>
              <a:pPr>
                <a:defRPr/>
              </a:pPr>
              <a:t>16</a:t>
            </a:fld>
            <a:endParaRPr lang="en-GB"/>
          </a:p>
        </p:txBody>
      </p:sp>
    </p:spTree>
    <p:extLst>
      <p:ext uri="{BB962C8B-B14F-4D97-AF65-F5344CB8AC3E}">
        <p14:creationId xmlns:p14="http://schemas.microsoft.com/office/powerpoint/2010/main" val="29856867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 name="Shape 113"/>
          <p:cNvSpPr>
            <a:spLocks noGrp="1" noRot="1" noChangeAspect="1"/>
          </p:cNvSpPr>
          <p:nvPr>
            <p:ph type="sldImg"/>
          </p:nvPr>
        </p:nvSpPr>
        <p:spPr>
          <a:prstGeom prst="rect">
            <a:avLst/>
          </a:prstGeom>
        </p:spPr>
        <p:txBody>
          <a:bodyPr/>
          <a:lstStyle/>
          <a:p>
            <a:endParaRPr/>
          </a:p>
        </p:txBody>
      </p:sp>
      <p:sp>
        <p:nvSpPr>
          <p:cNvPr id="114" name="Shape 114"/>
          <p:cNvSpPr>
            <a:spLocks noGrp="1"/>
          </p:cNvSpPr>
          <p:nvPr>
            <p:ph type="body" sz="quarter" idx="1"/>
          </p:nvPr>
        </p:nvSpPr>
        <p:spPr>
          <a:prstGeom prst="rect">
            <a:avLst/>
          </a:prstGeom>
        </p:spPr>
        <p:txBody>
          <a:bodyPr/>
          <a:lstStyle/>
          <a:p>
            <a:r>
              <a:t>The EU's ambitious investment plan will encourage investment in our partner countries in Africa and in the EU Neighbourhood region. It will promote inclusive growth, job creation, and sustainable development and so to tackle some of the root causes of irregular migration. The EIP is adapted to the specific needs of partner countries and builds on the very successful model used  within the EU through the "Juncker Plan" that has provided already more than 200€ billion of investment. </a:t>
            </a:r>
          </a:p>
          <a:p>
            <a:endParaRPr/>
          </a:p>
          <a:p>
            <a:r>
              <a:t>A particular focus will be given to those fragile countries where private financial flows have declined across developing countries since the 2008 financial crisis. Only 6% of the overall FDI to development goes to Fragile countries 2012.  Of those investment as ,much as 72% is concentrated in ten resource-rich countries .</a:t>
            </a:r>
          </a:p>
        </p:txBody>
      </p:sp>
    </p:spTree>
    <p:extLst>
      <p:ext uri="{BB962C8B-B14F-4D97-AF65-F5344CB8AC3E}">
        <p14:creationId xmlns:p14="http://schemas.microsoft.com/office/powerpoint/2010/main" val="6838360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endParaRPr lang="en-GB" dirty="0"/>
          </a:p>
          <a:p>
            <a:pPr lvl="1"/>
            <a:endParaRPr lang="en-GB" sz="1600" dirty="0">
              <a:solidFill>
                <a:schemeClr val="tx2"/>
              </a:solidFill>
              <a:latin typeface="Verdana" panose="020B0604030504040204" pitchFamily="34" charset="0"/>
              <a:ea typeface="Verdana" panose="020B0604030504040204" pitchFamily="34" charset="0"/>
              <a:cs typeface="Verdana" panose="020B0604030504040204" pitchFamily="34" charset="0"/>
            </a:endParaRPr>
          </a:p>
          <a:p>
            <a:endParaRPr lang="en-GB" dirty="0"/>
          </a:p>
        </p:txBody>
      </p:sp>
      <p:sp>
        <p:nvSpPr>
          <p:cNvPr id="4" name="Slide Number Placeholder 3"/>
          <p:cNvSpPr>
            <a:spLocks noGrp="1"/>
          </p:cNvSpPr>
          <p:nvPr>
            <p:ph type="sldNum" sz="quarter" idx="10"/>
          </p:nvPr>
        </p:nvSpPr>
        <p:spPr/>
        <p:txBody>
          <a:bodyPr/>
          <a:lstStyle/>
          <a:p>
            <a:fld id="{3809E9BC-9D9E-40DE-ACF0-34E1EDFE9ED3}" type="slidenum">
              <a:rPr lang="en-GB" altLang="en-US" smtClean="0"/>
              <a:pPr/>
              <a:t>19</a:t>
            </a:fld>
            <a:endParaRPr lang="en-GB" altLang="en-US" dirty="0"/>
          </a:p>
        </p:txBody>
      </p:sp>
    </p:spTree>
    <p:extLst>
      <p:ext uri="{BB962C8B-B14F-4D97-AF65-F5344CB8AC3E}">
        <p14:creationId xmlns:p14="http://schemas.microsoft.com/office/powerpoint/2010/main" val="36560167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Partial first-loss guarantee for investments (in credit or equity) by eligible counterparts such as international financial institutions, development banks and private sector investors</a:t>
            </a:r>
          </a:p>
          <a:p>
            <a:endParaRPr lang="en-GB" dirty="0"/>
          </a:p>
          <a:p>
            <a:r>
              <a:rPr lang="en-GB" dirty="0"/>
              <a:t>Will leverage additional financing, in particular from </a:t>
            </a:r>
            <a:r>
              <a:rPr lang="en-GB" b="1" dirty="0"/>
              <a:t>private investors</a:t>
            </a:r>
            <a:r>
              <a:rPr lang="en-GB" dirty="0"/>
              <a:t>, by reducing risk. </a:t>
            </a:r>
          </a:p>
          <a:p>
            <a:endParaRPr lang="en-GB" dirty="0"/>
          </a:p>
          <a:p>
            <a:r>
              <a:rPr lang="en-GB" dirty="0"/>
              <a:t>The EFSD guarantee fund will </a:t>
            </a:r>
            <a:r>
              <a:rPr lang="en-GB" b="1" dirty="0"/>
              <a:t>provide the liquidity </a:t>
            </a:r>
            <a:r>
              <a:rPr lang="en-GB" dirty="0"/>
              <a:t>in case the EFSD guarantee is called upon to cover for losses occurred under the guarantee agreements. </a:t>
            </a:r>
          </a:p>
          <a:p>
            <a:endParaRPr lang="en-GB" dirty="0"/>
          </a:p>
          <a:p>
            <a:r>
              <a:rPr lang="en-GB" dirty="0"/>
              <a:t>Will be endowed by the </a:t>
            </a:r>
            <a:r>
              <a:rPr lang="en-GB" b="1" dirty="0"/>
              <a:t>EU budget and the EDF </a:t>
            </a:r>
            <a:r>
              <a:rPr lang="en-GB" dirty="0"/>
              <a:t>as well as possibly other contributors. </a:t>
            </a:r>
          </a:p>
          <a:p>
            <a:endParaRPr lang="en-GB" dirty="0"/>
          </a:p>
          <a:p>
            <a:endParaRPr lang="en-GB" dirty="0"/>
          </a:p>
        </p:txBody>
      </p:sp>
      <p:sp>
        <p:nvSpPr>
          <p:cNvPr id="4" name="Slide Number Placeholder 3"/>
          <p:cNvSpPr>
            <a:spLocks noGrp="1"/>
          </p:cNvSpPr>
          <p:nvPr>
            <p:ph type="sldNum" sz="quarter" idx="10"/>
          </p:nvPr>
        </p:nvSpPr>
        <p:spPr/>
        <p:txBody>
          <a:bodyPr/>
          <a:lstStyle/>
          <a:p>
            <a:fld id="{3809E9BC-9D9E-40DE-ACF0-34E1EDFE9ED3}" type="slidenum">
              <a:rPr lang="en-GB" altLang="en-US" smtClean="0"/>
              <a:pPr/>
              <a:t>20</a:t>
            </a:fld>
            <a:endParaRPr lang="en-GB" altLang="en-US" dirty="0"/>
          </a:p>
        </p:txBody>
      </p:sp>
    </p:spTree>
    <p:extLst>
      <p:ext uri="{BB962C8B-B14F-4D97-AF65-F5344CB8AC3E}">
        <p14:creationId xmlns:p14="http://schemas.microsoft.com/office/powerpoint/2010/main" val="40489285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r>
              <a:rPr lang="en-GB" dirty="0"/>
              <a:t>Global investment gap</a:t>
            </a:r>
          </a:p>
          <a:p>
            <a:r>
              <a:rPr lang="en-GB" dirty="0"/>
              <a:t>Currently Africa invests 23.5 per cent of GDP but that would need to increase to 37 per cent otherwise it will face an investment gap of US$11.4 trillion by 2040. Africa’s domestic private sector will struggle to finance this shortfall alone, and realistically will only be able to contribute up to US$1.8 trillion of the gap.</a:t>
            </a:r>
          </a:p>
          <a:p>
            <a:endParaRPr lang="en-GB" dirty="0"/>
          </a:p>
        </p:txBody>
      </p:sp>
      <p:sp>
        <p:nvSpPr>
          <p:cNvPr id="4" name="Slide Number Placeholder 3"/>
          <p:cNvSpPr>
            <a:spLocks noGrp="1"/>
          </p:cNvSpPr>
          <p:nvPr>
            <p:ph type="sldNum" sz="quarter" idx="10"/>
          </p:nvPr>
        </p:nvSpPr>
        <p:spPr/>
        <p:txBody>
          <a:bodyPr/>
          <a:lstStyle/>
          <a:p>
            <a:fld id="{5E16EC1E-77E3-423D-BE6F-73EC0F70EA44}" type="slidenum">
              <a:rPr lang="en-GB" smtClean="0"/>
              <a:pPr/>
              <a:t>2</a:t>
            </a:fld>
            <a:endParaRPr lang="en-GB"/>
          </a:p>
        </p:txBody>
      </p:sp>
    </p:spTree>
    <p:extLst>
      <p:ext uri="{BB962C8B-B14F-4D97-AF65-F5344CB8AC3E}">
        <p14:creationId xmlns:p14="http://schemas.microsoft.com/office/powerpoint/2010/main" val="5916938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687664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endParaRPr lang="en-GB" dirty="0"/>
          </a:p>
          <a:p>
            <a:pPr lvl="1"/>
            <a:endParaRPr lang="en-GB" sz="1600" dirty="0">
              <a:solidFill>
                <a:schemeClr val="tx2"/>
              </a:solidFill>
              <a:latin typeface="Verdana" panose="020B0604030504040204" pitchFamily="34" charset="0"/>
              <a:ea typeface="Verdana" panose="020B0604030504040204" pitchFamily="34" charset="0"/>
              <a:cs typeface="Verdana" panose="020B0604030504040204" pitchFamily="34" charset="0"/>
            </a:endParaRPr>
          </a:p>
          <a:p>
            <a:endParaRPr lang="en-GB" dirty="0"/>
          </a:p>
        </p:txBody>
      </p:sp>
      <p:sp>
        <p:nvSpPr>
          <p:cNvPr id="4" name="Slide Number Placeholder 3"/>
          <p:cNvSpPr>
            <a:spLocks noGrp="1"/>
          </p:cNvSpPr>
          <p:nvPr>
            <p:ph type="sldNum" sz="quarter" idx="10"/>
          </p:nvPr>
        </p:nvSpPr>
        <p:spPr/>
        <p:txBody>
          <a:bodyPr/>
          <a:lstStyle/>
          <a:p>
            <a:fld id="{3809E9BC-9D9E-40DE-ACF0-34E1EDFE9ED3}" type="slidenum">
              <a:rPr lang="en-GB" altLang="en-US" smtClean="0"/>
              <a:pPr/>
              <a:t>22</a:t>
            </a:fld>
            <a:endParaRPr lang="en-GB" altLang="en-US" dirty="0"/>
          </a:p>
        </p:txBody>
      </p:sp>
    </p:spTree>
    <p:extLst>
      <p:ext uri="{BB962C8B-B14F-4D97-AF65-F5344CB8AC3E}">
        <p14:creationId xmlns:p14="http://schemas.microsoft.com/office/powerpoint/2010/main" val="4366609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809E9BC-9D9E-40DE-ACF0-34E1EDFE9ED3}" type="slidenum">
              <a:rPr lang="en-GB" altLang="en-US" smtClean="0"/>
              <a:pPr/>
              <a:t>23</a:t>
            </a:fld>
            <a:endParaRPr lang="en-GB" altLang="en-US" dirty="0"/>
          </a:p>
        </p:txBody>
      </p:sp>
    </p:spTree>
    <p:extLst>
      <p:ext uri="{BB962C8B-B14F-4D97-AF65-F5344CB8AC3E}">
        <p14:creationId xmlns:p14="http://schemas.microsoft.com/office/powerpoint/2010/main" val="2034265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 name="Shape 135"/>
          <p:cNvSpPr>
            <a:spLocks noGrp="1" noRot="1" noChangeAspect="1"/>
          </p:cNvSpPr>
          <p:nvPr>
            <p:ph type="sldImg"/>
          </p:nvPr>
        </p:nvSpPr>
        <p:spPr>
          <a:prstGeom prst="rect">
            <a:avLst/>
          </a:prstGeom>
        </p:spPr>
        <p:txBody>
          <a:bodyPr/>
          <a:lstStyle/>
          <a:p>
            <a:endParaRPr/>
          </a:p>
        </p:txBody>
      </p:sp>
      <p:sp>
        <p:nvSpPr>
          <p:cNvPr id="136" name="Shape 136"/>
          <p:cNvSpPr>
            <a:spLocks noGrp="1"/>
          </p:cNvSpPr>
          <p:nvPr>
            <p:ph type="body" sz="quarter" idx="1"/>
          </p:nvPr>
        </p:nvSpPr>
        <p:spPr>
          <a:prstGeom prst="rect">
            <a:avLst/>
          </a:prstGeom>
        </p:spPr>
        <p:txBody>
          <a:bodyPr/>
          <a:lstStyle/>
          <a:p>
            <a:pPr algn="just">
              <a:defRPr>
                <a:latin typeface="Arial"/>
                <a:ea typeface="Arial"/>
                <a:cs typeface="Arial"/>
                <a:sym typeface="Arial"/>
              </a:defRPr>
            </a:pPr>
            <a:r>
              <a:rPr dirty="0"/>
              <a:t>The External Investment Plan was adopted on 28 September 2017.</a:t>
            </a:r>
          </a:p>
          <a:p>
            <a:pPr algn="just">
              <a:defRPr>
                <a:latin typeface="Arial"/>
                <a:ea typeface="Arial"/>
                <a:cs typeface="Arial"/>
                <a:sym typeface="Arial"/>
              </a:defRPr>
            </a:pPr>
            <a:r>
              <a:rPr dirty="0"/>
              <a:t> </a:t>
            </a:r>
          </a:p>
          <a:p>
            <a:pPr algn="just">
              <a:defRPr>
                <a:latin typeface="Arial"/>
                <a:ea typeface="Arial"/>
                <a:cs typeface="Arial"/>
                <a:sym typeface="Arial"/>
              </a:defRPr>
            </a:pPr>
            <a:r>
              <a:rPr dirty="0"/>
              <a:t>It is based on three pillars working hand in hand: (1) the new European Fund for Sustainable Development (EFSD); (2) stepping up technical assistance, and (3) supporting reforms and economic governance to improve the investment climate and business environment. </a:t>
            </a:r>
          </a:p>
          <a:p>
            <a:pPr algn="just">
              <a:defRPr>
                <a:latin typeface="Arial"/>
                <a:ea typeface="Arial"/>
                <a:cs typeface="Arial"/>
                <a:sym typeface="Arial"/>
              </a:defRPr>
            </a:pPr>
            <a:r>
              <a:rPr dirty="0"/>
              <a:t> </a:t>
            </a:r>
          </a:p>
          <a:p>
            <a:pPr algn="just">
              <a:defRPr>
                <a:latin typeface="Arial"/>
                <a:ea typeface="Arial"/>
                <a:cs typeface="Arial"/>
                <a:sym typeface="Arial"/>
              </a:defRPr>
            </a:pPr>
            <a:r>
              <a:rPr dirty="0"/>
              <a:t>It is promoting job creation to enable young jobseekers to make a living in their country of origin, so to alleviate some of the root causes of migration.</a:t>
            </a:r>
          </a:p>
          <a:p>
            <a:pPr algn="just">
              <a:defRPr>
                <a:latin typeface="Arial"/>
                <a:ea typeface="Arial"/>
                <a:cs typeface="Arial"/>
                <a:sym typeface="Arial"/>
              </a:defRPr>
            </a:pPr>
            <a:endParaRPr dirty="0"/>
          </a:p>
          <a:p>
            <a:pPr algn="just">
              <a:defRPr>
                <a:latin typeface="Arial"/>
                <a:ea typeface="Arial"/>
                <a:cs typeface="Arial"/>
                <a:sym typeface="Arial"/>
              </a:defRPr>
            </a:pPr>
            <a:r>
              <a:rPr dirty="0"/>
              <a:t>The External Investment Plan provides for the first time a specific, coherent framework to promote investment,</a:t>
            </a:r>
          </a:p>
          <a:p>
            <a:pPr algn="just">
              <a:defRPr>
                <a:latin typeface="Arial"/>
                <a:ea typeface="Arial"/>
                <a:cs typeface="Arial"/>
                <a:sym typeface="Arial"/>
              </a:defRPr>
            </a:pPr>
            <a:r>
              <a:rPr dirty="0"/>
              <a:t>…and is leveraging up to EUR 44 billion of financing from Financing Institutions (FIs) and the private sector.</a:t>
            </a:r>
          </a:p>
          <a:p>
            <a:pPr algn="just">
              <a:defRPr>
                <a:solidFill>
                  <a:srgbClr val="1F497D"/>
                </a:solidFill>
                <a:latin typeface="Arial"/>
                <a:ea typeface="Arial"/>
                <a:cs typeface="Arial"/>
                <a:sym typeface="Arial"/>
              </a:defRPr>
            </a:pPr>
            <a:endParaRPr dirty="0"/>
          </a:p>
          <a:p>
            <a:pPr algn="just">
              <a:defRPr>
                <a:latin typeface="Arial"/>
                <a:ea typeface="Arial"/>
                <a:cs typeface="Arial"/>
                <a:sym typeface="Arial"/>
              </a:defRPr>
            </a:pPr>
            <a:r>
              <a:rPr dirty="0"/>
              <a:t>Provides a specific, coherent overall framework to promote investment, leveraging funds from the EU, its Member States (MS) and other donors and financing from Financing Institutions (FIs) and the private sector.</a:t>
            </a:r>
          </a:p>
          <a:p>
            <a:pPr algn="just">
              <a:defRPr b="1">
                <a:solidFill>
                  <a:srgbClr val="1F497D"/>
                </a:solidFill>
                <a:latin typeface="Arial"/>
                <a:ea typeface="Arial"/>
                <a:cs typeface="Arial"/>
                <a:sym typeface="Arial"/>
              </a:defRPr>
            </a:pPr>
            <a:endParaRPr dirty="0"/>
          </a:p>
          <a:p>
            <a:pPr algn="just">
              <a:defRPr>
                <a:latin typeface="Arial"/>
                <a:ea typeface="Arial"/>
                <a:cs typeface="Arial"/>
                <a:sym typeface="Arial"/>
              </a:defRPr>
            </a:pPr>
            <a:r>
              <a:rPr dirty="0"/>
              <a:t>in our partner countries, by building on our country and regional-level political and policy dialogue, on EU cooperation instruments and by providing analysis on investment constraints, with our Delegations in the lead. This pillar will ensure synergies with relevant EU external actions and policies, such as on good governance, migration, economic diplomacy and Economic Partnership Agreements as well as coordination with other partners' interventions, in particular Member States. </a:t>
            </a:r>
            <a:endParaRPr lang="en-GB" dirty="0"/>
          </a:p>
          <a:p>
            <a:pPr algn="just">
              <a:defRPr>
                <a:latin typeface="Arial"/>
                <a:ea typeface="Arial"/>
                <a:cs typeface="Arial"/>
                <a:sym typeface="Arial"/>
              </a:defRPr>
            </a:pPr>
            <a:endParaRPr lang="en-GB" dirty="0"/>
          </a:p>
          <a:p>
            <a:pPr algn="just" defTabSz="914297">
              <a:defRPr>
                <a:latin typeface="Arial"/>
                <a:ea typeface="Arial"/>
                <a:cs typeface="Arial"/>
                <a:sym typeface="Arial"/>
              </a:defRPr>
            </a:pPr>
            <a:r>
              <a:rPr lang="en-GB" dirty="0">
                <a:sym typeface="Arial"/>
              </a:rPr>
              <a:t>A dedicated web portal will be operational shortly. It will serve as 'one-stop-shop' to those interested in being involved with the EIP. The web  portal will be the first point of entry for requests to access the EFSD and technical assistance and it will also provide information on ongoing actions under EFSD in Africa and the Neighbourhood.</a:t>
            </a:r>
          </a:p>
          <a:p>
            <a:pPr algn="just">
              <a:defRPr>
                <a:latin typeface="Arial"/>
                <a:ea typeface="Arial"/>
                <a:cs typeface="Arial"/>
                <a:sym typeface="Arial"/>
              </a:defRPr>
            </a:pPr>
            <a:endParaRPr dirty="0"/>
          </a:p>
        </p:txBody>
      </p:sp>
    </p:spTree>
    <p:extLst>
      <p:ext uri="{BB962C8B-B14F-4D97-AF65-F5344CB8AC3E}">
        <p14:creationId xmlns:p14="http://schemas.microsoft.com/office/powerpoint/2010/main" val="42408987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809E9BC-9D9E-40DE-ACF0-34E1EDFE9ED3}" type="slidenum">
              <a:rPr lang="en-GB" altLang="en-US" smtClean="0"/>
              <a:pPr/>
              <a:t>26</a:t>
            </a:fld>
            <a:endParaRPr lang="en-GB" altLang="en-US"/>
          </a:p>
        </p:txBody>
      </p:sp>
    </p:spTree>
    <p:extLst>
      <p:ext uri="{BB962C8B-B14F-4D97-AF65-F5344CB8AC3E}">
        <p14:creationId xmlns:p14="http://schemas.microsoft.com/office/powerpoint/2010/main" val="40865724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Shape 320"/>
          <p:cNvSpPr>
            <a:spLocks noGrp="1" noRot="1" noChangeAspect="1"/>
          </p:cNvSpPr>
          <p:nvPr>
            <p:ph type="sldImg"/>
          </p:nvPr>
        </p:nvSpPr>
        <p:spPr>
          <a:prstGeom prst="rect">
            <a:avLst/>
          </a:prstGeom>
        </p:spPr>
        <p:txBody>
          <a:bodyPr/>
          <a:lstStyle/>
          <a:p>
            <a:endParaRPr/>
          </a:p>
        </p:txBody>
      </p:sp>
      <p:sp>
        <p:nvSpPr>
          <p:cNvPr id="321" name="Shape 321"/>
          <p:cNvSpPr>
            <a:spLocks noGrp="1"/>
          </p:cNvSpPr>
          <p:nvPr>
            <p:ph type="body" sz="quarter" idx="1"/>
          </p:nvPr>
        </p:nvSpPr>
        <p:spPr>
          <a:prstGeom prst="rect">
            <a:avLst/>
          </a:prstGeom>
        </p:spPr>
        <p:txBody>
          <a:bodyPr/>
          <a:lstStyle/>
          <a:p>
            <a:pPr>
              <a:buSzPct val="100000"/>
              <a:buChar char="-"/>
            </a:pPr>
            <a:endParaRPr dirty="0"/>
          </a:p>
          <a:p>
            <a:r>
              <a:rPr dirty="0"/>
              <a:t>TA:</a:t>
            </a:r>
          </a:p>
          <a:p>
            <a:r>
              <a:rPr dirty="0"/>
              <a:t>- to be used as a bridge between (sector) policy dialogue and investment (two ways)</a:t>
            </a:r>
          </a:p>
          <a:p>
            <a:r>
              <a:rPr dirty="0"/>
              <a:t>	* investment informing reform agenda (and TA to support the elaboration or implementation of the reforms agenda)</a:t>
            </a:r>
          </a:p>
          <a:p>
            <a:r>
              <a:rPr dirty="0"/>
              <a:t>	* reform agenda addressing key issues in sectors of high investment needs</a:t>
            </a:r>
          </a:p>
          <a:p>
            <a:r>
              <a:rPr dirty="0"/>
              <a:t>to be used to build capacity // reform per se is not enough // passing a law or regulation is not a guarantee that it will be implemented </a:t>
            </a:r>
          </a:p>
          <a:p>
            <a:endParaRPr dirty="0"/>
          </a:p>
          <a:p>
            <a:r>
              <a:rPr dirty="0"/>
              <a:t>Technical assistance for project preparation can be requested and financed via pillar 1. In the last years more than 500 million EUR have been made available via the EU blending facilities to finance project preparation or support for project implementation. It is expected that at least a similar amount will be used in the next years via the two regional platforms in this regard.</a:t>
            </a:r>
          </a:p>
          <a:p>
            <a:r>
              <a:rPr dirty="0"/>
              <a:t>In addition technical assistance to improve the investment climate and broader policy environment in partner countries will be financed via cooperation </a:t>
            </a:r>
            <a:r>
              <a:rPr dirty="0" err="1"/>
              <a:t>programmes</a:t>
            </a:r>
            <a:r>
              <a:rPr dirty="0"/>
              <a:t> which are part of pillar 3. The Commission with EEAS and EU delegations will ensure a close coordination and integrated approach in this regard.</a:t>
            </a:r>
          </a:p>
          <a:p>
            <a:endParaRPr dirty="0"/>
          </a:p>
          <a:p>
            <a:endParaRPr dirty="0"/>
          </a:p>
          <a:p>
            <a:r>
              <a:rPr dirty="0"/>
              <a:t>Technical Assistance for Pillar 3</a:t>
            </a:r>
          </a:p>
          <a:p>
            <a:endParaRPr dirty="0"/>
          </a:p>
          <a:p>
            <a:r>
              <a:rPr dirty="0"/>
              <a:t>- Integrated approach to address the macro (policies and regulation), </a:t>
            </a:r>
            <a:r>
              <a:rPr dirty="0" err="1"/>
              <a:t>meso</a:t>
            </a:r>
            <a:r>
              <a:rPr dirty="0"/>
              <a:t> (intermediary agencies) and micro (enterprise) level.</a:t>
            </a:r>
          </a:p>
          <a:p>
            <a:r>
              <a:rPr dirty="0"/>
              <a:t>- Support to developing effective institutions and legal frameworks.</a:t>
            </a:r>
          </a:p>
          <a:p>
            <a:r>
              <a:rPr dirty="0"/>
              <a:t>- Support to public-private dialogue, business fora, investment/export promotion agencies</a:t>
            </a:r>
          </a:p>
          <a:p>
            <a:pPr>
              <a:buSzPct val="100000"/>
              <a:buChar char="-"/>
            </a:pPr>
            <a:r>
              <a:rPr dirty="0"/>
              <a:t>Promoting access to finance, skills, business development services, market information, infrastructure for SMEs </a:t>
            </a:r>
          </a:p>
          <a:p>
            <a:pPr>
              <a:buSzPct val="100000"/>
              <a:buChar char="-"/>
            </a:pPr>
            <a:endParaRPr dirty="0"/>
          </a:p>
          <a:p>
            <a:r>
              <a:rPr dirty="0"/>
              <a:t>A priority of the EIP is to provide strengthened support for project development. Technical assistance can help local authorities and companies to develop a higher number of bankable projects and make them known to the international investor community. Technical assistance can also support partner countries in developing more effective institutions, legal frameworks, and policies to promote economic stability and inclusive growth. Training through practical policy-oriented courses, hands-on workshops, and seminars strengthens officials' capacity to </a:t>
            </a:r>
            <a:r>
              <a:rPr dirty="0" err="1"/>
              <a:t>analyse</a:t>
            </a:r>
            <a:r>
              <a:rPr dirty="0"/>
              <a:t> economic developments and formulate and implement effective policies.</a:t>
            </a:r>
          </a:p>
        </p:txBody>
      </p:sp>
    </p:spTree>
    <p:extLst>
      <p:ext uri="{BB962C8B-B14F-4D97-AF65-F5344CB8AC3E}">
        <p14:creationId xmlns:p14="http://schemas.microsoft.com/office/powerpoint/2010/main" val="40880091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87638" y="503238"/>
            <a:ext cx="4481512" cy="25209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6441B25-C4D1-47DB-817D-B9C4FC5392FB}" type="slidenum">
              <a:rPr lang="en-GB" smtClean="0"/>
              <a:pPr>
                <a:defRPr/>
              </a:pPr>
              <a:t>28</a:t>
            </a:fld>
            <a:endParaRPr lang="en-GB"/>
          </a:p>
        </p:txBody>
      </p:sp>
    </p:spTree>
    <p:extLst>
      <p:ext uri="{BB962C8B-B14F-4D97-AF65-F5344CB8AC3E}">
        <p14:creationId xmlns:p14="http://schemas.microsoft.com/office/powerpoint/2010/main" val="98656878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 name="Shape 135"/>
          <p:cNvSpPr>
            <a:spLocks noGrp="1" noRot="1" noChangeAspect="1"/>
          </p:cNvSpPr>
          <p:nvPr>
            <p:ph type="sldImg"/>
          </p:nvPr>
        </p:nvSpPr>
        <p:spPr>
          <a:prstGeom prst="rect">
            <a:avLst/>
          </a:prstGeom>
        </p:spPr>
        <p:txBody>
          <a:bodyPr/>
          <a:lstStyle/>
          <a:p>
            <a:endParaRPr/>
          </a:p>
        </p:txBody>
      </p:sp>
      <p:sp>
        <p:nvSpPr>
          <p:cNvPr id="136" name="Shape 136"/>
          <p:cNvSpPr>
            <a:spLocks noGrp="1"/>
          </p:cNvSpPr>
          <p:nvPr>
            <p:ph type="body" sz="quarter" idx="1"/>
          </p:nvPr>
        </p:nvSpPr>
        <p:spPr>
          <a:prstGeom prst="rect">
            <a:avLst/>
          </a:prstGeom>
        </p:spPr>
        <p:txBody>
          <a:bodyPr/>
          <a:lstStyle/>
          <a:p>
            <a:pPr algn="just">
              <a:defRPr>
                <a:latin typeface="Arial"/>
                <a:ea typeface="Arial"/>
                <a:cs typeface="Arial"/>
                <a:sym typeface="Arial"/>
              </a:defRPr>
            </a:pPr>
            <a:r>
              <a:rPr dirty="0"/>
              <a:t>The External Investment Plan was adopted on 28 September 2017.</a:t>
            </a:r>
          </a:p>
          <a:p>
            <a:pPr algn="just">
              <a:defRPr>
                <a:latin typeface="Arial"/>
                <a:ea typeface="Arial"/>
                <a:cs typeface="Arial"/>
                <a:sym typeface="Arial"/>
              </a:defRPr>
            </a:pPr>
            <a:r>
              <a:rPr dirty="0"/>
              <a:t> </a:t>
            </a:r>
          </a:p>
          <a:p>
            <a:pPr algn="just">
              <a:defRPr>
                <a:latin typeface="Arial"/>
                <a:ea typeface="Arial"/>
                <a:cs typeface="Arial"/>
                <a:sym typeface="Arial"/>
              </a:defRPr>
            </a:pPr>
            <a:r>
              <a:rPr dirty="0"/>
              <a:t>It is based on three pillars working hand in hand: (1) the new European Fund for Sustainable Development (EFSD); (2) stepping up technical assistance, and (3) supporting reforms and economic governance to improve the investment climate and business environment. </a:t>
            </a:r>
          </a:p>
          <a:p>
            <a:pPr algn="just">
              <a:defRPr>
                <a:latin typeface="Arial"/>
                <a:ea typeface="Arial"/>
                <a:cs typeface="Arial"/>
                <a:sym typeface="Arial"/>
              </a:defRPr>
            </a:pPr>
            <a:r>
              <a:rPr dirty="0"/>
              <a:t> </a:t>
            </a:r>
          </a:p>
          <a:p>
            <a:pPr algn="just">
              <a:defRPr>
                <a:latin typeface="Arial"/>
                <a:ea typeface="Arial"/>
                <a:cs typeface="Arial"/>
                <a:sym typeface="Arial"/>
              </a:defRPr>
            </a:pPr>
            <a:r>
              <a:rPr dirty="0"/>
              <a:t>It is promoting job creation to enable young jobseekers to make a living in their country of origin, so to alleviate some of the root causes of migration.</a:t>
            </a:r>
          </a:p>
          <a:p>
            <a:pPr algn="just">
              <a:defRPr>
                <a:latin typeface="Arial"/>
                <a:ea typeface="Arial"/>
                <a:cs typeface="Arial"/>
                <a:sym typeface="Arial"/>
              </a:defRPr>
            </a:pPr>
            <a:endParaRPr dirty="0"/>
          </a:p>
          <a:p>
            <a:pPr algn="just">
              <a:defRPr>
                <a:latin typeface="Arial"/>
                <a:ea typeface="Arial"/>
                <a:cs typeface="Arial"/>
                <a:sym typeface="Arial"/>
              </a:defRPr>
            </a:pPr>
            <a:r>
              <a:rPr dirty="0"/>
              <a:t>The External Investment Plan provides for the first time a specific, coherent framework to promote investment,</a:t>
            </a:r>
          </a:p>
          <a:p>
            <a:pPr algn="just">
              <a:defRPr>
                <a:latin typeface="Arial"/>
                <a:ea typeface="Arial"/>
                <a:cs typeface="Arial"/>
                <a:sym typeface="Arial"/>
              </a:defRPr>
            </a:pPr>
            <a:r>
              <a:rPr dirty="0"/>
              <a:t>…and is leveraging up to EUR 44 billion of financing from Financing Institutions (FIs) and the private sector.</a:t>
            </a:r>
          </a:p>
          <a:p>
            <a:pPr algn="just">
              <a:defRPr>
                <a:solidFill>
                  <a:srgbClr val="1F497D"/>
                </a:solidFill>
                <a:latin typeface="Arial"/>
                <a:ea typeface="Arial"/>
                <a:cs typeface="Arial"/>
                <a:sym typeface="Arial"/>
              </a:defRPr>
            </a:pPr>
            <a:endParaRPr dirty="0"/>
          </a:p>
          <a:p>
            <a:pPr algn="just">
              <a:defRPr>
                <a:latin typeface="Arial"/>
                <a:ea typeface="Arial"/>
                <a:cs typeface="Arial"/>
                <a:sym typeface="Arial"/>
              </a:defRPr>
            </a:pPr>
            <a:r>
              <a:rPr dirty="0"/>
              <a:t>Provides a specific, coherent overall framework to promote investment, leveraging funds from the EU, its Member States (MS) and other donors and financing from Financing Institutions (FIs) and the private sector.</a:t>
            </a:r>
          </a:p>
          <a:p>
            <a:pPr algn="just">
              <a:defRPr b="1">
                <a:solidFill>
                  <a:srgbClr val="1F497D"/>
                </a:solidFill>
                <a:latin typeface="Arial"/>
                <a:ea typeface="Arial"/>
                <a:cs typeface="Arial"/>
                <a:sym typeface="Arial"/>
              </a:defRPr>
            </a:pPr>
            <a:endParaRPr dirty="0"/>
          </a:p>
          <a:p>
            <a:pPr algn="just">
              <a:defRPr>
                <a:latin typeface="Arial"/>
                <a:ea typeface="Arial"/>
                <a:cs typeface="Arial"/>
                <a:sym typeface="Arial"/>
              </a:defRPr>
            </a:pPr>
            <a:r>
              <a:rPr dirty="0"/>
              <a:t>in our partner countries, by building on our country and regional-level political and policy dialogue, on EU cooperation instruments and by providing analysis on investment constraints, with our Delegations in the lead. This pillar will ensure synergies with relevant EU external actions and policies, such as on good governance, migration, economic diplomacy and Economic Partnership Agreements as well as coordination with other partners' interventions, in particular Member States. </a:t>
            </a:r>
            <a:endParaRPr lang="en-GB" dirty="0"/>
          </a:p>
          <a:p>
            <a:pPr algn="just">
              <a:defRPr>
                <a:latin typeface="Arial"/>
                <a:ea typeface="Arial"/>
                <a:cs typeface="Arial"/>
                <a:sym typeface="Arial"/>
              </a:defRPr>
            </a:pPr>
            <a:endParaRPr lang="en-GB" dirty="0"/>
          </a:p>
          <a:p>
            <a:pPr algn="just" defTabSz="914297">
              <a:defRPr>
                <a:latin typeface="Arial"/>
                <a:ea typeface="Arial"/>
                <a:cs typeface="Arial"/>
                <a:sym typeface="Arial"/>
              </a:defRPr>
            </a:pPr>
            <a:r>
              <a:rPr lang="en-GB" dirty="0">
                <a:sym typeface="Arial"/>
              </a:rPr>
              <a:t>A dedicated web portal will be operational shortly. It will serve as 'one-stop-shop' to those interested in being involved with the EIP. The web  portal will be the first point of entry for requests to access the EFSD and technical assistance and it will also provide information on ongoing actions under EFSD in Africa and the Neighbourhood.</a:t>
            </a:r>
          </a:p>
          <a:p>
            <a:pPr algn="just">
              <a:defRPr>
                <a:latin typeface="Arial"/>
                <a:ea typeface="Arial"/>
                <a:cs typeface="Arial"/>
                <a:sym typeface="Arial"/>
              </a:defRPr>
            </a:pPr>
            <a:endParaRPr dirty="0"/>
          </a:p>
        </p:txBody>
      </p:sp>
    </p:spTree>
    <p:extLst>
      <p:ext uri="{BB962C8B-B14F-4D97-AF65-F5344CB8AC3E}">
        <p14:creationId xmlns:p14="http://schemas.microsoft.com/office/powerpoint/2010/main" val="126271482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 name="Shape 135"/>
          <p:cNvSpPr>
            <a:spLocks noGrp="1" noRot="1" noChangeAspect="1"/>
          </p:cNvSpPr>
          <p:nvPr>
            <p:ph type="sldImg"/>
          </p:nvPr>
        </p:nvSpPr>
        <p:spPr>
          <a:xfrm>
            <a:off x="685800" y="1143000"/>
            <a:ext cx="5486400" cy="3086100"/>
          </a:xfrm>
          <a:prstGeom prst="rect">
            <a:avLst/>
          </a:prstGeom>
        </p:spPr>
        <p:txBody>
          <a:bodyPr/>
          <a:lstStyle/>
          <a:p>
            <a:endParaRPr/>
          </a:p>
        </p:txBody>
      </p:sp>
      <p:sp>
        <p:nvSpPr>
          <p:cNvPr id="136" name="Shape 136"/>
          <p:cNvSpPr>
            <a:spLocks noGrp="1"/>
          </p:cNvSpPr>
          <p:nvPr>
            <p:ph type="body" sz="quarter" idx="1"/>
          </p:nvPr>
        </p:nvSpPr>
        <p:spPr>
          <a:prstGeom prst="rect">
            <a:avLst/>
          </a:prstGeom>
        </p:spPr>
        <p:txBody>
          <a:bodyPr/>
          <a:lstStyle/>
          <a:p>
            <a:pPr algn="just">
              <a:defRPr>
                <a:latin typeface="Arial"/>
                <a:ea typeface="Arial"/>
                <a:cs typeface="Arial"/>
                <a:sym typeface="Arial"/>
              </a:defRPr>
            </a:pPr>
            <a:r>
              <a:rPr lang="es-ES" dirty="0" err="1"/>
              <a:t>Clarification</a:t>
            </a:r>
            <a:r>
              <a:rPr lang="es-ES" dirty="0"/>
              <a:t> </a:t>
            </a:r>
            <a:r>
              <a:rPr lang="es-ES" dirty="0" err="1"/>
              <a:t>of</a:t>
            </a:r>
            <a:r>
              <a:rPr lang="es-ES" dirty="0"/>
              <a:t> </a:t>
            </a:r>
            <a:r>
              <a:rPr lang="es-ES" dirty="0" err="1"/>
              <a:t>the</a:t>
            </a:r>
            <a:r>
              <a:rPr lang="es-ES" dirty="0"/>
              <a:t> </a:t>
            </a:r>
            <a:r>
              <a:rPr lang="es-ES" dirty="0" err="1"/>
              <a:t>terms</a:t>
            </a:r>
            <a:r>
              <a:rPr lang="es-ES" dirty="0"/>
              <a:t>.</a:t>
            </a:r>
          </a:p>
          <a:p>
            <a:pPr algn="just">
              <a:defRPr>
                <a:latin typeface="Arial"/>
                <a:ea typeface="Arial"/>
                <a:cs typeface="Arial"/>
                <a:sym typeface="Arial"/>
              </a:defRPr>
            </a:pPr>
            <a:r>
              <a:rPr lang="es-ES" baseline="0" dirty="0" err="1"/>
              <a:t>To</a:t>
            </a:r>
            <a:r>
              <a:rPr lang="es-ES" baseline="0" dirty="0"/>
              <a:t> </a:t>
            </a:r>
            <a:r>
              <a:rPr lang="es-ES" baseline="0" dirty="0" err="1"/>
              <a:t>help</a:t>
            </a:r>
            <a:r>
              <a:rPr lang="es-ES" baseline="0" dirty="0"/>
              <a:t> </a:t>
            </a:r>
            <a:r>
              <a:rPr lang="es-ES" baseline="0" dirty="0" err="1"/>
              <a:t>understand</a:t>
            </a:r>
            <a:r>
              <a:rPr lang="es-ES" baseline="0" dirty="0"/>
              <a:t> </a:t>
            </a:r>
            <a:r>
              <a:rPr lang="es-ES" baseline="0" dirty="0" err="1"/>
              <a:t>the</a:t>
            </a:r>
            <a:r>
              <a:rPr lang="es-ES" baseline="0" dirty="0"/>
              <a:t> </a:t>
            </a:r>
            <a:r>
              <a:rPr lang="es-ES" baseline="0" dirty="0" err="1"/>
              <a:t>diagnostic</a:t>
            </a:r>
            <a:r>
              <a:rPr lang="es-ES" baseline="0" dirty="0"/>
              <a:t> and </a:t>
            </a:r>
            <a:r>
              <a:rPr lang="es-ES" baseline="0" dirty="0" err="1"/>
              <a:t>reform</a:t>
            </a:r>
            <a:r>
              <a:rPr lang="es-ES" baseline="0" dirty="0"/>
              <a:t> </a:t>
            </a:r>
            <a:r>
              <a:rPr lang="es-ES" baseline="0" dirty="0" err="1"/>
              <a:t>tools</a:t>
            </a:r>
            <a:r>
              <a:rPr lang="es-ES" baseline="0" dirty="0"/>
              <a:t> </a:t>
            </a:r>
            <a:r>
              <a:rPr lang="es-ES" baseline="0" dirty="0" err="1"/>
              <a:t>later</a:t>
            </a:r>
            <a:r>
              <a:rPr lang="es-ES" baseline="0" dirty="0"/>
              <a:t>.</a:t>
            </a:r>
          </a:p>
        </p:txBody>
      </p:sp>
    </p:spTree>
    <p:extLst>
      <p:ext uri="{BB962C8B-B14F-4D97-AF65-F5344CB8AC3E}">
        <p14:creationId xmlns:p14="http://schemas.microsoft.com/office/powerpoint/2010/main" val="24405282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 name="Shape 354"/>
          <p:cNvSpPr>
            <a:spLocks noGrp="1" noRot="1" noChangeAspect="1"/>
          </p:cNvSpPr>
          <p:nvPr>
            <p:ph type="sldImg"/>
          </p:nvPr>
        </p:nvSpPr>
        <p:spPr>
          <a:prstGeom prst="rect">
            <a:avLst/>
          </a:prstGeom>
        </p:spPr>
        <p:txBody>
          <a:bodyPr/>
          <a:lstStyle/>
          <a:p>
            <a:endParaRPr/>
          </a:p>
        </p:txBody>
      </p:sp>
      <p:sp>
        <p:nvSpPr>
          <p:cNvPr id="355" name="Shape 355"/>
          <p:cNvSpPr>
            <a:spLocks noGrp="1"/>
          </p:cNvSpPr>
          <p:nvPr>
            <p:ph type="body" sz="quarter" idx="1"/>
          </p:nvPr>
        </p:nvSpPr>
        <p:spPr>
          <a:prstGeom prst="rect">
            <a:avLst/>
          </a:prstGeom>
        </p:spPr>
        <p:txBody>
          <a:bodyPr/>
          <a:lstStyle/>
          <a:p>
            <a:pPr>
              <a:defRPr>
                <a:solidFill>
                  <a:srgbClr val="FF9900"/>
                </a:solidFill>
                <a:latin typeface="Arial"/>
                <a:ea typeface="Arial"/>
                <a:cs typeface="Arial"/>
                <a:sym typeface="Arial"/>
              </a:defRPr>
            </a:pPr>
            <a:endParaRPr dirty="0"/>
          </a:p>
          <a:p>
            <a:pPr>
              <a:defRPr>
                <a:solidFill>
                  <a:srgbClr val="FF9900"/>
                </a:solidFill>
                <a:latin typeface="Arial"/>
                <a:ea typeface="Arial"/>
                <a:cs typeface="Arial"/>
                <a:sym typeface="Arial"/>
              </a:defRPr>
            </a:pPr>
            <a:r>
              <a:rPr dirty="0"/>
              <a:t>So how do we concretely approach the 3</a:t>
            </a:r>
            <a:r>
              <a:rPr baseline="30000" dirty="0"/>
              <a:t>rd</a:t>
            </a:r>
            <a:r>
              <a:rPr dirty="0"/>
              <a:t> pillar ? How do we promote a conducive investment &amp; business climate ? </a:t>
            </a:r>
          </a:p>
          <a:p>
            <a:pPr>
              <a:defRPr>
                <a:solidFill>
                  <a:srgbClr val="FF9900"/>
                </a:solidFill>
                <a:latin typeface="Arial"/>
                <a:ea typeface="Arial"/>
                <a:cs typeface="Arial"/>
                <a:sym typeface="Arial"/>
              </a:defRPr>
            </a:pPr>
            <a:r>
              <a:rPr dirty="0"/>
              <a:t> </a:t>
            </a:r>
          </a:p>
          <a:p>
            <a:pPr>
              <a:defRPr>
                <a:latin typeface="Arial"/>
                <a:ea typeface="Arial"/>
                <a:cs typeface="Arial"/>
                <a:sym typeface="Arial"/>
              </a:defRPr>
            </a:pPr>
            <a:endParaRPr u="none" dirty="0"/>
          </a:p>
          <a:p>
            <a:pPr>
              <a:defRPr>
                <a:latin typeface="Arial"/>
                <a:ea typeface="Arial"/>
                <a:cs typeface="Arial"/>
                <a:sym typeface="Arial"/>
              </a:defRPr>
            </a:pPr>
            <a:r>
              <a:rPr lang="es-ES" dirty="0"/>
              <a:t>W</a:t>
            </a:r>
            <a:r>
              <a:rPr dirty="0"/>
              <a:t>e have the policy and political dialogue + </a:t>
            </a:r>
            <a:r>
              <a:rPr dirty="0" err="1"/>
              <a:t>programmes</a:t>
            </a:r>
            <a:r>
              <a:rPr dirty="0"/>
              <a:t> and capacity building in support of the reform agenda, both supported by diagnostics/analysis and structured dialogue with the private sector. </a:t>
            </a:r>
            <a:r>
              <a:rPr dirty="0">
                <a:latin typeface="Wingdings"/>
                <a:ea typeface="Wingdings"/>
                <a:cs typeface="Wingdings"/>
                <a:sym typeface="Wingdings"/>
              </a:rPr>
              <a:t> </a:t>
            </a:r>
            <a:r>
              <a:rPr dirty="0"/>
              <a:t>idea to have an evidence based dialogue</a:t>
            </a:r>
          </a:p>
          <a:p>
            <a:pPr>
              <a:defRPr>
                <a:latin typeface="Arial"/>
                <a:ea typeface="Arial"/>
                <a:cs typeface="Arial"/>
                <a:sym typeface="Arial"/>
              </a:defRPr>
            </a:pPr>
            <a:endParaRPr dirty="0"/>
          </a:p>
          <a:p>
            <a:pPr algn="ctr">
              <a:spcBef>
                <a:spcPts val="0"/>
              </a:spcBef>
              <a:defRPr sz="1600">
                <a:solidFill>
                  <a:srgbClr val="FFFFFF"/>
                </a:solidFill>
                <a:latin typeface="Arial"/>
                <a:ea typeface="Arial"/>
                <a:cs typeface="Arial"/>
                <a:sym typeface="Arial"/>
              </a:defRPr>
            </a:pPr>
            <a:r>
              <a:rPr dirty="0"/>
              <a:t>Structured dialogue with business</a:t>
            </a:r>
          </a:p>
          <a:p>
            <a:pPr algn="ctr">
              <a:spcBef>
                <a:spcPts val="0"/>
              </a:spcBef>
              <a:defRPr sz="1400">
                <a:solidFill>
                  <a:srgbClr val="FFFFFF"/>
                </a:solidFill>
                <a:latin typeface="Arial"/>
                <a:ea typeface="Arial"/>
                <a:cs typeface="Arial"/>
                <a:sym typeface="Arial"/>
              </a:defRPr>
            </a:pPr>
            <a:endParaRPr dirty="0"/>
          </a:p>
          <a:p>
            <a:pPr>
              <a:spcBef>
                <a:spcPts val="600"/>
              </a:spcBef>
              <a:buSzPct val="100000"/>
              <a:buFont typeface="Arial"/>
              <a:buChar char="✓"/>
              <a:defRPr>
                <a:solidFill>
                  <a:srgbClr val="FFFFFF"/>
                </a:solidFill>
                <a:latin typeface="Arial"/>
                <a:ea typeface="Arial"/>
                <a:cs typeface="Arial"/>
                <a:sym typeface="Arial"/>
              </a:defRPr>
            </a:pPr>
            <a:r>
              <a:rPr dirty="0"/>
              <a:t>Inform policy dialogue on the business environment with genuine business inputs on key constraints</a:t>
            </a:r>
          </a:p>
          <a:p>
            <a:pPr>
              <a:spcBef>
                <a:spcPts val="600"/>
              </a:spcBef>
              <a:buSzPct val="100000"/>
              <a:buFont typeface="Arial"/>
              <a:buChar char="✓"/>
              <a:defRPr>
                <a:solidFill>
                  <a:srgbClr val="FFFFFF"/>
                </a:solidFill>
                <a:latin typeface="Arial"/>
                <a:ea typeface="Arial"/>
                <a:cs typeface="Arial"/>
                <a:sym typeface="Arial"/>
              </a:defRPr>
            </a:pPr>
            <a:r>
              <a:rPr dirty="0"/>
              <a:t>Unite the voice for the European and local private sector – advocacy, networking and exchange of information</a:t>
            </a:r>
          </a:p>
          <a:p>
            <a:pPr>
              <a:spcBef>
                <a:spcPts val="600"/>
              </a:spcBef>
              <a:buSzPct val="100000"/>
              <a:buFont typeface="Arial"/>
              <a:buChar char="✓"/>
              <a:defRPr>
                <a:solidFill>
                  <a:srgbClr val="FFFFFF"/>
                </a:solidFill>
                <a:latin typeface="Arial"/>
                <a:ea typeface="Arial"/>
                <a:cs typeface="Arial"/>
                <a:sym typeface="Arial"/>
              </a:defRPr>
            </a:pPr>
            <a:r>
              <a:rPr dirty="0"/>
              <a:t>Locally facilitated by EU Delegations </a:t>
            </a:r>
          </a:p>
          <a:p>
            <a:pPr>
              <a:spcBef>
                <a:spcPts val="600"/>
              </a:spcBef>
              <a:buSzPct val="100000"/>
              <a:buFont typeface="Arial"/>
              <a:buChar char="✓"/>
              <a:defRPr>
                <a:solidFill>
                  <a:srgbClr val="FFFFFF"/>
                </a:solidFill>
                <a:latin typeface="Arial"/>
                <a:ea typeface="Arial"/>
                <a:cs typeface="Arial"/>
                <a:sym typeface="Arial"/>
              </a:defRPr>
            </a:pPr>
            <a:r>
              <a:rPr dirty="0"/>
              <a:t>Sectors: </a:t>
            </a:r>
            <a:r>
              <a:rPr dirty="0">
                <a:solidFill>
                  <a:srgbClr val="000000"/>
                </a:solidFill>
                <a:latin typeface="+mn-lt"/>
                <a:ea typeface="+mn-ea"/>
                <a:cs typeface="+mn-cs"/>
                <a:sym typeface="Calibri"/>
              </a:rPr>
              <a:t>"Sustainable Energy and Sustainable Connectivity"; "Micro, Small and Medium Enterprises (MSMEs) Financing"; "Sustainable Agriculture, Rural Entrepreneurs and Agroindustry"; "Sustainable Cities"; and "</a:t>
            </a:r>
            <a:r>
              <a:rPr dirty="0" err="1">
                <a:solidFill>
                  <a:srgbClr val="000000"/>
                </a:solidFill>
                <a:latin typeface="+mn-lt"/>
                <a:ea typeface="+mn-ea"/>
                <a:cs typeface="+mn-cs"/>
                <a:sym typeface="Calibri"/>
              </a:rPr>
              <a:t>Digitalisation</a:t>
            </a:r>
            <a:r>
              <a:rPr dirty="0">
                <a:solidFill>
                  <a:srgbClr val="000000"/>
                </a:solidFill>
                <a:latin typeface="+mn-lt"/>
                <a:ea typeface="+mn-ea"/>
                <a:cs typeface="+mn-cs"/>
                <a:sym typeface="Calibri"/>
              </a:rPr>
              <a:t> for Sustainable Development".</a:t>
            </a:r>
            <a:br>
              <a:rPr dirty="0">
                <a:solidFill>
                  <a:srgbClr val="000000"/>
                </a:solidFill>
                <a:latin typeface="+mn-lt"/>
                <a:ea typeface="+mn-ea"/>
                <a:cs typeface="+mn-cs"/>
                <a:sym typeface="Calibri"/>
              </a:rPr>
            </a:br>
            <a:r>
              <a:rPr dirty="0"/>
              <a:t>Strategic advice</a:t>
            </a:r>
          </a:p>
          <a:p>
            <a:pPr>
              <a:defRPr>
                <a:latin typeface="Arial"/>
                <a:ea typeface="Arial"/>
                <a:cs typeface="Arial"/>
                <a:sym typeface="Arial"/>
              </a:defRPr>
            </a:pPr>
            <a:endParaRPr dirty="0"/>
          </a:p>
          <a:p>
            <a:pPr algn="ctr">
              <a:spcBef>
                <a:spcPts val="0"/>
              </a:spcBef>
              <a:defRPr sz="1600">
                <a:solidFill>
                  <a:srgbClr val="FFFFFF"/>
                </a:solidFill>
                <a:latin typeface="Arial"/>
                <a:ea typeface="Arial"/>
                <a:cs typeface="Arial"/>
                <a:sym typeface="Arial"/>
              </a:defRPr>
            </a:pPr>
            <a:r>
              <a:rPr dirty="0" err="1"/>
              <a:t>Analyse</a:t>
            </a:r>
            <a:r>
              <a:rPr dirty="0"/>
              <a:t> and address constraints, support reforms, improve value chains</a:t>
            </a:r>
          </a:p>
          <a:p>
            <a:pPr algn="ctr">
              <a:spcBef>
                <a:spcPts val="0"/>
              </a:spcBef>
              <a:defRPr sz="1400">
                <a:solidFill>
                  <a:srgbClr val="FFFFFF"/>
                </a:solidFill>
                <a:latin typeface="Arial"/>
                <a:ea typeface="Arial"/>
                <a:cs typeface="Arial"/>
                <a:sym typeface="Arial"/>
              </a:defRPr>
            </a:pPr>
            <a:endParaRPr dirty="0"/>
          </a:p>
          <a:p>
            <a:pPr>
              <a:spcBef>
                <a:spcPts val="600"/>
              </a:spcBef>
              <a:buSzPct val="80000"/>
              <a:buFont typeface="Arial"/>
              <a:buChar char="✓"/>
              <a:defRPr>
                <a:solidFill>
                  <a:srgbClr val="FFFFFF"/>
                </a:solidFill>
                <a:latin typeface="Arial"/>
                <a:ea typeface="Arial"/>
                <a:cs typeface="Arial"/>
                <a:sym typeface="Arial"/>
              </a:defRPr>
            </a:pPr>
            <a:r>
              <a:rPr dirty="0"/>
              <a:t>Intelligence: regulatory environment, judicial security, contract enforcement, investment protection, skills, market intelligence, land tenure, access to finance, </a:t>
            </a:r>
            <a:r>
              <a:rPr dirty="0" err="1"/>
              <a:t>etc</a:t>
            </a:r>
            <a:endParaRPr dirty="0"/>
          </a:p>
          <a:p>
            <a:pPr>
              <a:spcBef>
                <a:spcPts val="600"/>
              </a:spcBef>
              <a:buSzPct val="80000"/>
              <a:buFont typeface="Arial"/>
              <a:buChar char="✓"/>
              <a:defRPr>
                <a:solidFill>
                  <a:srgbClr val="FFFFFF"/>
                </a:solidFill>
                <a:latin typeface="Arial"/>
                <a:ea typeface="Arial"/>
                <a:cs typeface="Arial"/>
                <a:sym typeface="Arial"/>
              </a:defRPr>
            </a:pPr>
            <a:r>
              <a:rPr dirty="0"/>
              <a:t>Broader investment climate (financial markets, rule of law, political stability, logistics, infrastructure, </a:t>
            </a:r>
            <a:r>
              <a:rPr dirty="0" err="1"/>
              <a:t>etc</a:t>
            </a:r>
            <a:r>
              <a:rPr dirty="0"/>
              <a:t>)</a:t>
            </a:r>
          </a:p>
          <a:p>
            <a:pPr>
              <a:spcBef>
                <a:spcPts val="600"/>
              </a:spcBef>
              <a:buSzPct val="80000"/>
              <a:buFont typeface="Arial"/>
              <a:buChar char="✓"/>
              <a:defRPr>
                <a:solidFill>
                  <a:srgbClr val="FFFFFF"/>
                </a:solidFill>
                <a:latin typeface="Arial"/>
                <a:ea typeface="Arial"/>
                <a:cs typeface="Arial"/>
                <a:sym typeface="Arial"/>
              </a:defRPr>
            </a:pPr>
            <a:r>
              <a:rPr dirty="0"/>
              <a:t>Address Value Chain specific constraints</a:t>
            </a:r>
          </a:p>
          <a:p>
            <a:pPr>
              <a:spcBef>
                <a:spcPts val="600"/>
              </a:spcBef>
              <a:buSzPct val="80000"/>
              <a:buFont typeface="Arial"/>
              <a:buChar char="✓"/>
              <a:defRPr>
                <a:solidFill>
                  <a:srgbClr val="FFFFFF"/>
                </a:solidFill>
                <a:latin typeface="Arial"/>
                <a:ea typeface="Arial"/>
                <a:cs typeface="Arial"/>
                <a:sym typeface="Arial"/>
              </a:defRPr>
            </a:pPr>
            <a:endParaRPr dirty="0"/>
          </a:p>
          <a:p>
            <a:pPr algn="ctr">
              <a:defRPr>
                <a:solidFill>
                  <a:srgbClr val="FFFFFF"/>
                </a:solidFill>
                <a:latin typeface="Arial"/>
                <a:ea typeface="Arial"/>
                <a:cs typeface="Arial"/>
                <a:sym typeface="Arial"/>
              </a:defRPr>
            </a:pPr>
            <a:r>
              <a:rPr dirty="0"/>
              <a:t>Policy and political dialogue with partner countries</a:t>
            </a:r>
          </a:p>
          <a:p>
            <a:pPr algn="ctr">
              <a:buSzPct val="100000"/>
              <a:buFont typeface="Arial"/>
              <a:buChar char="✓"/>
              <a:defRPr>
                <a:solidFill>
                  <a:srgbClr val="FFFFFF"/>
                </a:solidFill>
                <a:latin typeface="Arial"/>
                <a:ea typeface="Arial"/>
                <a:cs typeface="Arial"/>
                <a:sym typeface="Arial"/>
              </a:defRPr>
            </a:pPr>
            <a:endParaRPr dirty="0"/>
          </a:p>
          <a:p>
            <a:pPr>
              <a:spcBef>
                <a:spcPts val="600"/>
              </a:spcBef>
              <a:buSzPct val="100000"/>
              <a:buFont typeface="Arial"/>
              <a:buChar char="✓"/>
              <a:defRPr>
                <a:solidFill>
                  <a:srgbClr val="FFFFFF"/>
                </a:solidFill>
                <a:latin typeface="Arial"/>
                <a:ea typeface="Arial"/>
                <a:cs typeface="Arial"/>
                <a:sym typeface="Arial"/>
              </a:defRPr>
            </a:pPr>
            <a:r>
              <a:rPr dirty="0"/>
              <a:t>Role of EU Delegations</a:t>
            </a:r>
          </a:p>
          <a:p>
            <a:pPr>
              <a:spcBef>
                <a:spcPts val="600"/>
              </a:spcBef>
              <a:buSzPct val="100000"/>
              <a:buFont typeface="Arial"/>
              <a:buChar char="✓"/>
              <a:defRPr>
                <a:solidFill>
                  <a:srgbClr val="FFFFFF"/>
                </a:solidFill>
                <a:latin typeface="Arial"/>
                <a:ea typeface="Arial"/>
                <a:cs typeface="Arial"/>
                <a:sym typeface="Arial"/>
              </a:defRPr>
            </a:pPr>
            <a:r>
              <a:rPr dirty="0"/>
              <a:t>Enable business to operate formally, increase the level of investment and innovation, encourage the creation of jobs</a:t>
            </a:r>
          </a:p>
          <a:p>
            <a:pPr>
              <a:spcBef>
                <a:spcPts val="600"/>
              </a:spcBef>
              <a:buSzPct val="100000"/>
              <a:buFont typeface="Arial"/>
              <a:buChar char="✓"/>
              <a:defRPr>
                <a:solidFill>
                  <a:srgbClr val="FFFFFF"/>
                </a:solidFill>
                <a:latin typeface="Arial"/>
                <a:ea typeface="Arial"/>
                <a:cs typeface="Arial"/>
                <a:sym typeface="Arial"/>
              </a:defRPr>
            </a:pPr>
            <a:r>
              <a:rPr dirty="0"/>
              <a:t>Reduce business costs</a:t>
            </a:r>
          </a:p>
          <a:p>
            <a:pPr>
              <a:spcBef>
                <a:spcPts val="600"/>
              </a:spcBef>
              <a:buSzPct val="100000"/>
              <a:buFont typeface="Arial"/>
              <a:buChar char="✓"/>
              <a:defRPr>
                <a:solidFill>
                  <a:srgbClr val="FFFFFF"/>
                </a:solidFill>
                <a:latin typeface="Arial"/>
                <a:ea typeface="Arial"/>
                <a:cs typeface="Arial"/>
                <a:sym typeface="Arial"/>
              </a:defRPr>
            </a:pPr>
            <a:r>
              <a:rPr dirty="0"/>
              <a:t>Reduce risks and uncertainty</a:t>
            </a:r>
          </a:p>
          <a:p>
            <a:pPr>
              <a:spcBef>
                <a:spcPts val="600"/>
              </a:spcBef>
              <a:buSzPct val="100000"/>
              <a:buFont typeface="Arial"/>
              <a:buChar char="✓"/>
              <a:defRPr>
                <a:solidFill>
                  <a:srgbClr val="FFFFFF"/>
                </a:solidFill>
                <a:latin typeface="Arial"/>
                <a:ea typeface="Arial"/>
                <a:cs typeface="Arial"/>
                <a:sym typeface="Arial"/>
              </a:defRPr>
            </a:pPr>
            <a:r>
              <a:rPr dirty="0"/>
              <a:t>Addressing anti-competitive </a:t>
            </a:r>
            <a:r>
              <a:rPr dirty="0" err="1"/>
              <a:t>behaviour</a:t>
            </a:r>
            <a:r>
              <a:rPr dirty="0"/>
              <a:t> and </a:t>
            </a:r>
            <a:r>
              <a:rPr sz="1000" dirty="0"/>
              <a:t>opening up markets</a:t>
            </a:r>
          </a:p>
          <a:p>
            <a:pPr>
              <a:spcBef>
                <a:spcPts val="600"/>
              </a:spcBef>
              <a:buSzPct val="100000"/>
              <a:buFont typeface="Arial"/>
              <a:buChar char="✓"/>
              <a:defRPr sz="1000">
                <a:solidFill>
                  <a:srgbClr val="FFFFFF"/>
                </a:solidFill>
                <a:latin typeface="Arial"/>
                <a:ea typeface="Arial"/>
                <a:cs typeface="Arial"/>
                <a:sym typeface="Arial"/>
              </a:defRPr>
            </a:pPr>
            <a:endParaRPr sz="1000" dirty="0"/>
          </a:p>
          <a:p>
            <a:pPr algn="ctr">
              <a:spcBef>
                <a:spcPts val="0"/>
              </a:spcBef>
              <a:defRPr sz="1000">
                <a:solidFill>
                  <a:srgbClr val="FFFFFF"/>
                </a:solidFill>
                <a:latin typeface="Arial"/>
                <a:ea typeface="Arial"/>
                <a:cs typeface="Arial"/>
                <a:sym typeface="Arial"/>
              </a:defRPr>
            </a:pPr>
            <a:r>
              <a:rPr dirty="0"/>
              <a:t>Coordination and coherence</a:t>
            </a:r>
          </a:p>
          <a:p>
            <a:pPr algn="ctr">
              <a:spcBef>
                <a:spcPts val="0"/>
              </a:spcBef>
              <a:buSzPct val="100000"/>
              <a:buFont typeface="Arial"/>
              <a:buChar char="✓"/>
              <a:defRPr sz="1000">
                <a:solidFill>
                  <a:srgbClr val="FFFFFF"/>
                </a:solidFill>
                <a:latin typeface="Arial"/>
                <a:ea typeface="Arial"/>
                <a:cs typeface="Arial"/>
                <a:sym typeface="Arial"/>
              </a:defRPr>
            </a:pPr>
            <a:endParaRPr dirty="0"/>
          </a:p>
          <a:p>
            <a:pPr>
              <a:spcBef>
                <a:spcPts val="600"/>
              </a:spcBef>
              <a:buSzPct val="100000"/>
              <a:buFont typeface="Arial"/>
              <a:buChar char="✓"/>
              <a:defRPr sz="1000">
                <a:solidFill>
                  <a:srgbClr val="FFFFFF"/>
                </a:solidFill>
                <a:latin typeface="Arial"/>
                <a:ea typeface="Arial"/>
                <a:cs typeface="Arial"/>
                <a:sym typeface="Arial"/>
              </a:defRPr>
            </a:pPr>
            <a:r>
              <a:rPr dirty="0"/>
              <a:t>Linking support to investment with investment climate improvements at country level</a:t>
            </a:r>
          </a:p>
          <a:p>
            <a:pPr>
              <a:spcBef>
                <a:spcPts val="600"/>
              </a:spcBef>
              <a:buSzPct val="100000"/>
              <a:buFont typeface="Arial"/>
              <a:buChar char="✓"/>
              <a:defRPr sz="1000">
                <a:solidFill>
                  <a:srgbClr val="FFFFFF"/>
                </a:solidFill>
                <a:latin typeface="Arial"/>
                <a:ea typeface="Arial"/>
                <a:cs typeface="Arial"/>
                <a:sym typeface="Arial"/>
              </a:defRPr>
            </a:pPr>
            <a:r>
              <a:rPr dirty="0"/>
              <a:t>Different Aid modalities  in 3ed pillar (project, budget support, sector approaches)</a:t>
            </a:r>
          </a:p>
          <a:p>
            <a:pPr>
              <a:spcBef>
                <a:spcPts val="600"/>
              </a:spcBef>
              <a:buSzPct val="100000"/>
              <a:buFont typeface="Arial"/>
              <a:buChar char="✓"/>
              <a:defRPr sz="1000">
                <a:solidFill>
                  <a:srgbClr val="FFFFFF"/>
                </a:solidFill>
                <a:latin typeface="Arial"/>
                <a:ea typeface="Arial"/>
                <a:cs typeface="Arial"/>
                <a:sym typeface="Arial"/>
              </a:defRPr>
            </a:pPr>
            <a:r>
              <a:rPr dirty="0"/>
              <a:t>Policy coherence for development – EPAs, sustainability, …</a:t>
            </a:r>
          </a:p>
          <a:p>
            <a:pPr>
              <a:spcBef>
                <a:spcPts val="600"/>
              </a:spcBef>
              <a:buSzPct val="100000"/>
              <a:buFont typeface="Arial"/>
              <a:buChar char="✓"/>
              <a:defRPr sz="1000">
                <a:solidFill>
                  <a:srgbClr val="FFFFFF"/>
                </a:solidFill>
                <a:latin typeface="Arial"/>
                <a:ea typeface="Arial"/>
                <a:cs typeface="Arial"/>
                <a:sym typeface="Arial"/>
              </a:defRPr>
            </a:pPr>
            <a:r>
              <a:rPr dirty="0"/>
              <a:t>Key role for EU Delegations, MS, partner countries: joined-up approaches  </a:t>
            </a:r>
            <a:endParaRPr lang="es-ES" dirty="0"/>
          </a:p>
          <a:p>
            <a:pPr>
              <a:spcBef>
                <a:spcPts val="600"/>
              </a:spcBef>
              <a:buSzPct val="100000"/>
              <a:buFont typeface="Arial"/>
              <a:buChar char="✓"/>
              <a:defRPr sz="1000">
                <a:solidFill>
                  <a:srgbClr val="FFFFFF"/>
                </a:solidFill>
                <a:latin typeface="Arial"/>
                <a:ea typeface="Arial"/>
                <a:cs typeface="Arial"/>
                <a:sym typeface="Arial"/>
              </a:defRPr>
            </a:pPr>
            <a:endParaRPr lang="en-GB" dirty="0"/>
          </a:p>
          <a:p>
            <a:pPr>
              <a:spcBef>
                <a:spcPts val="600"/>
              </a:spcBef>
              <a:buSzPct val="100000"/>
              <a:buFont typeface="Arial"/>
              <a:buChar char="✓"/>
              <a:defRPr sz="1000">
                <a:solidFill>
                  <a:srgbClr val="FFFFFF"/>
                </a:solidFill>
                <a:latin typeface="Arial"/>
                <a:ea typeface="Arial"/>
                <a:cs typeface="Arial"/>
                <a:sym typeface="Arial"/>
              </a:defRPr>
            </a:pPr>
            <a:r>
              <a:rPr lang="en-GB" dirty="0"/>
              <a:t>Include the cross-cutting themes,</a:t>
            </a:r>
            <a:r>
              <a:rPr lang="en-GB" baseline="0" dirty="0"/>
              <a:t> indicating their core importance. Youth, with the African population pyramid creating 18 million unfulfilled jobs requests per year. Gender with the impact of girl education on improved general capacity (and a step towards demographic transition). Digitalisation as a way to leapfrog key infrastructure and services (mobile banking)</a:t>
            </a:r>
            <a:endParaRPr dirty="0"/>
          </a:p>
          <a:p>
            <a:pPr>
              <a:spcBef>
                <a:spcPts val="600"/>
              </a:spcBef>
              <a:buSzPct val="100000"/>
              <a:buFont typeface="Arial"/>
              <a:buChar char="✓"/>
              <a:defRPr sz="1000">
                <a:solidFill>
                  <a:srgbClr val="FFFFFF"/>
                </a:solidFill>
                <a:latin typeface="Arial"/>
                <a:ea typeface="Arial"/>
                <a:cs typeface="Arial"/>
                <a:sym typeface="Arial"/>
              </a:defRPr>
            </a:pPr>
            <a:endParaRPr dirty="0"/>
          </a:p>
          <a:p>
            <a:pPr>
              <a:spcBef>
                <a:spcPts val="600"/>
              </a:spcBef>
              <a:buSzPct val="80000"/>
              <a:buFont typeface="Arial"/>
              <a:buChar char="✓"/>
              <a:defRPr>
                <a:solidFill>
                  <a:srgbClr val="FFFFFF"/>
                </a:solidFill>
                <a:latin typeface="Arial"/>
                <a:ea typeface="Arial"/>
                <a:cs typeface="Arial"/>
                <a:sym typeface="Arial"/>
              </a:defRPr>
            </a:pPr>
            <a:endParaRPr dirty="0"/>
          </a:p>
          <a:p>
            <a:pPr>
              <a:defRPr>
                <a:latin typeface="Arial"/>
                <a:ea typeface="Arial"/>
                <a:cs typeface="Arial"/>
                <a:sym typeface="Arial"/>
              </a:defRPr>
            </a:pPr>
            <a:endParaRPr dirty="0"/>
          </a:p>
          <a:p>
            <a:pPr>
              <a:defRPr>
                <a:solidFill>
                  <a:srgbClr val="FF9900"/>
                </a:solidFill>
                <a:latin typeface="Arial"/>
                <a:ea typeface="Arial"/>
                <a:cs typeface="Arial"/>
                <a:sym typeface="Arial"/>
              </a:defRPr>
            </a:pPr>
            <a:endParaRPr dirty="0"/>
          </a:p>
          <a:p>
            <a:pPr>
              <a:defRPr>
                <a:solidFill>
                  <a:srgbClr val="FF9900"/>
                </a:solidFill>
                <a:latin typeface="Arial"/>
                <a:ea typeface="Arial"/>
                <a:cs typeface="Arial"/>
                <a:sym typeface="Arial"/>
              </a:defRPr>
            </a:pPr>
            <a:r>
              <a:rPr dirty="0"/>
              <a:t> </a:t>
            </a:r>
          </a:p>
        </p:txBody>
      </p:sp>
    </p:spTree>
    <p:extLst>
      <p:ext uri="{BB962C8B-B14F-4D97-AF65-F5344CB8AC3E}">
        <p14:creationId xmlns:p14="http://schemas.microsoft.com/office/powerpoint/2010/main" val="24075326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85226772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Building Block 1, Country analysis, presents the analysis tools that are available and used, with their specificities. The idea is to use existing frameworks, not to reinvent the wheel and add work. </a:t>
            </a:r>
          </a:p>
          <a:p>
            <a:r>
              <a:rPr lang="en-US" dirty="0"/>
              <a:t> </a:t>
            </a:r>
          </a:p>
          <a:p>
            <a:r>
              <a:rPr lang="en-US" dirty="0"/>
              <a:t>The analysis done for Budget support (BS) proposals already gives some indications and the latest BS guidelines do indicate which piece of info is useful for BE analysis (see below)</a:t>
            </a:r>
          </a:p>
          <a:p>
            <a:r>
              <a:rPr lang="en-US" dirty="0"/>
              <a:t>Then there is the Jobs &amp; Growth compact, a targeted analysis now required for each EU Delegation by the Geo Units.</a:t>
            </a:r>
          </a:p>
          <a:p>
            <a:r>
              <a:rPr lang="en-US" dirty="0"/>
              <a:t>Then the Toolkit... </a:t>
            </a:r>
          </a:p>
          <a:p>
            <a:endParaRPr lang="en-US" dirty="0"/>
          </a:p>
          <a:p>
            <a:r>
              <a:rPr lang="en-US" dirty="0"/>
              <a:t>From the BS Guidelines.</a:t>
            </a:r>
          </a:p>
          <a:p>
            <a:r>
              <a:rPr lang="en-US" dirty="0"/>
              <a:t>Info </a:t>
            </a:r>
            <a:r>
              <a:rPr lang="en-US" sz="1200" dirty="0"/>
              <a:t>sources are already there, in particular in preparing the Budget Support (where IC is included in new guidelines)</a:t>
            </a:r>
          </a:p>
          <a:p>
            <a:r>
              <a:rPr lang="en-GB" sz="800" dirty="0">
                <a:latin typeface="Angsana New" panose="02020603050405020304" pitchFamily="18" charset="-34"/>
                <a:cs typeface="Angsana New" panose="02020603050405020304" pitchFamily="18" charset="-34"/>
              </a:rPr>
              <a:t>4.10. Investment and the business environment Investment, whether it is public, private, through a public-private partnership or ‘blending’ operation </a:t>
            </a:r>
            <a:r>
              <a:rPr lang="en-GB" sz="800" u="sng" dirty="0">
                <a:highlight>
                  <a:srgbClr val="FFFF00"/>
                </a:highlight>
                <a:latin typeface="Angsana New" panose="02020603050405020304" pitchFamily="18" charset="-34"/>
                <a:cs typeface="Angsana New" panose="02020603050405020304" pitchFamily="18" charset="-34"/>
              </a:rPr>
              <a:t>under the forthcoming External Investment Plan, requires a number of enabling factors</a:t>
            </a:r>
            <a:r>
              <a:rPr lang="en-GB" sz="800" dirty="0">
                <a:latin typeface="Angsana New" panose="02020603050405020304" pitchFamily="18" charset="-34"/>
                <a:cs typeface="Angsana New" panose="02020603050405020304" pitchFamily="18" charset="-34"/>
              </a:rPr>
              <a:t>. </a:t>
            </a:r>
          </a:p>
          <a:p>
            <a:endParaRPr lang="en-GB" sz="800" dirty="0">
              <a:latin typeface="Angsana New" panose="02020603050405020304" pitchFamily="18" charset="-34"/>
              <a:cs typeface="Angsana New" panose="02020603050405020304" pitchFamily="18" charset="-34"/>
            </a:endParaRPr>
          </a:p>
          <a:p>
            <a:r>
              <a:rPr lang="en-GB" sz="800" u="sng" dirty="0">
                <a:latin typeface="Angsana New" panose="02020603050405020304" pitchFamily="18" charset="-34"/>
                <a:cs typeface="Angsana New" panose="02020603050405020304" pitchFamily="18" charset="-34"/>
              </a:rPr>
              <a:t>Budget support can play an important role, particularly in relation to </a:t>
            </a:r>
            <a:r>
              <a:rPr lang="en-GB" sz="300" u="sng" dirty="0">
                <a:latin typeface="Angsana New" panose="02020603050405020304" pitchFamily="18" charset="-34"/>
                <a:cs typeface="Angsana New" panose="02020603050405020304" pitchFamily="18" charset="-34"/>
              </a:rPr>
              <a:t>the macroeconomic </a:t>
            </a:r>
            <a:r>
              <a:rPr lang="en-GB" sz="800" u="sng" dirty="0">
                <a:latin typeface="Angsana New" panose="02020603050405020304" pitchFamily="18" charset="-34"/>
                <a:cs typeface="Angsana New" panose="02020603050405020304" pitchFamily="18" charset="-34"/>
              </a:rPr>
              <a:t>and budgetary framework, the investment and business environment, and sector policies and institutions. </a:t>
            </a:r>
          </a:p>
          <a:p>
            <a:r>
              <a:rPr lang="en-GB" sz="800" dirty="0">
                <a:latin typeface="Angsana New" panose="02020603050405020304" pitchFamily="18" charset="-34"/>
                <a:cs typeface="Angsana New" panose="02020603050405020304" pitchFamily="18" charset="-34"/>
              </a:rPr>
              <a:t>The macroeconomic and budgetary framework should provide a predictable, stable and sustainable basis for investment planning. </a:t>
            </a:r>
          </a:p>
          <a:p>
            <a:r>
              <a:rPr lang="en-GB" sz="800" dirty="0">
                <a:latin typeface="Angsana New" panose="02020603050405020304" pitchFamily="18" charset="-34"/>
                <a:cs typeface="Angsana New" panose="02020603050405020304" pitchFamily="18" charset="-34"/>
              </a:rPr>
              <a:t>Sound macroeconomic policies promote growth by providing a more secure environment for public and private sector investment decisions. </a:t>
            </a:r>
          </a:p>
          <a:p>
            <a:r>
              <a:rPr lang="en-GB" sz="800" dirty="0">
                <a:latin typeface="Angsana New" panose="02020603050405020304" pitchFamily="18" charset="-34"/>
                <a:cs typeface="Angsana New" panose="02020603050405020304" pitchFamily="18" charset="-34"/>
              </a:rPr>
              <a:t>At the same time, investments can have a macroeconomic impact, particularly where they involve direct or contingent liabilities for the public sector. </a:t>
            </a:r>
          </a:p>
          <a:p>
            <a:r>
              <a:rPr lang="en-GB" sz="800" dirty="0">
                <a:latin typeface="Angsana New" panose="02020603050405020304" pitchFamily="18" charset="-34"/>
                <a:cs typeface="Angsana New" panose="02020603050405020304" pitchFamily="18" charset="-34"/>
              </a:rPr>
              <a:t>Support to investment needs to keep in mind public debt sustainability, given that the public debt/GDP ratio has risen significantly in many countries since 2011 due to expansive investment policies, the emergence of new donors and relatively favourable conditions on financial markets. </a:t>
            </a:r>
          </a:p>
          <a:p>
            <a:r>
              <a:rPr lang="en-GB" sz="800" dirty="0">
                <a:latin typeface="Angsana New" panose="02020603050405020304" pitchFamily="18" charset="-34"/>
                <a:cs typeface="Angsana New" panose="02020603050405020304" pitchFamily="18" charset="-34"/>
              </a:rPr>
              <a:t>A sound Medium Term Fiscal Framework is crucial to avoid unsustainable debt accumulation. It is also important to consider the structure of public debt and the capacity of the country to serve it over the medium term. </a:t>
            </a:r>
          </a:p>
          <a:p>
            <a:r>
              <a:rPr lang="en-GB" sz="800" dirty="0">
                <a:latin typeface="Angsana New" panose="02020603050405020304" pitchFamily="18" charset="-34"/>
                <a:cs typeface="Angsana New" panose="02020603050405020304" pitchFamily="18" charset="-34"/>
              </a:rPr>
              <a:t>Strengthening public finance management can address critical issues which directly affect investment. </a:t>
            </a:r>
          </a:p>
          <a:p>
            <a:r>
              <a:rPr lang="en-GB" sz="800" dirty="0">
                <a:latin typeface="Angsana New" panose="02020603050405020304" pitchFamily="18" charset="-34"/>
                <a:cs typeface="Angsana New" panose="02020603050405020304" pitchFamily="18" charset="-34"/>
              </a:rPr>
              <a:t>Public investments or blending operations should be aligned with partner country policies, i.e. included in Public Investment Plans (PIP), prioritized and costed properly. An effective and rule-based selection of projects with a realistic project pipeline is essential to avoid implementation disruptions due to a shortage of funds. Similarly a well-functioning expenditure chain and the capacity to manage large complex projects is needed. </a:t>
            </a:r>
          </a:p>
          <a:p>
            <a:r>
              <a:rPr lang="en-GB" sz="800" dirty="0">
                <a:latin typeface="Angsana New" panose="02020603050405020304" pitchFamily="18" charset="-34"/>
                <a:cs typeface="Angsana New" panose="02020603050405020304" pitchFamily="18" charset="-34"/>
              </a:rPr>
              <a:t>A competitive and transparent procurement system is crucial to ensure investment quality and value for money. At the same time, public procurement offers business opportunities to the private sector. Proper maintenance systems need to preserve the quality of public assets over time and avoid premature deterioration. </a:t>
            </a:r>
          </a:p>
          <a:p>
            <a:r>
              <a:rPr lang="en-GB" sz="800" dirty="0">
                <a:latin typeface="Angsana New" panose="02020603050405020304" pitchFamily="18" charset="-34"/>
                <a:cs typeface="Angsana New" panose="02020603050405020304" pitchFamily="18" charset="-34"/>
              </a:rPr>
              <a:t>Policy dialogue can make sure that the maintenance of investments is included in national budget planning and that appropriate asset monitoring is being performed. </a:t>
            </a:r>
          </a:p>
          <a:p>
            <a:r>
              <a:rPr lang="en-GB" sz="800" dirty="0">
                <a:latin typeface="Angsana New" panose="02020603050405020304" pitchFamily="18" charset="-34"/>
                <a:cs typeface="Angsana New" panose="02020603050405020304" pitchFamily="18" charset="-34"/>
              </a:rPr>
              <a:t>Good quality of public accounting systems are a basic requirement for effective asset monitoring. Diagnostic tools such as the PEFA and PIMA (Public Investment Management Assessment) can be used. Budget support can also address issues related to the investment climate at national, sub-national or sector level, particularly business policies, regulations and their enforcement. </a:t>
            </a:r>
          </a:p>
          <a:p>
            <a:r>
              <a:rPr lang="en-GB" sz="800" dirty="0">
                <a:latin typeface="Angsana New" panose="02020603050405020304" pitchFamily="18" charset="-34"/>
                <a:cs typeface="Angsana New" panose="02020603050405020304" pitchFamily="18" charset="-34"/>
              </a:rPr>
              <a:t>Budget support can address sector-specific issues, including subsidy policies, licensing and regulations, strengthening markets and competition, or developing expertise in understanding, minimizing and allocating risks (e.g. project risks, demand risks, macroeconomic risks or renegotiations risks) to the public or private party best placed to bear them. </a:t>
            </a:r>
          </a:p>
          <a:p>
            <a:r>
              <a:rPr lang="en-GB" sz="800" b="1" u="sng" dirty="0">
                <a:latin typeface="Angsana New" panose="02020603050405020304" pitchFamily="18" charset="-34"/>
                <a:cs typeface="Angsana New" panose="02020603050405020304" pitchFamily="18" charset="-34"/>
              </a:rPr>
              <a:t>Budget support represents a key tool to leverage and promote investment by directly addressing market failures and market risks that affect the investment climate. </a:t>
            </a:r>
            <a:r>
              <a:rPr lang="en-GB" sz="800" dirty="0">
                <a:latin typeface="Angsana New" panose="02020603050405020304" pitchFamily="18" charset="-34"/>
                <a:cs typeface="Angsana New" panose="02020603050405020304" pitchFamily="18" charset="-34"/>
              </a:rPr>
              <a:t>It is therefore important to exploit synergies and complementarities with other tools such as blending, in order to increase the effectiveness of EU assistance. Following the experience under the EU blending framework and in particular in view of the launch the External Investment Plan (EIP), </a:t>
            </a:r>
            <a:r>
              <a:rPr lang="en-GB" sz="800" u="sng" dirty="0">
                <a:latin typeface="Angsana New" panose="02020603050405020304" pitchFamily="18" charset="-34"/>
                <a:cs typeface="Angsana New" panose="02020603050405020304" pitchFamily="18" charset="-34"/>
              </a:rPr>
              <a:t>these synergies shall be reinforced</a:t>
            </a:r>
            <a:r>
              <a:rPr lang="en-GB" sz="800" dirty="0">
                <a:latin typeface="Angsana New" panose="02020603050405020304" pitchFamily="18" charset="-34"/>
                <a:cs typeface="Angsana New" panose="02020603050405020304" pitchFamily="18" charset="-34"/>
              </a:rPr>
              <a:t>. The EIP aims to ensure coherence between financing operations and other aid modalities such as budget support under its proposed third pillar which promotes a conducive investment climate in partner countries. Investments under the EIP create incentives for sound sector policies and create opportunities for dialogue with the private sector. </a:t>
            </a:r>
            <a:r>
              <a:rPr lang="en-GB" sz="800" b="1" dirty="0">
                <a:latin typeface="Angsana New" panose="02020603050405020304" pitchFamily="18" charset="-34"/>
                <a:cs typeface="Angsana New" panose="02020603050405020304" pitchFamily="18" charset="-34"/>
              </a:rPr>
              <a:t>Budget support can complement this through a combination of financing, policy dialogue and capacity building, complemented by specific performance indicators for variable tranches, to address impediments to investments and improve sector policies and the business environment of the partner country</a:t>
            </a:r>
            <a:r>
              <a:rPr lang="en-GB" sz="800" dirty="0">
                <a:latin typeface="Angsana New" panose="02020603050405020304" pitchFamily="18" charset="-34"/>
                <a:cs typeface="Angsana New" panose="02020603050405020304" pitchFamily="18" charset="-34"/>
              </a:rPr>
              <a:t>. </a:t>
            </a:r>
          </a:p>
          <a:p>
            <a:r>
              <a:rPr lang="en-GB" sz="800" dirty="0">
                <a:latin typeface="Angsana New" panose="02020603050405020304" pitchFamily="18" charset="-34"/>
                <a:cs typeface="Angsana New" panose="02020603050405020304" pitchFamily="18" charset="-34"/>
              </a:rPr>
              <a:t>To harness these synergies</a:t>
            </a:r>
            <a:r>
              <a:rPr lang="en-GB" sz="800" u="sng" dirty="0">
                <a:latin typeface="Angsana New" panose="02020603050405020304" pitchFamily="18" charset="-34"/>
                <a:cs typeface="Angsana New" panose="02020603050405020304" pitchFamily="18" charset="-34"/>
              </a:rPr>
              <a:t>, the parallel use of budget support and blending instruments in focal sectors should be encouraged where feasible, and coordination between Delegations and finance institutions should take place at an early stage.</a:t>
            </a:r>
            <a:endParaRPr lang="en-US" sz="800" u="sng" dirty="0">
              <a:latin typeface="Angsana New" panose="02020603050405020304" pitchFamily="18" charset="-34"/>
              <a:cs typeface="Angsana New" panose="02020603050405020304" pitchFamily="18" charset="-34"/>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16EC1E-77E3-423D-BE6F-73EC0F70EA44}"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1960301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4412" cy="3429000"/>
          </a:xfrm>
        </p:spPr>
      </p:sp>
      <p:sp>
        <p:nvSpPr>
          <p:cNvPr id="3" name="Notes Placeholder 2"/>
          <p:cNvSpPr>
            <a:spLocks noGrp="1"/>
          </p:cNvSpPr>
          <p:nvPr>
            <p:ph type="body" idx="1"/>
          </p:nvPr>
        </p:nvSpPr>
        <p:spPr/>
        <p:txBody>
          <a:bodyPr/>
          <a:lstStyle/>
          <a:p>
            <a:pPr marL="0" lvl="1" defTabSz="926013"/>
            <a:endParaRPr lang="en-GB" i="0" dirty="0"/>
          </a:p>
        </p:txBody>
      </p:sp>
      <p:sp>
        <p:nvSpPr>
          <p:cNvPr id="4" name="Slide Number Placeholder 3"/>
          <p:cNvSpPr>
            <a:spLocks noGrp="1"/>
          </p:cNvSpPr>
          <p:nvPr>
            <p:ph type="sldNum" sz="quarter" idx="10"/>
          </p:nvPr>
        </p:nvSpPr>
        <p:spPr/>
        <p:txBody>
          <a:bodyPr/>
          <a:lstStyle/>
          <a:p>
            <a:fld id="{5B8BC62E-A737-4283-987C-98228597238E}" type="slidenum">
              <a:rPr lang="en-GB" altLang="en-US" smtClean="0"/>
              <a:pPr/>
              <a:t>33</a:t>
            </a:fld>
            <a:endParaRPr lang="en-GB" altLang="en-US"/>
          </a:p>
        </p:txBody>
      </p:sp>
    </p:spTree>
    <p:extLst>
      <p:ext uri="{BB962C8B-B14F-4D97-AF65-F5344CB8AC3E}">
        <p14:creationId xmlns:p14="http://schemas.microsoft.com/office/powerpoint/2010/main" val="56416413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4412" cy="3429000"/>
          </a:xfrm>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5B8BC62E-A737-4283-987C-98228597238E}" type="slidenum">
              <a:rPr lang="en-GB" altLang="en-US" smtClean="0"/>
              <a:pPr/>
              <a:t>34</a:t>
            </a:fld>
            <a:endParaRPr lang="en-GB" altLang="en-US"/>
          </a:p>
        </p:txBody>
      </p:sp>
    </p:spTree>
    <p:extLst>
      <p:ext uri="{BB962C8B-B14F-4D97-AF65-F5344CB8AC3E}">
        <p14:creationId xmlns:p14="http://schemas.microsoft.com/office/powerpoint/2010/main" val="270692338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4412" cy="3429000"/>
          </a:xfrm>
        </p:spPr>
      </p:sp>
      <p:sp>
        <p:nvSpPr>
          <p:cNvPr id="3" name="Notes Placeholder 2"/>
          <p:cNvSpPr>
            <a:spLocks noGrp="1"/>
          </p:cNvSpPr>
          <p:nvPr>
            <p:ph type="body" idx="1"/>
          </p:nvPr>
        </p:nvSpPr>
        <p:spPr/>
        <p:txBody>
          <a:bodyPr/>
          <a:lstStyle/>
          <a:p>
            <a:pPr algn="just">
              <a:lnSpc>
                <a:spcPct val="115000"/>
              </a:lnSpc>
              <a:spcAft>
                <a:spcPts val="0"/>
              </a:spcAft>
            </a:pPr>
            <a:endParaRPr lang="en-GB" dirty="0"/>
          </a:p>
        </p:txBody>
      </p:sp>
      <p:sp>
        <p:nvSpPr>
          <p:cNvPr id="4" name="Slide Number Placeholder 3"/>
          <p:cNvSpPr>
            <a:spLocks noGrp="1"/>
          </p:cNvSpPr>
          <p:nvPr>
            <p:ph type="sldNum" sz="quarter" idx="10"/>
          </p:nvPr>
        </p:nvSpPr>
        <p:spPr/>
        <p:txBody>
          <a:bodyPr/>
          <a:lstStyle/>
          <a:p>
            <a:fld id="{5B8BC62E-A737-4283-987C-98228597238E}" type="slidenum">
              <a:rPr lang="en-GB" altLang="en-US" smtClean="0"/>
              <a:pPr/>
              <a:t>35</a:t>
            </a:fld>
            <a:endParaRPr lang="en-GB" altLang="en-US"/>
          </a:p>
        </p:txBody>
      </p:sp>
    </p:spTree>
    <p:extLst>
      <p:ext uri="{BB962C8B-B14F-4D97-AF65-F5344CB8AC3E}">
        <p14:creationId xmlns:p14="http://schemas.microsoft.com/office/powerpoint/2010/main" val="36143717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dirty="0">
                <a:latin typeface="Verdana" panose="020B0604030504040204" pitchFamily="34" charset="0"/>
                <a:ea typeface="Verdana" panose="020B0604030504040204" pitchFamily="34" charset="0"/>
                <a:cs typeface="Verdana" panose="020B0604030504040204" pitchFamily="34" charset="0"/>
              </a:rPr>
              <a:t>The Jobs and Growth Compact (exercise required by the Geo Units for each EUD) describe the situation of a country in terms of:</a:t>
            </a:r>
          </a:p>
          <a:p>
            <a:pPr marL="171450" indent="-171450">
              <a:buFontTx/>
              <a:buChar char="-"/>
            </a:pPr>
            <a:r>
              <a:rPr lang="en-GB" dirty="0">
                <a:latin typeface="Verdana" panose="020B0604030504040204" pitchFamily="34" charset="0"/>
                <a:ea typeface="Verdana" panose="020B0604030504040204" pitchFamily="34" charset="0"/>
                <a:cs typeface="Verdana" panose="020B0604030504040204" pitchFamily="34" charset="0"/>
              </a:rPr>
              <a:t>Policy and regulatory framework</a:t>
            </a:r>
          </a:p>
          <a:p>
            <a:pPr marL="171450" indent="-171450">
              <a:buFontTx/>
              <a:buChar char="-"/>
            </a:pPr>
            <a:r>
              <a:rPr lang="en-GB" dirty="0">
                <a:latin typeface="Verdana" panose="020B0604030504040204" pitchFamily="34" charset="0"/>
                <a:ea typeface="Verdana" panose="020B0604030504040204" pitchFamily="34" charset="0"/>
                <a:cs typeface="Verdana" panose="020B0604030504040204" pitchFamily="34" charset="0"/>
              </a:rPr>
              <a:t>Key value chains and job creating sectors</a:t>
            </a:r>
          </a:p>
          <a:p>
            <a:pPr marL="171450" indent="-171450">
              <a:buFontTx/>
              <a:buChar char="-"/>
            </a:pPr>
            <a:r>
              <a:rPr lang="en-GB" dirty="0">
                <a:latin typeface="Verdana" panose="020B0604030504040204" pitchFamily="34" charset="0"/>
                <a:ea typeface="Verdana" panose="020B0604030504040204" pitchFamily="34" charset="0"/>
                <a:cs typeface="Verdana" panose="020B0604030504040204" pitchFamily="34" charset="0"/>
              </a:rPr>
              <a:t>How is the dialogue</a:t>
            </a:r>
          </a:p>
          <a:p>
            <a:pPr marL="171450" indent="-171450">
              <a:buFontTx/>
              <a:buChar char="-"/>
            </a:pPr>
            <a:endParaRPr lang="en-GB" dirty="0">
              <a:latin typeface="Verdana" panose="020B0604030504040204" pitchFamily="34" charset="0"/>
              <a:ea typeface="Verdana" panose="020B0604030504040204" pitchFamily="34" charset="0"/>
              <a:cs typeface="Verdana" panose="020B0604030504040204" pitchFamily="34" charset="0"/>
            </a:endParaRPr>
          </a:p>
          <a:p>
            <a:pPr marL="0" indent="0">
              <a:buFontTx/>
              <a:buNone/>
            </a:pPr>
            <a:r>
              <a:rPr lang="en-GB" dirty="0">
                <a:latin typeface="Verdana" panose="020B0604030504040204" pitchFamily="34" charset="0"/>
                <a:ea typeface="Verdana" panose="020B0604030504040204" pitchFamily="34" charset="0"/>
                <a:cs typeface="Verdana" panose="020B0604030504040204" pitchFamily="34" charset="0"/>
              </a:rPr>
              <a:t>HANDOUT Tanzania J&amp;B Compact</a:t>
            </a:r>
          </a:p>
          <a:p>
            <a:pPr marL="0" indent="0">
              <a:buFont typeface="Arial" panose="020B0604020202020204" pitchFamily="34" charset="0"/>
              <a:buNone/>
            </a:pPr>
            <a:endParaRPr lang="en-GB" dirty="0">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r>
              <a:rPr lang="es-ES" dirty="0" err="1">
                <a:latin typeface="Verdana" panose="020B0604030504040204" pitchFamily="34" charset="0"/>
                <a:ea typeface="Verdana" panose="020B0604030504040204" pitchFamily="34" charset="0"/>
                <a:cs typeface="Verdana" panose="020B0604030504040204" pitchFamily="34" charset="0"/>
              </a:rPr>
              <a:t>Explain</a:t>
            </a:r>
            <a:endParaRPr lang="en-US" dirty="0">
              <a:latin typeface="Verdana" panose="020B0604030504040204" pitchFamily="34" charset="0"/>
              <a:ea typeface="Verdana" panose="020B0604030504040204" pitchFamily="34" charset="0"/>
              <a:cs typeface="Verdana" panose="020B0604030504040204" pitchFamily="34" charset="0"/>
            </a:endParaRPr>
          </a:p>
          <a:p>
            <a:pPr marL="285750" indent="-285750">
              <a:buFont typeface="Arial" panose="020B0604020202020204" pitchFamily="34" charset="0"/>
              <a:buChar char="•"/>
            </a:pPr>
            <a:r>
              <a:rPr lang="en-US" dirty="0">
                <a:latin typeface="Verdana" panose="020B0604030504040204" pitchFamily="34" charset="0"/>
                <a:ea typeface="Verdana" panose="020B0604030504040204" pitchFamily="34" charset="0"/>
                <a:cs typeface="Verdana" panose="020B0604030504040204" pitchFamily="34" charset="0"/>
              </a:rPr>
              <a:t>which sectors and value chains have the highest potential for job creation and economic growth in the country</a:t>
            </a:r>
            <a:endParaRPr lang="en-GB" dirty="0">
              <a:latin typeface="Verdana" panose="020B0604030504040204" pitchFamily="34" charset="0"/>
              <a:ea typeface="Verdana" panose="020B0604030504040204" pitchFamily="34" charset="0"/>
              <a:cs typeface="Verdana" panose="020B0604030504040204" pitchFamily="34" charset="0"/>
            </a:endParaRPr>
          </a:p>
          <a:p>
            <a:pPr marL="285750" indent="-285750">
              <a:buFont typeface="Arial" panose="020B0604020202020204" pitchFamily="34" charset="0"/>
              <a:buChar char="•"/>
            </a:pPr>
            <a:r>
              <a:rPr lang="en-US" dirty="0">
                <a:latin typeface="Verdana" panose="020B0604030504040204" pitchFamily="34" charset="0"/>
                <a:ea typeface="Verdana" panose="020B0604030504040204" pitchFamily="34" charset="0"/>
                <a:cs typeface="Verdana" panose="020B0604030504040204" pitchFamily="34" charset="0"/>
              </a:rPr>
              <a:t>what are the key constraints to target and unlock the potential (access to energy, access to markets, value chains development, business enabling environment, regulatory framework)</a:t>
            </a:r>
            <a:endParaRPr lang="en-GB" dirty="0">
              <a:latin typeface="Verdana" panose="020B0604030504040204" pitchFamily="34" charset="0"/>
              <a:ea typeface="Verdana" panose="020B0604030504040204" pitchFamily="34" charset="0"/>
              <a:cs typeface="Verdana" panose="020B0604030504040204" pitchFamily="34" charset="0"/>
            </a:endParaRPr>
          </a:p>
          <a:p>
            <a:pPr marL="285750" indent="-285750">
              <a:buFont typeface="Arial" panose="020B0604020202020204" pitchFamily="34" charset="0"/>
              <a:buChar char="•"/>
            </a:pPr>
            <a:r>
              <a:rPr lang="en-US" dirty="0">
                <a:latin typeface="Verdana" panose="020B0604030504040204" pitchFamily="34" charset="0"/>
                <a:ea typeface="Verdana" panose="020B0604030504040204" pitchFamily="34" charset="0"/>
                <a:cs typeface="Verdana" panose="020B0604030504040204" pitchFamily="34" charset="0"/>
              </a:rPr>
              <a:t>how to address these challenges effectively with an integrated multi-sector approach targeting in parallel enabling and backbone sectors, economic capacity and policy constraints</a:t>
            </a:r>
            <a:endParaRPr lang="en-GB" dirty="0">
              <a:latin typeface="Verdana" panose="020B0604030504040204" pitchFamily="34" charset="0"/>
              <a:ea typeface="Verdana" panose="020B0604030504040204" pitchFamily="34" charset="0"/>
              <a:cs typeface="Verdana" panose="020B0604030504040204" pitchFamily="34" charset="0"/>
            </a:endParaRPr>
          </a:p>
          <a:p>
            <a:pPr marL="285750" indent="-285750">
              <a:buFont typeface="Arial" panose="020B0604020202020204" pitchFamily="34" charset="0"/>
              <a:buChar char="•"/>
            </a:pPr>
            <a:r>
              <a:rPr lang="en-US" dirty="0">
                <a:latin typeface="Verdana" panose="020B0604030504040204" pitchFamily="34" charset="0"/>
                <a:ea typeface="Verdana" panose="020B0604030504040204" pitchFamily="34" charset="0"/>
                <a:cs typeface="Verdana" panose="020B0604030504040204" pitchFamily="34" charset="0"/>
              </a:rPr>
              <a:t>how can the EU support the development of such integrated approach in 2017-2020</a:t>
            </a:r>
          </a:p>
          <a:p>
            <a:pPr marL="285750" indent="-285750">
              <a:buFont typeface="Arial" panose="020B0604020202020204" pitchFamily="34" charset="0"/>
              <a:buChar char="•"/>
            </a:pPr>
            <a:endParaRPr lang="en-US" dirty="0">
              <a:latin typeface="Verdana" panose="020B0604030504040204" pitchFamily="34" charset="0"/>
              <a:ea typeface="Verdana" panose="020B0604030504040204" pitchFamily="34" charset="0"/>
              <a:cs typeface="Verdana" panose="020B0604030504040204" pitchFamily="34" charset="0"/>
            </a:endParaRPr>
          </a:p>
          <a:p>
            <a:pPr marL="285750" indent="-285750">
              <a:buFont typeface="Arial" panose="020B0604020202020204" pitchFamily="34" charset="0"/>
              <a:buChar char="•"/>
            </a:pPr>
            <a:r>
              <a:rPr lang="en-US" dirty="0">
                <a:latin typeface="Verdana" panose="020B0604030504040204" pitchFamily="34" charset="0"/>
                <a:ea typeface="Verdana" panose="020B0604030504040204" pitchFamily="34" charset="0"/>
                <a:cs typeface="Verdana" panose="020B0604030504040204" pitchFamily="34" charset="0"/>
              </a:rPr>
              <a:t>QUESTIONS. Is it useful, what challenges do you have to face to do it, time, </a:t>
            </a:r>
            <a:r>
              <a:rPr lang="en-US" dirty="0" err="1">
                <a:latin typeface="Verdana" panose="020B0604030504040204" pitchFamily="34" charset="0"/>
                <a:ea typeface="Verdana" panose="020B0604030504040204" pitchFamily="34" charset="0"/>
                <a:cs typeface="Verdana" panose="020B0604030504040204" pitchFamily="34" charset="0"/>
              </a:rPr>
              <a:t>ressources</a:t>
            </a:r>
            <a:r>
              <a:rPr lang="en-US" dirty="0">
                <a:latin typeface="Verdana" panose="020B0604030504040204" pitchFamily="34" charset="0"/>
                <a:ea typeface="Verdana" panose="020B0604030504040204" pitchFamily="34" charset="0"/>
                <a:cs typeface="Verdana" panose="020B0604030504040204" pitchFamily="34" charset="0"/>
              </a:rPr>
              <a:t>, lack of info….</a:t>
            </a:r>
            <a:endParaRPr lang="en-GB" dirty="0">
              <a:latin typeface="Verdana" panose="020B0604030504040204" pitchFamily="34" charset="0"/>
              <a:ea typeface="Verdana" panose="020B0604030504040204" pitchFamily="34" charset="0"/>
              <a:cs typeface="Verdana" panose="020B0604030504040204" pitchFamily="34" charset="0"/>
            </a:endParaRPr>
          </a:p>
          <a:p>
            <a:endParaRPr lang="en-US" dirty="0"/>
          </a:p>
        </p:txBody>
      </p:sp>
      <p:sp>
        <p:nvSpPr>
          <p:cNvPr id="4" name="Slide Number Placeholder 3"/>
          <p:cNvSpPr>
            <a:spLocks noGrp="1"/>
          </p:cNvSpPr>
          <p:nvPr>
            <p:ph type="sldNum" sz="quarter" idx="10"/>
          </p:nvPr>
        </p:nvSpPr>
        <p:spPr/>
        <p:txBody>
          <a:bodyPr/>
          <a:lstStyle/>
          <a:p>
            <a:fld id="{5E16EC1E-77E3-423D-BE6F-73EC0F70EA44}" type="slidenum">
              <a:rPr lang="en-GB" smtClean="0"/>
              <a:pPr/>
              <a:t>36</a:t>
            </a:fld>
            <a:endParaRPr lang="en-GB"/>
          </a:p>
        </p:txBody>
      </p:sp>
    </p:spTree>
    <p:extLst>
      <p:ext uri="{BB962C8B-B14F-4D97-AF65-F5344CB8AC3E}">
        <p14:creationId xmlns:p14="http://schemas.microsoft.com/office/powerpoint/2010/main" val="57276034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err="1"/>
              <a:t>Document</a:t>
            </a:r>
            <a:r>
              <a:rPr lang="es-ES" dirty="0"/>
              <a:t> </a:t>
            </a:r>
            <a:r>
              <a:rPr lang="es-ES" dirty="0" err="1"/>
              <a:t>from</a:t>
            </a:r>
            <a:r>
              <a:rPr lang="es-ES" dirty="0"/>
              <a:t> 2010 </a:t>
            </a:r>
            <a:r>
              <a:rPr lang="es-ES" dirty="0" err="1"/>
              <a:t>being</a:t>
            </a:r>
            <a:r>
              <a:rPr lang="es-ES" dirty="0"/>
              <a:t> </a:t>
            </a:r>
            <a:r>
              <a:rPr lang="es-ES" dirty="0" err="1"/>
              <a:t>updated</a:t>
            </a:r>
            <a:endParaRPr lang="es-ES" dirty="0"/>
          </a:p>
          <a:p>
            <a:r>
              <a:rPr lang="es-ES" dirty="0" err="1"/>
              <a:t>One</a:t>
            </a:r>
            <a:r>
              <a:rPr lang="es-ES" dirty="0"/>
              <a:t> new </a:t>
            </a:r>
            <a:r>
              <a:rPr lang="es-ES" dirty="0" err="1"/>
              <a:t>thematic</a:t>
            </a:r>
            <a:r>
              <a:rPr lang="es-ES" dirty="0"/>
              <a:t> </a:t>
            </a:r>
            <a:r>
              <a:rPr lang="es-ES" dirty="0" err="1"/>
              <a:t>review</a:t>
            </a:r>
            <a:r>
              <a:rPr lang="es-ES" dirty="0"/>
              <a:t> </a:t>
            </a:r>
            <a:r>
              <a:rPr lang="es-ES" dirty="0" err="1"/>
              <a:t>on</a:t>
            </a:r>
            <a:r>
              <a:rPr lang="es-ES" dirty="0"/>
              <a:t> </a:t>
            </a:r>
            <a:r>
              <a:rPr lang="es-ES" dirty="0" err="1"/>
              <a:t>Private</a:t>
            </a:r>
            <a:r>
              <a:rPr lang="es-ES" dirty="0"/>
              <a:t> Sector </a:t>
            </a:r>
            <a:r>
              <a:rPr lang="es-ES" dirty="0" err="1"/>
              <a:t>Engagement</a:t>
            </a:r>
            <a:endParaRPr lang="en-US" dirty="0"/>
          </a:p>
        </p:txBody>
      </p:sp>
      <p:sp>
        <p:nvSpPr>
          <p:cNvPr id="4" name="Slide Number Placeholder 3"/>
          <p:cNvSpPr>
            <a:spLocks noGrp="1"/>
          </p:cNvSpPr>
          <p:nvPr>
            <p:ph type="sldNum" sz="quarter" idx="10"/>
          </p:nvPr>
        </p:nvSpPr>
        <p:spPr/>
        <p:txBody>
          <a:bodyPr/>
          <a:lstStyle/>
          <a:p>
            <a:fld id="{5E16EC1E-77E3-423D-BE6F-73EC0F70EA44}" type="slidenum">
              <a:rPr lang="en-GB" smtClean="0"/>
              <a:pPr/>
              <a:t>40</a:t>
            </a:fld>
            <a:endParaRPr lang="en-GB"/>
          </a:p>
        </p:txBody>
      </p:sp>
    </p:spTree>
    <p:extLst>
      <p:ext uri="{BB962C8B-B14F-4D97-AF65-F5344CB8AC3E}">
        <p14:creationId xmlns:p14="http://schemas.microsoft.com/office/powerpoint/2010/main" val="337971082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Specific indications on what the EUDs should do:</a:t>
            </a:r>
          </a:p>
          <a:p>
            <a:r>
              <a:rPr lang="en-GB" dirty="0"/>
              <a:t>Use existing initiatives, TA projects, dialogue in the framework of budget support to reinforce the IC </a:t>
            </a:r>
          </a:p>
          <a:p>
            <a:r>
              <a:rPr lang="en-GB" dirty="0"/>
              <a:t>Align the various existing analyses (J&amp;G, SB4A) done by request of the Geo or other units, and in the framework of EPA or others, to inform the EIP approach</a:t>
            </a:r>
          </a:p>
          <a:p>
            <a:r>
              <a:rPr lang="en-GB" dirty="0"/>
              <a:t>Talk to MS, EDFI, INGOs and other stakeholders and implementors of our contributed funds</a:t>
            </a:r>
          </a:p>
          <a:p>
            <a:r>
              <a:rPr lang="en-GB" dirty="0"/>
              <a:t>Talk to local stakeholders, regulatory, local authorities, banks, trade associations...</a:t>
            </a:r>
          </a:p>
          <a:p>
            <a:r>
              <a:rPr lang="en-GB" dirty="0"/>
              <a:t>Funding for the IC activities? Your funds… Projects can be launched (</a:t>
            </a:r>
            <a:r>
              <a:rPr lang="en-GB" dirty="0" err="1"/>
              <a:t>cf</a:t>
            </a:r>
            <a:r>
              <a:rPr lang="en-GB" dirty="0"/>
              <a:t> Tanzania)</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16EC1E-77E3-423D-BE6F-73EC0F70EA44}"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953681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0034567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rgbClr val="002060"/>
                </a:solidFill>
                <a:ea typeface="Verdana" panose="020B0604030504040204" pitchFamily="34" charset="0"/>
                <a:cs typeface="Verdana" panose="020B0604030504040204" pitchFamily="34" charset="0"/>
              </a:rPr>
              <a:t>The majority of fragile states are in Sub-Saharan Africa: at the bottom of the World Bank’s Doing Business rankings.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rgbClr val="002060"/>
                </a:solidFill>
                <a:ea typeface="Verdana" panose="020B0604030504040204" pitchFamily="34" charset="0"/>
                <a:cs typeface="Verdana" panose="020B0604030504040204" pitchFamily="34" charset="0"/>
              </a:rPr>
              <a:t>Starting a business in African fragile states is 3 times more expensive than in non-fragile states, and 7 times more expensive than in middle income countries.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rgbClr val="002060"/>
                </a:solidFill>
                <a:ea typeface="Verdana" panose="020B0604030504040204" pitchFamily="34" charset="0"/>
                <a:cs typeface="Verdana" panose="020B0604030504040204" pitchFamily="34" charset="0"/>
              </a:rPr>
              <a:t>Country risk is high and puts investment risk beyond private (and many times public) investors risk threshold.</a:t>
            </a:r>
          </a:p>
          <a:p>
            <a:r>
              <a:rPr lang="en-GB" sz="1200" kern="1200" dirty="0">
                <a:solidFill>
                  <a:schemeClr val="tx1"/>
                </a:solidFill>
                <a:effectLst/>
                <a:latin typeface="+mn-lt"/>
                <a:ea typeface="+mn-ea"/>
                <a:cs typeface="+mn-cs"/>
              </a:rPr>
              <a:t>The challenges facing businesses and investors in FCAS are unique and can be broken down into four categories, and vary in terms of severity across FCAS: </a:t>
            </a:r>
          </a:p>
          <a:p>
            <a:pPr lvl="0"/>
            <a:r>
              <a:rPr lang="en-GB" sz="1200" kern="1200" dirty="0">
                <a:solidFill>
                  <a:schemeClr val="tx1"/>
                </a:solidFill>
                <a:effectLst/>
                <a:latin typeface="+mn-lt"/>
                <a:ea typeface="+mn-ea"/>
                <a:cs typeface="+mn-cs"/>
              </a:rPr>
              <a:t>Economic: reduced foreign and local investment, sectoral shifts, damaged infrastructure, illicit taxation and extortion, the legacy of war economy, and informality.</a:t>
            </a:r>
          </a:p>
          <a:p>
            <a:pPr lvl="0"/>
            <a:r>
              <a:rPr lang="en-GB" sz="1200" kern="1200" dirty="0">
                <a:solidFill>
                  <a:schemeClr val="tx1"/>
                </a:solidFill>
                <a:effectLst/>
                <a:latin typeface="+mn-lt"/>
                <a:ea typeface="+mn-ea"/>
                <a:cs typeface="+mn-cs"/>
              </a:rPr>
              <a:t>Political and security related: low legitimacy and capacity of the state, residual violence, and a lack of a functioning judicial system. </a:t>
            </a:r>
          </a:p>
          <a:p>
            <a:pPr lvl="0"/>
            <a:r>
              <a:rPr lang="en-GB" sz="1200" kern="1200" dirty="0">
                <a:solidFill>
                  <a:schemeClr val="tx1"/>
                </a:solidFill>
                <a:effectLst/>
                <a:latin typeface="+mn-lt"/>
                <a:ea typeface="+mn-ea"/>
                <a:cs typeface="+mn-cs"/>
              </a:rPr>
              <a:t>Social: tensions between communities, weak and disrupted networks, low trust and psychological trauma.</a:t>
            </a:r>
          </a:p>
          <a:p>
            <a:pPr lvl="0"/>
            <a:r>
              <a:rPr lang="en-GB" sz="1200" kern="1200" dirty="0">
                <a:solidFill>
                  <a:schemeClr val="tx1"/>
                </a:solidFill>
                <a:effectLst/>
                <a:latin typeface="+mn-lt"/>
                <a:ea typeface="+mn-ea"/>
                <a:cs typeface="+mn-cs"/>
              </a:rPr>
              <a:t>Demographic: high number of female headed households, a large number of incapacitated and injured combatants, health issues, population displacement, employee flight and low education. </a:t>
            </a:r>
          </a:p>
          <a:p>
            <a:endParaRPr lang="en-GB" dirty="0"/>
          </a:p>
        </p:txBody>
      </p:sp>
      <p:sp>
        <p:nvSpPr>
          <p:cNvPr id="4" name="Slide Number Placeholder 3"/>
          <p:cNvSpPr>
            <a:spLocks noGrp="1"/>
          </p:cNvSpPr>
          <p:nvPr>
            <p:ph type="sldNum" sz="quarter" idx="10"/>
          </p:nvPr>
        </p:nvSpPr>
        <p:spPr/>
        <p:txBody>
          <a:bodyPr/>
          <a:lstStyle/>
          <a:p>
            <a:fld id="{5E16EC1E-77E3-423D-BE6F-73EC0F70EA44}" type="slidenum">
              <a:rPr lang="en-GB" smtClean="0"/>
              <a:pPr/>
              <a:t>5</a:t>
            </a:fld>
            <a:endParaRPr lang="en-GB"/>
          </a:p>
        </p:txBody>
      </p:sp>
    </p:spTree>
    <p:extLst>
      <p:ext uri="{BB962C8B-B14F-4D97-AF65-F5344CB8AC3E}">
        <p14:creationId xmlns:p14="http://schemas.microsoft.com/office/powerpoint/2010/main" val="41110798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 name="Shape 113"/>
          <p:cNvSpPr>
            <a:spLocks noGrp="1" noRot="1" noChangeAspect="1"/>
          </p:cNvSpPr>
          <p:nvPr>
            <p:ph type="sldImg"/>
          </p:nvPr>
        </p:nvSpPr>
        <p:spPr>
          <a:prstGeom prst="rect">
            <a:avLst/>
          </a:prstGeom>
        </p:spPr>
        <p:txBody>
          <a:bodyPr/>
          <a:lstStyle/>
          <a:p>
            <a:endParaRPr/>
          </a:p>
        </p:txBody>
      </p:sp>
      <p:sp>
        <p:nvSpPr>
          <p:cNvPr id="114" name="Shape 114"/>
          <p:cNvSpPr>
            <a:spLocks noGrp="1"/>
          </p:cNvSpPr>
          <p:nvPr>
            <p:ph type="body" sz="quarter" idx="1"/>
          </p:nvPr>
        </p:nvSpPr>
        <p:spPr>
          <a:prstGeom prst="rect">
            <a:avLst/>
          </a:prstGeom>
        </p:spPr>
        <p:txBody>
          <a:bodyPr/>
          <a:lstStyle/>
          <a:p>
            <a:r>
              <a:t>The EU's ambitious investment plan will encourage investment in our partner countries in Africa and in the EU Neighbourhood region. It will promote inclusive growth, job creation, and sustainable development and so to tackle some of the root causes of irregular migration. The EIP is adapted to the specific needs of partner countries and builds on the very successful model used  within the EU through the "Juncker Plan" that has provided already more than 200€ billion of investment. </a:t>
            </a:r>
          </a:p>
          <a:p>
            <a:endParaRPr/>
          </a:p>
          <a:p>
            <a:r>
              <a:t>A particular focus will be given to those fragile countries where private financial flows have declined across developing countries since the 2008 financial crisis. Only 6% of the overall FDI to development goes to Fragile countries 2012.  Of those investment as ,much as 72% is concentrated in ten resource-rich countries .</a:t>
            </a:r>
          </a:p>
        </p:txBody>
      </p:sp>
    </p:spTree>
    <p:extLst>
      <p:ext uri="{BB962C8B-B14F-4D97-AF65-F5344CB8AC3E}">
        <p14:creationId xmlns:p14="http://schemas.microsoft.com/office/powerpoint/2010/main" val="38329368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 name="Shape 135"/>
          <p:cNvSpPr>
            <a:spLocks noGrp="1" noRot="1" noChangeAspect="1"/>
          </p:cNvSpPr>
          <p:nvPr>
            <p:ph type="sldImg"/>
          </p:nvPr>
        </p:nvSpPr>
        <p:spPr>
          <a:prstGeom prst="rect">
            <a:avLst/>
          </a:prstGeom>
        </p:spPr>
        <p:txBody>
          <a:bodyPr/>
          <a:lstStyle/>
          <a:p>
            <a:endParaRPr/>
          </a:p>
        </p:txBody>
      </p:sp>
      <p:sp>
        <p:nvSpPr>
          <p:cNvPr id="136" name="Shape 136"/>
          <p:cNvSpPr>
            <a:spLocks noGrp="1"/>
          </p:cNvSpPr>
          <p:nvPr>
            <p:ph type="body" sz="quarter" idx="1"/>
          </p:nvPr>
        </p:nvSpPr>
        <p:spPr>
          <a:prstGeom prst="rect">
            <a:avLst/>
          </a:prstGeom>
        </p:spPr>
        <p:txBody>
          <a:bodyPr/>
          <a:lstStyle/>
          <a:p>
            <a:pPr algn="just">
              <a:defRPr>
                <a:latin typeface="Arial"/>
                <a:ea typeface="Arial"/>
                <a:cs typeface="Arial"/>
                <a:sym typeface="Arial"/>
              </a:defRPr>
            </a:pPr>
            <a:r>
              <a:rPr dirty="0"/>
              <a:t>The External Investment Plan was adopted on 28 September 2017.</a:t>
            </a:r>
          </a:p>
          <a:p>
            <a:pPr algn="just">
              <a:defRPr>
                <a:latin typeface="Arial"/>
                <a:ea typeface="Arial"/>
                <a:cs typeface="Arial"/>
                <a:sym typeface="Arial"/>
              </a:defRPr>
            </a:pPr>
            <a:r>
              <a:rPr dirty="0"/>
              <a:t> </a:t>
            </a:r>
          </a:p>
          <a:p>
            <a:pPr algn="just">
              <a:defRPr>
                <a:latin typeface="Arial"/>
                <a:ea typeface="Arial"/>
                <a:cs typeface="Arial"/>
                <a:sym typeface="Arial"/>
              </a:defRPr>
            </a:pPr>
            <a:r>
              <a:rPr dirty="0"/>
              <a:t>It is based on three pillars working hand in hand: (1) the new European Fund for Sustainable Development (EFSD); (2) stepping up technical assistance, and (3) supporting reforms and economic governance to improve the investment climate and business environment. </a:t>
            </a:r>
          </a:p>
          <a:p>
            <a:pPr algn="just">
              <a:defRPr>
                <a:latin typeface="Arial"/>
                <a:ea typeface="Arial"/>
                <a:cs typeface="Arial"/>
                <a:sym typeface="Arial"/>
              </a:defRPr>
            </a:pPr>
            <a:r>
              <a:rPr dirty="0"/>
              <a:t> </a:t>
            </a:r>
          </a:p>
          <a:p>
            <a:pPr algn="just">
              <a:defRPr>
                <a:latin typeface="Arial"/>
                <a:ea typeface="Arial"/>
                <a:cs typeface="Arial"/>
                <a:sym typeface="Arial"/>
              </a:defRPr>
            </a:pPr>
            <a:r>
              <a:rPr dirty="0"/>
              <a:t>It is promoting job creation to enable young jobseekers to make a living in their country of origin, so to alleviate some of the root causes of migration.</a:t>
            </a:r>
          </a:p>
          <a:p>
            <a:pPr algn="just">
              <a:defRPr>
                <a:latin typeface="Arial"/>
                <a:ea typeface="Arial"/>
                <a:cs typeface="Arial"/>
                <a:sym typeface="Arial"/>
              </a:defRPr>
            </a:pPr>
            <a:endParaRPr dirty="0"/>
          </a:p>
          <a:p>
            <a:pPr algn="just">
              <a:defRPr>
                <a:latin typeface="Arial"/>
                <a:ea typeface="Arial"/>
                <a:cs typeface="Arial"/>
                <a:sym typeface="Arial"/>
              </a:defRPr>
            </a:pPr>
            <a:r>
              <a:rPr dirty="0"/>
              <a:t>The External Investment Plan provides for the first time a specific, coherent framework to promote investment,</a:t>
            </a:r>
          </a:p>
          <a:p>
            <a:pPr algn="just">
              <a:defRPr>
                <a:latin typeface="Arial"/>
                <a:ea typeface="Arial"/>
                <a:cs typeface="Arial"/>
                <a:sym typeface="Arial"/>
              </a:defRPr>
            </a:pPr>
            <a:r>
              <a:rPr dirty="0"/>
              <a:t>…and is leveraging up to EUR 44 billion of financing from Financing Institutions (FIs) and the private sector.</a:t>
            </a:r>
          </a:p>
          <a:p>
            <a:pPr algn="just">
              <a:defRPr>
                <a:solidFill>
                  <a:srgbClr val="1F497D"/>
                </a:solidFill>
                <a:latin typeface="Arial"/>
                <a:ea typeface="Arial"/>
                <a:cs typeface="Arial"/>
                <a:sym typeface="Arial"/>
              </a:defRPr>
            </a:pPr>
            <a:endParaRPr dirty="0"/>
          </a:p>
          <a:p>
            <a:pPr algn="just">
              <a:defRPr>
                <a:latin typeface="Arial"/>
                <a:ea typeface="Arial"/>
                <a:cs typeface="Arial"/>
                <a:sym typeface="Arial"/>
              </a:defRPr>
            </a:pPr>
            <a:r>
              <a:rPr dirty="0"/>
              <a:t>Provides a specific, coherent overall framework to promote investment, leveraging funds from the EU, its Member States (MS) and other donors and financing from Financing Institutions (FIs) and the private sector.</a:t>
            </a:r>
          </a:p>
          <a:p>
            <a:pPr algn="just">
              <a:defRPr b="1">
                <a:solidFill>
                  <a:srgbClr val="1F497D"/>
                </a:solidFill>
                <a:latin typeface="Arial"/>
                <a:ea typeface="Arial"/>
                <a:cs typeface="Arial"/>
                <a:sym typeface="Arial"/>
              </a:defRPr>
            </a:pPr>
            <a:endParaRPr dirty="0"/>
          </a:p>
          <a:p>
            <a:pPr algn="just">
              <a:defRPr>
                <a:latin typeface="Arial"/>
                <a:ea typeface="Arial"/>
                <a:cs typeface="Arial"/>
                <a:sym typeface="Arial"/>
              </a:defRPr>
            </a:pPr>
            <a:r>
              <a:rPr dirty="0"/>
              <a:t>in our partner countries, by building on our country and regional-level political and policy dialogue, on EU cooperation instruments and by providing analysis on investment constraints, with our Delegations in the lead. This pillar will ensure synergies with relevant EU external actions and policies, such as on good governance, migration, economic diplomacy and Economic Partnership Agreements as well as coordination with other partners' interventions, in particular Member States. </a:t>
            </a:r>
            <a:endParaRPr lang="en-GB" dirty="0"/>
          </a:p>
          <a:p>
            <a:pPr algn="just">
              <a:defRPr>
                <a:latin typeface="Arial"/>
                <a:ea typeface="Arial"/>
                <a:cs typeface="Arial"/>
                <a:sym typeface="Arial"/>
              </a:defRPr>
            </a:pPr>
            <a:endParaRPr lang="en-GB" dirty="0"/>
          </a:p>
          <a:p>
            <a:pPr algn="just" defTabSz="914297">
              <a:defRPr>
                <a:latin typeface="Arial"/>
                <a:ea typeface="Arial"/>
                <a:cs typeface="Arial"/>
                <a:sym typeface="Arial"/>
              </a:defRPr>
            </a:pPr>
            <a:r>
              <a:rPr lang="en-GB" dirty="0">
                <a:sym typeface="Arial"/>
              </a:rPr>
              <a:t>A dedicated web portal will be operational shortly. It will serve as 'one-stop-shop' to those interested in being involved with the EIP. The web  portal will be the first point of entry for requests to access the EFSD and technical assistance and it will also provide information on ongoing actions under EFSD in Africa and the Neighbourhood.</a:t>
            </a:r>
          </a:p>
          <a:p>
            <a:pPr algn="just">
              <a:defRPr>
                <a:latin typeface="Arial"/>
                <a:ea typeface="Arial"/>
                <a:cs typeface="Arial"/>
                <a:sym typeface="Arial"/>
              </a:defRPr>
            </a:pPr>
            <a:endParaRPr dirty="0"/>
          </a:p>
        </p:txBody>
      </p:sp>
    </p:spTree>
    <p:extLst>
      <p:ext uri="{BB962C8B-B14F-4D97-AF65-F5344CB8AC3E}">
        <p14:creationId xmlns:p14="http://schemas.microsoft.com/office/powerpoint/2010/main" val="9333601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 example of “connecting the dots”</a:t>
            </a:r>
          </a:p>
          <a:p>
            <a:r>
              <a:rPr lang="en-GB" dirty="0"/>
              <a:t>- Investment with potential blended operations, that can be increased through the EFSD Guarantee (new EIP tool) Investment Pillar 1</a:t>
            </a:r>
          </a:p>
          <a:p>
            <a:pPr marL="171450" indent="-171450">
              <a:buFontTx/>
              <a:buChar char="-"/>
            </a:pPr>
            <a:r>
              <a:rPr lang="en-GB" dirty="0"/>
              <a:t>Nigeria Energy Support Programme (NESP) is TA Pillar 2</a:t>
            </a:r>
          </a:p>
          <a:p>
            <a:pPr marL="171450" indent="-171450">
              <a:buFontTx/>
              <a:buChar char="-"/>
            </a:pPr>
            <a:r>
              <a:rPr lang="en-GB" dirty="0"/>
              <a:t>Energy Platform of Nigeria is a structured public-private-donor dialogue for IC reform Pillar 3</a:t>
            </a:r>
          </a:p>
          <a:p>
            <a:pPr marL="0" indent="0">
              <a:buFontTx/>
              <a:buNone/>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16EC1E-77E3-423D-BE6F-73EC0F70EA44}"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644363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EIP in Practice</a:t>
            </a:r>
            <a:r>
              <a:rPr lang="en-GB" sz="1200" kern="1200" baseline="0" dirty="0">
                <a:solidFill>
                  <a:schemeClr val="tx1"/>
                </a:solidFill>
                <a:effectLst/>
                <a:latin typeface="+mn-lt"/>
                <a:ea typeface="+mn-ea"/>
                <a:cs typeface="+mn-cs"/>
              </a:rPr>
              <a:t> Module 1 is the general presentation of what the EU is doing to incorporate the new paradigm as per the previous conference. </a:t>
            </a:r>
          </a:p>
          <a:p>
            <a:endParaRPr lang="en-GB" sz="1200" kern="1200" baseline="0" dirty="0">
              <a:solidFill>
                <a:schemeClr val="tx1"/>
              </a:solidFill>
              <a:effectLst/>
              <a:latin typeface="+mn-lt"/>
              <a:ea typeface="+mn-ea"/>
              <a:cs typeface="+mn-cs"/>
            </a:endParaRPr>
          </a:p>
          <a:p>
            <a:r>
              <a:rPr lang="en-GB" sz="1200" kern="1200" baseline="0" dirty="0">
                <a:solidFill>
                  <a:schemeClr val="tx1"/>
                </a:solidFill>
                <a:effectLst/>
                <a:latin typeface="+mn-lt"/>
                <a:ea typeface="+mn-ea"/>
                <a:cs typeface="+mn-cs"/>
              </a:rPr>
              <a:t>The quiz at the end indicates what is new. </a:t>
            </a:r>
          </a:p>
          <a:p>
            <a:endParaRPr lang="en-GB" sz="1200" kern="1200" baseline="0" dirty="0">
              <a:solidFill>
                <a:schemeClr val="tx1"/>
              </a:solidFill>
              <a:effectLst/>
              <a:latin typeface="+mn-lt"/>
              <a:ea typeface="+mn-ea"/>
              <a:cs typeface="+mn-cs"/>
            </a:endParaRPr>
          </a:p>
          <a:p>
            <a:r>
              <a:rPr lang="en-GB" sz="1200" kern="1200" baseline="0" dirty="0">
                <a:solidFill>
                  <a:schemeClr val="tx1"/>
                </a:solidFill>
                <a:effectLst/>
                <a:latin typeface="+mn-lt"/>
                <a:ea typeface="+mn-ea"/>
                <a:cs typeface="+mn-cs"/>
              </a:rPr>
              <a:t>Debate on whether the EIP seems to be adapted to the new environment, on its feasibility, potential challenges in terms of execution (Pillar I done by the DFIs while Pillar III is done by the EUDs), of actual impact… </a:t>
            </a:r>
          </a:p>
          <a:p>
            <a:endParaRPr lang="en-GB" sz="1200" kern="1200" baseline="0" dirty="0">
              <a:solidFill>
                <a:schemeClr val="tx1"/>
              </a:solidFill>
              <a:effectLst/>
              <a:latin typeface="+mn-lt"/>
              <a:ea typeface="+mn-ea"/>
              <a:cs typeface="+mn-cs"/>
            </a:endParaRPr>
          </a:p>
          <a:p>
            <a:r>
              <a:rPr lang="en-GB" sz="1200" kern="1200" baseline="0" dirty="0">
                <a:solidFill>
                  <a:schemeClr val="tx1"/>
                </a:solidFill>
                <a:effectLst/>
                <a:latin typeface="+mn-lt"/>
                <a:ea typeface="+mn-ea"/>
                <a:cs typeface="+mn-cs"/>
              </a:rPr>
              <a:t>While the debate is being open, transition onto the next slide and interview of N. Mimica.</a:t>
            </a: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5E16EC1E-77E3-423D-BE6F-73EC0F70EA44}" type="slidenum">
              <a:rPr lang="en-GB" smtClean="0"/>
              <a:pPr/>
              <a:t>9</a:t>
            </a:fld>
            <a:endParaRPr lang="en-GB"/>
          </a:p>
        </p:txBody>
      </p:sp>
    </p:spTree>
    <p:extLst>
      <p:ext uri="{BB962C8B-B14F-4D97-AF65-F5344CB8AC3E}">
        <p14:creationId xmlns:p14="http://schemas.microsoft.com/office/powerpoint/2010/main" val="30956732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GB"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29098A6-506A-448F-8E6E-3EA1C98D1977}" type="datetimeFigureOut">
              <a:rPr lang="en-GB" smtClean="0"/>
              <a:pPr/>
              <a:t>09/10/2018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6140BA2-E4CC-4F89-9FDD-10C4682F4DD8}" type="slidenum">
              <a:rPr lang="en-GB" smtClean="0"/>
              <a:pPr/>
              <a:t>‹#›</a:t>
            </a:fld>
            <a:endParaRPr lang="en-GB"/>
          </a:p>
        </p:txBody>
      </p:sp>
    </p:spTree>
    <p:extLst>
      <p:ext uri="{BB962C8B-B14F-4D97-AF65-F5344CB8AC3E}">
        <p14:creationId xmlns:p14="http://schemas.microsoft.com/office/powerpoint/2010/main" val="22104274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0784115"/>
      </p:ext>
    </p:extLst>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527051" y="1339850"/>
            <a:ext cx="10972800" cy="936625"/>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609600" y="6245225"/>
            <a:ext cx="2844800" cy="476250"/>
          </a:xfrm>
          <a:prstGeom prst="rect">
            <a:avLst/>
          </a:prstGeom>
        </p:spPr>
        <p:txBody>
          <a:bodyPr/>
          <a:lstStyle/>
          <a:p>
            <a:endParaRPr lang="en-GB" altLang="en-US"/>
          </a:p>
        </p:txBody>
      </p:sp>
      <p:sp>
        <p:nvSpPr>
          <p:cNvPr id="4" name="Footer Placeholder 3"/>
          <p:cNvSpPr>
            <a:spLocks noGrp="1"/>
          </p:cNvSpPr>
          <p:nvPr>
            <p:ph type="ftr" sz="quarter" idx="11"/>
          </p:nvPr>
        </p:nvSpPr>
        <p:spPr>
          <a:xfrm>
            <a:off x="4165600" y="6245225"/>
            <a:ext cx="3860800" cy="476250"/>
          </a:xfrm>
          <a:prstGeom prst="rect">
            <a:avLst/>
          </a:prstGeom>
        </p:spPr>
        <p:txBody>
          <a:bodyPr/>
          <a:lstStyle/>
          <a:p>
            <a:endParaRPr lang="en-GB" altLang="en-US"/>
          </a:p>
        </p:txBody>
      </p:sp>
      <p:sp>
        <p:nvSpPr>
          <p:cNvPr id="5" name="Slide Number Placeholder 4"/>
          <p:cNvSpPr>
            <a:spLocks noGrp="1"/>
          </p:cNvSpPr>
          <p:nvPr>
            <p:ph type="sldNum" sz="quarter" idx="12"/>
          </p:nvPr>
        </p:nvSpPr>
        <p:spPr>
          <a:xfrm>
            <a:off x="8737600" y="6245225"/>
            <a:ext cx="2844800" cy="476250"/>
          </a:xfrm>
          <a:prstGeom prst="rect">
            <a:avLst/>
          </a:prstGeom>
        </p:spPr>
        <p:txBody>
          <a:bodyPr/>
          <a:lstStyle/>
          <a:p>
            <a:fld id="{E1001C72-2E9A-4EB0-802C-F78849D94CB7}" type="slidenum">
              <a:rPr lang="en-GB" altLang="en-US" smtClean="0"/>
              <a:pPr/>
              <a:t>‹#›</a:t>
            </a:fld>
            <a:endParaRPr lang="en-GB" altLang="en-US"/>
          </a:p>
        </p:txBody>
      </p:sp>
    </p:spTree>
    <p:extLst>
      <p:ext uri="{BB962C8B-B14F-4D97-AF65-F5344CB8AC3E}">
        <p14:creationId xmlns:p14="http://schemas.microsoft.com/office/powerpoint/2010/main" val="31661038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11" name="Numero diapositiva"/>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198406944"/>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914400" y="2130425"/>
            <a:ext cx="10363200" cy="1470025"/>
          </a:xfrm>
          <a:prstGeom prst="rect">
            <a:avLst/>
          </a:prstGeom>
        </p:spPr>
        <p:txBody>
          <a:bodyPr/>
          <a:lstStyle/>
          <a:p>
            <a:r>
              <a:rPr lang="nl-BE"/>
              <a:t>Cliquez et modifiez le titre</a:t>
            </a:r>
            <a:endParaRPr lang="fr-FR"/>
          </a:p>
        </p:txBody>
      </p:sp>
      <p:sp>
        <p:nvSpPr>
          <p:cNvPr id="3" name="Sous-titr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BE"/>
              <a:t>Cliquez pour modifier le style des sous-titres du masque</a:t>
            </a:r>
            <a:endParaRPr lang="fr-FR"/>
          </a:p>
        </p:txBody>
      </p:sp>
      <p:sp>
        <p:nvSpPr>
          <p:cNvPr id="4" name="Espace réservé de la date 3"/>
          <p:cNvSpPr>
            <a:spLocks noGrp="1"/>
          </p:cNvSpPr>
          <p:nvPr>
            <p:ph type="dt" sz="half" idx="10"/>
          </p:nvPr>
        </p:nvSpPr>
        <p:spPr>
          <a:xfrm>
            <a:off x="609600" y="6356350"/>
            <a:ext cx="2844800" cy="365125"/>
          </a:xfrm>
          <a:prstGeom prst="rect">
            <a:avLst/>
          </a:prstGeom>
        </p:spPr>
        <p:txBody>
          <a:bodyPr/>
          <a:lstStyle/>
          <a:p>
            <a:fld id="{6734C018-8960-B049-8484-AEEADBB2BE03}" type="datetimeFigureOut">
              <a:rPr lang="fr-FR" smtClean="0"/>
              <a:pPr/>
              <a:t>09/10/2018</a:t>
            </a:fld>
            <a:endParaRPr lang="fr-FR"/>
          </a:p>
        </p:txBody>
      </p:sp>
      <p:sp>
        <p:nvSpPr>
          <p:cNvPr id="5" name="Espace réservé du pied de page 4"/>
          <p:cNvSpPr>
            <a:spLocks noGrp="1"/>
          </p:cNvSpPr>
          <p:nvPr>
            <p:ph type="ftr" sz="quarter" idx="11"/>
          </p:nvPr>
        </p:nvSpPr>
        <p:spPr>
          <a:xfrm>
            <a:off x="4165600" y="6356350"/>
            <a:ext cx="3860800" cy="365125"/>
          </a:xfrm>
          <a:prstGeom prst="rect">
            <a:avLst/>
          </a:prstGeom>
        </p:spPr>
        <p:txBody>
          <a:bodyPr/>
          <a:lstStyle/>
          <a:p>
            <a:endParaRPr lang="fr-FR"/>
          </a:p>
        </p:txBody>
      </p:sp>
      <p:sp>
        <p:nvSpPr>
          <p:cNvPr id="6" name="Espace réservé du numéro de diapositive 5"/>
          <p:cNvSpPr>
            <a:spLocks noGrp="1"/>
          </p:cNvSpPr>
          <p:nvPr>
            <p:ph type="sldNum" sz="quarter" idx="12"/>
          </p:nvPr>
        </p:nvSpPr>
        <p:spPr>
          <a:xfrm>
            <a:off x="8737600" y="6356350"/>
            <a:ext cx="2844800" cy="365125"/>
          </a:xfrm>
          <a:prstGeom prst="rect">
            <a:avLst/>
          </a:prstGeom>
        </p:spPr>
        <p:txBody>
          <a:bodyPr/>
          <a:lstStyle/>
          <a:p>
            <a:fld id="{87398FE7-ABB9-E942-9E29-B8598ACA1FED}" type="slidenum">
              <a:rPr lang="fr-FR" smtClean="0"/>
              <a:pPr/>
              <a:t>‹#›</a:t>
            </a:fld>
            <a:endParaRPr lang="fr-F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lstStyle>
            <a:lvl5pPr>
              <a:defRPr>
                <a:solidFill>
                  <a:schemeClr val="tx1"/>
                </a:solidFill>
              </a:defRPr>
            </a:lvl5pPr>
          </a:lstStyle>
          <a:p>
            <a:pPr lvl="0"/>
            <a:r>
              <a:rPr lang="nl-BE" dirty="0"/>
              <a:t>Cliquez pour modifier les styles du texte du masque</a:t>
            </a:r>
          </a:p>
          <a:p>
            <a:pPr lvl="1"/>
            <a:r>
              <a:rPr lang="nl-BE" dirty="0"/>
              <a:t>Deuxième niveau</a:t>
            </a:r>
          </a:p>
          <a:p>
            <a:pPr lvl="2"/>
            <a:r>
              <a:rPr lang="nl-BE" dirty="0"/>
              <a:t>Troisième niveau</a:t>
            </a:r>
          </a:p>
          <a:p>
            <a:pPr lvl="3"/>
            <a:r>
              <a:rPr lang="nl-BE" dirty="0"/>
              <a:t>Quatrième niveau</a:t>
            </a:r>
          </a:p>
          <a:p>
            <a:pPr lvl="4"/>
            <a:r>
              <a:rPr lang="nl-BE" dirty="0"/>
              <a:t>Cinquième niveau</a:t>
            </a:r>
            <a:endParaRPr lang="fr-FR" dirty="0"/>
          </a:p>
        </p:txBody>
      </p:sp>
      <p:sp>
        <p:nvSpPr>
          <p:cNvPr id="4" name="Espace réservé de la date 3"/>
          <p:cNvSpPr>
            <a:spLocks noGrp="1"/>
          </p:cNvSpPr>
          <p:nvPr>
            <p:ph type="dt" sz="half" idx="10"/>
          </p:nvPr>
        </p:nvSpPr>
        <p:spPr>
          <a:xfrm>
            <a:off x="609600" y="6356350"/>
            <a:ext cx="2844800" cy="365125"/>
          </a:xfrm>
          <a:prstGeom prst="rect">
            <a:avLst/>
          </a:prstGeom>
        </p:spPr>
        <p:txBody>
          <a:bodyPr/>
          <a:lstStyle/>
          <a:p>
            <a:fld id="{6734C018-8960-B049-8484-AEEADBB2BE03}" type="datetimeFigureOut">
              <a:rPr lang="fr-FR" smtClean="0"/>
              <a:pPr/>
              <a:t>09/10/2018</a:t>
            </a:fld>
            <a:endParaRPr lang="fr-FR"/>
          </a:p>
        </p:txBody>
      </p:sp>
      <p:sp>
        <p:nvSpPr>
          <p:cNvPr id="5" name="Espace réservé du pied de page 4"/>
          <p:cNvSpPr>
            <a:spLocks noGrp="1"/>
          </p:cNvSpPr>
          <p:nvPr>
            <p:ph type="ftr" sz="quarter" idx="11"/>
          </p:nvPr>
        </p:nvSpPr>
        <p:spPr>
          <a:xfrm>
            <a:off x="4165600" y="6356350"/>
            <a:ext cx="3860800" cy="365125"/>
          </a:xfrm>
          <a:prstGeom prst="rect">
            <a:avLst/>
          </a:prstGeom>
        </p:spPr>
        <p:txBody>
          <a:bodyPr/>
          <a:lstStyle/>
          <a:p>
            <a:endParaRPr lang="fr-FR"/>
          </a:p>
        </p:txBody>
      </p:sp>
      <p:sp>
        <p:nvSpPr>
          <p:cNvPr id="6" name="Espace réservé du numéro de diapositive 5"/>
          <p:cNvSpPr>
            <a:spLocks noGrp="1"/>
          </p:cNvSpPr>
          <p:nvPr>
            <p:ph type="sldNum" sz="quarter" idx="12"/>
          </p:nvPr>
        </p:nvSpPr>
        <p:spPr>
          <a:xfrm>
            <a:off x="8737600" y="6356350"/>
            <a:ext cx="2844800" cy="365125"/>
          </a:xfrm>
          <a:prstGeom prst="rect">
            <a:avLst/>
          </a:prstGeom>
        </p:spPr>
        <p:txBody>
          <a:bodyPr/>
          <a:lstStyle/>
          <a:p>
            <a:fld id="{87398FE7-ABB9-E942-9E29-B8598ACA1FED}" type="slidenum">
              <a:rPr lang="fr-FR" smtClean="0"/>
              <a:pPr/>
              <a:t>‹#›</a:t>
            </a:fld>
            <a:endParaRPr lang="fr-F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963613" y="4406900"/>
            <a:ext cx="10363200" cy="1362075"/>
          </a:xfrm>
          <a:prstGeom prst="rect">
            <a:avLst/>
          </a:prstGeom>
        </p:spPr>
        <p:txBody>
          <a:bodyPr anchor="t"/>
          <a:lstStyle>
            <a:lvl1pPr algn="l">
              <a:defRPr sz="4000" b="1" cap="all"/>
            </a:lvl1pPr>
          </a:lstStyle>
          <a:p>
            <a:r>
              <a:rPr lang="nl-BE"/>
              <a:t>Cliquez et modifiez le titre</a:t>
            </a:r>
            <a:endParaRPr lang="fr-FR"/>
          </a:p>
        </p:txBody>
      </p:sp>
      <p:sp>
        <p:nvSpPr>
          <p:cNvPr id="3" name="Espace réservé du texte 2"/>
          <p:cNvSpPr>
            <a:spLocks noGrp="1"/>
          </p:cNvSpPr>
          <p:nvPr>
            <p:ph type="body" idx="1"/>
          </p:nvPr>
        </p:nvSpPr>
        <p:spPr>
          <a:xfrm>
            <a:off x="963613"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BE"/>
              <a:t>Cliquez pour modifier les styles du texte du masque</a:t>
            </a:r>
          </a:p>
        </p:txBody>
      </p:sp>
      <p:sp>
        <p:nvSpPr>
          <p:cNvPr id="4" name="Espace réservé de la date 3"/>
          <p:cNvSpPr>
            <a:spLocks noGrp="1"/>
          </p:cNvSpPr>
          <p:nvPr>
            <p:ph type="dt" sz="half" idx="10"/>
          </p:nvPr>
        </p:nvSpPr>
        <p:spPr>
          <a:xfrm>
            <a:off x="609600" y="6356350"/>
            <a:ext cx="2844800" cy="365125"/>
          </a:xfrm>
          <a:prstGeom prst="rect">
            <a:avLst/>
          </a:prstGeom>
        </p:spPr>
        <p:txBody>
          <a:bodyPr/>
          <a:lstStyle/>
          <a:p>
            <a:fld id="{6734C018-8960-B049-8484-AEEADBB2BE03}" type="datetimeFigureOut">
              <a:rPr lang="fr-FR" smtClean="0"/>
              <a:pPr/>
              <a:t>09/10/2018</a:t>
            </a:fld>
            <a:endParaRPr lang="fr-FR"/>
          </a:p>
        </p:txBody>
      </p:sp>
      <p:sp>
        <p:nvSpPr>
          <p:cNvPr id="5" name="Espace réservé du pied de page 4"/>
          <p:cNvSpPr>
            <a:spLocks noGrp="1"/>
          </p:cNvSpPr>
          <p:nvPr>
            <p:ph type="ftr" sz="quarter" idx="11"/>
          </p:nvPr>
        </p:nvSpPr>
        <p:spPr>
          <a:xfrm>
            <a:off x="4165600" y="6356350"/>
            <a:ext cx="3860800" cy="365125"/>
          </a:xfrm>
          <a:prstGeom prst="rect">
            <a:avLst/>
          </a:prstGeom>
        </p:spPr>
        <p:txBody>
          <a:bodyPr/>
          <a:lstStyle/>
          <a:p>
            <a:endParaRPr lang="fr-FR"/>
          </a:p>
        </p:txBody>
      </p:sp>
      <p:sp>
        <p:nvSpPr>
          <p:cNvPr id="6" name="Espace réservé du numéro de diapositive 5"/>
          <p:cNvSpPr>
            <a:spLocks noGrp="1"/>
          </p:cNvSpPr>
          <p:nvPr>
            <p:ph type="sldNum" sz="quarter" idx="12"/>
          </p:nvPr>
        </p:nvSpPr>
        <p:spPr>
          <a:xfrm>
            <a:off x="8737600" y="6356350"/>
            <a:ext cx="2844800" cy="365125"/>
          </a:xfrm>
          <a:prstGeom prst="rect">
            <a:avLst/>
          </a:prstGeom>
        </p:spPr>
        <p:txBody>
          <a:bodyPr/>
          <a:lstStyle/>
          <a:p>
            <a:fld id="{87398FE7-ABB9-E942-9E29-B8598ACA1FED}" type="slidenum">
              <a:rPr lang="fr-FR" smtClean="0"/>
              <a:pPr/>
              <a:t>‹#›</a:t>
            </a:fld>
            <a:endParaRPr lang="fr-F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609600" y="274638"/>
            <a:ext cx="10972800" cy="1143000"/>
          </a:xfrm>
          <a:prstGeom prst="rect">
            <a:avLst/>
          </a:prstGeom>
        </p:spPr>
        <p:txBody>
          <a:bodyPr/>
          <a:lstStyle/>
          <a:p>
            <a:r>
              <a:rPr lang="nl-BE"/>
              <a:t>Cliquez et modifiez le titre</a:t>
            </a:r>
            <a:endParaRPr lang="fr-FR"/>
          </a:p>
        </p:txBody>
      </p:sp>
      <p:sp>
        <p:nvSpPr>
          <p:cNvPr id="3" name="Espace réservé du contenu 2"/>
          <p:cNvSpPr>
            <a:spLocks noGrp="1"/>
          </p:cNvSpPr>
          <p:nvPr>
            <p:ph sz="half" idx="1"/>
          </p:nvPr>
        </p:nvSpPr>
        <p:spPr>
          <a:xfrm>
            <a:off x="609600" y="1600200"/>
            <a:ext cx="5410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BE"/>
              <a:t>Cliquez pour modifier les styles du texte du masque</a:t>
            </a:r>
          </a:p>
          <a:p>
            <a:pPr lvl="1"/>
            <a:r>
              <a:rPr lang="nl-BE"/>
              <a:t>Deuxième niveau</a:t>
            </a:r>
          </a:p>
          <a:p>
            <a:pPr lvl="2"/>
            <a:r>
              <a:rPr lang="nl-BE"/>
              <a:t>Troisième niveau</a:t>
            </a:r>
          </a:p>
          <a:p>
            <a:pPr lvl="3"/>
            <a:r>
              <a:rPr lang="nl-BE"/>
              <a:t>Quatrième niveau</a:t>
            </a:r>
          </a:p>
          <a:p>
            <a:pPr lvl="4"/>
            <a:r>
              <a:rPr lang="nl-BE"/>
              <a:t>Cinquième niveau</a:t>
            </a:r>
            <a:endParaRPr lang="fr-FR"/>
          </a:p>
        </p:txBody>
      </p:sp>
      <p:sp>
        <p:nvSpPr>
          <p:cNvPr id="4" name="Espace réservé du contenu 3"/>
          <p:cNvSpPr>
            <a:spLocks noGrp="1"/>
          </p:cNvSpPr>
          <p:nvPr>
            <p:ph sz="half" idx="2"/>
          </p:nvPr>
        </p:nvSpPr>
        <p:spPr>
          <a:xfrm>
            <a:off x="6172200" y="1600200"/>
            <a:ext cx="5410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BE"/>
              <a:t>Cliquez pour modifier les styles du texte du masque</a:t>
            </a:r>
          </a:p>
          <a:p>
            <a:pPr lvl="1"/>
            <a:r>
              <a:rPr lang="nl-BE"/>
              <a:t>Deuxième niveau</a:t>
            </a:r>
          </a:p>
          <a:p>
            <a:pPr lvl="2"/>
            <a:r>
              <a:rPr lang="nl-BE"/>
              <a:t>Troisième niveau</a:t>
            </a:r>
          </a:p>
          <a:p>
            <a:pPr lvl="3"/>
            <a:r>
              <a:rPr lang="nl-BE"/>
              <a:t>Quatrième niveau</a:t>
            </a:r>
          </a:p>
          <a:p>
            <a:pPr lvl="4"/>
            <a:r>
              <a:rPr lang="nl-BE"/>
              <a:t>Cinquième niveau</a:t>
            </a:r>
            <a:endParaRPr lang="fr-FR"/>
          </a:p>
        </p:txBody>
      </p:sp>
      <p:sp>
        <p:nvSpPr>
          <p:cNvPr id="5" name="Espace réservé de la date 4"/>
          <p:cNvSpPr>
            <a:spLocks noGrp="1"/>
          </p:cNvSpPr>
          <p:nvPr>
            <p:ph type="dt" sz="half" idx="10"/>
          </p:nvPr>
        </p:nvSpPr>
        <p:spPr>
          <a:xfrm>
            <a:off x="609600" y="6356350"/>
            <a:ext cx="2844800" cy="365125"/>
          </a:xfrm>
          <a:prstGeom prst="rect">
            <a:avLst/>
          </a:prstGeom>
        </p:spPr>
        <p:txBody>
          <a:bodyPr/>
          <a:lstStyle/>
          <a:p>
            <a:fld id="{6734C018-8960-B049-8484-AEEADBB2BE03}" type="datetimeFigureOut">
              <a:rPr lang="fr-FR" smtClean="0"/>
              <a:pPr/>
              <a:t>09/10/2018</a:t>
            </a:fld>
            <a:endParaRPr lang="fr-FR"/>
          </a:p>
        </p:txBody>
      </p:sp>
      <p:sp>
        <p:nvSpPr>
          <p:cNvPr id="6" name="Espace réservé du pied de page 5"/>
          <p:cNvSpPr>
            <a:spLocks noGrp="1"/>
          </p:cNvSpPr>
          <p:nvPr>
            <p:ph type="ftr" sz="quarter" idx="11"/>
          </p:nvPr>
        </p:nvSpPr>
        <p:spPr>
          <a:xfrm>
            <a:off x="4165600" y="6356350"/>
            <a:ext cx="3860800" cy="365125"/>
          </a:xfrm>
          <a:prstGeom prst="rect">
            <a:avLst/>
          </a:prstGeom>
        </p:spPr>
        <p:txBody>
          <a:bodyPr/>
          <a:lstStyle/>
          <a:p>
            <a:endParaRPr lang="fr-FR"/>
          </a:p>
        </p:txBody>
      </p:sp>
      <p:sp>
        <p:nvSpPr>
          <p:cNvPr id="7" name="Espace réservé du numéro de diapositive 6"/>
          <p:cNvSpPr>
            <a:spLocks noGrp="1"/>
          </p:cNvSpPr>
          <p:nvPr>
            <p:ph type="sldNum" sz="quarter" idx="12"/>
          </p:nvPr>
        </p:nvSpPr>
        <p:spPr>
          <a:xfrm>
            <a:off x="8737600" y="6356350"/>
            <a:ext cx="2844800" cy="365125"/>
          </a:xfrm>
          <a:prstGeom prst="rect">
            <a:avLst/>
          </a:prstGeom>
        </p:spPr>
        <p:txBody>
          <a:bodyPr/>
          <a:lstStyle/>
          <a:p>
            <a:fld id="{87398FE7-ABB9-E942-9E29-B8598ACA1FED}" type="slidenum">
              <a:rPr lang="fr-FR" smtClean="0"/>
              <a:pPr/>
              <a:t>‹#›</a:t>
            </a:fld>
            <a:endParaRPr lang="fr-F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609600" y="274638"/>
            <a:ext cx="10972800" cy="1143000"/>
          </a:xfrm>
          <a:prstGeom prst="rect">
            <a:avLst/>
          </a:prstGeom>
        </p:spPr>
        <p:txBody>
          <a:bodyPr/>
          <a:lstStyle>
            <a:lvl1pPr>
              <a:defRPr/>
            </a:lvl1pPr>
          </a:lstStyle>
          <a:p>
            <a:r>
              <a:rPr lang="nl-BE"/>
              <a:t>Cliquez et modifiez le titre</a:t>
            </a:r>
            <a:endParaRPr lang="fr-FR"/>
          </a:p>
        </p:txBody>
      </p:sp>
      <p:sp>
        <p:nvSpPr>
          <p:cNvPr id="3" name="Espace réservé du texte 2"/>
          <p:cNvSpPr>
            <a:spLocks noGrp="1"/>
          </p:cNvSpPr>
          <p:nvPr>
            <p:ph type="body" idx="1"/>
          </p:nvPr>
        </p:nvSpPr>
        <p:spPr>
          <a:xfrm>
            <a:off x="609600" y="1535113"/>
            <a:ext cx="53863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a:t>Cliquez pour modifier les styles du texte du masque</a:t>
            </a:r>
          </a:p>
        </p:txBody>
      </p:sp>
      <p:sp>
        <p:nvSpPr>
          <p:cNvPr id="4" name="Espace réservé du contenu 3"/>
          <p:cNvSpPr>
            <a:spLocks noGrp="1"/>
          </p:cNvSpPr>
          <p:nvPr>
            <p:ph sz="half" idx="2"/>
          </p:nvPr>
        </p:nvSpPr>
        <p:spPr>
          <a:xfrm>
            <a:off x="609600" y="2174875"/>
            <a:ext cx="53863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BE"/>
              <a:t>Cliquez pour modifier les styles du texte du masque</a:t>
            </a:r>
          </a:p>
          <a:p>
            <a:pPr lvl="1"/>
            <a:r>
              <a:rPr lang="nl-BE"/>
              <a:t>Deuxième niveau</a:t>
            </a:r>
          </a:p>
          <a:p>
            <a:pPr lvl="2"/>
            <a:r>
              <a:rPr lang="nl-BE"/>
              <a:t>Troisième niveau</a:t>
            </a:r>
          </a:p>
          <a:p>
            <a:pPr lvl="3"/>
            <a:r>
              <a:rPr lang="nl-BE"/>
              <a:t>Quatrième niveau</a:t>
            </a:r>
          </a:p>
          <a:p>
            <a:pPr lvl="4"/>
            <a:r>
              <a:rPr lang="nl-BE"/>
              <a:t>Cinquième niveau</a:t>
            </a:r>
            <a:endParaRPr lang="fr-FR"/>
          </a:p>
        </p:txBody>
      </p:sp>
      <p:sp>
        <p:nvSpPr>
          <p:cNvPr id="5" name="Espace réservé du texte 4"/>
          <p:cNvSpPr>
            <a:spLocks noGrp="1"/>
          </p:cNvSpPr>
          <p:nvPr>
            <p:ph type="body" sz="quarter" idx="3"/>
          </p:nvPr>
        </p:nvSpPr>
        <p:spPr>
          <a:xfrm>
            <a:off x="6192838" y="1535113"/>
            <a:ext cx="538956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a:t>Cliquez pour modifier les styles du texte du masque</a:t>
            </a:r>
          </a:p>
        </p:txBody>
      </p:sp>
      <p:sp>
        <p:nvSpPr>
          <p:cNvPr id="6" name="Espace réservé du contenu 5"/>
          <p:cNvSpPr>
            <a:spLocks noGrp="1"/>
          </p:cNvSpPr>
          <p:nvPr>
            <p:ph sz="quarter" idx="4"/>
          </p:nvPr>
        </p:nvSpPr>
        <p:spPr>
          <a:xfrm>
            <a:off x="6192838" y="2174875"/>
            <a:ext cx="538956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BE"/>
              <a:t>Cliquez pour modifier les styles du texte du masque</a:t>
            </a:r>
          </a:p>
          <a:p>
            <a:pPr lvl="1"/>
            <a:r>
              <a:rPr lang="nl-BE"/>
              <a:t>Deuxième niveau</a:t>
            </a:r>
          </a:p>
          <a:p>
            <a:pPr lvl="2"/>
            <a:r>
              <a:rPr lang="nl-BE"/>
              <a:t>Troisième niveau</a:t>
            </a:r>
          </a:p>
          <a:p>
            <a:pPr lvl="3"/>
            <a:r>
              <a:rPr lang="nl-BE"/>
              <a:t>Quatrième niveau</a:t>
            </a:r>
          </a:p>
          <a:p>
            <a:pPr lvl="4"/>
            <a:r>
              <a:rPr lang="nl-BE"/>
              <a:t>Cinquième niveau</a:t>
            </a:r>
            <a:endParaRPr lang="fr-FR"/>
          </a:p>
        </p:txBody>
      </p:sp>
      <p:sp>
        <p:nvSpPr>
          <p:cNvPr id="7" name="Espace réservé de la date 6"/>
          <p:cNvSpPr>
            <a:spLocks noGrp="1"/>
          </p:cNvSpPr>
          <p:nvPr>
            <p:ph type="dt" sz="half" idx="10"/>
          </p:nvPr>
        </p:nvSpPr>
        <p:spPr>
          <a:xfrm>
            <a:off x="609600" y="6356350"/>
            <a:ext cx="2844800" cy="365125"/>
          </a:xfrm>
          <a:prstGeom prst="rect">
            <a:avLst/>
          </a:prstGeom>
        </p:spPr>
        <p:txBody>
          <a:bodyPr/>
          <a:lstStyle/>
          <a:p>
            <a:fld id="{6734C018-8960-B049-8484-AEEADBB2BE03}" type="datetimeFigureOut">
              <a:rPr lang="fr-FR" smtClean="0"/>
              <a:pPr/>
              <a:t>09/10/2018</a:t>
            </a:fld>
            <a:endParaRPr lang="fr-FR"/>
          </a:p>
        </p:txBody>
      </p:sp>
      <p:sp>
        <p:nvSpPr>
          <p:cNvPr id="8" name="Espace réservé du pied de page 7"/>
          <p:cNvSpPr>
            <a:spLocks noGrp="1"/>
          </p:cNvSpPr>
          <p:nvPr>
            <p:ph type="ftr" sz="quarter" idx="11"/>
          </p:nvPr>
        </p:nvSpPr>
        <p:spPr>
          <a:xfrm>
            <a:off x="4165600" y="6356350"/>
            <a:ext cx="3860800" cy="365125"/>
          </a:xfrm>
          <a:prstGeom prst="rect">
            <a:avLst/>
          </a:prstGeom>
        </p:spPr>
        <p:txBody>
          <a:bodyPr/>
          <a:lstStyle/>
          <a:p>
            <a:endParaRPr lang="fr-FR"/>
          </a:p>
        </p:txBody>
      </p:sp>
      <p:sp>
        <p:nvSpPr>
          <p:cNvPr id="9" name="Espace réservé du numéro de diapositive 8"/>
          <p:cNvSpPr>
            <a:spLocks noGrp="1"/>
          </p:cNvSpPr>
          <p:nvPr>
            <p:ph type="sldNum" sz="quarter" idx="12"/>
          </p:nvPr>
        </p:nvSpPr>
        <p:spPr>
          <a:xfrm>
            <a:off x="8737600" y="6356350"/>
            <a:ext cx="2844800" cy="365125"/>
          </a:xfrm>
          <a:prstGeom prst="rect">
            <a:avLst/>
          </a:prstGeom>
        </p:spPr>
        <p:txBody>
          <a:bodyPr/>
          <a:lstStyle/>
          <a:p>
            <a:fld id="{87398FE7-ABB9-E942-9E29-B8598ACA1FED}" type="slidenum">
              <a:rPr lang="fr-FR" smtClean="0"/>
              <a:pPr/>
              <a:t>‹#›</a:t>
            </a:fld>
            <a:endParaRPr lang="fr-F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609600" y="274638"/>
            <a:ext cx="10972800" cy="1143000"/>
          </a:xfrm>
          <a:prstGeom prst="rect">
            <a:avLst/>
          </a:prstGeom>
        </p:spPr>
        <p:txBody>
          <a:bodyPr/>
          <a:lstStyle/>
          <a:p>
            <a:r>
              <a:rPr lang="nl-BE"/>
              <a:t>Cliquez et modifiez le titre</a:t>
            </a:r>
            <a:endParaRPr lang="fr-FR"/>
          </a:p>
        </p:txBody>
      </p:sp>
      <p:sp>
        <p:nvSpPr>
          <p:cNvPr id="3" name="Espace réservé de la date 2"/>
          <p:cNvSpPr>
            <a:spLocks noGrp="1"/>
          </p:cNvSpPr>
          <p:nvPr>
            <p:ph type="dt" sz="half" idx="10"/>
          </p:nvPr>
        </p:nvSpPr>
        <p:spPr>
          <a:xfrm>
            <a:off x="609600" y="6356350"/>
            <a:ext cx="2844800" cy="365125"/>
          </a:xfrm>
          <a:prstGeom prst="rect">
            <a:avLst/>
          </a:prstGeom>
        </p:spPr>
        <p:txBody>
          <a:bodyPr/>
          <a:lstStyle/>
          <a:p>
            <a:fld id="{6734C018-8960-B049-8484-AEEADBB2BE03}" type="datetimeFigureOut">
              <a:rPr lang="fr-FR" smtClean="0"/>
              <a:pPr/>
              <a:t>09/10/2018</a:t>
            </a:fld>
            <a:endParaRPr lang="fr-FR"/>
          </a:p>
        </p:txBody>
      </p:sp>
      <p:sp>
        <p:nvSpPr>
          <p:cNvPr id="4" name="Espace réservé du pied de page 3"/>
          <p:cNvSpPr>
            <a:spLocks noGrp="1"/>
          </p:cNvSpPr>
          <p:nvPr>
            <p:ph type="ftr" sz="quarter" idx="11"/>
          </p:nvPr>
        </p:nvSpPr>
        <p:spPr>
          <a:xfrm>
            <a:off x="4165600" y="6356350"/>
            <a:ext cx="3860800" cy="365125"/>
          </a:xfrm>
          <a:prstGeom prst="rect">
            <a:avLst/>
          </a:prstGeom>
        </p:spPr>
        <p:txBody>
          <a:bodyPr/>
          <a:lstStyle/>
          <a:p>
            <a:endParaRPr lang="fr-FR"/>
          </a:p>
        </p:txBody>
      </p:sp>
      <p:sp>
        <p:nvSpPr>
          <p:cNvPr id="5" name="Espace réservé du numéro de diapositive 4"/>
          <p:cNvSpPr>
            <a:spLocks noGrp="1"/>
          </p:cNvSpPr>
          <p:nvPr>
            <p:ph type="sldNum" sz="quarter" idx="12"/>
          </p:nvPr>
        </p:nvSpPr>
        <p:spPr>
          <a:xfrm>
            <a:off x="8737600" y="6356350"/>
            <a:ext cx="2844800" cy="365125"/>
          </a:xfrm>
          <a:prstGeom prst="rect">
            <a:avLst/>
          </a:prstGeom>
        </p:spPr>
        <p:txBody>
          <a:bodyPr/>
          <a:lstStyle/>
          <a:p>
            <a:fld id="{87398FE7-ABB9-E942-9E29-B8598ACA1FED}" type="slidenum">
              <a:rPr lang="fr-FR" smtClean="0"/>
              <a:pPr/>
              <a:t>‹#›</a:t>
            </a:fld>
            <a:endParaRPr lang="fr-F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a:xfrm>
            <a:off x="609600" y="6356350"/>
            <a:ext cx="2844800" cy="365125"/>
          </a:xfrm>
          <a:prstGeom prst="rect">
            <a:avLst/>
          </a:prstGeom>
        </p:spPr>
        <p:txBody>
          <a:bodyPr/>
          <a:lstStyle/>
          <a:p>
            <a:fld id="{6734C018-8960-B049-8484-AEEADBB2BE03}" type="datetimeFigureOut">
              <a:rPr lang="fr-FR" smtClean="0"/>
              <a:pPr/>
              <a:t>09/10/2018</a:t>
            </a:fld>
            <a:endParaRPr lang="fr-FR"/>
          </a:p>
        </p:txBody>
      </p:sp>
      <p:sp>
        <p:nvSpPr>
          <p:cNvPr id="3" name="Espace réservé du pied de page 2"/>
          <p:cNvSpPr>
            <a:spLocks noGrp="1"/>
          </p:cNvSpPr>
          <p:nvPr>
            <p:ph type="ftr" sz="quarter" idx="11"/>
          </p:nvPr>
        </p:nvSpPr>
        <p:spPr>
          <a:xfrm>
            <a:off x="4165600" y="6356350"/>
            <a:ext cx="3860800" cy="365125"/>
          </a:xfrm>
          <a:prstGeom prst="rect">
            <a:avLst/>
          </a:prstGeom>
        </p:spPr>
        <p:txBody>
          <a:bodyPr/>
          <a:lstStyle/>
          <a:p>
            <a:endParaRPr lang="fr-FR"/>
          </a:p>
        </p:txBody>
      </p:sp>
      <p:sp>
        <p:nvSpPr>
          <p:cNvPr id="4" name="Espace réservé du numéro de diapositive 3"/>
          <p:cNvSpPr>
            <a:spLocks noGrp="1"/>
          </p:cNvSpPr>
          <p:nvPr>
            <p:ph type="sldNum" sz="quarter" idx="12"/>
          </p:nvPr>
        </p:nvSpPr>
        <p:spPr>
          <a:xfrm>
            <a:off x="8737600" y="6356350"/>
            <a:ext cx="2844800" cy="365125"/>
          </a:xfrm>
          <a:prstGeom prst="rect">
            <a:avLst/>
          </a:prstGeom>
        </p:spPr>
        <p:txBody>
          <a:bodyPr/>
          <a:lstStyle/>
          <a:p>
            <a:fld id="{87398FE7-ABB9-E942-9E29-B8598ACA1FED}" type="slidenum">
              <a:rPr lang="fr-FR" smtClean="0"/>
              <a:pPr/>
              <a:t>‹#›</a:t>
            </a:fld>
            <a:endParaRPr lang="fr-F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2270414"/>
      </p:ext>
    </p:extLst>
  </p:cSld>
  <p:clrMapOvr>
    <a:masterClrMapping/>
  </p:clrMapOvr>
  <p:transition spd="med">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09600" y="273050"/>
            <a:ext cx="4011613" cy="1162050"/>
          </a:xfrm>
          <a:prstGeom prst="rect">
            <a:avLst/>
          </a:prstGeom>
        </p:spPr>
        <p:txBody>
          <a:bodyPr anchor="b"/>
          <a:lstStyle>
            <a:lvl1pPr algn="l">
              <a:defRPr sz="2000" b="1"/>
            </a:lvl1pPr>
          </a:lstStyle>
          <a:p>
            <a:r>
              <a:rPr lang="nl-BE"/>
              <a:t>Cliquez et modifiez le titre</a:t>
            </a:r>
            <a:endParaRPr lang="fr-FR"/>
          </a:p>
        </p:txBody>
      </p:sp>
      <p:sp>
        <p:nvSpPr>
          <p:cNvPr id="3" name="Espace réservé du contenu 2"/>
          <p:cNvSpPr>
            <a:spLocks noGrp="1"/>
          </p:cNvSpPr>
          <p:nvPr>
            <p:ph idx="1"/>
          </p:nvPr>
        </p:nvSpPr>
        <p:spPr>
          <a:xfrm>
            <a:off x="4767263" y="273050"/>
            <a:ext cx="681513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BE"/>
              <a:t>Cliquez pour modifier les styles du texte du masque</a:t>
            </a:r>
          </a:p>
          <a:p>
            <a:pPr lvl="1"/>
            <a:r>
              <a:rPr lang="nl-BE"/>
              <a:t>Deuxième niveau</a:t>
            </a:r>
          </a:p>
          <a:p>
            <a:pPr lvl="2"/>
            <a:r>
              <a:rPr lang="nl-BE"/>
              <a:t>Troisième niveau</a:t>
            </a:r>
          </a:p>
          <a:p>
            <a:pPr lvl="3"/>
            <a:r>
              <a:rPr lang="nl-BE"/>
              <a:t>Quatrième niveau</a:t>
            </a:r>
          </a:p>
          <a:p>
            <a:pPr lvl="4"/>
            <a:r>
              <a:rPr lang="nl-BE"/>
              <a:t>Cinquième niveau</a:t>
            </a:r>
            <a:endParaRPr lang="fr-FR"/>
          </a:p>
        </p:txBody>
      </p:sp>
      <p:sp>
        <p:nvSpPr>
          <p:cNvPr id="4" name="Espace réservé du texte 3"/>
          <p:cNvSpPr>
            <a:spLocks noGrp="1"/>
          </p:cNvSpPr>
          <p:nvPr>
            <p:ph type="body" sz="half" idx="2"/>
          </p:nvPr>
        </p:nvSpPr>
        <p:spPr>
          <a:xfrm>
            <a:off x="609600" y="1435100"/>
            <a:ext cx="40116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a:t>Cliquez pour modifier les styles du texte du masque</a:t>
            </a:r>
          </a:p>
        </p:txBody>
      </p:sp>
      <p:sp>
        <p:nvSpPr>
          <p:cNvPr id="5" name="Espace réservé de la date 4"/>
          <p:cNvSpPr>
            <a:spLocks noGrp="1"/>
          </p:cNvSpPr>
          <p:nvPr>
            <p:ph type="dt" sz="half" idx="10"/>
          </p:nvPr>
        </p:nvSpPr>
        <p:spPr>
          <a:xfrm>
            <a:off x="609600" y="6356350"/>
            <a:ext cx="2844800" cy="365125"/>
          </a:xfrm>
          <a:prstGeom prst="rect">
            <a:avLst/>
          </a:prstGeom>
        </p:spPr>
        <p:txBody>
          <a:bodyPr/>
          <a:lstStyle/>
          <a:p>
            <a:fld id="{6734C018-8960-B049-8484-AEEADBB2BE03}" type="datetimeFigureOut">
              <a:rPr lang="fr-FR" smtClean="0"/>
              <a:pPr/>
              <a:t>09/10/2018</a:t>
            </a:fld>
            <a:endParaRPr lang="fr-FR"/>
          </a:p>
        </p:txBody>
      </p:sp>
      <p:sp>
        <p:nvSpPr>
          <p:cNvPr id="6" name="Espace réservé du pied de page 5"/>
          <p:cNvSpPr>
            <a:spLocks noGrp="1"/>
          </p:cNvSpPr>
          <p:nvPr>
            <p:ph type="ftr" sz="quarter" idx="11"/>
          </p:nvPr>
        </p:nvSpPr>
        <p:spPr>
          <a:xfrm>
            <a:off x="4165600" y="6356350"/>
            <a:ext cx="3860800" cy="365125"/>
          </a:xfrm>
          <a:prstGeom prst="rect">
            <a:avLst/>
          </a:prstGeom>
        </p:spPr>
        <p:txBody>
          <a:bodyPr/>
          <a:lstStyle/>
          <a:p>
            <a:endParaRPr lang="fr-FR"/>
          </a:p>
        </p:txBody>
      </p:sp>
      <p:sp>
        <p:nvSpPr>
          <p:cNvPr id="7" name="Espace réservé du numéro de diapositive 6"/>
          <p:cNvSpPr>
            <a:spLocks noGrp="1"/>
          </p:cNvSpPr>
          <p:nvPr>
            <p:ph type="sldNum" sz="quarter" idx="12"/>
          </p:nvPr>
        </p:nvSpPr>
        <p:spPr>
          <a:xfrm>
            <a:off x="8737600" y="6356350"/>
            <a:ext cx="2844800" cy="365125"/>
          </a:xfrm>
          <a:prstGeom prst="rect">
            <a:avLst/>
          </a:prstGeom>
        </p:spPr>
        <p:txBody>
          <a:bodyPr/>
          <a:lstStyle/>
          <a:p>
            <a:fld id="{87398FE7-ABB9-E942-9E29-B8598ACA1FED}" type="slidenum">
              <a:rPr lang="fr-FR" smtClean="0"/>
              <a:pPr/>
              <a:t>‹#›</a:t>
            </a:fld>
            <a:endParaRPr lang="fr-F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2389188" y="4800600"/>
            <a:ext cx="7315200" cy="566738"/>
          </a:xfrm>
          <a:prstGeom prst="rect">
            <a:avLst/>
          </a:prstGeom>
        </p:spPr>
        <p:txBody>
          <a:bodyPr anchor="b"/>
          <a:lstStyle>
            <a:lvl1pPr algn="l">
              <a:defRPr sz="2000" b="1"/>
            </a:lvl1pPr>
          </a:lstStyle>
          <a:p>
            <a:r>
              <a:rPr lang="nl-BE"/>
              <a:t>Cliquez et modifiez le titre</a:t>
            </a:r>
            <a:endParaRPr lang="fr-FR"/>
          </a:p>
        </p:txBody>
      </p:sp>
      <p:sp>
        <p:nvSpPr>
          <p:cNvPr id="3" name="Espace réservé pour une image  2"/>
          <p:cNvSpPr>
            <a:spLocks noGrp="1"/>
          </p:cNvSpPr>
          <p:nvPr>
            <p:ph type="pic" idx="1"/>
          </p:nvPr>
        </p:nvSpPr>
        <p:spPr>
          <a:xfrm>
            <a:off x="238918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238918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a:t>Cliquez pour modifier les styles du texte du masque</a:t>
            </a:r>
          </a:p>
        </p:txBody>
      </p:sp>
      <p:sp>
        <p:nvSpPr>
          <p:cNvPr id="5" name="Espace réservé de la date 4"/>
          <p:cNvSpPr>
            <a:spLocks noGrp="1"/>
          </p:cNvSpPr>
          <p:nvPr>
            <p:ph type="dt" sz="half" idx="10"/>
          </p:nvPr>
        </p:nvSpPr>
        <p:spPr>
          <a:xfrm>
            <a:off x="609600" y="6356350"/>
            <a:ext cx="2844800" cy="365125"/>
          </a:xfrm>
          <a:prstGeom prst="rect">
            <a:avLst/>
          </a:prstGeom>
        </p:spPr>
        <p:txBody>
          <a:bodyPr/>
          <a:lstStyle/>
          <a:p>
            <a:fld id="{6734C018-8960-B049-8484-AEEADBB2BE03}" type="datetimeFigureOut">
              <a:rPr lang="fr-FR" smtClean="0"/>
              <a:pPr/>
              <a:t>09/10/2018</a:t>
            </a:fld>
            <a:endParaRPr lang="fr-FR"/>
          </a:p>
        </p:txBody>
      </p:sp>
      <p:sp>
        <p:nvSpPr>
          <p:cNvPr id="6" name="Espace réservé du pied de page 5"/>
          <p:cNvSpPr>
            <a:spLocks noGrp="1"/>
          </p:cNvSpPr>
          <p:nvPr>
            <p:ph type="ftr" sz="quarter" idx="11"/>
          </p:nvPr>
        </p:nvSpPr>
        <p:spPr>
          <a:xfrm>
            <a:off x="4165600" y="6356350"/>
            <a:ext cx="3860800" cy="365125"/>
          </a:xfrm>
          <a:prstGeom prst="rect">
            <a:avLst/>
          </a:prstGeom>
        </p:spPr>
        <p:txBody>
          <a:bodyPr/>
          <a:lstStyle/>
          <a:p>
            <a:endParaRPr lang="fr-FR"/>
          </a:p>
        </p:txBody>
      </p:sp>
      <p:sp>
        <p:nvSpPr>
          <p:cNvPr id="7" name="Espace réservé du numéro de diapositive 6"/>
          <p:cNvSpPr>
            <a:spLocks noGrp="1"/>
          </p:cNvSpPr>
          <p:nvPr>
            <p:ph type="sldNum" sz="quarter" idx="12"/>
          </p:nvPr>
        </p:nvSpPr>
        <p:spPr>
          <a:xfrm>
            <a:off x="8737600" y="6356350"/>
            <a:ext cx="2844800" cy="365125"/>
          </a:xfrm>
          <a:prstGeom prst="rect">
            <a:avLst/>
          </a:prstGeom>
        </p:spPr>
        <p:txBody>
          <a:bodyPr/>
          <a:lstStyle/>
          <a:p>
            <a:fld id="{87398FE7-ABB9-E942-9E29-B8598ACA1FED}" type="slidenum">
              <a:rPr lang="fr-FR" smtClean="0"/>
              <a:pPr/>
              <a:t>‹#›</a:t>
            </a:fld>
            <a:endParaRPr lang="fr-F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a:xfrm>
            <a:off x="609600" y="274638"/>
            <a:ext cx="10972800" cy="1143000"/>
          </a:xfrm>
          <a:prstGeom prst="rect">
            <a:avLst/>
          </a:prstGeom>
        </p:spPr>
        <p:txBody>
          <a:bodyPr/>
          <a:lstStyle/>
          <a:p>
            <a:r>
              <a:rPr lang="nl-BE"/>
              <a:t>Cliquez et modifiez le titre</a:t>
            </a:r>
            <a:endParaRPr lang="fr-FR"/>
          </a:p>
        </p:txBody>
      </p:sp>
      <p:sp>
        <p:nvSpPr>
          <p:cNvPr id="3" name="Espace réservé du texte vertical 2"/>
          <p:cNvSpPr>
            <a:spLocks noGrp="1"/>
          </p:cNvSpPr>
          <p:nvPr>
            <p:ph type="body" orient="vert" idx="1"/>
          </p:nvPr>
        </p:nvSpPr>
        <p:spPr/>
        <p:txBody>
          <a:bodyPr vert="eaVert"/>
          <a:lstStyle/>
          <a:p>
            <a:pPr lvl="0"/>
            <a:r>
              <a:rPr lang="nl-BE"/>
              <a:t>Cliquez pour modifier les styles du texte du masque</a:t>
            </a:r>
          </a:p>
          <a:p>
            <a:pPr lvl="1"/>
            <a:r>
              <a:rPr lang="nl-BE"/>
              <a:t>Deuxième niveau</a:t>
            </a:r>
          </a:p>
          <a:p>
            <a:pPr lvl="2"/>
            <a:r>
              <a:rPr lang="nl-BE"/>
              <a:t>Troisième niveau</a:t>
            </a:r>
          </a:p>
          <a:p>
            <a:pPr lvl="3"/>
            <a:r>
              <a:rPr lang="nl-BE"/>
              <a:t>Quatrième niveau</a:t>
            </a:r>
          </a:p>
          <a:p>
            <a:pPr lvl="4"/>
            <a:r>
              <a:rPr lang="nl-BE"/>
              <a:t>Cinquième niveau</a:t>
            </a:r>
            <a:endParaRPr lang="fr-FR"/>
          </a:p>
        </p:txBody>
      </p:sp>
      <p:sp>
        <p:nvSpPr>
          <p:cNvPr id="4" name="Espace réservé de la date 3"/>
          <p:cNvSpPr>
            <a:spLocks noGrp="1"/>
          </p:cNvSpPr>
          <p:nvPr>
            <p:ph type="dt" sz="half" idx="10"/>
          </p:nvPr>
        </p:nvSpPr>
        <p:spPr>
          <a:xfrm>
            <a:off x="609600" y="6356350"/>
            <a:ext cx="2844800" cy="365125"/>
          </a:xfrm>
          <a:prstGeom prst="rect">
            <a:avLst/>
          </a:prstGeom>
        </p:spPr>
        <p:txBody>
          <a:bodyPr/>
          <a:lstStyle/>
          <a:p>
            <a:fld id="{6734C018-8960-B049-8484-AEEADBB2BE03}" type="datetimeFigureOut">
              <a:rPr lang="fr-FR" smtClean="0"/>
              <a:pPr/>
              <a:t>09/10/2018</a:t>
            </a:fld>
            <a:endParaRPr lang="fr-FR"/>
          </a:p>
        </p:txBody>
      </p:sp>
      <p:sp>
        <p:nvSpPr>
          <p:cNvPr id="5" name="Espace réservé du pied de page 4"/>
          <p:cNvSpPr>
            <a:spLocks noGrp="1"/>
          </p:cNvSpPr>
          <p:nvPr>
            <p:ph type="ftr" sz="quarter" idx="11"/>
          </p:nvPr>
        </p:nvSpPr>
        <p:spPr>
          <a:xfrm>
            <a:off x="4165600" y="6356350"/>
            <a:ext cx="3860800" cy="365125"/>
          </a:xfrm>
          <a:prstGeom prst="rect">
            <a:avLst/>
          </a:prstGeom>
        </p:spPr>
        <p:txBody>
          <a:bodyPr/>
          <a:lstStyle/>
          <a:p>
            <a:endParaRPr lang="fr-FR"/>
          </a:p>
        </p:txBody>
      </p:sp>
      <p:sp>
        <p:nvSpPr>
          <p:cNvPr id="6" name="Espace réservé du numéro de diapositive 5"/>
          <p:cNvSpPr>
            <a:spLocks noGrp="1"/>
          </p:cNvSpPr>
          <p:nvPr>
            <p:ph type="sldNum" sz="quarter" idx="12"/>
          </p:nvPr>
        </p:nvSpPr>
        <p:spPr>
          <a:xfrm>
            <a:off x="8737600" y="6356350"/>
            <a:ext cx="2844800" cy="365125"/>
          </a:xfrm>
          <a:prstGeom prst="rect">
            <a:avLst/>
          </a:prstGeom>
        </p:spPr>
        <p:txBody>
          <a:bodyPr/>
          <a:lstStyle/>
          <a:p>
            <a:fld id="{87398FE7-ABB9-E942-9E29-B8598ACA1FED}" type="slidenum">
              <a:rPr lang="fr-FR" smtClean="0"/>
              <a:pPr/>
              <a:t>‹#›</a:t>
            </a:fld>
            <a:endParaRPr lang="fr-F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839200" y="274638"/>
            <a:ext cx="2743200" cy="5851525"/>
          </a:xfrm>
          <a:prstGeom prst="rect">
            <a:avLst/>
          </a:prstGeom>
        </p:spPr>
        <p:txBody>
          <a:bodyPr vert="eaVert"/>
          <a:lstStyle/>
          <a:p>
            <a:r>
              <a:rPr lang="nl-BE"/>
              <a:t>Cliquez et modifiez le titre</a:t>
            </a:r>
            <a:endParaRPr lang="fr-FR"/>
          </a:p>
        </p:txBody>
      </p:sp>
      <p:sp>
        <p:nvSpPr>
          <p:cNvPr id="3" name="Espace réservé du texte vertical 2"/>
          <p:cNvSpPr>
            <a:spLocks noGrp="1"/>
          </p:cNvSpPr>
          <p:nvPr>
            <p:ph type="body" orient="vert" idx="1"/>
          </p:nvPr>
        </p:nvSpPr>
        <p:spPr>
          <a:xfrm>
            <a:off x="609600" y="274638"/>
            <a:ext cx="8077200" cy="5851525"/>
          </a:xfrm>
        </p:spPr>
        <p:txBody>
          <a:bodyPr vert="eaVert"/>
          <a:lstStyle/>
          <a:p>
            <a:pPr lvl="0"/>
            <a:r>
              <a:rPr lang="nl-BE"/>
              <a:t>Cliquez pour modifier les styles du texte du masque</a:t>
            </a:r>
          </a:p>
          <a:p>
            <a:pPr lvl="1"/>
            <a:r>
              <a:rPr lang="nl-BE"/>
              <a:t>Deuxième niveau</a:t>
            </a:r>
          </a:p>
          <a:p>
            <a:pPr lvl="2"/>
            <a:r>
              <a:rPr lang="nl-BE"/>
              <a:t>Troisième niveau</a:t>
            </a:r>
          </a:p>
          <a:p>
            <a:pPr lvl="3"/>
            <a:r>
              <a:rPr lang="nl-BE"/>
              <a:t>Quatrième niveau</a:t>
            </a:r>
          </a:p>
          <a:p>
            <a:pPr lvl="4"/>
            <a:r>
              <a:rPr lang="nl-BE"/>
              <a:t>Cinquième niveau</a:t>
            </a:r>
            <a:endParaRPr lang="fr-FR"/>
          </a:p>
        </p:txBody>
      </p:sp>
      <p:sp>
        <p:nvSpPr>
          <p:cNvPr id="4" name="Espace réservé de la date 3"/>
          <p:cNvSpPr>
            <a:spLocks noGrp="1"/>
          </p:cNvSpPr>
          <p:nvPr>
            <p:ph type="dt" sz="half" idx="10"/>
          </p:nvPr>
        </p:nvSpPr>
        <p:spPr>
          <a:xfrm>
            <a:off x="609600" y="6356350"/>
            <a:ext cx="2844800" cy="365125"/>
          </a:xfrm>
          <a:prstGeom prst="rect">
            <a:avLst/>
          </a:prstGeom>
        </p:spPr>
        <p:txBody>
          <a:bodyPr/>
          <a:lstStyle/>
          <a:p>
            <a:fld id="{6734C018-8960-B049-8484-AEEADBB2BE03}" type="datetimeFigureOut">
              <a:rPr lang="fr-FR" smtClean="0"/>
              <a:pPr/>
              <a:t>09/10/2018</a:t>
            </a:fld>
            <a:endParaRPr lang="fr-FR"/>
          </a:p>
        </p:txBody>
      </p:sp>
      <p:sp>
        <p:nvSpPr>
          <p:cNvPr id="5" name="Espace réservé du pied de page 4"/>
          <p:cNvSpPr>
            <a:spLocks noGrp="1"/>
          </p:cNvSpPr>
          <p:nvPr>
            <p:ph type="ftr" sz="quarter" idx="11"/>
          </p:nvPr>
        </p:nvSpPr>
        <p:spPr>
          <a:xfrm>
            <a:off x="4165600" y="6356350"/>
            <a:ext cx="3860800" cy="365125"/>
          </a:xfrm>
          <a:prstGeom prst="rect">
            <a:avLst/>
          </a:prstGeom>
        </p:spPr>
        <p:txBody>
          <a:bodyPr/>
          <a:lstStyle/>
          <a:p>
            <a:endParaRPr lang="fr-FR"/>
          </a:p>
        </p:txBody>
      </p:sp>
      <p:sp>
        <p:nvSpPr>
          <p:cNvPr id="6" name="Espace réservé du numéro de diapositive 5"/>
          <p:cNvSpPr>
            <a:spLocks noGrp="1"/>
          </p:cNvSpPr>
          <p:nvPr>
            <p:ph type="sldNum" sz="quarter" idx="12"/>
          </p:nvPr>
        </p:nvSpPr>
        <p:spPr>
          <a:xfrm>
            <a:off x="8737600" y="6356350"/>
            <a:ext cx="2844800" cy="365125"/>
          </a:xfrm>
          <a:prstGeom prst="rect">
            <a:avLst/>
          </a:prstGeom>
        </p:spPr>
        <p:txBody>
          <a:bodyPr/>
          <a:lstStyle/>
          <a:p>
            <a:fld id="{87398FE7-ABB9-E942-9E29-B8598ACA1FED}" type="slidenum">
              <a:rPr lang="fr-FR" smtClean="0"/>
              <a:pPr/>
              <a:t>‹#›</a:t>
            </a:fld>
            <a:endParaRPr lang="fr-F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2270414"/>
      </p:ext>
    </p:extLst>
  </p:cSld>
  <p:clrMapOvr>
    <a:masterClrMapping/>
  </p:clrMapOvr>
  <p:transition spd="med">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527051" y="1339850"/>
            <a:ext cx="10972800" cy="936625"/>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609600" y="6245225"/>
            <a:ext cx="2844800" cy="476250"/>
          </a:xfrm>
          <a:prstGeom prst="rect">
            <a:avLst/>
          </a:prstGeom>
        </p:spPr>
        <p:txBody>
          <a:bodyPr/>
          <a:lstStyle/>
          <a:p>
            <a:endParaRPr lang="en-GB" altLang="en-US"/>
          </a:p>
        </p:txBody>
      </p:sp>
      <p:sp>
        <p:nvSpPr>
          <p:cNvPr id="4" name="Footer Placeholder 3"/>
          <p:cNvSpPr>
            <a:spLocks noGrp="1"/>
          </p:cNvSpPr>
          <p:nvPr>
            <p:ph type="ftr" sz="quarter" idx="11"/>
          </p:nvPr>
        </p:nvSpPr>
        <p:spPr>
          <a:xfrm>
            <a:off x="4165600" y="6245225"/>
            <a:ext cx="3860800" cy="476250"/>
          </a:xfrm>
          <a:prstGeom prst="rect">
            <a:avLst/>
          </a:prstGeom>
        </p:spPr>
        <p:txBody>
          <a:bodyPr/>
          <a:lstStyle/>
          <a:p>
            <a:endParaRPr lang="en-GB" altLang="en-US"/>
          </a:p>
        </p:txBody>
      </p:sp>
      <p:sp>
        <p:nvSpPr>
          <p:cNvPr id="5" name="Slide Number Placeholder 4"/>
          <p:cNvSpPr>
            <a:spLocks noGrp="1"/>
          </p:cNvSpPr>
          <p:nvPr>
            <p:ph type="sldNum" sz="quarter" idx="12"/>
          </p:nvPr>
        </p:nvSpPr>
        <p:spPr>
          <a:xfrm>
            <a:off x="8737600" y="6245225"/>
            <a:ext cx="2844800" cy="476250"/>
          </a:xfrm>
          <a:prstGeom prst="rect">
            <a:avLst/>
          </a:prstGeom>
        </p:spPr>
        <p:txBody>
          <a:bodyPr/>
          <a:lstStyle/>
          <a:p>
            <a:fld id="{E1001C72-2E9A-4EB0-802C-F78849D94CB7}" type="slidenum">
              <a:rPr lang="en-GB" altLang="en-US" smtClean="0"/>
              <a:pPr/>
              <a:t>‹#›</a:t>
            </a:fld>
            <a:endParaRPr lang="en-GB" altLang="en-US"/>
          </a:p>
        </p:txBody>
      </p:sp>
    </p:spTree>
    <p:extLst>
      <p:ext uri="{BB962C8B-B14F-4D97-AF65-F5344CB8AC3E}">
        <p14:creationId xmlns:p14="http://schemas.microsoft.com/office/powerpoint/2010/main" val="36121559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33DCFCA-8EC2-4A31-B4C8-8FC6769EFAD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xmlns="" id="{BD5BC427-0FFC-4564-96D9-59248A61D19B}"/>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419F4BE3-77F9-4254-B311-8C50B94E9B9B}"/>
              </a:ext>
            </a:extLst>
          </p:cNvPr>
          <p:cNvSpPr>
            <a:spLocks noGrp="1"/>
          </p:cNvSpPr>
          <p:nvPr>
            <p:ph type="dt" sz="half" idx="10"/>
          </p:nvPr>
        </p:nvSpPr>
        <p:spPr/>
        <p:txBody>
          <a:bodyPr/>
          <a:lstStyle/>
          <a:p>
            <a:fld id="{177F7503-4EBF-4DC5-89B6-DE47D9FD1EEB}" type="datetimeFigureOut">
              <a:rPr lang="en-GB" smtClean="0"/>
              <a:t>09/10/2018</a:t>
            </a:fld>
            <a:endParaRPr lang="en-GB"/>
          </a:p>
        </p:txBody>
      </p:sp>
      <p:sp>
        <p:nvSpPr>
          <p:cNvPr id="5" name="Footer Placeholder 4">
            <a:extLst>
              <a:ext uri="{FF2B5EF4-FFF2-40B4-BE49-F238E27FC236}">
                <a16:creationId xmlns:a16="http://schemas.microsoft.com/office/drawing/2014/main" xmlns="" id="{2B044C2B-FA92-4B88-B55C-BF297EC01D7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xmlns="" id="{A4690FE0-2E9A-48E6-A239-6E73FDC51A79}"/>
              </a:ext>
            </a:extLst>
          </p:cNvPr>
          <p:cNvSpPr>
            <a:spLocks noGrp="1"/>
          </p:cNvSpPr>
          <p:nvPr>
            <p:ph type="sldNum" sz="quarter" idx="12"/>
          </p:nvPr>
        </p:nvSpPr>
        <p:spPr/>
        <p:txBody>
          <a:bodyPr/>
          <a:lstStyle/>
          <a:p>
            <a:fld id="{1C558BBD-F8A2-4093-9A93-3828ADD631AE}" type="slidenum">
              <a:rPr lang="en-GB" smtClean="0"/>
              <a:t>‹#›</a:t>
            </a:fld>
            <a:endParaRPr lang="en-GB"/>
          </a:p>
        </p:txBody>
      </p:sp>
    </p:spTree>
    <p:extLst>
      <p:ext uri="{BB962C8B-B14F-4D97-AF65-F5344CB8AC3E}">
        <p14:creationId xmlns:p14="http://schemas.microsoft.com/office/powerpoint/2010/main" val="327902120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2" name="Numero diapositiva"/>
          <p:cNvSpPr txBox="1">
            <a:spLocks noGrp="1"/>
          </p:cNvSpPr>
          <p:nvPr>
            <p:ph type="sldNum" sz="quarter" idx="10"/>
          </p:nvPr>
        </p:nvSpPr>
        <p:spPr>
          <a:noFill/>
          <a:ln w="12700">
            <a:miter lim="400000"/>
          </a:ln>
        </p:spPr>
        <p:txBody>
          <a:bodyPr/>
          <a:lstStyle>
            <a:lvl1pPr hangingPunct="1">
              <a:defRPr>
                <a:latin typeface="+mn-lt"/>
                <a:ea typeface="+mn-ea"/>
                <a:cs typeface="+mn-cs"/>
                <a:sym typeface="Calibri"/>
              </a:defRPr>
            </a:lvl1pPr>
          </a:lstStyle>
          <a:p>
            <a:pPr>
              <a:defRPr/>
            </a:pPr>
            <a:fld id="{38EE99A3-20DD-492D-B15B-C71946CCE56D}" type="slidenum">
              <a:rPr>
                <a:solidFill>
                  <a:srgbClr val="000000"/>
                </a:solidFill>
              </a:rPr>
              <a:pPr>
                <a:defRPr/>
              </a:pPr>
              <a:t>‹#›</a:t>
            </a:fld>
            <a:endParaRPr>
              <a:solidFill>
                <a:srgbClr val="000000"/>
              </a:solidFill>
            </a:endParaRPr>
          </a:p>
        </p:txBody>
      </p:sp>
    </p:spTree>
    <p:extLst>
      <p:ext uri="{BB962C8B-B14F-4D97-AF65-F5344CB8AC3E}">
        <p14:creationId xmlns:p14="http://schemas.microsoft.com/office/powerpoint/2010/main" val="1994041489"/>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Titre et contenu">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lstStyle>
            <a:lvl5pPr>
              <a:defRPr>
                <a:solidFill>
                  <a:schemeClr val="tx1"/>
                </a:solidFill>
              </a:defRPr>
            </a:lvl5pPr>
          </a:lstStyle>
          <a:p>
            <a:pPr lvl="0"/>
            <a:r>
              <a:rPr lang="nl-BE" dirty="0"/>
              <a:t>Cliquez pour modifier les styles du texte du masque</a:t>
            </a:r>
          </a:p>
          <a:p>
            <a:pPr lvl="1"/>
            <a:r>
              <a:rPr lang="nl-BE" dirty="0"/>
              <a:t>Deuxième niveau</a:t>
            </a:r>
          </a:p>
          <a:p>
            <a:pPr lvl="2"/>
            <a:r>
              <a:rPr lang="nl-BE" dirty="0"/>
              <a:t>Troisième niveau</a:t>
            </a:r>
          </a:p>
          <a:p>
            <a:pPr lvl="3"/>
            <a:r>
              <a:rPr lang="nl-BE" dirty="0"/>
              <a:t>Quatrième niveau</a:t>
            </a:r>
          </a:p>
          <a:p>
            <a:pPr lvl="4"/>
            <a:r>
              <a:rPr lang="nl-BE" dirty="0"/>
              <a:t>Cinquième niveau</a:t>
            </a:r>
            <a:endParaRPr lang="fr-FR" dirty="0"/>
          </a:p>
        </p:txBody>
      </p:sp>
      <p:sp>
        <p:nvSpPr>
          <p:cNvPr id="4" name="Espace réservé de la date 3"/>
          <p:cNvSpPr>
            <a:spLocks noGrp="1"/>
          </p:cNvSpPr>
          <p:nvPr>
            <p:ph type="dt" sz="half" idx="10"/>
          </p:nvPr>
        </p:nvSpPr>
        <p:spPr>
          <a:xfrm>
            <a:off x="609600" y="6356350"/>
            <a:ext cx="2844800" cy="365125"/>
          </a:xfrm>
          <a:prstGeom prst="rect">
            <a:avLst/>
          </a:prstGeom>
        </p:spPr>
        <p:txBody>
          <a:bodyPr/>
          <a:lstStyle/>
          <a:p>
            <a:fld id="{6734C018-8960-B049-8484-AEEADBB2BE03}" type="datetimeFigureOut">
              <a:rPr lang="fr-FR" smtClean="0"/>
              <a:pPr/>
              <a:t>09/10/2018</a:t>
            </a:fld>
            <a:endParaRPr lang="fr-FR"/>
          </a:p>
        </p:txBody>
      </p:sp>
      <p:sp>
        <p:nvSpPr>
          <p:cNvPr id="5" name="Espace réservé du pied de page 4"/>
          <p:cNvSpPr>
            <a:spLocks noGrp="1"/>
          </p:cNvSpPr>
          <p:nvPr>
            <p:ph type="ftr" sz="quarter" idx="11"/>
          </p:nvPr>
        </p:nvSpPr>
        <p:spPr>
          <a:xfrm>
            <a:off x="4165600" y="6356350"/>
            <a:ext cx="3860800" cy="365125"/>
          </a:xfrm>
          <a:prstGeom prst="rect">
            <a:avLst/>
          </a:prstGeom>
        </p:spPr>
        <p:txBody>
          <a:bodyPr/>
          <a:lstStyle/>
          <a:p>
            <a:endParaRPr lang="fr-FR"/>
          </a:p>
        </p:txBody>
      </p:sp>
      <p:sp>
        <p:nvSpPr>
          <p:cNvPr id="6" name="Espace réservé du numéro de diapositive 5"/>
          <p:cNvSpPr>
            <a:spLocks noGrp="1"/>
          </p:cNvSpPr>
          <p:nvPr>
            <p:ph type="sldNum" sz="quarter" idx="12"/>
          </p:nvPr>
        </p:nvSpPr>
        <p:spPr>
          <a:xfrm>
            <a:off x="8737600" y="6356350"/>
            <a:ext cx="2844800" cy="365125"/>
          </a:xfrm>
          <a:prstGeom prst="rect">
            <a:avLst/>
          </a:prstGeom>
        </p:spPr>
        <p:txBody>
          <a:bodyPr/>
          <a:lstStyle/>
          <a:p>
            <a:fld id="{87398FE7-ABB9-E942-9E29-B8598ACA1FED}" type="slidenum">
              <a:rPr lang="fr-FR" smtClean="0"/>
              <a:pPr/>
              <a:t>‹#›</a:t>
            </a:fld>
            <a:endParaRPr lang="fr-FR"/>
          </a:p>
        </p:txBody>
      </p:sp>
    </p:spTree>
    <p:extLst>
      <p:ext uri="{BB962C8B-B14F-4D97-AF65-F5344CB8AC3E}">
        <p14:creationId xmlns:p14="http://schemas.microsoft.com/office/powerpoint/2010/main" val="290804228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914400" y="2130425"/>
            <a:ext cx="10363200" cy="1470025"/>
          </a:xfrm>
        </p:spPr>
        <p:txBody>
          <a:bodyPr/>
          <a:lstStyle/>
          <a:p>
            <a:r>
              <a:rPr lang="nl-BE"/>
              <a:t>Cliquez et modifiez le titre</a:t>
            </a:r>
            <a:endParaRPr lang="fr-FR"/>
          </a:p>
        </p:txBody>
      </p:sp>
      <p:sp>
        <p:nvSpPr>
          <p:cNvPr id="3" name="Sous-titr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BE"/>
              <a:t>Cliquez pour modifier le style des sous-titres du masque</a:t>
            </a:r>
            <a:endParaRPr lang="fr-FR"/>
          </a:p>
        </p:txBody>
      </p:sp>
      <p:sp>
        <p:nvSpPr>
          <p:cNvPr id="4" name="Espace réservé de la date 3"/>
          <p:cNvSpPr>
            <a:spLocks noGrp="1"/>
          </p:cNvSpPr>
          <p:nvPr>
            <p:ph type="dt" sz="half" idx="10"/>
          </p:nvPr>
        </p:nvSpPr>
        <p:spPr/>
        <p:txBody>
          <a:bodyPr/>
          <a:lstStyle/>
          <a:p>
            <a:fld id="{B42A6977-D1DF-7445-8BB9-773EA5901AFE}" type="datetimeFigureOut">
              <a:rPr lang="fr-FR" smtClean="0"/>
              <a:pPr/>
              <a:t>09/10/2018</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D7CCA0F8-54CB-A74C-BD7C-7C612BD1CD48}" type="slidenum">
              <a:rPr lang="fr-FR" smtClean="0"/>
              <a:pPr/>
              <a:t>‹#›</a:t>
            </a:fld>
            <a:endParaRPr lang="fr-F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076" name="Rectangle 4"/>
          <p:cNvSpPr>
            <a:spLocks noGrp="1" noChangeArrowheads="1"/>
          </p:cNvSpPr>
          <p:nvPr>
            <p:ph type="ctrTitle"/>
          </p:nvPr>
        </p:nvSpPr>
        <p:spPr>
          <a:xfrm>
            <a:off x="5327651" y="2565407"/>
            <a:ext cx="6720416" cy="790575"/>
          </a:xfrm>
        </p:spPr>
        <p:txBody>
          <a:bodyPr/>
          <a:lstStyle>
            <a:lvl1pPr marL="2381">
              <a:defRPr sz="5700">
                <a:solidFill>
                  <a:srgbClr val="FFD624"/>
                </a:solidFill>
              </a:defRPr>
            </a:lvl1pPr>
          </a:lstStyle>
          <a:p>
            <a:pPr lvl="0"/>
            <a:r>
              <a:rPr lang="en-US" altLang="en-US" noProof="0" dirty="0"/>
              <a:t>Click to edit Master title style</a:t>
            </a:r>
            <a:endParaRPr lang="en-GB" altLang="en-US" noProof="0" dirty="0"/>
          </a:p>
        </p:txBody>
      </p:sp>
      <p:sp>
        <p:nvSpPr>
          <p:cNvPr id="3077" name="Rectangle 5"/>
          <p:cNvSpPr>
            <a:spLocks noGrp="1" noChangeArrowheads="1"/>
          </p:cNvSpPr>
          <p:nvPr>
            <p:ph type="subTitle" idx="1"/>
          </p:nvPr>
        </p:nvSpPr>
        <p:spPr>
          <a:xfrm>
            <a:off x="814917" y="3716344"/>
            <a:ext cx="11377083" cy="1728787"/>
          </a:xfrm>
        </p:spPr>
        <p:txBody>
          <a:bodyPr/>
          <a:lstStyle>
            <a:lvl1pPr marL="0" indent="0">
              <a:buFontTx/>
              <a:buNone/>
              <a:defRPr sz="2250" b="1" i="0">
                <a:solidFill>
                  <a:schemeClr val="bg1"/>
                </a:solidFill>
              </a:defRPr>
            </a:lvl1pPr>
          </a:lstStyle>
          <a:p>
            <a:pPr lvl="0"/>
            <a:r>
              <a:rPr lang="en-US" altLang="en-US" noProof="0"/>
              <a:t>Click to edit Master subtitle style</a:t>
            </a:r>
            <a:endParaRPr lang="en-GB" altLang="en-US" noProof="0"/>
          </a:p>
        </p:txBody>
      </p:sp>
      <p:sp>
        <p:nvSpPr>
          <p:cNvPr id="7" name="Date Placeholder 6"/>
          <p:cNvSpPr>
            <a:spLocks noGrp="1" noChangeArrowheads="1"/>
          </p:cNvSpPr>
          <p:nvPr>
            <p:ph type="dt" sz="half" idx="10"/>
          </p:nvPr>
        </p:nvSpPr>
        <p:spPr/>
        <p:txBody>
          <a:bodyPr/>
          <a:lstStyle>
            <a:lvl1pPr>
              <a:defRPr sz="900" b="1">
                <a:solidFill>
                  <a:schemeClr val="bg1"/>
                </a:solidFill>
                <a:latin typeface="+mn-lt"/>
              </a:defRPr>
            </a:lvl1pPr>
          </a:lstStyle>
          <a:p>
            <a:pPr>
              <a:defRPr/>
            </a:pPr>
            <a:endParaRPr lang="en-GB" altLang="en-US" kern="0"/>
          </a:p>
        </p:txBody>
      </p:sp>
      <p:sp>
        <p:nvSpPr>
          <p:cNvPr id="8" name="Footer Placeholder 7"/>
          <p:cNvSpPr>
            <a:spLocks noGrp="1" noChangeArrowheads="1"/>
          </p:cNvSpPr>
          <p:nvPr>
            <p:ph type="ftr" sz="quarter" idx="11"/>
          </p:nvPr>
        </p:nvSpPr>
        <p:spPr>
          <a:xfrm>
            <a:off x="4232275" y="6302375"/>
            <a:ext cx="3860800" cy="476250"/>
          </a:xfrm>
        </p:spPr>
        <p:txBody>
          <a:bodyPr/>
          <a:lstStyle>
            <a:lvl1pPr>
              <a:defRPr>
                <a:solidFill>
                  <a:schemeClr val="bg1"/>
                </a:solidFill>
                <a:latin typeface="+mn-lt"/>
              </a:defRPr>
            </a:lvl1pPr>
          </a:lstStyle>
          <a:p>
            <a:pPr>
              <a:defRPr/>
            </a:pPr>
            <a:endParaRPr lang="en-GB" altLang="en-US" sz="1350" kern="0" dirty="0"/>
          </a:p>
        </p:txBody>
      </p:sp>
      <p:sp>
        <p:nvSpPr>
          <p:cNvPr id="9" name="Slide Number Placeholder 8"/>
          <p:cNvSpPr>
            <a:spLocks noGrp="1" noChangeArrowheads="1"/>
          </p:cNvSpPr>
          <p:nvPr>
            <p:ph type="sldNum" sz="quarter" idx="12"/>
          </p:nvPr>
        </p:nvSpPr>
        <p:spPr/>
        <p:txBody>
          <a:bodyPr/>
          <a:lstStyle>
            <a:lvl1pPr>
              <a:defRPr smtClean="0">
                <a:solidFill>
                  <a:schemeClr val="bg1"/>
                </a:solidFill>
                <a:latin typeface="Verdana" panose="020B0604030504040204" pitchFamily="34" charset="0"/>
              </a:defRPr>
            </a:lvl1pPr>
          </a:lstStyle>
          <a:p>
            <a:pPr>
              <a:defRPr/>
            </a:pPr>
            <a:fld id="{E4255440-F447-44DB-8A4C-A2B441EAB6CE}" type="slidenum">
              <a:rPr lang="en-GB" altLang="en-US" sz="1350" kern="0" smtClean="0"/>
              <a:pPr>
                <a:defRPr/>
              </a:pPr>
              <a:t>‹#›</a:t>
            </a:fld>
            <a:endParaRPr lang="en-GB" altLang="en-US" sz="1350" kern="0"/>
          </a:p>
        </p:txBody>
      </p:sp>
    </p:spTree>
    <p:extLst>
      <p:ext uri="{BB962C8B-B14F-4D97-AF65-F5344CB8AC3E}">
        <p14:creationId xmlns:p14="http://schemas.microsoft.com/office/powerpoint/2010/main" val="199879969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nl-BE"/>
              <a:t>Cliquez et modifiez le titre</a:t>
            </a:r>
            <a:endParaRPr lang="fr-FR"/>
          </a:p>
        </p:txBody>
      </p:sp>
      <p:sp>
        <p:nvSpPr>
          <p:cNvPr id="3" name="Espace réservé du contenu 2"/>
          <p:cNvSpPr>
            <a:spLocks noGrp="1"/>
          </p:cNvSpPr>
          <p:nvPr>
            <p:ph idx="1"/>
          </p:nvPr>
        </p:nvSpPr>
        <p:spPr/>
        <p:txBody>
          <a:bodyPr/>
          <a:lstStyle/>
          <a:p>
            <a:pPr lvl="0"/>
            <a:r>
              <a:rPr lang="nl-BE"/>
              <a:t>Cliquez pour modifier les styles du texte du masque</a:t>
            </a:r>
          </a:p>
          <a:p>
            <a:pPr lvl="1"/>
            <a:r>
              <a:rPr lang="nl-BE"/>
              <a:t>Deuxième niveau</a:t>
            </a:r>
          </a:p>
          <a:p>
            <a:pPr lvl="2"/>
            <a:r>
              <a:rPr lang="nl-BE"/>
              <a:t>Troisième niveau</a:t>
            </a:r>
          </a:p>
          <a:p>
            <a:pPr lvl="3"/>
            <a:r>
              <a:rPr lang="nl-BE"/>
              <a:t>Quatrième niveau</a:t>
            </a:r>
          </a:p>
          <a:p>
            <a:pPr lvl="4"/>
            <a:r>
              <a:rPr lang="nl-BE"/>
              <a:t>Cinquième niveau</a:t>
            </a:r>
            <a:endParaRPr lang="fr-FR"/>
          </a:p>
        </p:txBody>
      </p:sp>
      <p:sp>
        <p:nvSpPr>
          <p:cNvPr id="4" name="Espace réservé de la date 3"/>
          <p:cNvSpPr>
            <a:spLocks noGrp="1"/>
          </p:cNvSpPr>
          <p:nvPr>
            <p:ph type="dt" sz="half" idx="10"/>
          </p:nvPr>
        </p:nvSpPr>
        <p:spPr/>
        <p:txBody>
          <a:bodyPr/>
          <a:lstStyle/>
          <a:p>
            <a:fld id="{B42A6977-D1DF-7445-8BB9-773EA5901AFE}" type="datetimeFigureOut">
              <a:rPr lang="fr-FR" smtClean="0"/>
              <a:pPr/>
              <a:t>09/10/2018</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D7CCA0F8-54CB-A74C-BD7C-7C612BD1CD48}" type="slidenum">
              <a:rPr lang="fr-FR" smtClean="0"/>
              <a:pPr/>
              <a:t>‹#›</a:t>
            </a:fld>
            <a:endParaRPr lang="fr-F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963613" y="4406900"/>
            <a:ext cx="10363200" cy="1362075"/>
          </a:xfrm>
        </p:spPr>
        <p:txBody>
          <a:bodyPr anchor="t"/>
          <a:lstStyle>
            <a:lvl1pPr algn="l">
              <a:defRPr sz="4000" b="1" cap="all"/>
            </a:lvl1pPr>
          </a:lstStyle>
          <a:p>
            <a:r>
              <a:rPr lang="nl-BE"/>
              <a:t>Cliquez et modifiez le titre</a:t>
            </a:r>
            <a:endParaRPr lang="fr-FR"/>
          </a:p>
        </p:txBody>
      </p:sp>
      <p:sp>
        <p:nvSpPr>
          <p:cNvPr id="3" name="Espace réservé du texte 2"/>
          <p:cNvSpPr>
            <a:spLocks noGrp="1"/>
          </p:cNvSpPr>
          <p:nvPr>
            <p:ph type="body" idx="1"/>
          </p:nvPr>
        </p:nvSpPr>
        <p:spPr>
          <a:xfrm>
            <a:off x="963613"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BE"/>
              <a:t>Cliquez pour modifier les styles du texte du masque</a:t>
            </a:r>
          </a:p>
        </p:txBody>
      </p:sp>
      <p:sp>
        <p:nvSpPr>
          <p:cNvPr id="4" name="Espace réservé de la date 3"/>
          <p:cNvSpPr>
            <a:spLocks noGrp="1"/>
          </p:cNvSpPr>
          <p:nvPr>
            <p:ph type="dt" sz="half" idx="10"/>
          </p:nvPr>
        </p:nvSpPr>
        <p:spPr/>
        <p:txBody>
          <a:bodyPr/>
          <a:lstStyle/>
          <a:p>
            <a:fld id="{B42A6977-D1DF-7445-8BB9-773EA5901AFE}" type="datetimeFigureOut">
              <a:rPr lang="fr-FR" smtClean="0"/>
              <a:pPr/>
              <a:t>09/10/2018</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D7CCA0F8-54CB-A74C-BD7C-7C612BD1CD48}" type="slidenum">
              <a:rPr lang="fr-FR" smtClean="0"/>
              <a:pPr/>
              <a:t>‹#›</a:t>
            </a:fld>
            <a:endParaRPr lang="fr-F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nl-BE"/>
              <a:t>Cliquez et modifiez le titre</a:t>
            </a:r>
            <a:endParaRPr lang="fr-FR"/>
          </a:p>
        </p:txBody>
      </p:sp>
      <p:sp>
        <p:nvSpPr>
          <p:cNvPr id="3" name="Espace réservé du contenu 2"/>
          <p:cNvSpPr>
            <a:spLocks noGrp="1"/>
          </p:cNvSpPr>
          <p:nvPr>
            <p:ph sz="half" idx="1"/>
          </p:nvPr>
        </p:nvSpPr>
        <p:spPr>
          <a:xfrm>
            <a:off x="609600" y="1600200"/>
            <a:ext cx="5410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BE"/>
              <a:t>Cliquez pour modifier les styles du texte du masque</a:t>
            </a:r>
          </a:p>
          <a:p>
            <a:pPr lvl="1"/>
            <a:r>
              <a:rPr lang="nl-BE"/>
              <a:t>Deuxième niveau</a:t>
            </a:r>
          </a:p>
          <a:p>
            <a:pPr lvl="2"/>
            <a:r>
              <a:rPr lang="nl-BE"/>
              <a:t>Troisième niveau</a:t>
            </a:r>
          </a:p>
          <a:p>
            <a:pPr lvl="3"/>
            <a:r>
              <a:rPr lang="nl-BE"/>
              <a:t>Quatrième niveau</a:t>
            </a:r>
          </a:p>
          <a:p>
            <a:pPr lvl="4"/>
            <a:r>
              <a:rPr lang="nl-BE"/>
              <a:t>Cinquième niveau</a:t>
            </a:r>
            <a:endParaRPr lang="fr-FR"/>
          </a:p>
        </p:txBody>
      </p:sp>
      <p:sp>
        <p:nvSpPr>
          <p:cNvPr id="4" name="Espace réservé du contenu 3"/>
          <p:cNvSpPr>
            <a:spLocks noGrp="1"/>
          </p:cNvSpPr>
          <p:nvPr>
            <p:ph sz="half" idx="2"/>
          </p:nvPr>
        </p:nvSpPr>
        <p:spPr>
          <a:xfrm>
            <a:off x="6172200" y="1600200"/>
            <a:ext cx="5410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BE"/>
              <a:t>Cliquez pour modifier les styles du texte du masque</a:t>
            </a:r>
          </a:p>
          <a:p>
            <a:pPr lvl="1"/>
            <a:r>
              <a:rPr lang="nl-BE"/>
              <a:t>Deuxième niveau</a:t>
            </a:r>
          </a:p>
          <a:p>
            <a:pPr lvl="2"/>
            <a:r>
              <a:rPr lang="nl-BE"/>
              <a:t>Troisième niveau</a:t>
            </a:r>
          </a:p>
          <a:p>
            <a:pPr lvl="3"/>
            <a:r>
              <a:rPr lang="nl-BE"/>
              <a:t>Quatrième niveau</a:t>
            </a:r>
          </a:p>
          <a:p>
            <a:pPr lvl="4"/>
            <a:r>
              <a:rPr lang="nl-BE"/>
              <a:t>Cinquième niveau</a:t>
            </a:r>
            <a:endParaRPr lang="fr-FR"/>
          </a:p>
        </p:txBody>
      </p:sp>
      <p:sp>
        <p:nvSpPr>
          <p:cNvPr id="5" name="Espace réservé de la date 4"/>
          <p:cNvSpPr>
            <a:spLocks noGrp="1"/>
          </p:cNvSpPr>
          <p:nvPr>
            <p:ph type="dt" sz="half" idx="10"/>
          </p:nvPr>
        </p:nvSpPr>
        <p:spPr/>
        <p:txBody>
          <a:bodyPr/>
          <a:lstStyle/>
          <a:p>
            <a:fld id="{B42A6977-D1DF-7445-8BB9-773EA5901AFE}" type="datetimeFigureOut">
              <a:rPr lang="fr-FR" smtClean="0"/>
              <a:pPr/>
              <a:t>09/10/2018</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D7CCA0F8-54CB-A74C-BD7C-7C612BD1CD48}" type="slidenum">
              <a:rPr lang="fr-FR" smtClean="0"/>
              <a:pPr/>
              <a:t>‹#›</a:t>
            </a:fld>
            <a:endParaRPr lang="fr-F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nl-BE"/>
              <a:t>Cliquez et modifiez le titre</a:t>
            </a:r>
            <a:endParaRPr lang="fr-FR"/>
          </a:p>
        </p:txBody>
      </p:sp>
      <p:sp>
        <p:nvSpPr>
          <p:cNvPr id="3" name="Espace réservé du texte 2"/>
          <p:cNvSpPr>
            <a:spLocks noGrp="1"/>
          </p:cNvSpPr>
          <p:nvPr>
            <p:ph type="body" idx="1"/>
          </p:nvPr>
        </p:nvSpPr>
        <p:spPr>
          <a:xfrm>
            <a:off x="609600" y="1535113"/>
            <a:ext cx="53863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a:t>Cliquez pour modifier les styles du texte du masque</a:t>
            </a:r>
          </a:p>
        </p:txBody>
      </p:sp>
      <p:sp>
        <p:nvSpPr>
          <p:cNvPr id="4" name="Espace réservé du contenu 3"/>
          <p:cNvSpPr>
            <a:spLocks noGrp="1"/>
          </p:cNvSpPr>
          <p:nvPr>
            <p:ph sz="half" idx="2"/>
          </p:nvPr>
        </p:nvSpPr>
        <p:spPr>
          <a:xfrm>
            <a:off x="609600" y="2174875"/>
            <a:ext cx="53863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BE"/>
              <a:t>Cliquez pour modifier les styles du texte du masque</a:t>
            </a:r>
          </a:p>
          <a:p>
            <a:pPr lvl="1"/>
            <a:r>
              <a:rPr lang="nl-BE"/>
              <a:t>Deuxième niveau</a:t>
            </a:r>
          </a:p>
          <a:p>
            <a:pPr lvl="2"/>
            <a:r>
              <a:rPr lang="nl-BE"/>
              <a:t>Troisième niveau</a:t>
            </a:r>
          </a:p>
          <a:p>
            <a:pPr lvl="3"/>
            <a:r>
              <a:rPr lang="nl-BE"/>
              <a:t>Quatrième niveau</a:t>
            </a:r>
          </a:p>
          <a:p>
            <a:pPr lvl="4"/>
            <a:r>
              <a:rPr lang="nl-BE"/>
              <a:t>Cinquième niveau</a:t>
            </a:r>
            <a:endParaRPr lang="fr-FR"/>
          </a:p>
        </p:txBody>
      </p:sp>
      <p:sp>
        <p:nvSpPr>
          <p:cNvPr id="5" name="Espace réservé du texte 4"/>
          <p:cNvSpPr>
            <a:spLocks noGrp="1"/>
          </p:cNvSpPr>
          <p:nvPr>
            <p:ph type="body" sz="quarter" idx="3"/>
          </p:nvPr>
        </p:nvSpPr>
        <p:spPr>
          <a:xfrm>
            <a:off x="6192838" y="1535113"/>
            <a:ext cx="538956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a:t>Cliquez pour modifier les styles du texte du masque</a:t>
            </a:r>
          </a:p>
        </p:txBody>
      </p:sp>
      <p:sp>
        <p:nvSpPr>
          <p:cNvPr id="6" name="Espace réservé du contenu 5"/>
          <p:cNvSpPr>
            <a:spLocks noGrp="1"/>
          </p:cNvSpPr>
          <p:nvPr>
            <p:ph sz="quarter" idx="4"/>
          </p:nvPr>
        </p:nvSpPr>
        <p:spPr>
          <a:xfrm>
            <a:off x="6192838" y="2174875"/>
            <a:ext cx="538956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BE"/>
              <a:t>Cliquez pour modifier les styles du texte du masque</a:t>
            </a:r>
          </a:p>
          <a:p>
            <a:pPr lvl="1"/>
            <a:r>
              <a:rPr lang="nl-BE"/>
              <a:t>Deuxième niveau</a:t>
            </a:r>
          </a:p>
          <a:p>
            <a:pPr lvl="2"/>
            <a:r>
              <a:rPr lang="nl-BE"/>
              <a:t>Troisième niveau</a:t>
            </a:r>
          </a:p>
          <a:p>
            <a:pPr lvl="3"/>
            <a:r>
              <a:rPr lang="nl-BE"/>
              <a:t>Quatrième niveau</a:t>
            </a:r>
          </a:p>
          <a:p>
            <a:pPr lvl="4"/>
            <a:r>
              <a:rPr lang="nl-BE"/>
              <a:t>Cinquième niveau</a:t>
            </a:r>
            <a:endParaRPr lang="fr-FR"/>
          </a:p>
        </p:txBody>
      </p:sp>
      <p:sp>
        <p:nvSpPr>
          <p:cNvPr id="7" name="Espace réservé de la date 6"/>
          <p:cNvSpPr>
            <a:spLocks noGrp="1"/>
          </p:cNvSpPr>
          <p:nvPr>
            <p:ph type="dt" sz="half" idx="10"/>
          </p:nvPr>
        </p:nvSpPr>
        <p:spPr/>
        <p:txBody>
          <a:bodyPr/>
          <a:lstStyle/>
          <a:p>
            <a:fld id="{B42A6977-D1DF-7445-8BB9-773EA5901AFE}" type="datetimeFigureOut">
              <a:rPr lang="fr-FR" smtClean="0"/>
              <a:pPr/>
              <a:t>09/10/2018</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D7CCA0F8-54CB-A74C-BD7C-7C612BD1CD48}" type="slidenum">
              <a:rPr lang="fr-FR" smtClean="0"/>
              <a:pPr/>
              <a:t>‹#›</a:t>
            </a:fld>
            <a:endParaRPr lang="fr-F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nl-BE"/>
              <a:t>Cliquez et modifiez le titre</a:t>
            </a:r>
            <a:endParaRPr lang="fr-FR"/>
          </a:p>
        </p:txBody>
      </p:sp>
      <p:sp>
        <p:nvSpPr>
          <p:cNvPr id="3" name="Espace réservé de la date 2"/>
          <p:cNvSpPr>
            <a:spLocks noGrp="1"/>
          </p:cNvSpPr>
          <p:nvPr>
            <p:ph type="dt" sz="half" idx="10"/>
          </p:nvPr>
        </p:nvSpPr>
        <p:spPr/>
        <p:txBody>
          <a:bodyPr/>
          <a:lstStyle/>
          <a:p>
            <a:fld id="{B42A6977-D1DF-7445-8BB9-773EA5901AFE}" type="datetimeFigureOut">
              <a:rPr lang="fr-FR" smtClean="0"/>
              <a:pPr/>
              <a:t>09/10/2018</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D7CCA0F8-54CB-A74C-BD7C-7C612BD1CD48}" type="slidenum">
              <a:rPr lang="fr-FR" smtClean="0"/>
              <a:pPr/>
              <a:t>‹#›</a:t>
            </a:fld>
            <a:endParaRPr lang="fr-F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B42A6977-D1DF-7445-8BB9-773EA5901AFE}" type="datetimeFigureOut">
              <a:rPr lang="fr-FR" smtClean="0"/>
              <a:pPr/>
              <a:t>09/10/2018</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D7CCA0F8-54CB-A74C-BD7C-7C612BD1CD48}" type="slidenum">
              <a:rPr lang="fr-FR" smtClean="0"/>
              <a:pPr/>
              <a:t>‹#›</a:t>
            </a:fld>
            <a:endParaRPr lang="fr-F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09600" y="273050"/>
            <a:ext cx="4011613" cy="1162050"/>
          </a:xfrm>
        </p:spPr>
        <p:txBody>
          <a:bodyPr anchor="b"/>
          <a:lstStyle>
            <a:lvl1pPr algn="l">
              <a:defRPr sz="2000" b="1"/>
            </a:lvl1pPr>
          </a:lstStyle>
          <a:p>
            <a:r>
              <a:rPr lang="nl-BE"/>
              <a:t>Cliquez et modifiez le titre</a:t>
            </a:r>
            <a:endParaRPr lang="fr-FR"/>
          </a:p>
        </p:txBody>
      </p:sp>
      <p:sp>
        <p:nvSpPr>
          <p:cNvPr id="3" name="Espace réservé du contenu 2"/>
          <p:cNvSpPr>
            <a:spLocks noGrp="1"/>
          </p:cNvSpPr>
          <p:nvPr>
            <p:ph idx="1"/>
          </p:nvPr>
        </p:nvSpPr>
        <p:spPr>
          <a:xfrm>
            <a:off x="4767263" y="273050"/>
            <a:ext cx="681513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BE"/>
              <a:t>Cliquez pour modifier les styles du texte du masque</a:t>
            </a:r>
          </a:p>
          <a:p>
            <a:pPr lvl="1"/>
            <a:r>
              <a:rPr lang="nl-BE"/>
              <a:t>Deuxième niveau</a:t>
            </a:r>
          </a:p>
          <a:p>
            <a:pPr lvl="2"/>
            <a:r>
              <a:rPr lang="nl-BE"/>
              <a:t>Troisième niveau</a:t>
            </a:r>
          </a:p>
          <a:p>
            <a:pPr lvl="3"/>
            <a:r>
              <a:rPr lang="nl-BE"/>
              <a:t>Quatrième niveau</a:t>
            </a:r>
          </a:p>
          <a:p>
            <a:pPr lvl="4"/>
            <a:r>
              <a:rPr lang="nl-BE"/>
              <a:t>Cinquième niveau</a:t>
            </a:r>
            <a:endParaRPr lang="fr-FR"/>
          </a:p>
        </p:txBody>
      </p:sp>
      <p:sp>
        <p:nvSpPr>
          <p:cNvPr id="4" name="Espace réservé du texte 3"/>
          <p:cNvSpPr>
            <a:spLocks noGrp="1"/>
          </p:cNvSpPr>
          <p:nvPr>
            <p:ph type="body" sz="half" idx="2"/>
          </p:nvPr>
        </p:nvSpPr>
        <p:spPr>
          <a:xfrm>
            <a:off x="609600" y="1435100"/>
            <a:ext cx="40116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a:t>Cliquez pour modifier les styles du texte du masque</a:t>
            </a:r>
          </a:p>
        </p:txBody>
      </p:sp>
      <p:sp>
        <p:nvSpPr>
          <p:cNvPr id="5" name="Espace réservé de la date 4"/>
          <p:cNvSpPr>
            <a:spLocks noGrp="1"/>
          </p:cNvSpPr>
          <p:nvPr>
            <p:ph type="dt" sz="half" idx="10"/>
          </p:nvPr>
        </p:nvSpPr>
        <p:spPr/>
        <p:txBody>
          <a:bodyPr/>
          <a:lstStyle/>
          <a:p>
            <a:fld id="{B42A6977-D1DF-7445-8BB9-773EA5901AFE}" type="datetimeFigureOut">
              <a:rPr lang="fr-FR" smtClean="0"/>
              <a:pPr/>
              <a:t>09/10/2018</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D7CCA0F8-54CB-A74C-BD7C-7C612BD1CD48}" type="slidenum">
              <a:rPr lang="fr-FR" smtClean="0"/>
              <a:pPr/>
              <a:t>‹#›</a:t>
            </a:fld>
            <a:endParaRPr lang="fr-F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2389188" y="4800600"/>
            <a:ext cx="7315200" cy="566738"/>
          </a:xfrm>
        </p:spPr>
        <p:txBody>
          <a:bodyPr anchor="b"/>
          <a:lstStyle>
            <a:lvl1pPr algn="l">
              <a:defRPr sz="2000" b="1"/>
            </a:lvl1pPr>
          </a:lstStyle>
          <a:p>
            <a:r>
              <a:rPr lang="nl-BE"/>
              <a:t>Cliquez et modifiez le titre</a:t>
            </a:r>
            <a:endParaRPr lang="fr-FR"/>
          </a:p>
        </p:txBody>
      </p:sp>
      <p:sp>
        <p:nvSpPr>
          <p:cNvPr id="3" name="Espace réservé pour une image  2"/>
          <p:cNvSpPr>
            <a:spLocks noGrp="1"/>
          </p:cNvSpPr>
          <p:nvPr>
            <p:ph type="pic" idx="1"/>
          </p:nvPr>
        </p:nvSpPr>
        <p:spPr>
          <a:xfrm>
            <a:off x="238918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238918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a:t>Cliquez pour modifier les styles du texte du masque</a:t>
            </a:r>
          </a:p>
        </p:txBody>
      </p:sp>
      <p:sp>
        <p:nvSpPr>
          <p:cNvPr id="5" name="Espace réservé de la date 4"/>
          <p:cNvSpPr>
            <a:spLocks noGrp="1"/>
          </p:cNvSpPr>
          <p:nvPr>
            <p:ph type="dt" sz="half" idx="10"/>
          </p:nvPr>
        </p:nvSpPr>
        <p:spPr/>
        <p:txBody>
          <a:bodyPr/>
          <a:lstStyle/>
          <a:p>
            <a:fld id="{B42A6977-D1DF-7445-8BB9-773EA5901AFE}" type="datetimeFigureOut">
              <a:rPr lang="fr-FR" smtClean="0"/>
              <a:pPr/>
              <a:t>09/10/2018</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D7CCA0F8-54CB-A74C-BD7C-7C612BD1CD48}" type="slidenum">
              <a:rPr lang="fr-FR" smtClean="0"/>
              <a:pPr/>
              <a:t>‹#›</a:t>
            </a:fld>
            <a:endParaRPr lang="fr-F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nl-BE"/>
              <a:t>Cliquez et modifiez le titre</a:t>
            </a:r>
            <a:endParaRPr lang="fr-FR"/>
          </a:p>
        </p:txBody>
      </p:sp>
      <p:sp>
        <p:nvSpPr>
          <p:cNvPr id="3" name="Espace réservé du texte vertical 2"/>
          <p:cNvSpPr>
            <a:spLocks noGrp="1"/>
          </p:cNvSpPr>
          <p:nvPr>
            <p:ph type="body" orient="vert" idx="1"/>
          </p:nvPr>
        </p:nvSpPr>
        <p:spPr/>
        <p:txBody>
          <a:bodyPr vert="eaVert"/>
          <a:lstStyle/>
          <a:p>
            <a:pPr lvl="0"/>
            <a:r>
              <a:rPr lang="nl-BE"/>
              <a:t>Cliquez pour modifier les styles du texte du masque</a:t>
            </a:r>
          </a:p>
          <a:p>
            <a:pPr lvl="1"/>
            <a:r>
              <a:rPr lang="nl-BE"/>
              <a:t>Deuxième niveau</a:t>
            </a:r>
          </a:p>
          <a:p>
            <a:pPr lvl="2"/>
            <a:r>
              <a:rPr lang="nl-BE"/>
              <a:t>Troisième niveau</a:t>
            </a:r>
          </a:p>
          <a:p>
            <a:pPr lvl="3"/>
            <a:r>
              <a:rPr lang="nl-BE"/>
              <a:t>Quatrième niveau</a:t>
            </a:r>
          </a:p>
          <a:p>
            <a:pPr lvl="4"/>
            <a:r>
              <a:rPr lang="nl-BE"/>
              <a:t>Cinquième niveau</a:t>
            </a:r>
            <a:endParaRPr lang="fr-FR"/>
          </a:p>
        </p:txBody>
      </p:sp>
      <p:sp>
        <p:nvSpPr>
          <p:cNvPr id="4" name="Espace réservé de la date 3"/>
          <p:cNvSpPr>
            <a:spLocks noGrp="1"/>
          </p:cNvSpPr>
          <p:nvPr>
            <p:ph type="dt" sz="half" idx="10"/>
          </p:nvPr>
        </p:nvSpPr>
        <p:spPr/>
        <p:txBody>
          <a:bodyPr/>
          <a:lstStyle/>
          <a:p>
            <a:fld id="{B42A6977-D1DF-7445-8BB9-773EA5901AFE}" type="datetimeFigureOut">
              <a:rPr lang="fr-FR" smtClean="0"/>
              <a:pPr/>
              <a:t>09/10/2018</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D7CCA0F8-54CB-A74C-BD7C-7C612BD1CD48}" type="slidenum">
              <a:rPr lang="fr-FR" smtClean="0"/>
              <a:pPr/>
              <a:t>‹#›</a:t>
            </a:fld>
            <a:endParaRPr lang="fr-F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839200" y="274638"/>
            <a:ext cx="2743200" cy="5851525"/>
          </a:xfrm>
        </p:spPr>
        <p:txBody>
          <a:bodyPr vert="eaVert"/>
          <a:lstStyle/>
          <a:p>
            <a:r>
              <a:rPr lang="nl-BE"/>
              <a:t>Cliquez et modifiez le titre</a:t>
            </a:r>
            <a:endParaRPr lang="fr-FR"/>
          </a:p>
        </p:txBody>
      </p:sp>
      <p:sp>
        <p:nvSpPr>
          <p:cNvPr id="3" name="Espace réservé du texte vertical 2"/>
          <p:cNvSpPr>
            <a:spLocks noGrp="1"/>
          </p:cNvSpPr>
          <p:nvPr>
            <p:ph type="body" orient="vert" idx="1"/>
          </p:nvPr>
        </p:nvSpPr>
        <p:spPr>
          <a:xfrm>
            <a:off x="609600" y="274638"/>
            <a:ext cx="8077200" cy="5851525"/>
          </a:xfrm>
        </p:spPr>
        <p:txBody>
          <a:bodyPr vert="eaVert"/>
          <a:lstStyle/>
          <a:p>
            <a:pPr lvl="0"/>
            <a:r>
              <a:rPr lang="nl-BE"/>
              <a:t>Cliquez pour modifier les styles du texte du masque</a:t>
            </a:r>
          </a:p>
          <a:p>
            <a:pPr lvl="1"/>
            <a:r>
              <a:rPr lang="nl-BE"/>
              <a:t>Deuxième niveau</a:t>
            </a:r>
          </a:p>
          <a:p>
            <a:pPr lvl="2"/>
            <a:r>
              <a:rPr lang="nl-BE"/>
              <a:t>Troisième niveau</a:t>
            </a:r>
          </a:p>
          <a:p>
            <a:pPr lvl="3"/>
            <a:r>
              <a:rPr lang="nl-BE"/>
              <a:t>Quatrième niveau</a:t>
            </a:r>
          </a:p>
          <a:p>
            <a:pPr lvl="4"/>
            <a:r>
              <a:rPr lang="nl-BE"/>
              <a:t>Cinquième niveau</a:t>
            </a:r>
            <a:endParaRPr lang="fr-FR"/>
          </a:p>
        </p:txBody>
      </p:sp>
      <p:sp>
        <p:nvSpPr>
          <p:cNvPr id="4" name="Espace réservé de la date 3"/>
          <p:cNvSpPr>
            <a:spLocks noGrp="1"/>
          </p:cNvSpPr>
          <p:nvPr>
            <p:ph type="dt" sz="half" idx="10"/>
          </p:nvPr>
        </p:nvSpPr>
        <p:spPr/>
        <p:txBody>
          <a:bodyPr/>
          <a:lstStyle/>
          <a:p>
            <a:fld id="{B42A6977-D1DF-7445-8BB9-773EA5901AFE}" type="datetimeFigureOut">
              <a:rPr lang="fr-FR" smtClean="0"/>
              <a:pPr/>
              <a:t>09/10/2018</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D7CCA0F8-54CB-A74C-BD7C-7C612BD1CD48}" type="slidenum">
              <a:rPr lang="fr-FR" smtClean="0"/>
              <a:pPr/>
              <a:t>‹#›</a:t>
            </a:fld>
            <a:endParaRPr lang="fr-F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4" name="Rectangle 3"/>
          <p:cNvSpPr/>
          <p:nvPr userDrawn="1"/>
        </p:nvSpPr>
        <p:spPr>
          <a:xfrm>
            <a:off x="0" y="2"/>
            <a:ext cx="12192000" cy="989013"/>
          </a:xfrm>
          <a:prstGeom prst="rect">
            <a:avLst/>
          </a:prstGeom>
          <a:solidFill>
            <a:srgbClr val="0F5494"/>
          </a:solidFill>
          <a:ln>
            <a:solidFill>
              <a:srgbClr val="0F5494"/>
            </a:solidFill>
          </a:ln>
          <a:effectLst/>
        </p:spPr>
        <p:style>
          <a:lnRef idx="1">
            <a:schemeClr val="accent1"/>
          </a:lnRef>
          <a:fillRef idx="3">
            <a:schemeClr val="accent1"/>
          </a:fillRef>
          <a:effectRef idx="2">
            <a:schemeClr val="accent1"/>
          </a:effectRef>
          <a:fontRef idx="minor">
            <a:schemeClr val="lt1"/>
          </a:fontRef>
        </p:style>
        <p:txBody>
          <a:bodyPr lIns="68555" tIns="34278" rIns="68555" bIns="34278" anchor="ctr"/>
          <a:lstStyle/>
          <a:p>
            <a:pPr algn="ctr" defTabSz="342779" fontAlgn="auto">
              <a:spcBef>
                <a:spcPts val="0"/>
              </a:spcBef>
              <a:spcAft>
                <a:spcPts val="0"/>
              </a:spcAft>
              <a:defRPr/>
            </a:pPr>
            <a:endParaRPr lang="en-US" sz="1350">
              <a:solidFill>
                <a:prstClr val="white"/>
              </a:solidFill>
            </a:endParaRPr>
          </a:p>
        </p:txBody>
      </p:sp>
      <p:pic>
        <p:nvPicPr>
          <p:cNvPr id="5" name="Picture 5" descr="LOGO CE-EN-NEG-quadri.ai"/>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5228169" y="0"/>
            <a:ext cx="2015067" cy="151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24417" y="1123960"/>
            <a:ext cx="10972800" cy="936625"/>
          </a:xfrm>
          <a:prstGeom prst="rect">
            <a:avLst/>
          </a:prstGeom>
        </p:spPr>
        <p:txBody>
          <a:bodyPr lIns="91407" tIns="45704" rIns="91407" bIns="45704"/>
          <a:lstStyle/>
          <a:p>
            <a:r>
              <a:rPr lang="en-US" dirty="0"/>
              <a:t>Click to edit Master title style</a:t>
            </a:r>
            <a:endParaRPr lang="en-GB" dirty="0"/>
          </a:p>
        </p:txBody>
      </p:sp>
      <p:sp>
        <p:nvSpPr>
          <p:cNvPr id="11" name="Content Placeholder 2"/>
          <p:cNvSpPr>
            <a:spLocks noGrp="1"/>
          </p:cNvSpPr>
          <p:nvPr>
            <p:ph idx="1"/>
          </p:nvPr>
        </p:nvSpPr>
        <p:spPr>
          <a:xfrm>
            <a:off x="609600" y="2387602"/>
            <a:ext cx="10972800" cy="3633788"/>
          </a:xfrm>
          <a:prstGeom prst="rect">
            <a:avLst/>
          </a:prstGeom>
        </p:spPr>
        <p:txBody>
          <a:bodyPr lIns="91407" tIns="45704" rIns="91407" bIns="45704"/>
          <a:lstStyle>
            <a:lvl1pPr marL="257085" indent="-257085">
              <a:buClr>
                <a:srgbClr val="0F5494"/>
              </a:buClr>
              <a:buFont typeface="Arial" pitchFamily="34" charset="0"/>
              <a:buChar char="•"/>
              <a:defRPr/>
            </a:lvl1pPr>
            <a:lvl2pPr>
              <a:buClr>
                <a:srgbClr val="0F5494"/>
              </a:buClr>
              <a:defRPr/>
            </a:lvl2pPr>
          </a:lstStyle>
          <a:p>
            <a:pPr lvl="0"/>
            <a:r>
              <a:rPr lang="en-US" dirty="0"/>
              <a:t>Click to edit Master text styles</a:t>
            </a:r>
          </a:p>
          <a:p>
            <a:pPr lvl="1"/>
            <a:r>
              <a:rPr lang="en-US" dirty="0"/>
              <a:t>Second level</a:t>
            </a:r>
          </a:p>
          <a:p>
            <a:pPr lvl="2"/>
            <a:r>
              <a:rPr lang="en-US" dirty="0"/>
              <a:t>Third level</a:t>
            </a:r>
          </a:p>
        </p:txBody>
      </p:sp>
      <p:sp>
        <p:nvSpPr>
          <p:cNvPr id="7" name="Rectangle 4"/>
          <p:cNvSpPr>
            <a:spLocks noGrp="1" noChangeArrowheads="1"/>
          </p:cNvSpPr>
          <p:nvPr>
            <p:ph type="dt" sz="half" idx="10"/>
          </p:nvPr>
        </p:nvSpPr>
        <p:spPr>
          <a:xfrm>
            <a:off x="624417" y="6448425"/>
            <a:ext cx="2844800" cy="476250"/>
          </a:xfrm>
          <a:prstGeom prst="rect">
            <a:avLst/>
          </a:prstGeom>
        </p:spPr>
        <p:txBody>
          <a:bodyPr lIns="91407" tIns="45704" rIns="91407" bIns="45704"/>
          <a:lstStyle>
            <a:lvl1pPr defTabSz="615293" fontAlgn="auto">
              <a:spcBef>
                <a:spcPts val="0"/>
              </a:spcBef>
              <a:spcAft>
                <a:spcPts val="0"/>
              </a:spcAft>
              <a:defRPr sz="1200">
                <a:solidFill>
                  <a:prstClr val="black"/>
                </a:solidFill>
                <a:latin typeface="Calibri"/>
              </a:defRPr>
            </a:lvl1pPr>
          </a:lstStyle>
          <a:p>
            <a:pPr>
              <a:defRPr/>
            </a:pPr>
            <a:endParaRPr lang="en-GB"/>
          </a:p>
        </p:txBody>
      </p:sp>
      <p:sp>
        <p:nvSpPr>
          <p:cNvPr id="9" name="Rectangle 6"/>
          <p:cNvSpPr>
            <a:spLocks noGrp="1" noChangeArrowheads="1"/>
          </p:cNvSpPr>
          <p:nvPr>
            <p:ph type="sldNum" sz="quarter" idx="12"/>
          </p:nvPr>
        </p:nvSpPr>
        <p:spPr>
          <a:xfrm>
            <a:off x="8784167" y="6380163"/>
            <a:ext cx="2844800" cy="476250"/>
          </a:xfrm>
          <a:prstGeom prst="rect">
            <a:avLst/>
          </a:prstGeom>
        </p:spPr>
        <p:txBody>
          <a:bodyPr lIns="91407" tIns="45704" rIns="91407" bIns="45704"/>
          <a:lstStyle>
            <a:lvl1pPr defTabSz="615293" fontAlgn="auto">
              <a:spcBef>
                <a:spcPts val="0"/>
              </a:spcBef>
              <a:spcAft>
                <a:spcPts val="0"/>
              </a:spcAft>
              <a:defRPr sz="1200">
                <a:solidFill>
                  <a:prstClr val="black"/>
                </a:solidFill>
                <a:latin typeface="Calibri"/>
              </a:defRPr>
            </a:lvl1pPr>
          </a:lstStyle>
          <a:p>
            <a:pPr>
              <a:defRPr/>
            </a:pPr>
            <a:fld id="{1DF8886E-D164-4A93-B437-0B5D90CFD292}" type="slidenum">
              <a:rPr lang="en-GB"/>
              <a:pPr>
                <a:defRPr/>
              </a:pPr>
              <a:t>‹#›</a:t>
            </a:fld>
            <a:endParaRPr lang="en-GB"/>
          </a:p>
        </p:txBody>
      </p:sp>
    </p:spTree>
    <p:extLst>
      <p:ext uri="{BB962C8B-B14F-4D97-AF65-F5344CB8AC3E}">
        <p14:creationId xmlns:p14="http://schemas.microsoft.com/office/powerpoint/2010/main" val="254479017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914400" y="2130425"/>
            <a:ext cx="10363200" cy="1470025"/>
          </a:xfrm>
        </p:spPr>
        <p:txBody>
          <a:bodyPr/>
          <a:lstStyle/>
          <a:p>
            <a:r>
              <a:rPr lang="nl-BE"/>
              <a:t>Cliquez et modifiez le titre</a:t>
            </a:r>
            <a:endParaRPr lang="fr-FR"/>
          </a:p>
        </p:txBody>
      </p:sp>
      <p:sp>
        <p:nvSpPr>
          <p:cNvPr id="3" name="Sous-titr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BE"/>
              <a:t>Cliquez pour modifier le style des sous-titres du masque</a:t>
            </a:r>
            <a:endParaRPr lang="fr-FR"/>
          </a:p>
        </p:txBody>
      </p:sp>
      <p:sp>
        <p:nvSpPr>
          <p:cNvPr id="4" name="Espace réservé de la date 3"/>
          <p:cNvSpPr>
            <a:spLocks noGrp="1"/>
          </p:cNvSpPr>
          <p:nvPr>
            <p:ph type="dt" sz="half" idx="10"/>
          </p:nvPr>
        </p:nvSpPr>
        <p:spPr/>
        <p:txBody>
          <a:bodyPr/>
          <a:lstStyle/>
          <a:p>
            <a:fld id="{B42A6977-D1DF-7445-8BB9-773EA5901AFE}" type="datetimeFigureOut">
              <a:rPr lang="fr-FR" smtClean="0">
                <a:solidFill>
                  <a:prstClr val="black">
                    <a:tint val="75000"/>
                  </a:prstClr>
                </a:solidFill>
                <a:latin typeface="Calibri"/>
              </a:rPr>
              <a:pPr/>
              <a:t>09/10/2018</a:t>
            </a:fld>
            <a:endParaRPr lang="fr-FR">
              <a:solidFill>
                <a:prstClr val="black">
                  <a:tint val="75000"/>
                </a:prstClr>
              </a:solidFill>
              <a:latin typeface="Calibri"/>
            </a:endParaRPr>
          </a:p>
        </p:txBody>
      </p:sp>
      <p:sp>
        <p:nvSpPr>
          <p:cNvPr id="5" name="Espace réservé du pied de page 4"/>
          <p:cNvSpPr>
            <a:spLocks noGrp="1"/>
          </p:cNvSpPr>
          <p:nvPr>
            <p:ph type="ftr" sz="quarter" idx="11"/>
          </p:nvPr>
        </p:nvSpPr>
        <p:spPr/>
        <p:txBody>
          <a:bodyPr/>
          <a:lstStyle/>
          <a:p>
            <a:endParaRPr lang="fr-FR">
              <a:solidFill>
                <a:prstClr val="black">
                  <a:tint val="75000"/>
                </a:prstClr>
              </a:solidFill>
              <a:latin typeface="Calibri"/>
            </a:endParaRPr>
          </a:p>
        </p:txBody>
      </p:sp>
      <p:sp>
        <p:nvSpPr>
          <p:cNvPr id="6" name="Espace réservé du numéro de diapositive 5"/>
          <p:cNvSpPr>
            <a:spLocks noGrp="1"/>
          </p:cNvSpPr>
          <p:nvPr>
            <p:ph type="sldNum" sz="quarter" idx="12"/>
          </p:nvPr>
        </p:nvSpPr>
        <p:spPr/>
        <p:txBody>
          <a:bodyPr/>
          <a:lstStyle/>
          <a:p>
            <a:fld id="{D7CCA0F8-54CB-A74C-BD7C-7C612BD1CD48}" type="slidenum">
              <a:rPr lang="fr-FR" smtClean="0">
                <a:solidFill>
                  <a:prstClr val="black">
                    <a:tint val="75000"/>
                  </a:prstClr>
                </a:solidFill>
                <a:latin typeface="Calibri"/>
              </a:rPr>
              <a:pPr/>
              <a:t>‹#›</a:t>
            </a:fld>
            <a:endParaRPr lang="fr-FR">
              <a:solidFill>
                <a:prstClr val="black">
                  <a:tint val="75000"/>
                </a:prstClr>
              </a:solidFill>
              <a:latin typeface="Calibri"/>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nl-BE"/>
              <a:t>Cliquez et modifiez le titre</a:t>
            </a:r>
            <a:endParaRPr lang="fr-FR"/>
          </a:p>
        </p:txBody>
      </p:sp>
      <p:sp>
        <p:nvSpPr>
          <p:cNvPr id="3" name="Espace réservé du contenu 2"/>
          <p:cNvSpPr>
            <a:spLocks noGrp="1"/>
          </p:cNvSpPr>
          <p:nvPr>
            <p:ph idx="1"/>
          </p:nvPr>
        </p:nvSpPr>
        <p:spPr/>
        <p:txBody>
          <a:bodyPr/>
          <a:lstStyle/>
          <a:p>
            <a:pPr lvl="0"/>
            <a:r>
              <a:rPr lang="nl-BE"/>
              <a:t>Cliquez pour modifier les styles du texte du masque</a:t>
            </a:r>
          </a:p>
          <a:p>
            <a:pPr lvl="1"/>
            <a:r>
              <a:rPr lang="nl-BE"/>
              <a:t>Deuxième niveau</a:t>
            </a:r>
          </a:p>
          <a:p>
            <a:pPr lvl="2"/>
            <a:r>
              <a:rPr lang="nl-BE"/>
              <a:t>Troisième niveau</a:t>
            </a:r>
          </a:p>
          <a:p>
            <a:pPr lvl="3"/>
            <a:r>
              <a:rPr lang="nl-BE"/>
              <a:t>Quatrième niveau</a:t>
            </a:r>
          </a:p>
          <a:p>
            <a:pPr lvl="4"/>
            <a:r>
              <a:rPr lang="nl-BE"/>
              <a:t>Cinquième niveau</a:t>
            </a:r>
            <a:endParaRPr lang="fr-FR"/>
          </a:p>
        </p:txBody>
      </p:sp>
      <p:sp>
        <p:nvSpPr>
          <p:cNvPr id="4" name="Espace réservé de la date 3"/>
          <p:cNvSpPr>
            <a:spLocks noGrp="1"/>
          </p:cNvSpPr>
          <p:nvPr>
            <p:ph type="dt" sz="half" idx="10"/>
          </p:nvPr>
        </p:nvSpPr>
        <p:spPr/>
        <p:txBody>
          <a:bodyPr/>
          <a:lstStyle/>
          <a:p>
            <a:fld id="{B42A6977-D1DF-7445-8BB9-773EA5901AFE}" type="datetimeFigureOut">
              <a:rPr lang="fr-FR" smtClean="0">
                <a:solidFill>
                  <a:prstClr val="black">
                    <a:tint val="75000"/>
                  </a:prstClr>
                </a:solidFill>
                <a:latin typeface="Calibri"/>
              </a:rPr>
              <a:pPr/>
              <a:t>09/10/2018</a:t>
            </a:fld>
            <a:endParaRPr lang="fr-FR">
              <a:solidFill>
                <a:prstClr val="black">
                  <a:tint val="75000"/>
                </a:prstClr>
              </a:solidFill>
              <a:latin typeface="Calibri"/>
            </a:endParaRPr>
          </a:p>
        </p:txBody>
      </p:sp>
      <p:sp>
        <p:nvSpPr>
          <p:cNvPr id="5" name="Espace réservé du pied de page 4"/>
          <p:cNvSpPr>
            <a:spLocks noGrp="1"/>
          </p:cNvSpPr>
          <p:nvPr>
            <p:ph type="ftr" sz="quarter" idx="11"/>
          </p:nvPr>
        </p:nvSpPr>
        <p:spPr/>
        <p:txBody>
          <a:bodyPr/>
          <a:lstStyle/>
          <a:p>
            <a:endParaRPr lang="fr-FR">
              <a:solidFill>
                <a:prstClr val="black">
                  <a:tint val="75000"/>
                </a:prstClr>
              </a:solidFill>
              <a:latin typeface="Calibri"/>
            </a:endParaRPr>
          </a:p>
        </p:txBody>
      </p:sp>
      <p:sp>
        <p:nvSpPr>
          <p:cNvPr id="6" name="Espace réservé du numéro de diapositive 5"/>
          <p:cNvSpPr>
            <a:spLocks noGrp="1"/>
          </p:cNvSpPr>
          <p:nvPr>
            <p:ph type="sldNum" sz="quarter" idx="12"/>
          </p:nvPr>
        </p:nvSpPr>
        <p:spPr/>
        <p:txBody>
          <a:bodyPr/>
          <a:lstStyle/>
          <a:p>
            <a:fld id="{D7CCA0F8-54CB-A74C-BD7C-7C612BD1CD48}" type="slidenum">
              <a:rPr lang="fr-FR" smtClean="0">
                <a:solidFill>
                  <a:prstClr val="black">
                    <a:tint val="75000"/>
                  </a:prstClr>
                </a:solidFill>
                <a:latin typeface="Calibri"/>
              </a:rPr>
              <a:pPr/>
              <a:t>‹#›</a:t>
            </a:fld>
            <a:endParaRPr lang="fr-FR">
              <a:solidFill>
                <a:prstClr val="black">
                  <a:tint val="75000"/>
                </a:prstClr>
              </a:solidFill>
              <a:latin typeface="Calibri"/>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963613" y="4406900"/>
            <a:ext cx="10363200" cy="1362075"/>
          </a:xfrm>
        </p:spPr>
        <p:txBody>
          <a:bodyPr anchor="t"/>
          <a:lstStyle>
            <a:lvl1pPr algn="l">
              <a:defRPr sz="4000" b="1" cap="all"/>
            </a:lvl1pPr>
          </a:lstStyle>
          <a:p>
            <a:r>
              <a:rPr lang="nl-BE"/>
              <a:t>Cliquez et modifiez le titre</a:t>
            </a:r>
            <a:endParaRPr lang="fr-FR"/>
          </a:p>
        </p:txBody>
      </p:sp>
      <p:sp>
        <p:nvSpPr>
          <p:cNvPr id="3" name="Espace réservé du texte 2"/>
          <p:cNvSpPr>
            <a:spLocks noGrp="1"/>
          </p:cNvSpPr>
          <p:nvPr>
            <p:ph type="body" idx="1"/>
          </p:nvPr>
        </p:nvSpPr>
        <p:spPr>
          <a:xfrm>
            <a:off x="963613"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BE"/>
              <a:t>Cliquez pour modifier les styles du texte du masque</a:t>
            </a:r>
          </a:p>
        </p:txBody>
      </p:sp>
      <p:sp>
        <p:nvSpPr>
          <p:cNvPr id="4" name="Espace réservé de la date 3"/>
          <p:cNvSpPr>
            <a:spLocks noGrp="1"/>
          </p:cNvSpPr>
          <p:nvPr>
            <p:ph type="dt" sz="half" idx="10"/>
          </p:nvPr>
        </p:nvSpPr>
        <p:spPr/>
        <p:txBody>
          <a:bodyPr/>
          <a:lstStyle/>
          <a:p>
            <a:fld id="{B42A6977-D1DF-7445-8BB9-773EA5901AFE}" type="datetimeFigureOut">
              <a:rPr lang="fr-FR" smtClean="0">
                <a:solidFill>
                  <a:prstClr val="black">
                    <a:tint val="75000"/>
                  </a:prstClr>
                </a:solidFill>
                <a:latin typeface="Calibri"/>
              </a:rPr>
              <a:pPr/>
              <a:t>09/10/2018</a:t>
            </a:fld>
            <a:endParaRPr lang="fr-FR">
              <a:solidFill>
                <a:prstClr val="black">
                  <a:tint val="75000"/>
                </a:prstClr>
              </a:solidFill>
              <a:latin typeface="Calibri"/>
            </a:endParaRPr>
          </a:p>
        </p:txBody>
      </p:sp>
      <p:sp>
        <p:nvSpPr>
          <p:cNvPr id="5" name="Espace réservé du pied de page 4"/>
          <p:cNvSpPr>
            <a:spLocks noGrp="1"/>
          </p:cNvSpPr>
          <p:nvPr>
            <p:ph type="ftr" sz="quarter" idx="11"/>
          </p:nvPr>
        </p:nvSpPr>
        <p:spPr/>
        <p:txBody>
          <a:bodyPr/>
          <a:lstStyle/>
          <a:p>
            <a:endParaRPr lang="fr-FR">
              <a:solidFill>
                <a:prstClr val="black">
                  <a:tint val="75000"/>
                </a:prstClr>
              </a:solidFill>
              <a:latin typeface="Calibri"/>
            </a:endParaRPr>
          </a:p>
        </p:txBody>
      </p:sp>
      <p:sp>
        <p:nvSpPr>
          <p:cNvPr id="6" name="Espace réservé du numéro de diapositive 5"/>
          <p:cNvSpPr>
            <a:spLocks noGrp="1"/>
          </p:cNvSpPr>
          <p:nvPr>
            <p:ph type="sldNum" sz="quarter" idx="12"/>
          </p:nvPr>
        </p:nvSpPr>
        <p:spPr/>
        <p:txBody>
          <a:bodyPr/>
          <a:lstStyle/>
          <a:p>
            <a:fld id="{D7CCA0F8-54CB-A74C-BD7C-7C612BD1CD48}" type="slidenum">
              <a:rPr lang="fr-FR" smtClean="0">
                <a:solidFill>
                  <a:prstClr val="black">
                    <a:tint val="75000"/>
                  </a:prstClr>
                </a:solidFill>
                <a:latin typeface="Calibri"/>
              </a:rPr>
              <a:pPr/>
              <a:t>‹#›</a:t>
            </a:fld>
            <a:endParaRPr lang="fr-FR">
              <a:solidFill>
                <a:prstClr val="black">
                  <a:tint val="75000"/>
                </a:prstClr>
              </a:solidFill>
              <a:latin typeface="Calibri"/>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nl-BE"/>
              <a:t>Cliquez et modifiez le titre</a:t>
            </a:r>
            <a:endParaRPr lang="fr-FR"/>
          </a:p>
        </p:txBody>
      </p:sp>
      <p:sp>
        <p:nvSpPr>
          <p:cNvPr id="3" name="Espace réservé du contenu 2"/>
          <p:cNvSpPr>
            <a:spLocks noGrp="1"/>
          </p:cNvSpPr>
          <p:nvPr>
            <p:ph sz="half" idx="1"/>
          </p:nvPr>
        </p:nvSpPr>
        <p:spPr>
          <a:xfrm>
            <a:off x="609600" y="1600200"/>
            <a:ext cx="5410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BE"/>
              <a:t>Cliquez pour modifier les styles du texte du masque</a:t>
            </a:r>
          </a:p>
          <a:p>
            <a:pPr lvl="1"/>
            <a:r>
              <a:rPr lang="nl-BE"/>
              <a:t>Deuxième niveau</a:t>
            </a:r>
          </a:p>
          <a:p>
            <a:pPr lvl="2"/>
            <a:r>
              <a:rPr lang="nl-BE"/>
              <a:t>Troisième niveau</a:t>
            </a:r>
          </a:p>
          <a:p>
            <a:pPr lvl="3"/>
            <a:r>
              <a:rPr lang="nl-BE"/>
              <a:t>Quatrième niveau</a:t>
            </a:r>
          </a:p>
          <a:p>
            <a:pPr lvl="4"/>
            <a:r>
              <a:rPr lang="nl-BE"/>
              <a:t>Cinquième niveau</a:t>
            </a:r>
            <a:endParaRPr lang="fr-FR"/>
          </a:p>
        </p:txBody>
      </p:sp>
      <p:sp>
        <p:nvSpPr>
          <p:cNvPr id="4" name="Espace réservé du contenu 3"/>
          <p:cNvSpPr>
            <a:spLocks noGrp="1"/>
          </p:cNvSpPr>
          <p:nvPr>
            <p:ph sz="half" idx="2"/>
          </p:nvPr>
        </p:nvSpPr>
        <p:spPr>
          <a:xfrm>
            <a:off x="6172200" y="1600200"/>
            <a:ext cx="5410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BE"/>
              <a:t>Cliquez pour modifier les styles du texte du masque</a:t>
            </a:r>
          </a:p>
          <a:p>
            <a:pPr lvl="1"/>
            <a:r>
              <a:rPr lang="nl-BE"/>
              <a:t>Deuxième niveau</a:t>
            </a:r>
          </a:p>
          <a:p>
            <a:pPr lvl="2"/>
            <a:r>
              <a:rPr lang="nl-BE"/>
              <a:t>Troisième niveau</a:t>
            </a:r>
          </a:p>
          <a:p>
            <a:pPr lvl="3"/>
            <a:r>
              <a:rPr lang="nl-BE"/>
              <a:t>Quatrième niveau</a:t>
            </a:r>
          </a:p>
          <a:p>
            <a:pPr lvl="4"/>
            <a:r>
              <a:rPr lang="nl-BE"/>
              <a:t>Cinquième niveau</a:t>
            </a:r>
            <a:endParaRPr lang="fr-FR"/>
          </a:p>
        </p:txBody>
      </p:sp>
      <p:sp>
        <p:nvSpPr>
          <p:cNvPr id="5" name="Espace réservé de la date 4"/>
          <p:cNvSpPr>
            <a:spLocks noGrp="1"/>
          </p:cNvSpPr>
          <p:nvPr>
            <p:ph type="dt" sz="half" idx="10"/>
          </p:nvPr>
        </p:nvSpPr>
        <p:spPr/>
        <p:txBody>
          <a:bodyPr/>
          <a:lstStyle/>
          <a:p>
            <a:fld id="{B42A6977-D1DF-7445-8BB9-773EA5901AFE}" type="datetimeFigureOut">
              <a:rPr lang="fr-FR" smtClean="0">
                <a:solidFill>
                  <a:prstClr val="black">
                    <a:tint val="75000"/>
                  </a:prstClr>
                </a:solidFill>
                <a:latin typeface="Calibri"/>
              </a:rPr>
              <a:pPr/>
              <a:t>09/10/2018</a:t>
            </a:fld>
            <a:endParaRPr lang="fr-FR">
              <a:solidFill>
                <a:prstClr val="black">
                  <a:tint val="75000"/>
                </a:prstClr>
              </a:solidFill>
              <a:latin typeface="Calibri"/>
            </a:endParaRPr>
          </a:p>
        </p:txBody>
      </p:sp>
      <p:sp>
        <p:nvSpPr>
          <p:cNvPr id="6" name="Espace réservé du pied de page 5"/>
          <p:cNvSpPr>
            <a:spLocks noGrp="1"/>
          </p:cNvSpPr>
          <p:nvPr>
            <p:ph type="ftr" sz="quarter" idx="11"/>
          </p:nvPr>
        </p:nvSpPr>
        <p:spPr/>
        <p:txBody>
          <a:bodyPr/>
          <a:lstStyle/>
          <a:p>
            <a:endParaRPr lang="fr-FR">
              <a:solidFill>
                <a:prstClr val="black">
                  <a:tint val="75000"/>
                </a:prstClr>
              </a:solidFill>
              <a:latin typeface="Calibri"/>
            </a:endParaRPr>
          </a:p>
        </p:txBody>
      </p:sp>
      <p:sp>
        <p:nvSpPr>
          <p:cNvPr id="7" name="Espace réservé du numéro de diapositive 6"/>
          <p:cNvSpPr>
            <a:spLocks noGrp="1"/>
          </p:cNvSpPr>
          <p:nvPr>
            <p:ph type="sldNum" sz="quarter" idx="12"/>
          </p:nvPr>
        </p:nvSpPr>
        <p:spPr/>
        <p:txBody>
          <a:bodyPr/>
          <a:lstStyle/>
          <a:p>
            <a:fld id="{D7CCA0F8-54CB-A74C-BD7C-7C612BD1CD48}" type="slidenum">
              <a:rPr lang="fr-FR" smtClean="0">
                <a:solidFill>
                  <a:prstClr val="black">
                    <a:tint val="75000"/>
                  </a:prstClr>
                </a:solidFill>
                <a:latin typeface="Calibri"/>
              </a:rPr>
              <a:pPr/>
              <a:t>‹#›</a:t>
            </a:fld>
            <a:endParaRPr lang="fr-FR">
              <a:solidFill>
                <a:prstClr val="black">
                  <a:tint val="75000"/>
                </a:prstClr>
              </a:solidFill>
              <a:latin typeface="Calibri"/>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nl-BE"/>
              <a:t>Cliquez et modifiez le titre</a:t>
            </a:r>
            <a:endParaRPr lang="fr-FR"/>
          </a:p>
        </p:txBody>
      </p:sp>
      <p:sp>
        <p:nvSpPr>
          <p:cNvPr id="3" name="Espace réservé du texte 2"/>
          <p:cNvSpPr>
            <a:spLocks noGrp="1"/>
          </p:cNvSpPr>
          <p:nvPr>
            <p:ph type="body" idx="1"/>
          </p:nvPr>
        </p:nvSpPr>
        <p:spPr>
          <a:xfrm>
            <a:off x="609600" y="1535113"/>
            <a:ext cx="53863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a:t>Cliquez pour modifier les styles du texte du masque</a:t>
            </a:r>
          </a:p>
        </p:txBody>
      </p:sp>
      <p:sp>
        <p:nvSpPr>
          <p:cNvPr id="4" name="Espace réservé du contenu 3"/>
          <p:cNvSpPr>
            <a:spLocks noGrp="1"/>
          </p:cNvSpPr>
          <p:nvPr>
            <p:ph sz="half" idx="2"/>
          </p:nvPr>
        </p:nvSpPr>
        <p:spPr>
          <a:xfrm>
            <a:off x="609600" y="2174875"/>
            <a:ext cx="53863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BE"/>
              <a:t>Cliquez pour modifier les styles du texte du masque</a:t>
            </a:r>
          </a:p>
          <a:p>
            <a:pPr lvl="1"/>
            <a:r>
              <a:rPr lang="nl-BE"/>
              <a:t>Deuxième niveau</a:t>
            </a:r>
          </a:p>
          <a:p>
            <a:pPr lvl="2"/>
            <a:r>
              <a:rPr lang="nl-BE"/>
              <a:t>Troisième niveau</a:t>
            </a:r>
          </a:p>
          <a:p>
            <a:pPr lvl="3"/>
            <a:r>
              <a:rPr lang="nl-BE"/>
              <a:t>Quatrième niveau</a:t>
            </a:r>
          </a:p>
          <a:p>
            <a:pPr lvl="4"/>
            <a:r>
              <a:rPr lang="nl-BE"/>
              <a:t>Cinquième niveau</a:t>
            </a:r>
            <a:endParaRPr lang="fr-FR"/>
          </a:p>
        </p:txBody>
      </p:sp>
      <p:sp>
        <p:nvSpPr>
          <p:cNvPr id="5" name="Espace réservé du texte 4"/>
          <p:cNvSpPr>
            <a:spLocks noGrp="1"/>
          </p:cNvSpPr>
          <p:nvPr>
            <p:ph type="body" sz="quarter" idx="3"/>
          </p:nvPr>
        </p:nvSpPr>
        <p:spPr>
          <a:xfrm>
            <a:off x="6192838" y="1535113"/>
            <a:ext cx="538956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a:t>Cliquez pour modifier les styles du texte du masque</a:t>
            </a:r>
          </a:p>
        </p:txBody>
      </p:sp>
      <p:sp>
        <p:nvSpPr>
          <p:cNvPr id="6" name="Espace réservé du contenu 5"/>
          <p:cNvSpPr>
            <a:spLocks noGrp="1"/>
          </p:cNvSpPr>
          <p:nvPr>
            <p:ph sz="quarter" idx="4"/>
          </p:nvPr>
        </p:nvSpPr>
        <p:spPr>
          <a:xfrm>
            <a:off x="6192838" y="2174875"/>
            <a:ext cx="538956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BE"/>
              <a:t>Cliquez pour modifier les styles du texte du masque</a:t>
            </a:r>
          </a:p>
          <a:p>
            <a:pPr lvl="1"/>
            <a:r>
              <a:rPr lang="nl-BE"/>
              <a:t>Deuxième niveau</a:t>
            </a:r>
          </a:p>
          <a:p>
            <a:pPr lvl="2"/>
            <a:r>
              <a:rPr lang="nl-BE"/>
              <a:t>Troisième niveau</a:t>
            </a:r>
          </a:p>
          <a:p>
            <a:pPr lvl="3"/>
            <a:r>
              <a:rPr lang="nl-BE"/>
              <a:t>Quatrième niveau</a:t>
            </a:r>
          </a:p>
          <a:p>
            <a:pPr lvl="4"/>
            <a:r>
              <a:rPr lang="nl-BE"/>
              <a:t>Cinquième niveau</a:t>
            </a:r>
            <a:endParaRPr lang="fr-FR"/>
          </a:p>
        </p:txBody>
      </p:sp>
      <p:sp>
        <p:nvSpPr>
          <p:cNvPr id="7" name="Espace réservé de la date 6"/>
          <p:cNvSpPr>
            <a:spLocks noGrp="1"/>
          </p:cNvSpPr>
          <p:nvPr>
            <p:ph type="dt" sz="half" idx="10"/>
          </p:nvPr>
        </p:nvSpPr>
        <p:spPr/>
        <p:txBody>
          <a:bodyPr/>
          <a:lstStyle/>
          <a:p>
            <a:fld id="{B42A6977-D1DF-7445-8BB9-773EA5901AFE}" type="datetimeFigureOut">
              <a:rPr lang="fr-FR" smtClean="0">
                <a:solidFill>
                  <a:prstClr val="black">
                    <a:tint val="75000"/>
                  </a:prstClr>
                </a:solidFill>
                <a:latin typeface="Calibri"/>
              </a:rPr>
              <a:pPr/>
              <a:t>09/10/2018</a:t>
            </a:fld>
            <a:endParaRPr lang="fr-FR">
              <a:solidFill>
                <a:prstClr val="black">
                  <a:tint val="75000"/>
                </a:prstClr>
              </a:solidFill>
              <a:latin typeface="Calibri"/>
            </a:endParaRPr>
          </a:p>
        </p:txBody>
      </p:sp>
      <p:sp>
        <p:nvSpPr>
          <p:cNvPr id="8" name="Espace réservé du pied de page 7"/>
          <p:cNvSpPr>
            <a:spLocks noGrp="1"/>
          </p:cNvSpPr>
          <p:nvPr>
            <p:ph type="ftr" sz="quarter" idx="11"/>
          </p:nvPr>
        </p:nvSpPr>
        <p:spPr/>
        <p:txBody>
          <a:bodyPr/>
          <a:lstStyle/>
          <a:p>
            <a:endParaRPr lang="fr-FR">
              <a:solidFill>
                <a:prstClr val="black">
                  <a:tint val="75000"/>
                </a:prstClr>
              </a:solidFill>
              <a:latin typeface="Calibri"/>
            </a:endParaRPr>
          </a:p>
        </p:txBody>
      </p:sp>
      <p:sp>
        <p:nvSpPr>
          <p:cNvPr id="9" name="Espace réservé du numéro de diapositive 8"/>
          <p:cNvSpPr>
            <a:spLocks noGrp="1"/>
          </p:cNvSpPr>
          <p:nvPr>
            <p:ph type="sldNum" sz="quarter" idx="12"/>
          </p:nvPr>
        </p:nvSpPr>
        <p:spPr/>
        <p:txBody>
          <a:bodyPr/>
          <a:lstStyle/>
          <a:p>
            <a:fld id="{D7CCA0F8-54CB-A74C-BD7C-7C612BD1CD48}" type="slidenum">
              <a:rPr lang="fr-FR" smtClean="0">
                <a:solidFill>
                  <a:prstClr val="black">
                    <a:tint val="75000"/>
                  </a:prstClr>
                </a:solidFill>
                <a:latin typeface="Calibri"/>
              </a:rPr>
              <a:pPr/>
              <a:t>‹#›</a:t>
            </a:fld>
            <a:endParaRPr lang="fr-FR">
              <a:solidFill>
                <a:prstClr val="black">
                  <a:tint val="75000"/>
                </a:prstClr>
              </a:solidFill>
              <a:latin typeface="Calibri"/>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nl-BE"/>
              <a:t>Cliquez et modifiez le titre</a:t>
            </a:r>
            <a:endParaRPr lang="fr-FR"/>
          </a:p>
        </p:txBody>
      </p:sp>
      <p:sp>
        <p:nvSpPr>
          <p:cNvPr id="3" name="Espace réservé de la date 2"/>
          <p:cNvSpPr>
            <a:spLocks noGrp="1"/>
          </p:cNvSpPr>
          <p:nvPr>
            <p:ph type="dt" sz="half" idx="10"/>
          </p:nvPr>
        </p:nvSpPr>
        <p:spPr/>
        <p:txBody>
          <a:bodyPr/>
          <a:lstStyle/>
          <a:p>
            <a:fld id="{B42A6977-D1DF-7445-8BB9-773EA5901AFE}" type="datetimeFigureOut">
              <a:rPr lang="fr-FR" smtClean="0">
                <a:solidFill>
                  <a:prstClr val="black">
                    <a:tint val="75000"/>
                  </a:prstClr>
                </a:solidFill>
                <a:latin typeface="Calibri"/>
              </a:rPr>
              <a:pPr/>
              <a:t>09/10/2018</a:t>
            </a:fld>
            <a:endParaRPr lang="fr-FR">
              <a:solidFill>
                <a:prstClr val="black">
                  <a:tint val="75000"/>
                </a:prstClr>
              </a:solidFill>
              <a:latin typeface="Calibri"/>
            </a:endParaRPr>
          </a:p>
        </p:txBody>
      </p:sp>
      <p:sp>
        <p:nvSpPr>
          <p:cNvPr id="4" name="Espace réservé du pied de page 3"/>
          <p:cNvSpPr>
            <a:spLocks noGrp="1"/>
          </p:cNvSpPr>
          <p:nvPr>
            <p:ph type="ftr" sz="quarter" idx="11"/>
          </p:nvPr>
        </p:nvSpPr>
        <p:spPr/>
        <p:txBody>
          <a:bodyPr/>
          <a:lstStyle/>
          <a:p>
            <a:endParaRPr lang="fr-FR">
              <a:solidFill>
                <a:prstClr val="black">
                  <a:tint val="75000"/>
                </a:prstClr>
              </a:solidFill>
              <a:latin typeface="Calibri"/>
            </a:endParaRPr>
          </a:p>
        </p:txBody>
      </p:sp>
      <p:sp>
        <p:nvSpPr>
          <p:cNvPr id="5" name="Espace réservé du numéro de diapositive 4"/>
          <p:cNvSpPr>
            <a:spLocks noGrp="1"/>
          </p:cNvSpPr>
          <p:nvPr>
            <p:ph type="sldNum" sz="quarter" idx="12"/>
          </p:nvPr>
        </p:nvSpPr>
        <p:spPr/>
        <p:txBody>
          <a:bodyPr/>
          <a:lstStyle/>
          <a:p>
            <a:fld id="{D7CCA0F8-54CB-A74C-BD7C-7C612BD1CD48}" type="slidenum">
              <a:rPr lang="fr-FR" smtClean="0">
                <a:solidFill>
                  <a:prstClr val="black">
                    <a:tint val="75000"/>
                  </a:prstClr>
                </a:solidFill>
                <a:latin typeface="Calibri"/>
              </a:rPr>
              <a:pPr/>
              <a:t>‹#›</a:t>
            </a:fld>
            <a:endParaRPr lang="fr-FR">
              <a:solidFill>
                <a:prstClr val="black">
                  <a:tint val="75000"/>
                </a:prstClr>
              </a:solidFill>
              <a:latin typeface="Calibri"/>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B42A6977-D1DF-7445-8BB9-773EA5901AFE}" type="datetimeFigureOut">
              <a:rPr lang="fr-FR" smtClean="0">
                <a:solidFill>
                  <a:prstClr val="black">
                    <a:tint val="75000"/>
                  </a:prstClr>
                </a:solidFill>
                <a:latin typeface="Calibri"/>
              </a:rPr>
              <a:pPr/>
              <a:t>09/10/2018</a:t>
            </a:fld>
            <a:endParaRPr lang="fr-FR">
              <a:solidFill>
                <a:prstClr val="black">
                  <a:tint val="75000"/>
                </a:prstClr>
              </a:solidFill>
              <a:latin typeface="Calibri"/>
            </a:endParaRPr>
          </a:p>
        </p:txBody>
      </p:sp>
      <p:sp>
        <p:nvSpPr>
          <p:cNvPr id="3" name="Espace réservé du pied de page 2"/>
          <p:cNvSpPr>
            <a:spLocks noGrp="1"/>
          </p:cNvSpPr>
          <p:nvPr>
            <p:ph type="ftr" sz="quarter" idx="11"/>
          </p:nvPr>
        </p:nvSpPr>
        <p:spPr/>
        <p:txBody>
          <a:bodyPr/>
          <a:lstStyle/>
          <a:p>
            <a:endParaRPr lang="fr-FR">
              <a:solidFill>
                <a:prstClr val="black">
                  <a:tint val="75000"/>
                </a:prstClr>
              </a:solidFill>
              <a:latin typeface="Calibri"/>
            </a:endParaRPr>
          </a:p>
        </p:txBody>
      </p:sp>
      <p:sp>
        <p:nvSpPr>
          <p:cNvPr id="4" name="Espace réservé du numéro de diapositive 3"/>
          <p:cNvSpPr>
            <a:spLocks noGrp="1"/>
          </p:cNvSpPr>
          <p:nvPr>
            <p:ph type="sldNum" sz="quarter" idx="12"/>
          </p:nvPr>
        </p:nvSpPr>
        <p:spPr/>
        <p:txBody>
          <a:bodyPr/>
          <a:lstStyle/>
          <a:p>
            <a:fld id="{D7CCA0F8-54CB-A74C-BD7C-7C612BD1CD48}" type="slidenum">
              <a:rPr lang="fr-FR" smtClean="0">
                <a:solidFill>
                  <a:prstClr val="black">
                    <a:tint val="75000"/>
                  </a:prstClr>
                </a:solidFill>
                <a:latin typeface="Calibri"/>
              </a:rPr>
              <a:pPr/>
              <a:t>‹#›</a:t>
            </a:fld>
            <a:endParaRPr lang="fr-FR">
              <a:solidFill>
                <a:prstClr val="black">
                  <a:tint val="75000"/>
                </a:prstClr>
              </a:solidFill>
              <a:latin typeface="Calibri"/>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09600" y="273050"/>
            <a:ext cx="4011613" cy="1162050"/>
          </a:xfrm>
        </p:spPr>
        <p:txBody>
          <a:bodyPr anchor="b"/>
          <a:lstStyle>
            <a:lvl1pPr algn="l">
              <a:defRPr sz="2000" b="1"/>
            </a:lvl1pPr>
          </a:lstStyle>
          <a:p>
            <a:r>
              <a:rPr lang="nl-BE"/>
              <a:t>Cliquez et modifiez le titre</a:t>
            </a:r>
            <a:endParaRPr lang="fr-FR"/>
          </a:p>
        </p:txBody>
      </p:sp>
      <p:sp>
        <p:nvSpPr>
          <p:cNvPr id="3" name="Espace réservé du contenu 2"/>
          <p:cNvSpPr>
            <a:spLocks noGrp="1"/>
          </p:cNvSpPr>
          <p:nvPr>
            <p:ph idx="1"/>
          </p:nvPr>
        </p:nvSpPr>
        <p:spPr>
          <a:xfrm>
            <a:off x="4767263" y="273050"/>
            <a:ext cx="681513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BE"/>
              <a:t>Cliquez pour modifier les styles du texte du masque</a:t>
            </a:r>
          </a:p>
          <a:p>
            <a:pPr lvl="1"/>
            <a:r>
              <a:rPr lang="nl-BE"/>
              <a:t>Deuxième niveau</a:t>
            </a:r>
          </a:p>
          <a:p>
            <a:pPr lvl="2"/>
            <a:r>
              <a:rPr lang="nl-BE"/>
              <a:t>Troisième niveau</a:t>
            </a:r>
          </a:p>
          <a:p>
            <a:pPr lvl="3"/>
            <a:r>
              <a:rPr lang="nl-BE"/>
              <a:t>Quatrième niveau</a:t>
            </a:r>
          </a:p>
          <a:p>
            <a:pPr lvl="4"/>
            <a:r>
              <a:rPr lang="nl-BE"/>
              <a:t>Cinquième niveau</a:t>
            </a:r>
            <a:endParaRPr lang="fr-FR"/>
          </a:p>
        </p:txBody>
      </p:sp>
      <p:sp>
        <p:nvSpPr>
          <p:cNvPr id="4" name="Espace réservé du texte 3"/>
          <p:cNvSpPr>
            <a:spLocks noGrp="1"/>
          </p:cNvSpPr>
          <p:nvPr>
            <p:ph type="body" sz="half" idx="2"/>
          </p:nvPr>
        </p:nvSpPr>
        <p:spPr>
          <a:xfrm>
            <a:off x="609600" y="1435100"/>
            <a:ext cx="40116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a:t>Cliquez pour modifier les styles du texte du masque</a:t>
            </a:r>
          </a:p>
        </p:txBody>
      </p:sp>
      <p:sp>
        <p:nvSpPr>
          <p:cNvPr id="5" name="Espace réservé de la date 4"/>
          <p:cNvSpPr>
            <a:spLocks noGrp="1"/>
          </p:cNvSpPr>
          <p:nvPr>
            <p:ph type="dt" sz="half" idx="10"/>
          </p:nvPr>
        </p:nvSpPr>
        <p:spPr/>
        <p:txBody>
          <a:bodyPr/>
          <a:lstStyle/>
          <a:p>
            <a:fld id="{B42A6977-D1DF-7445-8BB9-773EA5901AFE}" type="datetimeFigureOut">
              <a:rPr lang="fr-FR" smtClean="0">
                <a:solidFill>
                  <a:prstClr val="black">
                    <a:tint val="75000"/>
                  </a:prstClr>
                </a:solidFill>
                <a:latin typeface="Calibri"/>
              </a:rPr>
              <a:pPr/>
              <a:t>09/10/2018</a:t>
            </a:fld>
            <a:endParaRPr lang="fr-FR">
              <a:solidFill>
                <a:prstClr val="black">
                  <a:tint val="75000"/>
                </a:prstClr>
              </a:solidFill>
              <a:latin typeface="Calibri"/>
            </a:endParaRPr>
          </a:p>
        </p:txBody>
      </p:sp>
      <p:sp>
        <p:nvSpPr>
          <p:cNvPr id="6" name="Espace réservé du pied de page 5"/>
          <p:cNvSpPr>
            <a:spLocks noGrp="1"/>
          </p:cNvSpPr>
          <p:nvPr>
            <p:ph type="ftr" sz="quarter" idx="11"/>
          </p:nvPr>
        </p:nvSpPr>
        <p:spPr/>
        <p:txBody>
          <a:bodyPr/>
          <a:lstStyle/>
          <a:p>
            <a:endParaRPr lang="fr-FR">
              <a:solidFill>
                <a:prstClr val="black">
                  <a:tint val="75000"/>
                </a:prstClr>
              </a:solidFill>
              <a:latin typeface="Calibri"/>
            </a:endParaRPr>
          </a:p>
        </p:txBody>
      </p:sp>
      <p:sp>
        <p:nvSpPr>
          <p:cNvPr id="7" name="Espace réservé du numéro de diapositive 6"/>
          <p:cNvSpPr>
            <a:spLocks noGrp="1"/>
          </p:cNvSpPr>
          <p:nvPr>
            <p:ph type="sldNum" sz="quarter" idx="12"/>
          </p:nvPr>
        </p:nvSpPr>
        <p:spPr/>
        <p:txBody>
          <a:bodyPr/>
          <a:lstStyle/>
          <a:p>
            <a:fld id="{D7CCA0F8-54CB-A74C-BD7C-7C612BD1CD48}" type="slidenum">
              <a:rPr lang="fr-FR" smtClean="0">
                <a:solidFill>
                  <a:prstClr val="black">
                    <a:tint val="75000"/>
                  </a:prstClr>
                </a:solidFill>
                <a:latin typeface="Calibri"/>
              </a:rPr>
              <a:pPr/>
              <a:t>‹#›</a:t>
            </a:fld>
            <a:endParaRPr lang="fr-FR">
              <a:solidFill>
                <a:prstClr val="black">
                  <a:tint val="75000"/>
                </a:prstClr>
              </a:solidFill>
              <a:latin typeface="Calibri"/>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2389188" y="4800600"/>
            <a:ext cx="7315200" cy="566738"/>
          </a:xfrm>
        </p:spPr>
        <p:txBody>
          <a:bodyPr anchor="b"/>
          <a:lstStyle>
            <a:lvl1pPr algn="l">
              <a:defRPr sz="2000" b="1"/>
            </a:lvl1pPr>
          </a:lstStyle>
          <a:p>
            <a:r>
              <a:rPr lang="nl-BE"/>
              <a:t>Cliquez et modifiez le titre</a:t>
            </a:r>
            <a:endParaRPr lang="fr-FR"/>
          </a:p>
        </p:txBody>
      </p:sp>
      <p:sp>
        <p:nvSpPr>
          <p:cNvPr id="3" name="Espace réservé pour une image  2"/>
          <p:cNvSpPr>
            <a:spLocks noGrp="1"/>
          </p:cNvSpPr>
          <p:nvPr>
            <p:ph type="pic" idx="1"/>
          </p:nvPr>
        </p:nvSpPr>
        <p:spPr>
          <a:xfrm>
            <a:off x="238918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238918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a:t>Cliquez pour modifier les styles du texte du masque</a:t>
            </a:r>
          </a:p>
        </p:txBody>
      </p:sp>
      <p:sp>
        <p:nvSpPr>
          <p:cNvPr id="5" name="Espace réservé de la date 4"/>
          <p:cNvSpPr>
            <a:spLocks noGrp="1"/>
          </p:cNvSpPr>
          <p:nvPr>
            <p:ph type="dt" sz="half" idx="10"/>
          </p:nvPr>
        </p:nvSpPr>
        <p:spPr/>
        <p:txBody>
          <a:bodyPr/>
          <a:lstStyle/>
          <a:p>
            <a:fld id="{B42A6977-D1DF-7445-8BB9-773EA5901AFE}" type="datetimeFigureOut">
              <a:rPr lang="fr-FR" smtClean="0">
                <a:solidFill>
                  <a:prstClr val="black">
                    <a:tint val="75000"/>
                  </a:prstClr>
                </a:solidFill>
                <a:latin typeface="Calibri"/>
              </a:rPr>
              <a:pPr/>
              <a:t>09/10/2018</a:t>
            </a:fld>
            <a:endParaRPr lang="fr-FR">
              <a:solidFill>
                <a:prstClr val="black">
                  <a:tint val="75000"/>
                </a:prstClr>
              </a:solidFill>
              <a:latin typeface="Calibri"/>
            </a:endParaRPr>
          </a:p>
        </p:txBody>
      </p:sp>
      <p:sp>
        <p:nvSpPr>
          <p:cNvPr id="6" name="Espace réservé du pied de page 5"/>
          <p:cNvSpPr>
            <a:spLocks noGrp="1"/>
          </p:cNvSpPr>
          <p:nvPr>
            <p:ph type="ftr" sz="quarter" idx="11"/>
          </p:nvPr>
        </p:nvSpPr>
        <p:spPr/>
        <p:txBody>
          <a:bodyPr/>
          <a:lstStyle/>
          <a:p>
            <a:endParaRPr lang="fr-FR">
              <a:solidFill>
                <a:prstClr val="black">
                  <a:tint val="75000"/>
                </a:prstClr>
              </a:solidFill>
              <a:latin typeface="Calibri"/>
            </a:endParaRPr>
          </a:p>
        </p:txBody>
      </p:sp>
      <p:sp>
        <p:nvSpPr>
          <p:cNvPr id="7" name="Espace réservé du numéro de diapositive 6"/>
          <p:cNvSpPr>
            <a:spLocks noGrp="1"/>
          </p:cNvSpPr>
          <p:nvPr>
            <p:ph type="sldNum" sz="quarter" idx="12"/>
          </p:nvPr>
        </p:nvSpPr>
        <p:spPr/>
        <p:txBody>
          <a:bodyPr/>
          <a:lstStyle/>
          <a:p>
            <a:fld id="{D7CCA0F8-54CB-A74C-BD7C-7C612BD1CD48}" type="slidenum">
              <a:rPr lang="fr-FR" smtClean="0">
                <a:solidFill>
                  <a:prstClr val="black">
                    <a:tint val="75000"/>
                  </a:prstClr>
                </a:solidFill>
                <a:latin typeface="Calibri"/>
              </a:rPr>
              <a:pPr/>
              <a:t>‹#›</a:t>
            </a:fld>
            <a:endParaRPr lang="fr-FR">
              <a:solidFill>
                <a:prstClr val="black">
                  <a:tint val="75000"/>
                </a:prstClr>
              </a:solidFill>
              <a:latin typeface="Calibri"/>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nl-BE"/>
              <a:t>Cliquez et modifiez le titre</a:t>
            </a:r>
            <a:endParaRPr lang="fr-FR"/>
          </a:p>
        </p:txBody>
      </p:sp>
      <p:sp>
        <p:nvSpPr>
          <p:cNvPr id="3" name="Espace réservé du texte vertical 2"/>
          <p:cNvSpPr>
            <a:spLocks noGrp="1"/>
          </p:cNvSpPr>
          <p:nvPr>
            <p:ph type="body" orient="vert" idx="1"/>
          </p:nvPr>
        </p:nvSpPr>
        <p:spPr/>
        <p:txBody>
          <a:bodyPr vert="eaVert"/>
          <a:lstStyle/>
          <a:p>
            <a:pPr lvl="0"/>
            <a:r>
              <a:rPr lang="nl-BE"/>
              <a:t>Cliquez pour modifier les styles du texte du masque</a:t>
            </a:r>
          </a:p>
          <a:p>
            <a:pPr lvl="1"/>
            <a:r>
              <a:rPr lang="nl-BE"/>
              <a:t>Deuxième niveau</a:t>
            </a:r>
          </a:p>
          <a:p>
            <a:pPr lvl="2"/>
            <a:r>
              <a:rPr lang="nl-BE"/>
              <a:t>Troisième niveau</a:t>
            </a:r>
          </a:p>
          <a:p>
            <a:pPr lvl="3"/>
            <a:r>
              <a:rPr lang="nl-BE"/>
              <a:t>Quatrième niveau</a:t>
            </a:r>
          </a:p>
          <a:p>
            <a:pPr lvl="4"/>
            <a:r>
              <a:rPr lang="nl-BE"/>
              <a:t>Cinquième niveau</a:t>
            </a:r>
            <a:endParaRPr lang="fr-FR"/>
          </a:p>
        </p:txBody>
      </p:sp>
      <p:sp>
        <p:nvSpPr>
          <p:cNvPr id="4" name="Espace réservé de la date 3"/>
          <p:cNvSpPr>
            <a:spLocks noGrp="1"/>
          </p:cNvSpPr>
          <p:nvPr>
            <p:ph type="dt" sz="half" idx="10"/>
          </p:nvPr>
        </p:nvSpPr>
        <p:spPr/>
        <p:txBody>
          <a:bodyPr/>
          <a:lstStyle/>
          <a:p>
            <a:fld id="{B42A6977-D1DF-7445-8BB9-773EA5901AFE}" type="datetimeFigureOut">
              <a:rPr lang="fr-FR" smtClean="0">
                <a:solidFill>
                  <a:prstClr val="black">
                    <a:tint val="75000"/>
                  </a:prstClr>
                </a:solidFill>
                <a:latin typeface="Calibri"/>
              </a:rPr>
              <a:pPr/>
              <a:t>09/10/2018</a:t>
            </a:fld>
            <a:endParaRPr lang="fr-FR">
              <a:solidFill>
                <a:prstClr val="black">
                  <a:tint val="75000"/>
                </a:prstClr>
              </a:solidFill>
              <a:latin typeface="Calibri"/>
            </a:endParaRPr>
          </a:p>
        </p:txBody>
      </p:sp>
      <p:sp>
        <p:nvSpPr>
          <p:cNvPr id="5" name="Espace réservé du pied de page 4"/>
          <p:cNvSpPr>
            <a:spLocks noGrp="1"/>
          </p:cNvSpPr>
          <p:nvPr>
            <p:ph type="ftr" sz="quarter" idx="11"/>
          </p:nvPr>
        </p:nvSpPr>
        <p:spPr/>
        <p:txBody>
          <a:bodyPr/>
          <a:lstStyle/>
          <a:p>
            <a:endParaRPr lang="fr-FR">
              <a:solidFill>
                <a:prstClr val="black">
                  <a:tint val="75000"/>
                </a:prstClr>
              </a:solidFill>
              <a:latin typeface="Calibri"/>
            </a:endParaRPr>
          </a:p>
        </p:txBody>
      </p:sp>
      <p:sp>
        <p:nvSpPr>
          <p:cNvPr id="6" name="Espace réservé du numéro de diapositive 5"/>
          <p:cNvSpPr>
            <a:spLocks noGrp="1"/>
          </p:cNvSpPr>
          <p:nvPr>
            <p:ph type="sldNum" sz="quarter" idx="12"/>
          </p:nvPr>
        </p:nvSpPr>
        <p:spPr/>
        <p:txBody>
          <a:bodyPr/>
          <a:lstStyle/>
          <a:p>
            <a:fld id="{D7CCA0F8-54CB-A74C-BD7C-7C612BD1CD48}" type="slidenum">
              <a:rPr lang="fr-FR" smtClean="0">
                <a:solidFill>
                  <a:prstClr val="black">
                    <a:tint val="75000"/>
                  </a:prstClr>
                </a:solidFill>
                <a:latin typeface="Calibri"/>
              </a:rPr>
              <a:pPr/>
              <a:t>‹#›</a:t>
            </a:fld>
            <a:endParaRPr lang="fr-FR">
              <a:solidFill>
                <a:prstClr val="black">
                  <a:tint val="75000"/>
                </a:prstClr>
              </a:solidFill>
              <a:latin typeface="Calibri"/>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527051" y="1339850"/>
            <a:ext cx="10972800" cy="936625"/>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609600" y="6245225"/>
            <a:ext cx="2844800" cy="476250"/>
          </a:xfrm>
          <a:prstGeom prst="rect">
            <a:avLst/>
          </a:prstGeom>
        </p:spPr>
        <p:txBody>
          <a:bodyPr/>
          <a:lstStyle/>
          <a:p>
            <a:endParaRPr lang="en-GB" altLang="en-US"/>
          </a:p>
        </p:txBody>
      </p:sp>
      <p:sp>
        <p:nvSpPr>
          <p:cNvPr id="4" name="Footer Placeholder 3"/>
          <p:cNvSpPr>
            <a:spLocks noGrp="1"/>
          </p:cNvSpPr>
          <p:nvPr>
            <p:ph type="ftr" sz="quarter" idx="11"/>
          </p:nvPr>
        </p:nvSpPr>
        <p:spPr>
          <a:xfrm>
            <a:off x="4165600" y="6245225"/>
            <a:ext cx="3860800" cy="476250"/>
          </a:xfrm>
          <a:prstGeom prst="rect">
            <a:avLst/>
          </a:prstGeom>
        </p:spPr>
        <p:txBody>
          <a:bodyPr/>
          <a:lstStyle/>
          <a:p>
            <a:endParaRPr lang="en-GB" altLang="en-US"/>
          </a:p>
        </p:txBody>
      </p:sp>
      <p:sp>
        <p:nvSpPr>
          <p:cNvPr id="5" name="Slide Number Placeholder 4"/>
          <p:cNvSpPr>
            <a:spLocks noGrp="1"/>
          </p:cNvSpPr>
          <p:nvPr>
            <p:ph type="sldNum" sz="quarter" idx="12"/>
          </p:nvPr>
        </p:nvSpPr>
        <p:spPr>
          <a:xfrm>
            <a:off x="8737600" y="6245225"/>
            <a:ext cx="2844800" cy="476250"/>
          </a:xfrm>
          <a:prstGeom prst="rect">
            <a:avLst/>
          </a:prstGeom>
        </p:spPr>
        <p:txBody>
          <a:bodyPr/>
          <a:lstStyle/>
          <a:p>
            <a:fld id="{E1001C72-2E9A-4EB0-802C-F78849D94CB7}" type="slidenum">
              <a:rPr lang="en-GB" altLang="en-US" smtClean="0"/>
              <a:pPr/>
              <a:t>‹#›</a:t>
            </a:fld>
            <a:endParaRPr lang="en-GB" altLang="en-US"/>
          </a:p>
        </p:txBody>
      </p:sp>
    </p:spTree>
    <p:extLst>
      <p:ext uri="{BB962C8B-B14F-4D97-AF65-F5344CB8AC3E}">
        <p14:creationId xmlns:p14="http://schemas.microsoft.com/office/powerpoint/2010/main" val="36121559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839200" y="274638"/>
            <a:ext cx="2743200" cy="5851525"/>
          </a:xfrm>
        </p:spPr>
        <p:txBody>
          <a:bodyPr vert="eaVert"/>
          <a:lstStyle/>
          <a:p>
            <a:r>
              <a:rPr lang="nl-BE"/>
              <a:t>Cliquez et modifiez le titre</a:t>
            </a:r>
            <a:endParaRPr lang="fr-FR"/>
          </a:p>
        </p:txBody>
      </p:sp>
      <p:sp>
        <p:nvSpPr>
          <p:cNvPr id="3" name="Espace réservé du texte vertical 2"/>
          <p:cNvSpPr>
            <a:spLocks noGrp="1"/>
          </p:cNvSpPr>
          <p:nvPr>
            <p:ph type="body" orient="vert" idx="1"/>
          </p:nvPr>
        </p:nvSpPr>
        <p:spPr>
          <a:xfrm>
            <a:off x="609600" y="274638"/>
            <a:ext cx="8077200" cy="5851525"/>
          </a:xfrm>
        </p:spPr>
        <p:txBody>
          <a:bodyPr vert="eaVert"/>
          <a:lstStyle/>
          <a:p>
            <a:pPr lvl="0"/>
            <a:r>
              <a:rPr lang="nl-BE"/>
              <a:t>Cliquez pour modifier les styles du texte du masque</a:t>
            </a:r>
          </a:p>
          <a:p>
            <a:pPr lvl="1"/>
            <a:r>
              <a:rPr lang="nl-BE"/>
              <a:t>Deuxième niveau</a:t>
            </a:r>
          </a:p>
          <a:p>
            <a:pPr lvl="2"/>
            <a:r>
              <a:rPr lang="nl-BE"/>
              <a:t>Troisième niveau</a:t>
            </a:r>
          </a:p>
          <a:p>
            <a:pPr lvl="3"/>
            <a:r>
              <a:rPr lang="nl-BE"/>
              <a:t>Quatrième niveau</a:t>
            </a:r>
          </a:p>
          <a:p>
            <a:pPr lvl="4"/>
            <a:r>
              <a:rPr lang="nl-BE"/>
              <a:t>Cinquième niveau</a:t>
            </a:r>
            <a:endParaRPr lang="fr-FR"/>
          </a:p>
        </p:txBody>
      </p:sp>
      <p:sp>
        <p:nvSpPr>
          <p:cNvPr id="4" name="Espace réservé de la date 3"/>
          <p:cNvSpPr>
            <a:spLocks noGrp="1"/>
          </p:cNvSpPr>
          <p:nvPr>
            <p:ph type="dt" sz="half" idx="10"/>
          </p:nvPr>
        </p:nvSpPr>
        <p:spPr/>
        <p:txBody>
          <a:bodyPr/>
          <a:lstStyle/>
          <a:p>
            <a:fld id="{B42A6977-D1DF-7445-8BB9-773EA5901AFE}" type="datetimeFigureOut">
              <a:rPr lang="fr-FR" smtClean="0">
                <a:solidFill>
                  <a:prstClr val="black">
                    <a:tint val="75000"/>
                  </a:prstClr>
                </a:solidFill>
                <a:latin typeface="Calibri"/>
              </a:rPr>
              <a:pPr/>
              <a:t>09/10/2018</a:t>
            </a:fld>
            <a:endParaRPr lang="fr-FR">
              <a:solidFill>
                <a:prstClr val="black">
                  <a:tint val="75000"/>
                </a:prstClr>
              </a:solidFill>
              <a:latin typeface="Calibri"/>
            </a:endParaRPr>
          </a:p>
        </p:txBody>
      </p:sp>
      <p:sp>
        <p:nvSpPr>
          <p:cNvPr id="5" name="Espace réservé du pied de page 4"/>
          <p:cNvSpPr>
            <a:spLocks noGrp="1"/>
          </p:cNvSpPr>
          <p:nvPr>
            <p:ph type="ftr" sz="quarter" idx="11"/>
          </p:nvPr>
        </p:nvSpPr>
        <p:spPr/>
        <p:txBody>
          <a:bodyPr/>
          <a:lstStyle/>
          <a:p>
            <a:endParaRPr lang="fr-FR">
              <a:solidFill>
                <a:prstClr val="black">
                  <a:tint val="75000"/>
                </a:prstClr>
              </a:solidFill>
              <a:latin typeface="Calibri"/>
            </a:endParaRPr>
          </a:p>
        </p:txBody>
      </p:sp>
      <p:sp>
        <p:nvSpPr>
          <p:cNvPr id="6" name="Espace réservé du numéro de diapositive 5"/>
          <p:cNvSpPr>
            <a:spLocks noGrp="1"/>
          </p:cNvSpPr>
          <p:nvPr>
            <p:ph type="sldNum" sz="quarter" idx="12"/>
          </p:nvPr>
        </p:nvSpPr>
        <p:spPr/>
        <p:txBody>
          <a:bodyPr/>
          <a:lstStyle/>
          <a:p>
            <a:fld id="{D7CCA0F8-54CB-A74C-BD7C-7C612BD1CD48}" type="slidenum">
              <a:rPr lang="fr-FR" smtClean="0">
                <a:solidFill>
                  <a:prstClr val="black">
                    <a:tint val="75000"/>
                  </a:prstClr>
                </a:solidFill>
                <a:latin typeface="Calibri"/>
              </a:rPr>
              <a:pPr/>
              <a:t>‹#›</a:t>
            </a:fld>
            <a:endParaRPr lang="fr-FR">
              <a:solidFill>
                <a:prstClr val="black">
                  <a:tint val="75000"/>
                </a:prstClr>
              </a:solidFill>
              <a:latin typeface="Calibri"/>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914400" y="2130425"/>
            <a:ext cx="10363200" cy="1470025"/>
          </a:xfrm>
        </p:spPr>
        <p:txBody>
          <a:bodyPr/>
          <a:lstStyle/>
          <a:p>
            <a:r>
              <a:rPr lang="nl-BE"/>
              <a:t>Cliquez et modifiez le titre</a:t>
            </a:r>
            <a:endParaRPr lang="fr-FR"/>
          </a:p>
        </p:txBody>
      </p:sp>
      <p:sp>
        <p:nvSpPr>
          <p:cNvPr id="3" name="Sous-titr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BE"/>
              <a:t>Cliquez pour modifier le style des sous-titres du masque</a:t>
            </a:r>
            <a:endParaRPr lang="fr-FR"/>
          </a:p>
        </p:txBody>
      </p:sp>
      <p:sp>
        <p:nvSpPr>
          <p:cNvPr id="4" name="Espace réservé de la date 3"/>
          <p:cNvSpPr>
            <a:spLocks noGrp="1"/>
          </p:cNvSpPr>
          <p:nvPr>
            <p:ph type="dt" sz="half" idx="10"/>
          </p:nvPr>
        </p:nvSpPr>
        <p:spPr/>
        <p:txBody>
          <a:bodyPr/>
          <a:lstStyle/>
          <a:p>
            <a:fld id="{B42A6977-D1DF-7445-8BB9-773EA5901AFE}" type="datetimeFigureOut">
              <a:rPr lang="fr-FR" smtClean="0">
                <a:solidFill>
                  <a:prstClr val="black">
                    <a:tint val="75000"/>
                  </a:prstClr>
                </a:solidFill>
                <a:latin typeface="Calibri"/>
              </a:rPr>
              <a:pPr/>
              <a:t>09/10/2018</a:t>
            </a:fld>
            <a:endParaRPr lang="fr-FR">
              <a:solidFill>
                <a:prstClr val="black">
                  <a:tint val="75000"/>
                </a:prstClr>
              </a:solidFill>
              <a:latin typeface="Calibri"/>
            </a:endParaRPr>
          </a:p>
        </p:txBody>
      </p:sp>
      <p:sp>
        <p:nvSpPr>
          <p:cNvPr id="5" name="Espace réservé du pied de page 4"/>
          <p:cNvSpPr>
            <a:spLocks noGrp="1"/>
          </p:cNvSpPr>
          <p:nvPr>
            <p:ph type="ftr" sz="quarter" idx="11"/>
          </p:nvPr>
        </p:nvSpPr>
        <p:spPr/>
        <p:txBody>
          <a:bodyPr/>
          <a:lstStyle/>
          <a:p>
            <a:endParaRPr lang="fr-FR">
              <a:solidFill>
                <a:prstClr val="black">
                  <a:tint val="75000"/>
                </a:prstClr>
              </a:solidFill>
              <a:latin typeface="Calibri"/>
            </a:endParaRPr>
          </a:p>
        </p:txBody>
      </p:sp>
      <p:sp>
        <p:nvSpPr>
          <p:cNvPr id="6" name="Espace réservé du numéro de diapositive 5"/>
          <p:cNvSpPr>
            <a:spLocks noGrp="1"/>
          </p:cNvSpPr>
          <p:nvPr>
            <p:ph type="sldNum" sz="quarter" idx="12"/>
          </p:nvPr>
        </p:nvSpPr>
        <p:spPr/>
        <p:txBody>
          <a:bodyPr/>
          <a:lstStyle/>
          <a:p>
            <a:fld id="{D7CCA0F8-54CB-A74C-BD7C-7C612BD1CD48}" type="slidenum">
              <a:rPr lang="fr-FR" smtClean="0">
                <a:solidFill>
                  <a:prstClr val="black">
                    <a:tint val="75000"/>
                  </a:prstClr>
                </a:solidFill>
                <a:latin typeface="Calibri"/>
              </a:rPr>
              <a:pPr/>
              <a:t>‹#›</a:t>
            </a:fld>
            <a:endParaRPr lang="fr-FR">
              <a:solidFill>
                <a:prstClr val="black">
                  <a:tint val="75000"/>
                </a:prstClr>
              </a:solidFill>
              <a:latin typeface="Calibri"/>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nl-BE"/>
              <a:t>Cliquez et modifiez le titre</a:t>
            </a:r>
            <a:endParaRPr lang="fr-FR"/>
          </a:p>
        </p:txBody>
      </p:sp>
      <p:sp>
        <p:nvSpPr>
          <p:cNvPr id="3" name="Espace réservé du contenu 2"/>
          <p:cNvSpPr>
            <a:spLocks noGrp="1"/>
          </p:cNvSpPr>
          <p:nvPr>
            <p:ph idx="1"/>
          </p:nvPr>
        </p:nvSpPr>
        <p:spPr/>
        <p:txBody>
          <a:bodyPr/>
          <a:lstStyle/>
          <a:p>
            <a:pPr lvl="0"/>
            <a:r>
              <a:rPr lang="nl-BE"/>
              <a:t>Cliquez pour modifier les styles du texte du masque</a:t>
            </a:r>
          </a:p>
          <a:p>
            <a:pPr lvl="1"/>
            <a:r>
              <a:rPr lang="nl-BE"/>
              <a:t>Deuxième niveau</a:t>
            </a:r>
          </a:p>
          <a:p>
            <a:pPr lvl="2"/>
            <a:r>
              <a:rPr lang="nl-BE"/>
              <a:t>Troisième niveau</a:t>
            </a:r>
          </a:p>
          <a:p>
            <a:pPr lvl="3"/>
            <a:r>
              <a:rPr lang="nl-BE"/>
              <a:t>Quatrième niveau</a:t>
            </a:r>
          </a:p>
          <a:p>
            <a:pPr lvl="4"/>
            <a:r>
              <a:rPr lang="nl-BE"/>
              <a:t>Cinquième niveau</a:t>
            </a:r>
            <a:endParaRPr lang="fr-FR"/>
          </a:p>
        </p:txBody>
      </p:sp>
      <p:sp>
        <p:nvSpPr>
          <p:cNvPr id="4" name="Espace réservé de la date 3"/>
          <p:cNvSpPr>
            <a:spLocks noGrp="1"/>
          </p:cNvSpPr>
          <p:nvPr>
            <p:ph type="dt" sz="half" idx="10"/>
          </p:nvPr>
        </p:nvSpPr>
        <p:spPr/>
        <p:txBody>
          <a:bodyPr/>
          <a:lstStyle/>
          <a:p>
            <a:fld id="{B42A6977-D1DF-7445-8BB9-773EA5901AFE}" type="datetimeFigureOut">
              <a:rPr lang="fr-FR" smtClean="0">
                <a:solidFill>
                  <a:prstClr val="black">
                    <a:tint val="75000"/>
                  </a:prstClr>
                </a:solidFill>
                <a:latin typeface="Calibri"/>
              </a:rPr>
              <a:pPr/>
              <a:t>09/10/2018</a:t>
            </a:fld>
            <a:endParaRPr lang="fr-FR">
              <a:solidFill>
                <a:prstClr val="black">
                  <a:tint val="75000"/>
                </a:prstClr>
              </a:solidFill>
              <a:latin typeface="Calibri"/>
            </a:endParaRPr>
          </a:p>
        </p:txBody>
      </p:sp>
      <p:sp>
        <p:nvSpPr>
          <p:cNvPr id="5" name="Espace réservé du pied de page 4"/>
          <p:cNvSpPr>
            <a:spLocks noGrp="1"/>
          </p:cNvSpPr>
          <p:nvPr>
            <p:ph type="ftr" sz="quarter" idx="11"/>
          </p:nvPr>
        </p:nvSpPr>
        <p:spPr/>
        <p:txBody>
          <a:bodyPr/>
          <a:lstStyle/>
          <a:p>
            <a:endParaRPr lang="fr-FR">
              <a:solidFill>
                <a:prstClr val="black">
                  <a:tint val="75000"/>
                </a:prstClr>
              </a:solidFill>
              <a:latin typeface="Calibri"/>
            </a:endParaRPr>
          </a:p>
        </p:txBody>
      </p:sp>
      <p:sp>
        <p:nvSpPr>
          <p:cNvPr id="6" name="Espace réservé du numéro de diapositive 5"/>
          <p:cNvSpPr>
            <a:spLocks noGrp="1"/>
          </p:cNvSpPr>
          <p:nvPr>
            <p:ph type="sldNum" sz="quarter" idx="12"/>
          </p:nvPr>
        </p:nvSpPr>
        <p:spPr/>
        <p:txBody>
          <a:bodyPr/>
          <a:lstStyle/>
          <a:p>
            <a:fld id="{D7CCA0F8-54CB-A74C-BD7C-7C612BD1CD48}" type="slidenum">
              <a:rPr lang="fr-FR" smtClean="0">
                <a:solidFill>
                  <a:prstClr val="black">
                    <a:tint val="75000"/>
                  </a:prstClr>
                </a:solidFill>
                <a:latin typeface="Calibri"/>
              </a:rPr>
              <a:pPr/>
              <a:t>‹#›</a:t>
            </a:fld>
            <a:endParaRPr lang="fr-FR">
              <a:solidFill>
                <a:prstClr val="black">
                  <a:tint val="75000"/>
                </a:prstClr>
              </a:solidFill>
              <a:latin typeface="Calibri"/>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963613" y="4406900"/>
            <a:ext cx="10363200" cy="1362075"/>
          </a:xfrm>
        </p:spPr>
        <p:txBody>
          <a:bodyPr anchor="t"/>
          <a:lstStyle>
            <a:lvl1pPr algn="l">
              <a:defRPr sz="4000" b="1" cap="all"/>
            </a:lvl1pPr>
          </a:lstStyle>
          <a:p>
            <a:r>
              <a:rPr lang="nl-BE"/>
              <a:t>Cliquez et modifiez le titre</a:t>
            </a:r>
            <a:endParaRPr lang="fr-FR"/>
          </a:p>
        </p:txBody>
      </p:sp>
      <p:sp>
        <p:nvSpPr>
          <p:cNvPr id="3" name="Espace réservé du texte 2"/>
          <p:cNvSpPr>
            <a:spLocks noGrp="1"/>
          </p:cNvSpPr>
          <p:nvPr>
            <p:ph type="body" idx="1"/>
          </p:nvPr>
        </p:nvSpPr>
        <p:spPr>
          <a:xfrm>
            <a:off x="963613"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BE"/>
              <a:t>Cliquez pour modifier les styles du texte du masque</a:t>
            </a:r>
          </a:p>
        </p:txBody>
      </p:sp>
      <p:sp>
        <p:nvSpPr>
          <p:cNvPr id="4" name="Espace réservé de la date 3"/>
          <p:cNvSpPr>
            <a:spLocks noGrp="1"/>
          </p:cNvSpPr>
          <p:nvPr>
            <p:ph type="dt" sz="half" idx="10"/>
          </p:nvPr>
        </p:nvSpPr>
        <p:spPr/>
        <p:txBody>
          <a:bodyPr/>
          <a:lstStyle/>
          <a:p>
            <a:fld id="{B42A6977-D1DF-7445-8BB9-773EA5901AFE}" type="datetimeFigureOut">
              <a:rPr lang="fr-FR" smtClean="0">
                <a:solidFill>
                  <a:prstClr val="black">
                    <a:tint val="75000"/>
                  </a:prstClr>
                </a:solidFill>
                <a:latin typeface="Calibri"/>
              </a:rPr>
              <a:pPr/>
              <a:t>09/10/2018</a:t>
            </a:fld>
            <a:endParaRPr lang="fr-FR">
              <a:solidFill>
                <a:prstClr val="black">
                  <a:tint val="75000"/>
                </a:prstClr>
              </a:solidFill>
              <a:latin typeface="Calibri"/>
            </a:endParaRPr>
          </a:p>
        </p:txBody>
      </p:sp>
      <p:sp>
        <p:nvSpPr>
          <p:cNvPr id="5" name="Espace réservé du pied de page 4"/>
          <p:cNvSpPr>
            <a:spLocks noGrp="1"/>
          </p:cNvSpPr>
          <p:nvPr>
            <p:ph type="ftr" sz="quarter" idx="11"/>
          </p:nvPr>
        </p:nvSpPr>
        <p:spPr/>
        <p:txBody>
          <a:bodyPr/>
          <a:lstStyle/>
          <a:p>
            <a:endParaRPr lang="fr-FR">
              <a:solidFill>
                <a:prstClr val="black">
                  <a:tint val="75000"/>
                </a:prstClr>
              </a:solidFill>
              <a:latin typeface="Calibri"/>
            </a:endParaRPr>
          </a:p>
        </p:txBody>
      </p:sp>
      <p:sp>
        <p:nvSpPr>
          <p:cNvPr id="6" name="Espace réservé du numéro de diapositive 5"/>
          <p:cNvSpPr>
            <a:spLocks noGrp="1"/>
          </p:cNvSpPr>
          <p:nvPr>
            <p:ph type="sldNum" sz="quarter" idx="12"/>
          </p:nvPr>
        </p:nvSpPr>
        <p:spPr/>
        <p:txBody>
          <a:bodyPr/>
          <a:lstStyle/>
          <a:p>
            <a:fld id="{D7CCA0F8-54CB-A74C-BD7C-7C612BD1CD48}" type="slidenum">
              <a:rPr lang="fr-FR" smtClean="0">
                <a:solidFill>
                  <a:prstClr val="black">
                    <a:tint val="75000"/>
                  </a:prstClr>
                </a:solidFill>
                <a:latin typeface="Calibri"/>
              </a:rPr>
              <a:pPr/>
              <a:t>‹#›</a:t>
            </a:fld>
            <a:endParaRPr lang="fr-FR">
              <a:solidFill>
                <a:prstClr val="black">
                  <a:tint val="75000"/>
                </a:prstClr>
              </a:solidFill>
              <a:latin typeface="Calibri"/>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nl-BE"/>
              <a:t>Cliquez et modifiez le titre</a:t>
            </a:r>
            <a:endParaRPr lang="fr-FR"/>
          </a:p>
        </p:txBody>
      </p:sp>
      <p:sp>
        <p:nvSpPr>
          <p:cNvPr id="3" name="Espace réservé du contenu 2"/>
          <p:cNvSpPr>
            <a:spLocks noGrp="1"/>
          </p:cNvSpPr>
          <p:nvPr>
            <p:ph sz="half" idx="1"/>
          </p:nvPr>
        </p:nvSpPr>
        <p:spPr>
          <a:xfrm>
            <a:off x="609600" y="1600200"/>
            <a:ext cx="5410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BE"/>
              <a:t>Cliquez pour modifier les styles du texte du masque</a:t>
            </a:r>
          </a:p>
          <a:p>
            <a:pPr lvl="1"/>
            <a:r>
              <a:rPr lang="nl-BE"/>
              <a:t>Deuxième niveau</a:t>
            </a:r>
          </a:p>
          <a:p>
            <a:pPr lvl="2"/>
            <a:r>
              <a:rPr lang="nl-BE"/>
              <a:t>Troisième niveau</a:t>
            </a:r>
          </a:p>
          <a:p>
            <a:pPr lvl="3"/>
            <a:r>
              <a:rPr lang="nl-BE"/>
              <a:t>Quatrième niveau</a:t>
            </a:r>
          </a:p>
          <a:p>
            <a:pPr lvl="4"/>
            <a:r>
              <a:rPr lang="nl-BE"/>
              <a:t>Cinquième niveau</a:t>
            </a:r>
            <a:endParaRPr lang="fr-FR"/>
          </a:p>
        </p:txBody>
      </p:sp>
      <p:sp>
        <p:nvSpPr>
          <p:cNvPr id="4" name="Espace réservé du contenu 3"/>
          <p:cNvSpPr>
            <a:spLocks noGrp="1"/>
          </p:cNvSpPr>
          <p:nvPr>
            <p:ph sz="half" idx="2"/>
          </p:nvPr>
        </p:nvSpPr>
        <p:spPr>
          <a:xfrm>
            <a:off x="6172200" y="1600200"/>
            <a:ext cx="5410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BE"/>
              <a:t>Cliquez pour modifier les styles du texte du masque</a:t>
            </a:r>
          </a:p>
          <a:p>
            <a:pPr lvl="1"/>
            <a:r>
              <a:rPr lang="nl-BE"/>
              <a:t>Deuxième niveau</a:t>
            </a:r>
          </a:p>
          <a:p>
            <a:pPr lvl="2"/>
            <a:r>
              <a:rPr lang="nl-BE"/>
              <a:t>Troisième niveau</a:t>
            </a:r>
          </a:p>
          <a:p>
            <a:pPr lvl="3"/>
            <a:r>
              <a:rPr lang="nl-BE"/>
              <a:t>Quatrième niveau</a:t>
            </a:r>
          </a:p>
          <a:p>
            <a:pPr lvl="4"/>
            <a:r>
              <a:rPr lang="nl-BE"/>
              <a:t>Cinquième niveau</a:t>
            </a:r>
            <a:endParaRPr lang="fr-FR"/>
          </a:p>
        </p:txBody>
      </p:sp>
      <p:sp>
        <p:nvSpPr>
          <p:cNvPr id="5" name="Espace réservé de la date 4"/>
          <p:cNvSpPr>
            <a:spLocks noGrp="1"/>
          </p:cNvSpPr>
          <p:nvPr>
            <p:ph type="dt" sz="half" idx="10"/>
          </p:nvPr>
        </p:nvSpPr>
        <p:spPr/>
        <p:txBody>
          <a:bodyPr/>
          <a:lstStyle/>
          <a:p>
            <a:fld id="{B42A6977-D1DF-7445-8BB9-773EA5901AFE}" type="datetimeFigureOut">
              <a:rPr lang="fr-FR" smtClean="0">
                <a:solidFill>
                  <a:prstClr val="black">
                    <a:tint val="75000"/>
                  </a:prstClr>
                </a:solidFill>
                <a:latin typeface="Calibri"/>
              </a:rPr>
              <a:pPr/>
              <a:t>09/10/2018</a:t>
            </a:fld>
            <a:endParaRPr lang="fr-FR">
              <a:solidFill>
                <a:prstClr val="black">
                  <a:tint val="75000"/>
                </a:prstClr>
              </a:solidFill>
              <a:latin typeface="Calibri"/>
            </a:endParaRPr>
          </a:p>
        </p:txBody>
      </p:sp>
      <p:sp>
        <p:nvSpPr>
          <p:cNvPr id="6" name="Espace réservé du pied de page 5"/>
          <p:cNvSpPr>
            <a:spLocks noGrp="1"/>
          </p:cNvSpPr>
          <p:nvPr>
            <p:ph type="ftr" sz="quarter" idx="11"/>
          </p:nvPr>
        </p:nvSpPr>
        <p:spPr/>
        <p:txBody>
          <a:bodyPr/>
          <a:lstStyle/>
          <a:p>
            <a:endParaRPr lang="fr-FR">
              <a:solidFill>
                <a:prstClr val="black">
                  <a:tint val="75000"/>
                </a:prstClr>
              </a:solidFill>
              <a:latin typeface="Calibri"/>
            </a:endParaRPr>
          </a:p>
        </p:txBody>
      </p:sp>
      <p:sp>
        <p:nvSpPr>
          <p:cNvPr id="7" name="Espace réservé du numéro de diapositive 6"/>
          <p:cNvSpPr>
            <a:spLocks noGrp="1"/>
          </p:cNvSpPr>
          <p:nvPr>
            <p:ph type="sldNum" sz="quarter" idx="12"/>
          </p:nvPr>
        </p:nvSpPr>
        <p:spPr/>
        <p:txBody>
          <a:bodyPr/>
          <a:lstStyle/>
          <a:p>
            <a:fld id="{D7CCA0F8-54CB-A74C-BD7C-7C612BD1CD48}" type="slidenum">
              <a:rPr lang="fr-FR" smtClean="0">
                <a:solidFill>
                  <a:prstClr val="black">
                    <a:tint val="75000"/>
                  </a:prstClr>
                </a:solidFill>
                <a:latin typeface="Calibri"/>
              </a:rPr>
              <a:pPr/>
              <a:t>‹#›</a:t>
            </a:fld>
            <a:endParaRPr lang="fr-FR">
              <a:solidFill>
                <a:prstClr val="black">
                  <a:tint val="75000"/>
                </a:prstClr>
              </a:solidFill>
              <a:latin typeface="Calibri"/>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nl-BE"/>
              <a:t>Cliquez et modifiez le titre</a:t>
            </a:r>
            <a:endParaRPr lang="fr-FR"/>
          </a:p>
        </p:txBody>
      </p:sp>
      <p:sp>
        <p:nvSpPr>
          <p:cNvPr id="3" name="Espace réservé du texte 2"/>
          <p:cNvSpPr>
            <a:spLocks noGrp="1"/>
          </p:cNvSpPr>
          <p:nvPr>
            <p:ph type="body" idx="1"/>
          </p:nvPr>
        </p:nvSpPr>
        <p:spPr>
          <a:xfrm>
            <a:off x="609600" y="1535113"/>
            <a:ext cx="53863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a:t>Cliquez pour modifier les styles du texte du masque</a:t>
            </a:r>
          </a:p>
        </p:txBody>
      </p:sp>
      <p:sp>
        <p:nvSpPr>
          <p:cNvPr id="4" name="Espace réservé du contenu 3"/>
          <p:cNvSpPr>
            <a:spLocks noGrp="1"/>
          </p:cNvSpPr>
          <p:nvPr>
            <p:ph sz="half" idx="2"/>
          </p:nvPr>
        </p:nvSpPr>
        <p:spPr>
          <a:xfrm>
            <a:off x="609600" y="2174875"/>
            <a:ext cx="53863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BE"/>
              <a:t>Cliquez pour modifier les styles du texte du masque</a:t>
            </a:r>
          </a:p>
          <a:p>
            <a:pPr lvl="1"/>
            <a:r>
              <a:rPr lang="nl-BE"/>
              <a:t>Deuxième niveau</a:t>
            </a:r>
          </a:p>
          <a:p>
            <a:pPr lvl="2"/>
            <a:r>
              <a:rPr lang="nl-BE"/>
              <a:t>Troisième niveau</a:t>
            </a:r>
          </a:p>
          <a:p>
            <a:pPr lvl="3"/>
            <a:r>
              <a:rPr lang="nl-BE"/>
              <a:t>Quatrième niveau</a:t>
            </a:r>
          </a:p>
          <a:p>
            <a:pPr lvl="4"/>
            <a:r>
              <a:rPr lang="nl-BE"/>
              <a:t>Cinquième niveau</a:t>
            </a:r>
            <a:endParaRPr lang="fr-FR"/>
          </a:p>
        </p:txBody>
      </p:sp>
      <p:sp>
        <p:nvSpPr>
          <p:cNvPr id="5" name="Espace réservé du texte 4"/>
          <p:cNvSpPr>
            <a:spLocks noGrp="1"/>
          </p:cNvSpPr>
          <p:nvPr>
            <p:ph type="body" sz="quarter" idx="3"/>
          </p:nvPr>
        </p:nvSpPr>
        <p:spPr>
          <a:xfrm>
            <a:off x="6192838" y="1535113"/>
            <a:ext cx="538956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a:t>Cliquez pour modifier les styles du texte du masque</a:t>
            </a:r>
          </a:p>
        </p:txBody>
      </p:sp>
      <p:sp>
        <p:nvSpPr>
          <p:cNvPr id="6" name="Espace réservé du contenu 5"/>
          <p:cNvSpPr>
            <a:spLocks noGrp="1"/>
          </p:cNvSpPr>
          <p:nvPr>
            <p:ph sz="quarter" idx="4"/>
          </p:nvPr>
        </p:nvSpPr>
        <p:spPr>
          <a:xfrm>
            <a:off x="6192838" y="2174875"/>
            <a:ext cx="538956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BE"/>
              <a:t>Cliquez pour modifier les styles du texte du masque</a:t>
            </a:r>
          </a:p>
          <a:p>
            <a:pPr lvl="1"/>
            <a:r>
              <a:rPr lang="nl-BE"/>
              <a:t>Deuxième niveau</a:t>
            </a:r>
          </a:p>
          <a:p>
            <a:pPr lvl="2"/>
            <a:r>
              <a:rPr lang="nl-BE"/>
              <a:t>Troisième niveau</a:t>
            </a:r>
          </a:p>
          <a:p>
            <a:pPr lvl="3"/>
            <a:r>
              <a:rPr lang="nl-BE"/>
              <a:t>Quatrième niveau</a:t>
            </a:r>
          </a:p>
          <a:p>
            <a:pPr lvl="4"/>
            <a:r>
              <a:rPr lang="nl-BE"/>
              <a:t>Cinquième niveau</a:t>
            </a:r>
            <a:endParaRPr lang="fr-FR"/>
          </a:p>
        </p:txBody>
      </p:sp>
      <p:sp>
        <p:nvSpPr>
          <p:cNvPr id="7" name="Espace réservé de la date 6"/>
          <p:cNvSpPr>
            <a:spLocks noGrp="1"/>
          </p:cNvSpPr>
          <p:nvPr>
            <p:ph type="dt" sz="half" idx="10"/>
          </p:nvPr>
        </p:nvSpPr>
        <p:spPr/>
        <p:txBody>
          <a:bodyPr/>
          <a:lstStyle/>
          <a:p>
            <a:fld id="{B42A6977-D1DF-7445-8BB9-773EA5901AFE}" type="datetimeFigureOut">
              <a:rPr lang="fr-FR" smtClean="0">
                <a:solidFill>
                  <a:prstClr val="black">
                    <a:tint val="75000"/>
                  </a:prstClr>
                </a:solidFill>
                <a:latin typeface="Calibri"/>
              </a:rPr>
              <a:pPr/>
              <a:t>09/10/2018</a:t>
            </a:fld>
            <a:endParaRPr lang="fr-FR">
              <a:solidFill>
                <a:prstClr val="black">
                  <a:tint val="75000"/>
                </a:prstClr>
              </a:solidFill>
              <a:latin typeface="Calibri"/>
            </a:endParaRPr>
          </a:p>
        </p:txBody>
      </p:sp>
      <p:sp>
        <p:nvSpPr>
          <p:cNvPr id="8" name="Espace réservé du pied de page 7"/>
          <p:cNvSpPr>
            <a:spLocks noGrp="1"/>
          </p:cNvSpPr>
          <p:nvPr>
            <p:ph type="ftr" sz="quarter" idx="11"/>
          </p:nvPr>
        </p:nvSpPr>
        <p:spPr/>
        <p:txBody>
          <a:bodyPr/>
          <a:lstStyle/>
          <a:p>
            <a:endParaRPr lang="fr-FR">
              <a:solidFill>
                <a:prstClr val="black">
                  <a:tint val="75000"/>
                </a:prstClr>
              </a:solidFill>
              <a:latin typeface="Calibri"/>
            </a:endParaRPr>
          </a:p>
        </p:txBody>
      </p:sp>
      <p:sp>
        <p:nvSpPr>
          <p:cNvPr id="9" name="Espace réservé du numéro de diapositive 8"/>
          <p:cNvSpPr>
            <a:spLocks noGrp="1"/>
          </p:cNvSpPr>
          <p:nvPr>
            <p:ph type="sldNum" sz="quarter" idx="12"/>
          </p:nvPr>
        </p:nvSpPr>
        <p:spPr/>
        <p:txBody>
          <a:bodyPr/>
          <a:lstStyle/>
          <a:p>
            <a:fld id="{D7CCA0F8-54CB-A74C-BD7C-7C612BD1CD48}" type="slidenum">
              <a:rPr lang="fr-FR" smtClean="0">
                <a:solidFill>
                  <a:prstClr val="black">
                    <a:tint val="75000"/>
                  </a:prstClr>
                </a:solidFill>
                <a:latin typeface="Calibri"/>
              </a:rPr>
              <a:pPr/>
              <a:t>‹#›</a:t>
            </a:fld>
            <a:endParaRPr lang="fr-FR">
              <a:solidFill>
                <a:prstClr val="black">
                  <a:tint val="75000"/>
                </a:prstClr>
              </a:solidFill>
              <a:latin typeface="Calibri"/>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nl-BE"/>
              <a:t>Cliquez et modifiez le titre</a:t>
            </a:r>
            <a:endParaRPr lang="fr-FR"/>
          </a:p>
        </p:txBody>
      </p:sp>
      <p:sp>
        <p:nvSpPr>
          <p:cNvPr id="3" name="Espace réservé de la date 2"/>
          <p:cNvSpPr>
            <a:spLocks noGrp="1"/>
          </p:cNvSpPr>
          <p:nvPr>
            <p:ph type="dt" sz="half" idx="10"/>
          </p:nvPr>
        </p:nvSpPr>
        <p:spPr/>
        <p:txBody>
          <a:bodyPr/>
          <a:lstStyle/>
          <a:p>
            <a:fld id="{B42A6977-D1DF-7445-8BB9-773EA5901AFE}" type="datetimeFigureOut">
              <a:rPr lang="fr-FR" smtClean="0">
                <a:solidFill>
                  <a:prstClr val="black">
                    <a:tint val="75000"/>
                  </a:prstClr>
                </a:solidFill>
                <a:latin typeface="Calibri"/>
              </a:rPr>
              <a:pPr/>
              <a:t>09/10/2018</a:t>
            </a:fld>
            <a:endParaRPr lang="fr-FR">
              <a:solidFill>
                <a:prstClr val="black">
                  <a:tint val="75000"/>
                </a:prstClr>
              </a:solidFill>
              <a:latin typeface="Calibri"/>
            </a:endParaRPr>
          </a:p>
        </p:txBody>
      </p:sp>
      <p:sp>
        <p:nvSpPr>
          <p:cNvPr id="4" name="Espace réservé du pied de page 3"/>
          <p:cNvSpPr>
            <a:spLocks noGrp="1"/>
          </p:cNvSpPr>
          <p:nvPr>
            <p:ph type="ftr" sz="quarter" idx="11"/>
          </p:nvPr>
        </p:nvSpPr>
        <p:spPr/>
        <p:txBody>
          <a:bodyPr/>
          <a:lstStyle/>
          <a:p>
            <a:endParaRPr lang="fr-FR">
              <a:solidFill>
                <a:prstClr val="black">
                  <a:tint val="75000"/>
                </a:prstClr>
              </a:solidFill>
              <a:latin typeface="Calibri"/>
            </a:endParaRPr>
          </a:p>
        </p:txBody>
      </p:sp>
      <p:sp>
        <p:nvSpPr>
          <p:cNvPr id="5" name="Espace réservé du numéro de diapositive 4"/>
          <p:cNvSpPr>
            <a:spLocks noGrp="1"/>
          </p:cNvSpPr>
          <p:nvPr>
            <p:ph type="sldNum" sz="quarter" idx="12"/>
          </p:nvPr>
        </p:nvSpPr>
        <p:spPr/>
        <p:txBody>
          <a:bodyPr/>
          <a:lstStyle/>
          <a:p>
            <a:fld id="{D7CCA0F8-54CB-A74C-BD7C-7C612BD1CD48}" type="slidenum">
              <a:rPr lang="fr-FR" smtClean="0">
                <a:solidFill>
                  <a:prstClr val="black">
                    <a:tint val="75000"/>
                  </a:prstClr>
                </a:solidFill>
                <a:latin typeface="Calibri"/>
              </a:rPr>
              <a:pPr/>
              <a:t>‹#›</a:t>
            </a:fld>
            <a:endParaRPr lang="fr-FR">
              <a:solidFill>
                <a:prstClr val="black">
                  <a:tint val="75000"/>
                </a:prstClr>
              </a:solidFill>
              <a:latin typeface="Calibri"/>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B42A6977-D1DF-7445-8BB9-773EA5901AFE}" type="datetimeFigureOut">
              <a:rPr lang="fr-FR" smtClean="0">
                <a:solidFill>
                  <a:prstClr val="black">
                    <a:tint val="75000"/>
                  </a:prstClr>
                </a:solidFill>
                <a:latin typeface="Calibri"/>
              </a:rPr>
              <a:pPr/>
              <a:t>09/10/2018</a:t>
            </a:fld>
            <a:endParaRPr lang="fr-FR">
              <a:solidFill>
                <a:prstClr val="black">
                  <a:tint val="75000"/>
                </a:prstClr>
              </a:solidFill>
              <a:latin typeface="Calibri"/>
            </a:endParaRPr>
          </a:p>
        </p:txBody>
      </p:sp>
      <p:sp>
        <p:nvSpPr>
          <p:cNvPr id="3" name="Espace réservé du pied de page 2"/>
          <p:cNvSpPr>
            <a:spLocks noGrp="1"/>
          </p:cNvSpPr>
          <p:nvPr>
            <p:ph type="ftr" sz="quarter" idx="11"/>
          </p:nvPr>
        </p:nvSpPr>
        <p:spPr/>
        <p:txBody>
          <a:bodyPr/>
          <a:lstStyle/>
          <a:p>
            <a:endParaRPr lang="fr-FR">
              <a:solidFill>
                <a:prstClr val="black">
                  <a:tint val="75000"/>
                </a:prstClr>
              </a:solidFill>
              <a:latin typeface="Calibri"/>
            </a:endParaRPr>
          </a:p>
        </p:txBody>
      </p:sp>
      <p:sp>
        <p:nvSpPr>
          <p:cNvPr id="4" name="Espace réservé du numéro de diapositive 3"/>
          <p:cNvSpPr>
            <a:spLocks noGrp="1"/>
          </p:cNvSpPr>
          <p:nvPr>
            <p:ph type="sldNum" sz="quarter" idx="12"/>
          </p:nvPr>
        </p:nvSpPr>
        <p:spPr/>
        <p:txBody>
          <a:bodyPr/>
          <a:lstStyle/>
          <a:p>
            <a:fld id="{D7CCA0F8-54CB-A74C-BD7C-7C612BD1CD48}" type="slidenum">
              <a:rPr lang="fr-FR" smtClean="0">
                <a:solidFill>
                  <a:prstClr val="black">
                    <a:tint val="75000"/>
                  </a:prstClr>
                </a:solidFill>
                <a:latin typeface="Calibri"/>
              </a:rPr>
              <a:pPr/>
              <a:t>‹#›</a:t>
            </a:fld>
            <a:endParaRPr lang="fr-FR">
              <a:solidFill>
                <a:prstClr val="black">
                  <a:tint val="75000"/>
                </a:prstClr>
              </a:solidFill>
              <a:latin typeface="Calibri"/>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09600" y="273050"/>
            <a:ext cx="4011613" cy="1162050"/>
          </a:xfrm>
        </p:spPr>
        <p:txBody>
          <a:bodyPr anchor="b"/>
          <a:lstStyle>
            <a:lvl1pPr algn="l">
              <a:defRPr sz="2000" b="1"/>
            </a:lvl1pPr>
          </a:lstStyle>
          <a:p>
            <a:r>
              <a:rPr lang="nl-BE"/>
              <a:t>Cliquez et modifiez le titre</a:t>
            </a:r>
            <a:endParaRPr lang="fr-FR"/>
          </a:p>
        </p:txBody>
      </p:sp>
      <p:sp>
        <p:nvSpPr>
          <p:cNvPr id="3" name="Espace réservé du contenu 2"/>
          <p:cNvSpPr>
            <a:spLocks noGrp="1"/>
          </p:cNvSpPr>
          <p:nvPr>
            <p:ph idx="1"/>
          </p:nvPr>
        </p:nvSpPr>
        <p:spPr>
          <a:xfrm>
            <a:off x="4767263" y="273050"/>
            <a:ext cx="681513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BE"/>
              <a:t>Cliquez pour modifier les styles du texte du masque</a:t>
            </a:r>
          </a:p>
          <a:p>
            <a:pPr lvl="1"/>
            <a:r>
              <a:rPr lang="nl-BE"/>
              <a:t>Deuxième niveau</a:t>
            </a:r>
          </a:p>
          <a:p>
            <a:pPr lvl="2"/>
            <a:r>
              <a:rPr lang="nl-BE"/>
              <a:t>Troisième niveau</a:t>
            </a:r>
          </a:p>
          <a:p>
            <a:pPr lvl="3"/>
            <a:r>
              <a:rPr lang="nl-BE"/>
              <a:t>Quatrième niveau</a:t>
            </a:r>
          </a:p>
          <a:p>
            <a:pPr lvl="4"/>
            <a:r>
              <a:rPr lang="nl-BE"/>
              <a:t>Cinquième niveau</a:t>
            </a:r>
            <a:endParaRPr lang="fr-FR"/>
          </a:p>
        </p:txBody>
      </p:sp>
      <p:sp>
        <p:nvSpPr>
          <p:cNvPr id="4" name="Espace réservé du texte 3"/>
          <p:cNvSpPr>
            <a:spLocks noGrp="1"/>
          </p:cNvSpPr>
          <p:nvPr>
            <p:ph type="body" sz="half" idx="2"/>
          </p:nvPr>
        </p:nvSpPr>
        <p:spPr>
          <a:xfrm>
            <a:off x="609600" y="1435100"/>
            <a:ext cx="40116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a:t>Cliquez pour modifier les styles du texte du masque</a:t>
            </a:r>
          </a:p>
        </p:txBody>
      </p:sp>
      <p:sp>
        <p:nvSpPr>
          <p:cNvPr id="5" name="Espace réservé de la date 4"/>
          <p:cNvSpPr>
            <a:spLocks noGrp="1"/>
          </p:cNvSpPr>
          <p:nvPr>
            <p:ph type="dt" sz="half" idx="10"/>
          </p:nvPr>
        </p:nvSpPr>
        <p:spPr/>
        <p:txBody>
          <a:bodyPr/>
          <a:lstStyle/>
          <a:p>
            <a:fld id="{B42A6977-D1DF-7445-8BB9-773EA5901AFE}" type="datetimeFigureOut">
              <a:rPr lang="fr-FR" smtClean="0">
                <a:solidFill>
                  <a:prstClr val="black">
                    <a:tint val="75000"/>
                  </a:prstClr>
                </a:solidFill>
                <a:latin typeface="Calibri"/>
              </a:rPr>
              <a:pPr/>
              <a:t>09/10/2018</a:t>
            </a:fld>
            <a:endParaRPr lang="fr-FR">
              <a:solidFill>
                <a:prstClr val="black">
                  <a:tint val="75000"/>
                </a:prstClr>
              </a:solidFill>
              <a:latin typeface="Calibri"/>
            </a:endParaRPr>
          </a:p>
        </p:txBody>
      </p:sp>
      <p:sp>
        <p:nvSpPr>
          <p:cNvPr id="6" name="Espace réservé du pied de page 5"/>
          <p:cNvSpPr>
            <a:spLocks noGrp="1"/>
          </p:cNvSpPr>
          <p:nvPr>
            <p:ph type="ftr" sz="quarter" idx="11"/>
          </p:nvPr>
        </p:nvSpPr>
        <p:spPr/>
        <p:txBody>
          <a:bodyPr/>
          <a:lstStyle/>
          <a:p>
            <a:endParaRPr lang="fr-FR">
              <a:solidFill>
                <a:prstClr val="black">
                  <a:tint val="75000"/>
                </a:prstClr>
              </a:solidFill>
              <a:latin typeface="Calibri"/>
            </a:endParaRPr>
          </a:p>
        </p:txBody>
      </p:sp>
      <p:sp>
        <p:nvSpPr>
          <p:cNvPr id="7" name="Espace réservé du numéro de diapositive 6"/>
          <p:cNvSpPr>
            <a:spLocks noGrp="1"/>
          </p:cNvSpPr>
          <p:nvPr>
            <p:ph type="sldNum" sz="quarter" idx="12"/>
          </p:nvPr>
        </p:nvSpPr>
        <p:spPr/>
        <p:txBody>
          <a:bodyPr/>
          <a:lstStyle/>
          <a:p>
            <a:fld id="{D7CCA0F8-54CB-A74C-BD7C-7C612BD1CD48}" type="slidenum">
              <a:rPr lang="fr-FR" smtClean="0">
                <a:solidFill>
                  <a:prstClr val="black">
                    <a:tint val="75000"/>
                  </a:prstClr>
                </a:solidFill>
                <a:latin typeface="Calibri"/>
              </a:rPr>
              <a:pPr/>
              <a:t>‹#›</a:t>
            </a:fld>
            <a:endParaRPr lang="fr-FR">
              <a:solidFill>
                <a:prstClr val="black">
                  <a:tint val="75000"/>
                </a:prstClr>
              </a:solidFill>
              <a:latin typeface="Calibri"/>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2389188" y="4800600"/>
            <a:ext cx="7315200" cy="566738"/>
          </a:xfrm>
        </p:spPr>
        <p:txBody>
          <a:bodyPr anchor="b"/>
          <a:lstStyle>
            <a:lvl1pPr algn="l">
              <a:defRPr sz="2000" b="1"/>
            </a:lvl1pPr>
          </a:lstStyle>
          <a:p>
            <a:r>
              <a:rPr lang="nl-BE"/>
              <a:t>Cliquez et modifiez le titre</a:t>
            </a:r>
            <a:endParaRPr lang="fr-FR"/>
          </a:p>
        </p:txBody>
      </p:sp>
      <p:sp>
        <p:nvSpPr>
          <p:cNvPr id="3" name="Espace réservé pour une image  2"/>
          <p:cNvSpPr>
            <a:spLocks noGrp="1"/>
          </p:cNvSpPr>
          <p:nvPr>
            <p:ph type="pic" idx="1"/>
          </p:nvPr>
        </p:nvSpPr>
        <p:spPr>
          <a:xfrm>
            <a:off x="238918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238918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a:t>Cliquez pour modifier les styles du texte du masque</a:t>
            </a:r>
          </a:p>
        </p:txBody>
      </p:sp>
      <p:sp>
        <p:nvSpPr>
          <p:cNvPr id="5" name="Espace réservé de la date 4"/>
          <p:cNvSpPr>
            <a:spLocks noGrp="1"/>
          </p:cNvSpPr>
          <p:nvPr>
            <p:ph type="dt" sz="half" idx="10"/>
          </p:nvPr>
        </p:nvSpPr>
        <p:spPr/>
        <p:txBody>
          <a:bodyPr/>
          <a:lstStyle/>
          <a:p>
            <a:fld id="{B42A6977-D1DF-7445-8BB9-773EA5901AFE}" type="datetimeFigureOut">
              <a:rPr lang="fr-FR" smtClean="0">
                <a:solidFill>
                  <a:prstClr val="black">
                    <a:tint val="75000"/>
                  </a:prstClr>
                </a:solidFill>
                <a:latin typeface="Calibri"/>
              </a:rPr>
              <a:pPr/>
              <a:t>09/10/2018</a:t>
            </a:fld>
            <a:endParaRPr lang="fr-FR">
              <a:solidFill>
                <a:prstClr val="black">
                  <a:tint val="75000"/>
                </a:prstClr>
              </a:solidFill>
              <a:latin typeface="Calibri"/>
            </a:endParaRPr>
          </a:p>
        </p:txBody>
      </p:sp>
      <p:sp>
        <p:nvSpPr>
          <p:cNvPr id="6" name="Espace réservé du pied de page 5"/>
          <p:cNvSpPr>
            <a:spLocks noGrp="1"/>
          </p:cNvSpPr>
          <p:nvPr>
            <p:ph type="ftr" sz="quarter" idx="11"/>
          </p:nvPr>
        </p:nvSpPr>
        <p:spPr/>
        <p:txBody>
          <a:bodyPr/>
          <a:lstStyle/>
          <a:p>
            <a:endParaRPr lang="fr-FR">
              <a:solidFill>
                <a:prstClr val="black">
                  <a:tint val="75000"/>
                </a:prstClr>
              </a:solidFill>
              <a:latin typeface="Calibri"/>
            </a:endParaRPr>
          </a:p>
        </p:txBody>
      </p:sp>
      <p:sp>
        <p:nvSpPr>
          <p:cNvPr id="7" name="Espace réservé du numéro de diapositive 6"/>
          <p:cNvSpPr>
            <a:spLocks noGrp="1"/>
          </p:cNvSpPr>
          <p:nvPr>
            <p:ph type="sldNum" sz="quarter" idx="12"/>
          </p:nvPr>
        </p:nvSpPr>
        <p:spPr/>
        <p:txBody>
          <a:bodyPr/>
          <a:lstStyle/>
          <a:p>
            <a:fld id="{D7CCA0F8-54CB-A74C-BD7C-7C612BD1CD48}" type="slidenum">
              <a:rPr lang="fr-FR" smtClean="0">
                <a:solidFill>
                  <a:prstClr val="black">
                    <a:tint val="75000"/>
                  </a:prstClr>
                </a:solidFill>
                <a:latin typeface="Calibri"/>
              </a:rPr>
              <a:pPr/>
              <a:t>‹#›</a:t>
            </a:fld>
            <a:endParaRPr lang="fr-FR">
              <a:solidFill>
                <a:prstClr val="black">
                  <a:tint val="75000"/>
                </a:prstClr>
              </a:solidFill>
              <a:latin typeface="Calibri"/>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B187DA6F-1499-46E9-BA88-B5D259AD0755}" type="datetimeFigureOut">
              <a:rPr lang="en-GB" smtClean="0"/>
              <a:pPr/>
              <a:t>09/10/2018</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404A099-0DA9-4178-A238-8405D6BD8730}" type="slidenum">
              <a:rPr lang="en-GB" smtClean="0"/>
              <a:pPr/>
              <a:t>‹#›</a:t>
            </a:fld>
            <a:endParaRPr lang="en-GB"/>
          </a:p>
        </p:txBody>
      </p:sp>
    </p:spTree>
    <p:extLst>
      <p:ext uri="{BB962C8B-B14F-4D97-AF65-F5344CB8AC3E}">
        <p14:creationId xmlns:p14="http://schemas.microsoft.com/office/powerpoint/2010/main" val="148690309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nl-BE"/>
              <a:t>Cliquez et modifiez le titre</a:t>
            </a:r>
            <a:endParaRPr lang="fr-FR"/>
          </a:p>
        </p:txBody>
      </p:sp>
      <p:sp>
        <p:nvSpPr>
          <p:cNvPr id="3" name="Espace réservé du texte vertical 2"/>
          <p:cNvSpPr>
            <a:spLocks noGrp="1"/>
          </p:cNvSpPr>
          <p:nvPr>
            <p:ph type="body" orient="vert" idx="1"/>
          </p:nvPr>
        </p:nvSpPr>
        <p:spPr/>
        <p:txBody>
          <a:bodyPr vert="eaVert"/>
          <a:lstStyle/>
          <a:p>
            <a:pPr lvl="0"/>
            <a:r>
              <a:rPr lang="nl-BE"/>
              <a:t>Cliquez pour modifier les styles du texte du masque</a:t>
            </a:r>
          </a:p>
          <a:p>
            <a:pPr lvl="1"/>
            <a:r>
              <a:rPr lang="nl-BE"/>
              <a:t>Deuxième niveau</a:t>
            </a:r>
          </a:p>
          <a:p>
            <a:pPr lvl="2"/>
            <a:r>
              <a:rPr lang="nl-BE"/>
              <a:t>Troisième niveau</a:t>
            </a:r>
          </a:p>
          <a:p>
            <a:pPr lvl="3"/>
            <a:r>
              <a:rPr lang="nl-BE"/>
              <a:t>Quatrième niveau</a:t>
            </a:r>
          </a:p>
          <a:p>
            <a:pPr lvl="4"/>
            <a:r>
              <a:rPr lang="nl-BE"/>
              <a:t>Cinquième niveau</a:t>
            </a:r>
            <a:endParaRPr lang="fr-FR"/>
          </a:p>
        </p:txBody>
      </p:sp>
      <p:sp>
        <p:nvSpPr>
          <p:cNvPr id="4" name="Espace réservé de la date 3"/>
          <p:cNvSpPr>
            <a:spLocks noGrp="1"/>
          </p:cNvSpPr>
          <p:nvPr>
            <p:ph type="dt" sz="half" idx="10"/>
          </p:nvPr>
        </p:nvSpPr>
        <p:spPr/>
        <p:txBody>
          <a:bodyPr/>
          <a:lstStyle/>
          <a:p>
            <a:fld id="{B42A6977-D1DF-7445-8BB9-773EA5901AFE}" type="datetimeFigureOut">
              <a:rPr lang="fr-FR" smtClean="0">
                <a:solidFill>
                  <a:prstClr val="black">
                    <a:tint val="75000"/>
                  </a:prstClr>
                </a:solidFill>
                <a:latin typeface="Calibri"/>
              </a:rPr>
              <a:pPr/>
              <a:t>09/10/2018</a:t>
            </a:fld>
            <a:endParaRPr lang="fr-FR">
              <a:solidFill>
                <a:prstClr val="black">
                  <a:tint val="75000"/>
                </a:prstClr>
              </a:solidFill>
              <a:latin typeface="Calibri"/>
            </a:endParaRPr>
          </a:p>
        </p:txBody>
      </p:sp>
      <p:sp>
        <p:nvSpPr>
          <p:cNvPr id="5" name="Espace réservé du pied de page 4"/>
          <p:cNvSpPr>
            <a:spLocks noGrp="1"/>
          </p:cNvSpPr>
          <p:nvPr>
            <p:ph type="ftr" sz="quarter" idx="11"/>
          </p:nvPr>
        </p:nvSpPr>
        <p:spPr/>
        <p:txBody>
          <a:bodyPr/>
          <a:lstStyle/>
          <a:p>
            <a:endParaRPr lang="fr-FR">
              <a:solidFill>
                <a:prstClr val="black">
                  <a:tint val="75000"/>
                </a:prstClr>
              </a:solidFill>
              <a:latin typeface="Calibri"/>
            </a:endParaRPr>
          </a:p>
        </p:txBody>
      </p:sp>
      <p:sp>
        <p:nvSpPr>
          <p:cNvPr id="6" name="Espace réservé du numéro de diapositive 5"/>
          <p:cNvSpPr>
            <a:spLocks noGrp="1"/>
          </p:cNvSpPr>
          <p:nvPr>
            <p:ph type="sldNum" sz="quarter" idx="12"/>
          </p:nvPr>
        </p:nvSpPr>
        <p:spPr/>
        <p:txBody>
          <a:bodyPr/>
          <a:lstStyle/>
          <a:p>
            <a:fld id="{D7CCA0F8-54CB-A74C-BD7C-7C612BD1CD48}" type="slidenum">
              <a:rPr lang="fr-FR" smtClean="0">
                <a:solidFill>
                  <a:prstClr val="black">
                    <a:tint val="75000"/>
                  </a:prstClr>
                </a:solidFill>
                <a:latin typeface="Calibri"/>
              </a:rPr>
              <a:pPr/>
              <a:t>‹#›</a:t>
            </a:fld>
            <a:endParaRPr lang="fr-FR">
              <a:solidFill>
                <a:prstClr val="black">
                  <a:tint val="75000"/>
                </a:prstClr>
              </a:solidFill>
              <a:latin typeface="Calibri"/>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839200" y="274638"/>
            <a:ext cx="2743200" cy="5851525"/>
          </a:xfrm>
        </p:spPr>
        <p:txBody>
          <a:bodyPr vert="eaVert"/>
          <a:lstStyle/>
          <a:p>
            <a:r>
              <a:rPr lang="nl-BE"/>
              <a:t>Cliquez et modifiez le titre</a:t>
            </a:r>
            <a:endParaRPr lang="fr-FR"/>
          </a:p>
        </p:txBody>
      </p:sp>
      <p:sp>
        <p:nvSpPr>
          <p:cNvPr id="3" name="Espace réservé du texte vertical 2"/>
          <p:cNvSpPr>
            <a:spLocks noGrp="1"/>
          </p:cNvSpPr>
          <p:nvPr>
            <p:ph type="body" orient="vert" idx="1"/>
          </p:nvPr>
        </p:nvSpPr>
        <p:spPr>
          <a:xfrm>
            <a:off x="609600" y="274638"/>
            <a:ext cx="8077200" cy="5851525"/>
          </a:xfrm>
        </p:spPr>
        <p:txBody>
          <a:bodyPr vert="eaVert"/>
          <a:lstStyle/>
          <a:p>
            <a:pPr lvl="0"/>
            <a:r>
              <a:rPr lang="nl-BE"/>
              <a:t>Cliquez pour modifier les styles du texte du masque</a:t>
            </a:r>
          </a:p>
          <a:p>
            <a:pPr lvl="1"/>
            <a:r>
              <a:rPr lang="nl-BE"/>
              <a:t>Deuxième niveau</a:t>
            </a:r>
          </a:p>
          <a:p>
            <a:pPr lvl="2"/>
            <a:r>
              <a:rPr lang="nl-BE"/>
              <a:t>Troisième niveau</a:t>
            </a:r>
          </a:p>
          <a:p>
            <a:pPr lvl="3"/>
            <a:r>
              <a:rPr lang="nl-BE"/>
              <a:t>Quatrième niveau</a:t>
            </a:r>
          </a:p>
          <a:p>
            <a:pPr lvl="4"/>
            <a:r>
              <a:rPr lang="nl-BE"/>
              <a:t>Cinquième niveau</a:t>
            </a:r>
            <a:endParaRPr lang="fr-FR"/>
          </a:p>
        </p:txBody>
      </p:sp>
      <p:sp>
        <p:nvSpPr>
          <p:cNvPr id="4" name="Espace réservé de la date 3"/>
          <p:cNvSpPr>
            <a:spLocks noGrp="1"/>
          </p:cNvSpPr>
          <p:nvPr>
            <p:ph type="dt" sz="half" idx="10"/>
          </p:nvPr>
        </p:nvSpPr>
        <p:spPr/>
        <p:txBody>
          <a:bodyPr/>
          <a:lstStyle/>
          <a:p>
            <a:fld id="{B42A6977-D1DF-7445-8BB9-773EA5901AFE}" type="datetimeFigureOut">
              <a:rPr lang="fr-FR" smtClean="0">
                <a:solidFill>
                  <a:prstClr val="black">
                    <a:tint val="75000"/>
                  </a:prstClr>
                </a:solidFill>
                <a:latin typeface="Calibri"/>
              </a:rPr>
              <a:pPr/>
              <a:t>09/10/2018</a:t>
            </a:fld>
            <a:endParaRPr lang="fr-FR">
              <a:solidFill>
                <a:prstClr val="black">
                  <a:tint val="75000"/>
                </a:prstClr>
              </a:solidFill>
              <a:latin typeface="Calibri"/>
            </a:endParaRPr>
          </a:p>
        </p:txBody>
      </p:sp>
      <p:sp>
        <p:nvSpPr>
          <p:cNvPr id="5" name="Espace réservé du pied de page 4"/>
          <p:cNvSpPr>
            <a:spLocks noGrp="1"/>
          </p:cNvSpPr>
          <p:nvPr>
            <p:ph type="ftr" sz="quarter" idx="11"/>
          </p:nvPr>
        </p:nvSpPr>
        <p:spPr/>
        <p:txBody>
          <a:bodyPr/>
          <a:lstStyle/>
          <a:p>
            <a:endParaRPr lang="fr-FR">
              <a:solidFill>
                <a:prstClr val="black">
                  <a:tint val="75000"/>
                </a:prstClr>
              </a:solidFill>
              <a:latin typeface="Calibri"/>
            </a:endParaRPr>
          </a:p>
        </p:txBody>
      </p:sp>
      <p:sp>
        <p:nvSpPr>
          <p:cNvPr id="6" name="Espace réservé du numéro de diapositive 5"/>
          <p:cNvSpPr>
            <a:spLocks noGrp="1"/>
          </p:cNvSpPr>
          <p:nvPr>
            <p:ph type="sldNum" sz="quarter" idx="12"/>
          </p:nvPr>
        </p:nvSpPr>
        <p:spPr/>
        <p:txBody>
          <a:bodyPr/>
          <a:lstStyle/>
          <a:p>
            <a:fld id="{D7CCA0F8-54CB-A74C-BD7C-7C612BD1CD48}" type="slidenum">
              <a:rPr lang="fr-FR" smtClean="0">
                <a:solidFill>
                  <a:prstClr val="black">
                    <a:tint val="75000"/>
                  </a:prstClr>
                </a:solidFill>
                <a:latin typeface="Calibri"/>
              </a:rPr>
              <a:pPr/>
              <a:t>‹#›</a:t>
            </a:fld>
            <a:endParaRPr lang="fr-FR">
              <a:solidFill>
                <a:prstClr val="black">
                  <a:tint val="75000"/>
                </a:prstClr>
              </a:solidFill>
              <a:latin typeface="Calibri"/>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27051" y="1339850"/>
            <a:ext cx="10972800" cy="936625"/>
          </a:xfrm>
          <a:prstGeom prst="rect">
            <a:avLst/>
          </a:prstGeom>
        </p:spPr>
        <p:txBody>
          <a:bodyPr/>
          <a:lstStyle/>
          <a:p>
            <a:r>
              <a:rPr lang="en-US" dirty="0"/>
              <a:t>Click to edit Master title style</a:t>
            </a:r>
            <a:endParaRPr lang="en-GB" dirty="0"/>
          </a:p>
        </p:txBody>
      </p:sp>
      <p:sp>
        <p:nvSpPr>
          <p:cNvPr id="3" name="Content Placeholder 2"/>
          <p:cNvSpPr>
            <a:spLocks noGrp="1"/>
          </p:cNvSpPr>
          <p:nvPr>
            <p:ph idx="1"/>
          </p:nvPr>
        </p:nvSpPr>
        <p:spPr>
          <a:xfrm>
            <a:off x="609600" y="2492382"/>
            <a:ext cx="10972800" cy="3529013"/>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29098A6-506A-448F-8E6E-3EA1C98D1977}" type="datetimeFigureOut">
              <a:rPr lang="en-GB" smtClean="0"/>
              <a:pPr/>
              <a:t>09/10/2018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6140BA2-E4CC-4F89-9FDD-10C4682F4DD8}" type="slidenum">
              <a:rPr lang="en-GB" smtClean="0"/>
              <a:pPr/>
              <a:t>‹#›</a:t>
            </a:fld>
            <a:endParaRPr lang="en-GB"/>
          </a:p>
        </p:txBody>
      </p:sp>
    </p:spTree>
    <p:extLst>
      <p:ext uri="{BB962C8B-B14F-4D97-AF65-F5344CB8AC3E}">
        <p14:creationId xmlns:p14="http://schemas.microsoft.com/office/powerpoint/2010/main" val="7570559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9662086"/>
      </p:ext>
    </p:extLst>
  </p:cSld>
  <p:clrMapOvr>
    <a:masterClrMapping/>
  </p:clrMapOvr>
  <p:transition spd="med">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076" name="Rectangle 4"/>
          <p:cNvSpPr>
            <a:spLocks noGrp="1" noChangeArrowheads="1"/>
          </p:cNvSpPr>
          <p:nvPr>
            <p:ph type="ctrTitle"/>
          </p:nvPr>
        </p:nvSpPr>
        <p:spPr>
          <a:xfrm>
            <a:off x="5327651" y="2565407"/>
            <a:ext cx="6720416" cy="790575"/>
          </a:xfrm>
          <a:prstGeom prst="rect">
            <a:avLst/>
          </a:prstGeom>
        </p:spPr>
        <p:txBody>
          <a:bodyPr/>
          <a:lstStyle>
            <a:lvl1pPr marL="2381">
              <a:defRPr sz="5700">
                <a:solidFill>
                  <a:srgbClr val="FFD624"/>
                </a:solidFill>
              </a:defRPr>
            </a:lvl1pPr>
          </a:lstStyle>
          <a:p>
            <a:pPr lvl="0"/>
            <a:r>
              <a:rPr lang="en-US" altLang="en-US" noProof="0" dirty="0"/>
              <a:t>Click to edit Master title style</a:t>
            </a:r>
            <a:endParaRPr lang="en-GB" altLang="en-US" noProof="0" dirty="0"/>
          </a:p>
        </p:txBody>
      </p:sp>
      <p:sp>
        <p:nvSpPr>
          <p:cNvPr id="3077" name="Rectangle 5"/>
          <p:cNvSpPr>
            <a:spLocks noGrp="1" noChangeArrowheads="1"/>
          </p:cNvSpPr>
          <p:nvPr>
            <p:ph type="subTitle" idx="1"/>
          </p:nvPr>
        </p:nvSpPr>
        <p:spPr>
          <a:xfrm>
            <a:off x="814917" y="3716344"/>
            <a:ext cx="11377083" cy="1728787"/>
          </a:xfrm>
          <a:prstGeom prst="rect">
            <a:avLst/>
          </a:prstGeom>
        </p:spPr>
        <p:txBody>
          <a:bodyPr/>
          <a:lstStyle>
            <a:lvl1pPr marL="0" indent="0">
              <a:buFontTx/>
              <a:buNone/>
              <a:defRPr sz="2250" b="1" i="0">
                <a:solidFill>
                  <a:schemeClr val="bg1"/>
                </a:solidFill>
              </a:defRPr>
            </a:lvl1pPr>
          </a:lstStyle>
          <a:p>
            <a:pPr lvl="0"/>
            <a:r>
              <a:rPr lang="en-US" altLang="en-US" noProof="0"/>
              <a:t>Click to edit Master subtitle style</a:t>
            </a:r>
            <a:endParaRPr lang="en-GB" altLang="en-US" noProof="0"/>
          </a:p>
        </p:txBody>
      </p:sp>
      <p:sp>
        <p:nvSpPr>
          <p:cNvPr id="7" name="Date Placeholder 6"/>
          <p:cNvSpPr>
            <a:spLocks noGrp="1" noChangeArrowheads="1"/>
          </p:cNvSpPr>
          <p:nvPr>
            <p:ph type="dt" sz="half" idx="10"/>
          </p:nvPr>
        </p:nvSpPr>
        <p:spPr/>
        <p:txBody>
          <a:bodyPr/>
          <a:lstStyle>
            <a:lvl1pPr>
              <a:defRPr sz="900" b="1">
                <a:solidFill>
                  <a:schemeClr val="bg1"/>
                </a:solidFill>
                <a:latin typeface="+mn-lt"/>
              </a:defRPr>
            </a:lvl1pPr>
          </a:lstStyle>
          <a:p>
            <a:pPr>
              <a:defRPr/>
            </a:pPr>
            <a:endParaRPr lang="en-GB" altLang="en-US" kern="0"/>
          </a:p>
        </p:txBody>
      </p:sp>
      <p:sp>
        <p:nvSpPr>
          <p:cNvPr id="8" name="Footer Placeholder 7"/>
          <p:cNvSpPr>
            <a:spLocks noGrp="1" noChangeArrowheads="1"/>
          </p:cNvSpPr>
          <p:nvPr>
            <p:ph type="ftr" sz="quarter" idx="11"/>
          </p:nvPr>
        </p:nvSpPr>
        <p:spPr>
          <a:xfrm>
            <a:off x="4232275" y="6302375"/>
            <a:ext cx="3860800" cy="476250"/>
          </a:xfrm>
        </p:spPr>
        <p:txBody>
          <a:bodyPr/>
          <a:lstStyle>
            <a:lvl1pPr>
              <a:defRPr>
                <a:solidFill>
                  <a:schemeClr val="bg1"/>
                </a:solidFill>
                <a:latin typeface="+mn-lt"/>
              </a:defRPr>
            </a:lvl1pPr>
          </a:lstStyle>
          <a:p>
            <a:pPr>
              <a:defRPr/>
            </a:pPr>
            <a:endParaRPr lang="en-GB" altLang="en-US" sz="1350" kern="0" dirty="0"/>
          </a:p>
        </p:txBody>
      </p:sp>
      <p:sp>
        <p:nvSpPr>
          <p:cNvPr id="9" name="Slide Number Placeholder 8"/>
          <p:cNvSpPr>
            <a:spLocks noGrp="1" noChangeArrowheads="1"/>
          </p:cNvSpPr>
          <p:nvPr>
            <p:ph type="sldNum" sz="quarter" idx="12"/>
          </p:nvPr>
        </p:nvSpPr>
        <p:spPr/>
        <p:txBody>
          <a:bodyPr/>
          <a:lstStyle>
            <a:lvl1pPr>
              <a:defRPr smtClean="0">
                <a:solidFill>
                  <a:schemeClr val="bg1"/>
                </a:solidFill>
                <a:latin typeface="Verdana" panose="020B0604030504040204" pitchFamily="34" charset="0"/>
              </a:defRPr>
            </a:lvl1pPr>
          </a:lstStyle>
          <a:p>
            <a:pPr>
              <a:defRPr/>
            </a:pPr>
            <a:fld id="{E4255440-F447-44DB-8A4C-A2B441EAB6CE}" type="slidenum">
              <a:rPr lang="en-GB" altLang="en-US" sz="1350" kern="0" smtClean="0"/>
              <a:pPr>
                <a:defRPr/>
              </a:pPr>
              <a:t>‹#›</a:t>
            </a:fld>
            <a:endParaRPr lang="en-GB" altLang="en-US" sz="1350" kern="0"/>
          </a:p>
        </p:txBody>
      </p:sp>
    </p:spTree>
    <p:extLst>
      <p:ext uri="{BB962C8B-B14F-4D97-AF65-F5344CB8AC3E}">
        <p14:creationId xmlns:p14="http://schemas.microsoft.com/office/powerpoint/2010/main" val="224794475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4" name="Rectangle 3"/>
          <p:cNvSpPr/>
          <p:nvPr userDrawn="1"/>
        </p:nvSpPr>
        <p:spPr>
          <a:xfrm>
            <a:off x="0" y="2"/>
            <a:ext cx="12192000" cy="989013"/>
          </a:xfrm>
          <a:prstGeom prst="rect">
            <a:avLst/>
          </a:prstGeom>
          <a:solidFill>
            <a:srgbClr val="0F5494"/>
          </a:solidFill>
          <a:ln>
            <a:solidFill>
              <a:srgbClr val="0F5494"/>
            </a:solidFill>
          </a:ln>
          <a:effectLst/>
        </p:spPr>
        <p:style>
          <a:lnRef idx="1">
            <a:schemeClr val="accent1"/>
          </a:lnRef>
          <a:fillRef idx="3">
            <a:schemeClr val="accent1"/>
          </a:fillRef>
          <a:effectRef idx="2">
            <a:schemeClr val="accent1"/>
          </a:effectRef>
          <a:fontRef idx="minor">
            <a:schemeClr val="lt1"/>
          </a:fontRef>
        </p:style>
        <p:txBody>
          <a:bodyPr lIns="68555" tIns="34278" rIns="68555" bIns="34278" anchor="ctr"/>
          <a:lstStyle/>
          <a:p>
            <a:pPr algn="ctr" defTabSz="342779" fontAlgn="auto">
              <a:spcBef>
                <a:spcPts val="0"/>
              </a:spcBef>
              <a:spcAft>
                <a:spcPts val="0"/>
              </a:spcAft>
              <a:defRPr/>
            </a:pPr>
            <a:endParaRPr lang="en-US" sz="1350">
              <a:solidFill>
                <a:prstClr val="white"/>
              </a:solidFill>
            </a:endParaRPr>
          </a:p>
        </p:txBody>
      </p:sp>
      <p:pic>
        <p:nvPicPr>
          <p:cNvPr id="5" name="Picture 5" descr="LOGO CE-EN-NEG-quadri.ai"/>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5228169" y="0"/>
            <a:ext cx="2015067" cy="151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24417" y="1123960"/>
            <a:ext cx="10972800" cy="936625"/>
          </a:xfrm>
          <a:prstGeom prst="rect">
            <a:avLst/>
          </a:prstGeom>
        </p:spPr>
        <p:txBody>
          <a:bodyPr lIns="91407" tIns="45704" rIns="91407" bIns="45704"/>
          <a:lstStyle/>
          <a:p>
            <a:r>
              <a:rPr lang="en-US" dirty="0"/>
              <a:t>Click to edit Master title style</a:t>
            </a:r>
            <a:endParaRPr lang="en-GB" dirty="0"/>
          </a:p>
        </p:txBody>
      </p:sp>
      <p:sp>
        <p:nvSpPr>
          <p:cNvPr id="11" name="Content Placeholder 2"/>
          <p:cNvSpPr>
            <a:spLocks noGrp="1"/>
          </p:cNvSpPr>
          <p:nvPr>
            <p:ph idx="1"/>
          </p:nvPr>
        </p:nvSpPr>
        <p:spPr>
          <a:xfrm>
            <a:off x="609600" y="2387602"/>
            <a:ext cx="10972800" cy="3633788"/>
          </a:xfrm>
          <a:prstGeom prst="rect">
            <a:avLst/>
          </a:prstGeom>
        </p:spPr>
        <p:txBody>
          <a:bodyPr lIns="91407" tIns="45704" rIns="91407" bIns="45704"/>
          <a:lstStyle>
            <a:lvl1pPr marL="257085" indent="-257085">
              <a:buClr>
                <a:srgbClr val="0F5494"/>
              </a:buClr>
              <a:buFont typeface="Arial" pitchFamily="34" charset="0"/>
              <a:buChar char="•"/>
              <a:defRPr/>
            </a:lvl1pPr>
            <a:lvl2pPr>
              <a:buClr>
                <a:srgbClr val="0F5494"/>
              </a:buClr>
              <a:defRPr/>
            </a:lvl2pPr>
          </a:lstStyle>
          <a:p>
            <a:pPr lvl="0"/>
            <a:r>
              <a:rPr lang="en-US" dirty="0"/>
              <a:t>Click to edit Master text styles</a:t>
            </a:r>
          </a:p>
          <a:p>
            <a:pPr lvl="1"/>
            <a:r>
              <a:rPr lang="en-US" dirty="0"/>
              <a:t>Second level</a:t>
            </a:r>
          </a:p>
          <a:p>
            <a:pPr lvl="2"/>
            <a:r>
              <a:rPr lang="en-US" dirty="0"/>
              <a:t>Third level</a:t>
            </a:r>
          </a:p>
        </p:txBody>
      </p:sp>
      <p:sp>
        <p:nvSpPr>
          <p:cNvPr id="7" name="Rectangle 4"/>
          <p:cNvSpPr>
            <a:spLocks noGrp="1" noChangeArrowheads="1"/>
          </p:cNvSpPr>
          <p:nvPr>
            <p:ph type="dt" sz="half" idx="10"/>
          </p:nvPr>
        </p:nvSpPr>
        <p:spPr>
          <a:xfrm>
            <a:off x="624417" y="6448425"/>
            <a:ext cx="2844800" cy="476250"/>
          </a:xfrm>
          <a:prstGeom prst="rect">
            <a:avLst/>
          </a:prstGeom>
        </p:spPr>
        <p:txBody>
          <a:bodyPr lIns="91407" tIns="45704" rIns="91407" bIns="45704"/>
          <a:lstStyle>
            <a:lvl1pPr defTabSz="615293" fontAlgn="auto">
              <a:spcBef>
                <a:spcPts val="0"/>
              </a:spcBef>
              <a:spcAft>
                <a:spcPts val="0"/>
              </a:spcAft>
              <a:defRPr sz="1200">
                <a:solidFill>
                  <a:prstClr val="black"/>
                </a:solidFill>
                <a:latin typeface="Calibri"/>
              </a:defRPr>
            </a:lvl1pPr>
          </a:lstStyle>
          <a:p>
            <a:pPr>
              <a:defRPr/>
            </a:pPr>
            <a:endParaRPr lang="en-GB"/>
          </a:p>
        </p:txBody>
      </p:sp>
      <p:sp>
        <p:nvSpPr>
          <p:cNvPr id="9" name="Rectangle 6"/>
          <p:cNvSpPr>
            <a:spLocks noGrp="1" noChangeArrowheads="1"/>
          </p:cNvSpPr>
          <p:nvPr>
            <p:ph type="sldNum" sz="quarter" idx="12"/>
          </p:nvPr>
        </p:nvSpPr>
        <p:spPr>
          <a:xfrm>
            <a:off x="8784167" y="6380163"/>
            <a:ext cx="2844800" cy="476250"/>
          </a:xfrm>
          <a:prstGeom prst="rect">
            <a:avLst/>
          </a:prstGeom>
        </p:spPr>
        <p:txBody>
          <a:bodyPr lIns="91407" tIns="45704" rIns="91407" bIns="45704"/>
          <a:lstStyle>
            <a:lvl1pPr defTabSz="615293" fontAlgn="auto">
              <a:spcBef>
                <a:spcPts val="0"/>
              </a:spcBef>
              <a:spcAft>
                <a:spcPts val="0"/>
              </a:spcAft>
              <a:defRPr sz="1200">
                <a:solidFill>
                  <a:prstClr val="black"/>
                </a:solidFill>
                <a:latin typeface="Calibri"/>
              </a:defRPr>
            </a:lvl1pPr>
          </a:lstStyle>
          <a:p>
            <a:pPr>
              <a:defRPr/>
            </a:pPr>
            <a:fld id="{1DF8886E-D164-4A93-B437-0B5D90CFD292}" type="slidenum">
              <a:rPr lang="en-GB"/>
              <a:pPr>
                <a:defRPr/>
              </a:pPr>
              <a:t>‹#›</a:t>
            </a:fld>
            <a:endParaRPr lang="en-GB"/>
          </a:p>
        </p:txBody>
      </p:sp>
    </p:spTree>
    <p:extLst>
      <p:ext uri="{BB962C8B-B14F-4D97-AF65-F5344CB8AC3E}">
        <p14:creationId xmlns:p14="http://schemas.microsoft.com/office/powerpoint/2010/main" val="338295618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527051" y="1339850"/>
            <a:ext cx="10972800" cy="936625"/>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609600" y="6245225"/>
            <a:ext cx="2844800" cy="476250"/>
          </a:xfrm>
          <a:prstGeom prst="rect">
            <a:avLst/>
          </a:prstGeom>
        </p:spPr>
        <p:txBody>
          <a:bodyPr/>
          <a:lstStyle/>
          <a:p>
            <a:endParaRPr lang="en-GB" altLang="en-US"/>
          </a:p>
        </p:txBody>
      </p:sp>
      <p:sp>
        <p:nvSpPr>
          <p:cNvPr id="4" name="Footer Placeholder 3"/>
          <p:cNvSpPr>
            <a:spLocks noGrp="1"/>
          </p:cNvSpPr>
          <p:nvPr>
            <p:ph type="ftr" sz="quarter" idx="11"/>
          </p:nvPr>
        </p:nvSpPr>
        <p:spPr>
          <a:xfrm>
            <a:off x="4165600" y="6245225"/>
            <a:ext cx="3860800" cy="476250"/>
          </a:xfrm>
          <a:prstGeom prst="rect">
            <a:avLst/>
          </a:prstGeom>
        </p:spPr>
        <p:txBody>
          <a:bodyPr/>
          <a:lstStyle/>
          <a:p>
            <a:endParaRPr lang="en-GB" altLang="en-US"/>
          </a:p>
        </p:txBody>
      </p:sp>
      <p:sp>
        <p:nvSpPr>
          <p:cNvPr id="5" name="Slide Number Placeholder 4"/>
          <p:cNvSpPr>
            <a:spLocks noGrp="1"/>
          </p:cNvSpPr>
          <p:nvPr>
            <p:ph type="sldNum" sz="quarter" idx="12"/>
          </p:nvPr>
        </p:nvSpPr>
        <p:spPr>
          <a:xfrm>
            <a:off x="8737600" y="6245225"/>
            <a:ext cx="2844800" cy="476250"/>
          </a:xfrm>
          <a:prstGeom prst="rect">
            <a:avLst/>
          </a:prstGeom>
        </p:spPr>
        <p:txBody>
          <a:bodyPr/>
          <a:lstStyle/>
          <a:p>
            <a:fld id="{E1001C72-2E9A-4EB0-802C-F78849D94CB7}" type="slidenum">
              <a:rPr lang="en-GB" altLang="en-US" smtClean="0"/>
              <a:pPr/>
              <a:t>‹#›</a:t>
            </a:fld>
            <a:endParaRPr lang="en-GB" altLang="en-US"/>
          </a:p>
        </p:txBody>
      </p:sp>
    </p:spTree>
    <p:extLst>
      <p:ext uri="{BB962C8B-B14F-4D97-AF65-F5344CB8AC3E}">
        <p14:creationId xmlns:p14="http://schemas.microsoft.com/office/powerpoint/2010/main" val="421209404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27051" y="1339850"/>
            <a:ext cx="10972800" cy="936625"/>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B187DA6F-1499-46E9-BA88-B5D259AD0755}" type="datetimeFigureOut">
              <a:rPr lang="en-GB" smtClean="0"/>
              <a:pPr/>
              <a:t>09/10/2018</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404A099-0DA9-4178-A238-8405D6BD8730}" type="slidenum">
              <a:rPr lang="en-GB" smtClean="0"/>
              <a:pPr/>
              <a:t>‹#›</a:t>
            </a:fld>
            <a:endParaRPr lang="en-GB"/>
          </a:p>
        </p:txBody>
      </p:sp>
    </p:spTree>
    <p:extLst>
      <p:ext uri="{BB962C8B-B14F-4D97-AF65-F5344CB8AC3E}">
        <p14:creationId xmlns:p14="http://schemas.microsoft.com/office/powerpoint/2010/main" val="317913980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4" name="Rectangle 3"/>
          <p:cNvSpPr/>
          <p:nvPr userDrawn="1"/>
        </p:nvSpPr>
        <p:spPr>
          <a:xfrm>
            <a:off x="0" y="2"/>
            <a:ext cx="12192000" cy="989013"/>
          </a:xfrm>
          <a:prstGeom prst="rect">
            <a:avLst/>
          </a:prstGeom>
          <a:solidFill>
            <a:srgbClr val="0F5494"/>
          </a:solidFill>
          <a:ln>
            <a:solidFill>
              <a:srgbClr val="0F5494"/>
            </a:solidFill>
          </a:ln>
          <a:effectLst/>
        </p:spPr>
        <p:style>
          <a:lnRef idx="1">
            <a:schemeClr val="accent1"/>
          </a:lnRef>
          <a:fillRef idx="3">
            <a:schemeClr val="accent1"/>
          </a:fillRef>
          <a:effectRef idx="2">
            <a:schemeClr val="accent1"/>
          </a:effectRef>
          <a:fontRef idx="minor">
            <a:schemeClr val="lt1"/>
          </a:fontRef>
        </p:style>
        <p:txBody>
          <a:bodyPr lIns="68555" tIns="34278" rIns="68555" bIns="34278" anchor="ctr"/>
          <a:lstStyle/>
          <a:p>
            <a:pPr algn="ctr" defTabSz="342779" fontAlgn="auto">
              <a:spcBef>
                <a:spcPts val="0"/>
              </a:spcBef>
              <a:spcAft>
                <a:spcPts val="0"/>
              </a:spcAft>
              <a:defRPr/>
            </a:pPr>
            <a:endParaRPr lang="en-US" sz="1350">
              <a:solidFill>
                <a:prstClr val="white"/>
              </a:solidFill>
            </a:endParaRPr>
          </a:p>
        </p:txBody>
      </p:sp>
      <p:pic>
        <p:nvPicPr>
          <p:cNvPr id="5" name="Picture 5" descr="LOGO CE-EN-NEG-quadri.ai"/>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5228169" y="0"/>
            <a:ext cx="2015067" cy="151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a:spLocks noChangeArrowheads="1"/>
          </p:cNvSpPr>
          <p:nvPr userDrawn="1"/>
        </p:nvSpPr>
        <p:spPr bwMode="auto">
          <a:xfrm>
            <a:off x="5683253" y="6686550"/>
            <a:ext cx="795867" cy="198438"/>
          </a:xfrm>
          <a:prstGeom prst="rect">
            <a:avLst/>
          </a:prstGeom>
          <a:solidFill>
            <a:srgbClr val="133176"/>
          </a:solidFill>
          <a:ln w="9525">
            <a:solidFill>
              <a:srgbClr val="133176"/>
            </a:solidFill>
            <a:miter lim="800000"/>
            <a:headEnd/>
            <a:tailEnd/>
          </a:ln>
          <a:effectLst>
            <a:outerShdw blurRad="63500" dist="23000" dir="5400000" rotWithShape="0">
              <a:srgbClr val="000000">
                <a:alpha val="34998"/>
              </a:srgbClr>
            </a:outerShdw>
          </a:effectLst>
        </p:spPr>
        <p:txBody>
          <a:bodyPr lIns="68555" tIns="34278" rIns="68555" bIns="34278" anchor="ctr"/>
          <a:lstStyle/>
          <a:p>
            <a:pPr algn="ctr" defTabSz="342779" fontAlgn="auto">
              <a:spcBef>
                <a:spcPts val="0"/>
              </a:spcBef>
              <a:spcAft>
                <a:spcPts val="0"/>
              </a:spcAft>
              <a:defRPr/>
            </a:pPr>
            <a:endParaRPr lang="en-US" sz="1350">
              <a:solidFill>
                <a:srgbClr val="FFFFFF"/>
              </a:solidFill>
              <a:latin typeface="Verdana" charset="0"/>
              <a:ea typeface="MS PGothic" charset="0"/>
              <a:cs typeface="MS PGothic" charset="0"/>
            </a:endParaRPr>
          </a:p>
        </p:txBody>
      </p:sp>
      <p:sp>
        <p:nvSpPr>
          <p:cNvPr id="2" name="Title 1"/>
          <p:cNvSpPr>
            <a:spLocks noGrp="1"/>
          </p:cNvSpPr>
          <p:nvPr>
            <p:ph type="title"/>
          </p:nvPr>
        </p:nvSpPr>
        <p:spPr>
          <a:xfrm>
            <a:off x="624417" y="1123960"/>
            <a:ext cx="10972800" cy="936625"/>
          </a:xfrm>
          <a:prstGeom prst="rect">
            <a:avLst/>
          </a:prstGeom>
        </p:spPr>
        <p:txBody>
          <a:bodyPr lIns="91407" tIns="45704" rIns="91407" bIns="45704"/>
          <a:lstStyle/>
          <a:p>
            <a:r>
              <a:rPr lang="en-US" dirty="0"/>
              <a:t>Click to edit Master title style</a:t>
            </a:r>
            <a:endParaRPr lang="en-GB" dirty="0"/>
          </a:p>
        </p:txBody>
      </p:sp>
      <p:sp>
        <p:nvSpPr>
          <p:cNvPr id="11" name="Content Placeholder 2"/>
          <p:cNvSpPr>
            <a:spLocks noGrp="1"/>
          </p:cNvSpPr>
          <p:nvPr>
            <p:ph idx="1"/>
          </p:nvPr>
        </p:nvSpPr>
        <p:spPr>
          <a:xfrm>
            <a:off x="609600" y="2387602"/>
            <a:ext cx="10972800" cy="3633788"/>
          </a:xfrm>
          <a:prstGeom prst="rect">
            <a:avLst/>
          </a:prstGeom>
        </p:spPr>
        <p:txBody>
          <a:bodyPr lIns="91407" tIns="45704" rIns="91407" bIns="45704"/>
          <a:lstStyle>
            <a:lvl1pPr marL="257085" indent="-257085">
              <a:buClr>
                <a:srgbClr val="0F5494"/>
              </a:buClr>
              <a:buFont typeface="Arial" pitchFamily="34" charset="0"/>
              <a:buChar char="•"/>
              <a:defRPr/>
            </a:lvl1pPr>
            <a:lvl2pPr>
              <a:buClr>
                <a:srgbClr val="0F5494"/>
              </a:buClr>
              <a:defRPr/>
            </a:lvl2pPr>
          </a:lstStyle>
          <a:p>
            <a:pPr lvl="0"/>
            <a:r>
              <a:rPr lang="en-US" dirty="0"/>
              <a:t>Click to edit Master text styles</a:t>
            </a:r>
          </a:p>
          <a:p>
            <a:pPr lvl="1"/>
            <a:r>
              <a:rPr lang="en-US" dirty="0"/>
              <a:t>Second level</a:t>
            </a:r>
          </a:p>
          <a:p>
            <a:pPr lvl="2"/>
            <a:r>
              <a:rPr lang="en-US" dirty="0"/>
              <a:t>Third level</a:t>
            </a:r>
          </a:p>
        </p:txBody>
      </p:sp>
      <p:sp>
        <p:nvSpPr>
          <p:cNvPr id="7" name="Rectangle 4"/>
          <p:cNvSpPr>
            <a:spLocks noGrp="1" noChangeArrowheads="1"/>
          </p:cNvSpPr>
          <p:nvPr>
            <p:ph type="dt" sz="half" idx="10"/>
          </p:nvPr>
        </p:nvSpPr>
        <p:spPr>
          <a:xfrm>
            <a:off x="624417" y="6448425"/>
            <a:ext cx="2844800" cy="476250"/>
          </a:xfrm>
          <a:prstGeom prst="rect">
            <a:avLst/>
          </a:prstGeom>
        </p:spPr>
        <p:txBody>
          <a:bodyPr lIns="91407" tIns="45704" rIns="91407" bIns="45704"/>
          <a:lstStyle>
            <a:lvl1pPr defTabSz="615293" fontAlgn="auto">
              <a:spcBef>
                <a:spcPts val="0"/>
              </a:spcBef>
              <a:spcAft>
                <a:spcPts val="0"/>
              </a:spcAft>
              <a:defRPr sz="1200">
                <a:solidFill>
                  <a:prstClr val="black"/>
                </a:solidFill>
                <a:latin typeface="Calibri"/>
              </a:defRPr>
            </a:lvl1pPr>
          </a:lstStyle>
          <a:p>
            <a:pPr>
              <a:defRPr/>
            </a:pPr>
            <a:endParaRPr lang="en-GB"/>
          </a:p>
        </p:txBody>
      </p:sp>
      <p:sp>
        <p:nvSpPr>
          <p:cNvPr id="8" name="Rectangle 5"/>
          <p:cNvSpPr>
            <a:spLocks noGrp="1" noChangeArrowheads="1"/>
          </p:cNvSpPr>
          <p:nvPr>
            <p:ph type="ftr" sz="quarter" idx="11"/>
          </p:nvPr>
        </p:nvSpPr>
        <p:spPr>
          <a:xfrm>
            <a:off x="4165600" y="6245225"/>
            <a:ext cx="3860800" cy="476250"/>
          </a:xfrm>
          <a:prstGeom prst="rect">
            <a:avLst/>
          </a:prstGeom>
        </p:spPr>
        <p:txBody>
          <a:bodyPr lIns="91407" tIns="45704" rIns="91407" bIns="45704"/>
          <a:lstStyle>
            <a:lvl1pPr defTabSz="615293" fontAlgn="auto">
              <a:spcBef>
                <a:spcPts val="0"/>
              </a:spcBef>
              <a:spcAft>
                <a:spcPts val="0"/>
              </a:spcAft>
              <a:defRPr sz="1200">
                <a:solidFill>
                  <a:prstClr val="black"/>
                </a:solidFill>
                <a:latin typeface="Calibri"/>
              </a:defRPr>
            </a:lvl1pPr>
          </a:lstStyle>
          <a:p>
            <a:pPr>
              <a:defRPr/>
            </a:pPr>
            <a:endParaRPr lang="en-GB"/>
          </a:p>
        </p:txBody>
      </p:sp>
      <p:sp>
        <p:nvSpPr>
          <p:cNvPr id="9" name="Rectangle 6"/>
          <p:cNvSpPr>
            <a:spLocks noGrp="1" noChangeArrowheads="1"/>
          </p:cNvSpPr>
          <p:nvPr>
            <p:ph type="sldNum" sz="quarter" idx="12"/>
          </p:nvPr>
        </p:nvSpPr>
        <p:spPr>
          <a:xfrm>
            <a:off x="8784167" y="6380163"/>
            <a:ext cx="2844800" cy="476250"/>
          </a:xfrm>
          <a:prstGeom prst="rect">
            <a:avLst/>
          </a:prstGeom>
        </p:spPr>
        <p:txBody>
          <a:bodyPr lIns="91407" tIns="45704" rIns="91407" bIns="45704"/>
          <a:lstStyle>
            <a:lvl1pPr defTabSz="615293" fontAlgn="auto">
              <a:spcBef>
                <a:spcPts val="0"/>
              </a:spcBef>
              <a:spcAft>
                <a:spcPts val="0"/>
              </a:spcAft>
              <a:defRPr sz="1200">
                <a:solidFill>
                  <a:prstClr val="black"/>
                </a:solidFill>
                <a:latin typeface="Calibri"/>
              </a:defRPr>
            </a:lvl1pPr>
          </a:lstStyle>
          <a:p>
            <a:pPr>
              <a:defRPr/>
            </a:pPr>
            <a:fld id="{1DF8886E-D164-4A93-B437-0B5D90CFD292}" type="slidenum">
              <a:rPr lang="en-GB"/>
              <a:pPr>
                <a:defRPr/>
              </a:pPr>
              <a:t>‹#›</a:t>
            </a:fld>
            <a:endParaRPr lang="en-GB"/>
          </a:p>
        </p:txBody>
      </p:sp>
    </p:spTree>
    <p:extLst>
      <p:ext uri="{BB962C8B-B14F-4D97-AF65-F5344CB8AC3E}">
        <p14:creationId xmlns:p14="http://schemas.microsoft.com/office/powerpoint/2010/main" val="219804598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4" name="Rectangle 3"/>
          <p:cNvSpPr/>
          <p:nvPr userDrawn="1"/>
        </p:nvSpPr>
        <p:spPr>
          <a:xfrm>
            <a:off x="0" y="2"/>
            <a:ext cx="12192000" cy="989013"/>
          </a:xfrm>
          <a:prstGeom prst="rect">
            <a:avLst/>
          </a:prstGeom>
          <a:solidFill>
            <a:srgbClr val="0F5494"/>
          </a:solidFill>
          <a:ln>
            <a:solidFill>
              <a:srgbClr val="0F5494"/>
            </a:solidFill>
          </a:ln>
          <a:effectLst/>
        </p:spPr>
        <p:style>
          <a:lnRef idx="1">
            <a:schemeClr val="accent1"/>
          </a:lnRef>
          <a:fillRef idx="3">
            <a:schemeClr val="accent1"/>
          </a:fillRef>
          <a:effectRef idx="2">
            <a:schemeClr val="accent1"/>
          </a:effectRef>
          <a:fontRef idx="minor">
            <a:schemeClr val="lt1"/>
          </a:fontRef>
        </p:style>
        <p:txBody>
          <a:bodyPr lIns="68555" tIns="34278" rIns="68555" bIns="34278" anchor="ctr"/>
          <a:lstStyle/>
          <a:p>
            <a:pPr algn="ctr" defTabSz="342779" fontAlgn="auto">
              <a:spcBef>
                <a:spcPts val="0"/>
              </a:spcBef>
              <a:spcAft>
                <a:spcPts val="0"/>
              </a:spcAft>
              <a:defRPr/>
            </a:pPr>
            <a:endParaRPr lang="en-US" sz="1350">
              <a:solidFill>
                <a:prstClr val="white"/>
              </a:solidFill>
            </a:endParaRPr>
          </a:p>
        </p:txBody>
      </p:sp>
      <p:pic>
        <p:nvPicPr>
          <p:cNvPr id="5" name="Picture 5" descr="LOGO CE-EN-NEG-quadri.ai"/>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5228169" y="0"/>
            <a:ext cx="2015067" cy="151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a:spLocks noChangeArrowheads="1"/>
          </p:cNvSpPr>
          <p:nvPr userDrawn="1"/>
        </p:nvSpPr>
        <p:spPr bwMode="auto">
          <a:xfrm>
            <a:off x="5683253" y="6686550"/>
            <a:ext cx="795867" cy="198438"/>
          </a:xfrm>
          <a:prstGeom prst="rect">
            <a:avLst/>
          </a:prstGeom>
          <a:solidFill>
            <a:srgbClr val="133176"/>
          </a:solidFill>
          <a:ln w="9525">
            <a:solidFill>
              <a:srgbClr val="133176"/>
            </a:solidFill>
            <a:miter lim="800000"/>
            <a:headEnd/>
            <a:tailEnd/>
          </a:ln>
          <a:effectLst>
            <a:outerShdw blurRad="63500" dist="23000" dir="5400000" rotWithShape="0">
              <a:srgbClr val="000000">
                <a:alpha val="34998"/>
              </a:srgbClr>
            </a:outerShdw>
          </a:effectLst>
        </p:spPr>
        <p:txBody>
          <a:bodyPr lIns="68555" tIns="34278" rIns="68555" bIns="34278" anchor="ctr"/>
          <a:lstStyle/>
          <a:p>
            <a:pPr algn="ctr" defTabSz="342779" fontAlgn="auto">
              <a:spcBef>
                <a:spcPts val="0"/>
              </a:spcBef>
              <a:spcAft>
                <a:spcPts val="0"/>
              </a:spcAft>
              <a:defRPr/>
            </a:pPr>
            <a:endParaRPr lang="en-US" sz="1350">
              <a:solidFill>
                <a:srgbClr val="FFFFFF"/>
              </a:solidFill>
              <a:latin typeface="Verdana" charset="0"/>
              <a:ea typeface="MS PGothic" charset="0"/>
              <a:cs typeface="MS PGothic" charset="0"/>
            </a:endParaRPr>
          </a:p>
        </p:txBody>
      </p:sp>
      <p:sp>
        <p:nvSpPr>
          <p:cNvPr id="2" name="Title 1"/>
          <p:cNvSpPr>
            <a:spLocks noGrp="1"/>
          </p:cNvSpPr>
          <p:nvPr>
            <p:ph type="title"/>
          </p:nvPr>
        </p:nvSpPr>
        <p:spPr>
          <a:xfrm>
            <a:off x="624417" y="1123960"/>
            <a:ext cx="10972800" cy="936625"/>
          </a:xfrm>
          <a:prstGeom prst="rect">
            <a:avLst/>
          </a:prstGeom>
        </p:spPr>
        <p:txBody>
          <a:bodyPr lIns="91407" tIns="45704" rIns="91407" bIns="45704"/>
          <a:lstStyle/>
          <a:p>
            <a:r>
              <a:rPr lang="en-US" dirty="0"/>
              <a:t>Click to edit Master title style</a:t>
            </a:r>
            <a:endParaRPr lang="en-GB" dirty="0"/>
          </a:p>
        </p:txBody>
      </p:sp>
      <p:sp>
        <p:nvSpPr>
          <p:cNvPr id="11" name="Content Placeholder 2"/>
          <p:cNvSpPr>
            <a:spLocks noGrp="1"/>
          </p:cNvSpPr>
          <p:nvPr>
            <p:ph idx="1"/>
          </p:nvPr>
        </p:nvSpPr>
        <p:spPr>
          <a:xfrm>
            <a:off x="609600" y="2387602"/>
            <a:ext cx="10972800" cy="3633788"/>
          </a:xfrm>
          <a:prstGeom prst="rect">
            <a:avLst/>
          </a:prstGeom>
        </p:spPr>
        <p:txBody>
          <a:bodyPr lIns="91407" tIns="45704" rIns="91407" bIns="45704"/>
          <a:lstStyle>
            <a:lvl1pPr marL="257085" indent="-257085">
              <a:buClr>
                <a:srgbClr val="0F5494"/>
              </a:buClr>
              <a:buFont typeface="Arial" pitchFamily="34" charset="0"/>
              <a:buChar char="•"/>
              <a:defRPr/>
            </a:lvl1pPr>
            <a:lvl2pPr>
              <a:buClr>
                <a:srgbClr val="0F5494"/>
              </a:buClr>
              <a:defRPr/>
            </a:lvl2pPr>
          </a:lstStyle>
          <a:p>
            <a:pPr lvl="0"/>
            <a:r>
              <a:rPr lang="en-US" dirty="0"/>
              <a:t>Click to edit Master text styles</a:t>
            </a:r>
          </a:p>
          <a:p>
            <a:pPr lvl="1"/>
            <a:r>
              <a:rPr lang="en-US" dirty="0"/>
              <a:t>Second level</a:t>
            </a:r>
          </a:p>
          <a:p>
            <a:pPr lvl="2"/>
            <a:r>
              <a:rPr lang="en-US" dirty="0"/>
              <a:t>Third level</a:t>
            </a:r>
          </a:p>
        </p:txBody>
      </p:sp>
      <p:sp>
        <p:nvSpPr>
          <p:cNvPr id="7" name="Rectangle 4"/>
          <p:cNvSpPr>
            <a:spLocks noGrp="1" noChangeArrowheads="1"/>
          </p:cNvSpPr>
          <p:nvPr>
            <p:ph type="dt" sz="half" idx="10"/>
          </p:nvPr>
        </p:nvSpPr>
        <p:spPr>
          <a:xfrm>
            <a:off x="624417" y="6448425"/>
            <a:ext cx="2844800" cy="476250"/>
          </a:xfrm>
          <a:prstGeom prst="rect">
            <a:avLst/>
          </a:prstGeom>
        </p:spPr>
        <p:txBody>
          <a:bodyPr lIns="91407" tIns="45704" rIns="91407" bIns="45704"/>
          <a:lstStyle>
            <a:lvl1pPr defTabSz="615293" fontAlgn="auto">
              <a:spcBef>
                <a:spcPts val="0"/>
              </a:spcBef>
              <a:spcAft>
                <a:spcPts val="0"/>
              </a:spcAft>
              <a:defRPr sz="1200">
                <a:solidFill>
                  <a:prstClr val="black"/>
                </a:solidFill>
                <a:latin typeface="Calibri"/>
              </a:defRPr>
            </a:lvl1pPr>
          </a:lstStyle>
          <a:p>
            <a:pPr>
              <a:defRPr/>
            </a:pPr>
            <a:endParaRPr lang="en-GB"/>
          </a:p>
        </p:txBody>
      </p:sp>
      <p:sp>
        <p:nvSpPr>
          <p:cNvPr id="8" name="Rectangle 5"/>
          <p:cNvSpPr>
            <a:spLocks noGrp="1" noChangeArrowheads="1"/>
          </p:cNvSpPr>
          <p:nvPr>
            <p:ph type="ftr" sz="quarter" idx="11"/>
          </p:nvPr>
        </p:nvSpPr>
        <p:spPr>
          <a:xfrm>
            <a:off x="4165600" y="6245225"/>
            <a:ext cx="3860800" cy="476250"/>
          </a:xfrm>
          <a:prstGeom prst="rect">
            <a:avLst/>
          </a:prstGeom>
        </p:spPr>
        <p:txBody>
          <a:bodyPr lIns="91407" tIns="45704" rIns="91407" bIns="45704"/>
          <a:lstStyle>
            <a:lvl1pPr defTabSz="615293" fontAlgn="auto">
              <a:spcBef>
                <a:spcPts val="0"/>
              </a:spcBef>
              <a:spcAft>
                <a:spcPts val="0"/>
              </a:spcAft>
              <a:defRPr sz="1200">
                <a:solidFill>
                  <a:prstClr val="black"/>
                </a:solidFill>
                <a:latin typeface="Calibri"/>
              </a:defRPr>
            </a:lvl1pPr>
          </a:lstStyle>
          <a:p>
            <a:pPr>
              <a:defRPr/>
            </a:pPr>
            <a:endParaRPr lang="en-GB"/>
          </a:p>
        </p:txBody>
      </p:sp>
      <p:sp>
        <p:nvSpPr>
          <p:cNvPr id="9" name="Rectangle 6"/>
          <p:cNvSpPr>
            <a:spLocks noGrp="1" noChangeArrowheads="1"/>
          </p:cNvSpPr>
          <p:nvPr>
            <p:ph type="sldNum" sz="quarter" idx="12"/>
          </p:nvPr>
        </p:nvSpPr>
        <p:spPr>
          <a:xfrm>
            <a:off x="8784167" y="6380163"/>
            <a:ext cx="2844800" cy="476250"/>
          </a:xfrm>
          <a:prstGeom prst="rect">
            <a:avLst/>
          </a:prstGeom>
        </p:spPr>
        <p:txBody>
          <a:bodyPr lIns="91407" tIns="45704" rIns="91407" bIns="45704"/>
          <a:lstStyle>
            <a:lvl1pPr defTabSz="615293" fontAlgn="auto">
              <a:spcBef>
                <a:spcPts val="0"/>
              </a:spcBef>
              <a:spcAft>
                <a:spcPts val="0"/>
              </a:spcAft>
              <a:defRPr sz="1200">
                <a:solidFill>
                  <a:prstClr val="black"/>
                </a:solidFill>
                <a:latin typeface="Calibri"/>
              </a:defRPr>
            </a:lvl1pPr>
          </a:lstStyle>
          <a:p>
            <a:pPr>
              <a:defRPr/>
            </a:pPr>
            <a:fld id="{1DF8886E-D164-4A93-B437-0B5D90CFD292}" type="slidenum">
              <a:rPr lang="en-GB"/>
              <a:pPr>
                <a:defRPr/>
              </a:pPr>
              <a:t>‹#›</a:t>
            </a:fld>
            <a:endParaRPr lang="en-GB"/>
          </a:p>
        </p:txBody>
      </p:sp>
    </p:spTree>
    <p:extLst>
      <p:ext uri="{BB962C8B-B14F-4D97-AF65-F5344CB8AC3E}">
        <p14:creationId xmlns:p14="http://schemas.microsoft.com/office/powerpoint/2010/main" val="10745711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4" name="Rectangle 3"/>
          <p:cNvSpPr/>
          <p:nvPr userDrawn="1"/>
        </p:nvSpPr>
        <p:spPr>
          <a:xfrm>
            <a:off x="0" y="2"/>
            <a:ext cx="12192000" cy="989013"/>
          </a:xfrm>
          <a:prstGeom prst="rect">
            <a:avLst/>
          </a:prstGeom>
          <a:solidFill>
            <a:srgbClr val="0F5494"/>
          </a:solidFill>
          <a:ln>
            <a:solidFill>
              <a:srgbClr val="0F5494"/>
            </a:solidFill>
          </a:ln>
          <a:effectLst/>
        </p:spPr>
        <p:style>
          <a:lnRef idx="1">
            <a:schemeClr val="accent1"/>
          </a:lnRef>
          <a:fillRef idx="3">
            <a:schemeClr val="accent1"/>
          </a:fillRef>
          <a:effectRef idx="2">
            <a:schemeClr val="accent1"/>
          </a:effectRef>
          <a:fontRef idx="minor">
            <a:schemeClr val="lt1"/>
          </a:fontRef>
        </p:style>
        <p:txBody>
          <a:bodyPr lIns="68555" tIns="34278" rIns="68555" bIns="34278" anchor="ctr"/>
          <a:lstStyle/>
          <a:p>
            <a:pPr algn="ctr" defTabSz="342779" fontAlgn="auto">
              <a:spcBef>
                <a:spcPts val="0"/>
              </a:spcBef>
              <a:spcAft>
                <a:spcPts val="0"/>
              </a:spcAft>
              <a:defRPr/>
            </a:pPr>
            <a:endParaRPr lang="en-US" sz="1350">
              <a:solidFill>
                <a:prstClr val="white"/>
              </a:solidFill>
            </a:endParaRPr>
          </a:p>
        </p:txBody>
      </p:sp>
      <p:pic>
        <p:nvPicPr>
          <p:cNvPr id="5" name="Picture 5" descr="LOGO CE-EN-NEG-quadri.ai"/>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5228169" y="0"/>
            <a:ext cx="2015067" cy="151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a:spLocks noChangeArrowheads="1"/>
          </p:cNvSpPr>
          <p:nvPr userDrawn="1"/>
        </p:nvSpPr>
        <p:spPr bwMode="auto">
          <a:xfrm>
            <a:off x="5683253" y="6686550"/>
            <a:ext cx="795867" cy="198438"/>
          </a:xfrm>
          <a:prstGeom prst="rect">
            <a:avLst/>
          </a:prstGeom>
          <a:solidFill>
            <a:srgbClr val="133176"/>
          </a:solidFill>
          <a:ln w="9525">
            <a:solidFill>
              <a:srgbClr val="133176"/>
            </a:solidFill>
            <a:miter lim="800000"/>
            <a:headEnd/>
            <a:tailEnd/>
          </a:ln>
          <a:effectLst>
            <a:outerShdw blurRad="63500" dist="23000" dir="5400000" rotWithShape="0">
              <a:srgbClr val="000000">
                <a:alpha val="34998"/>
              </a:srgbClr>
            </a:outerShdw>
          </a:effectLst>
        </p:spPr>
        <p:txBody>
          <a:bodyPr lIns="68555" tIns="34278" rIns="68555" bIns="34278" anchor="ctr"/>
          <a:lstStyle/>
          <a:p>
            <a:pPr algn="ctr" defTabSz="342779" fontAlgn="auto">
              <a:spcBef>
                <a:spcPts val="0"/>
              </a:spcBef>
              <a:spcAft>
                <a:spcPts val="0"/>
              </a:spcAft>
              <a:defRPr/>
            </a:pPr>
            <a:endParaRPr lang="en-US" sz="1350">
              <a:solidFill>
                <a:srgbClr val="FFFFFF"/>
              </a:solidFill>
              <a:latin typeface="Verdana" charset="0"/>
              <a:ea typeface="MS PGothic" charset="0"/>
              <a:cs typeface="MS PGothic" charset="0"/>
            </a:endParaRPr>
          </a:p>
        </p:txBody>
      </p:sp>
      <p:sp>
        <p:nvSpPr>
          <p:cNvPr id="2" name="Title 1"/>
          <p:cNvSpPr>
            <a:spLocks noGrp="1"/>
          </p:cNvSpPr>
          <p:nvPr>
            <p:ph type="title"/>
          </p:nvPr>
        </p:nvSpPr>
        <p:spPr>
          <a:xfrm>
            <a:off x="624417" y="1123960"/>
            <a:ext cx="10972800" cy="936625"/>
          </a:xfrm>
          <a:prstGeom prst="rect">
            <a:avLst/>
          </a:prstGeom>
        </p:spPr>
        <p:txBody>
          <a:bodyPr lIns="91407" tIns="45704" rIns="91407" bIns="45704"/>
          <a:lstStyle/>
          <a:p>
            <a:r>
              <a:rPr lang="en-US" dirty="0"/>
              <a:t>Click to edit Master title style</a:t>
            </a:r>
            <a:endParaRPr lang="en-GB" dirty="0"/>
          </a:p>
        </p:txBody>
      </p:sp>
      <p:sp>
        <p:nvSpPr>
          <p:cNvPr id="11" name="Content Placeholder 2"/>
          <p:cNvSpPr>
            <a:spLocks noGrp="1"/>
          </p:cNvSpPr>
          <p:nvPr>
            <p:ph idx="1"/>
          </p:nvPr>
        </p:nvSpPr>
        <p:spPr>
          <a:xfrm>
            <a:off x="609600" y="2387602"/>
            <a:ext cx="10972800" cy="3633788"/>
          </a:xfrm>
          <a:prstGeom prst="rect">
            <a:avLst/>
          </a:prstGeom>
        </p:spPr>
        <p:txBody>
          <a:bodyPr lIns="91407" tIns="45704" rIns="91407" bIns="45704"/>
          <a:lstStyle>
            <a:lvl1pPr marL="257085" indent="-257085">
              <a:buClr>
                <a:srgbClr val="0F5494"/>
              </a:buClr>
              <a:buFont typeface="Arial" pitchFamily="34" charset="0"/>
              <a:buChar char="•"/>
              <a:defRPr/>
            </a:lvl1pPr>
            <a:lvl2pPr>
              <a:buClr>
                <a:srgbClr val="0F5494"/>
              </a:buClr>
              <a:defRPr/>
            </a:lvl2pPr>
          </a:lstStyle>
          <a:p>
            <a:pPr lvl="0"/>
            <a:r>
              <a:rPr lang="en-US" dirty="0"/>
              <a:t>Click to edit Master text styles</a:t>
            </a:r>
          </a:p>
          <a:p>
            <a:pPr lvl="1"/>
            <a:r>
              <a:rPr lang="en-US" dirty="0"/>
              <a:t>Second level</a:t>
            </a:r>
          </a:p>
          <a:p>
            <a:pPr lvl="2"/>
            <a:r>
              <a:rPr lang="en-US" dirty="0"/>
              <a:t>Third level</a:t>
            </a:r>
          </a:p>
        </p:txBody>
      </p:sp>
      <p:sp>
        <p:nvSpPr>
          <p:cNvPr id="7" name="Rectangle 4"/>
          <p:cNvSpPr>
            <a:spLocks noGrp="1" noChangeArrowheads="1"/>
          </p:cNvSpPr>
          <p:nvPr>
            <p:ph type="dt" sz="half" idx="10"/>
          </p:nvPr>
        </p:nvSpPr>
        <p:spPr>
          <a:xfrm>
            <a:off x="624417" y="6448425"/>
            <a:ext cx="2844800" cy="476250"/>
          </a:xfrm>
          <a:prstGeom prst="rect">
            <a:avLst/>
          </a:prstGeom>
        </p:spPr>
        <p:txBody>
          <a:bodyPr lIns="91407" tIns="45704" rIns="91407" bIns="45704"/>
          <a:lstStyle>
            <a:lvl1pPr defTabSz="615293" fontAlgn="auto">
              <a:spcBef>
                <a:spcPts val="0"/>
              </a:spcBef>
              <a:spcAft>
                <a:spcPts val="0"/>
              </a:spcAft>
              <a:defRPr sz="1200">
                <a:solidFill>
                  <a:prstClr val="black"/>
                </a:solidFill>
                <a:latin typeface="Calibri"/>
              </a:defRPr>
            </a:lvl1pPr>
          </a:lstStyle>
          <a:p>
            <a:pPr>
              <a:defRPr/>
            </a:pPr>
            <a:endParaRPr lang="en-GB"/>
          </a:p>
        </p:txBody>
      </p:sp>
      <p:sp>
        <p:nvSpPr>
          <p:cNvPr id="8" name="Rectangle 5"/>
          <p:cNvSpPr>
            <a:spLocks noGrp="1" noChangeArrowheads="1"/>
          </p:cNvSpPr>
          <p:nvPr>
            <p:ph type="ftr" sz="quarter" idx="11"/>
          </p:nvPr>
        </p:nvSpPr>
        <p:spPr>
          <a:xfrm>
            <a:off x="4165600" y="6245225"/>
            <a:ext cx="3860800" cy="476250"/>
          </a:xfrm>
          <a:prstGeom prst="rect">
            <a:avLst/>
          </a:prstGeom>
        </p:spPr>
        <p:txBody>
          <a:bodyPr lIns="91407" tIns="45704" rIns="91407" bIns="45704"/>
          <a:lstStyle>
            <a:lvl1pPr defTabSz="615293" fontAlgn="auto">
              <a:spcBef>
                <a:spcPts val="0"/>
              </a:spcBef>
              <a:spcAft>
                <a:spcPts val="0"/>
              </a:spcAft>
              <a:defRPr sz="1200">
                <a:solidFill>
                  <a:prstClr val="black"/>
                </a:solidFill>
                <a:latin typeface="Calibri"/>
              </a:defRPr>
            </a:lvl1pPr>
          </a:lstStyle>
          <a:p>
            <a:pPr>
              <a:defRPr/>
            </a:pPr>
            <a:endParaRPr lang="en-GB"/>
          </a:p>
        </p:txBody>
      </p:sp>
      <p:sp>
        <p:nvSpPr>
          <p:cNvPr id="9" name="Rectangle 6"/>
          <p:cNvSpPr>
            <a:spLocks noGrp="1" noChangeArrowheads="1"/>
          </p:cNvSpPr>
          <p:nvPr>
            <p:ph type="sldNum" sz="quarter" idx="12"/>
          </p:nvPr>
        </p:nvSpPr>
        <p:spPr>
          <a:xfrm>
            <a:off x="8784167" y="6380163"/>
            <a:ext cx="2844800" cy="476250"/>
          </a:xfrm>
          <a:prstGeom prst="rect">
            <a:avLst/>
          </a:prstGeom>
        </p:spPr>
        <p:txBody>
          <a:bodyPr lIns="91407" tIns="45704" rIns="91407" bIns="45704"/>
          <a:lstStyle>
            <a:lvl1pPr defTabSz="615293" fontAlgn="auto">
              <a:spcBef>
                <a:spcPts val="0"/>
              </a:spcBef>
              <a:spcAft>
                <a:spcPts val="0"/>
              </a:spcAft>
              <a:defRPr sz="1200">
                <a:solidFill>
                  <a:prstClr val="black"/>
                </a:solidFill>
                <a:latin typeface="Calibri"/>
              </a:defRPr>
            </a:lvl1pPr>
          </a:lstStyle>
          <a:p>
            <a:pPr>
              <a:defRPr/>
            </a:pPr>
            <a:fld id="{1DF8886E-D164-4A93-B437-0B5D90CFD292}" type="slidenum">
              <a:rPr lang="en-GB"/>
              <a:pPr>
                <a:defRPr/>
              </a:pPr>
              <a:t>‹#›</a:t>
            </a:fld>
            <a:endParaRPr lang="en-GB"/>
          </a:p>
        </p:txBody>
      </p:sp>
    </p:spTree>
    <p:extLst>
      <p:ext uri="{BB962C8B-B14F-4D97-AF65-F5344CB8AC3E}">
        <p14:creationId xmlns:p14="http://schemas.microsoft.com/office/powerpoint/2010/main" val="420358194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4" name="Rectangle 3"/>
          <p:cNvSpPr/>
          <p:nvPr userDrawn="1"/>
        </p:nvSpPr>
        <p:spPr>
          <a:xfrm>
            <a:off x="0" y="2"/>
            <a:ext cx="12192000" cy="989013"/>
          </a:xfrm>
          <a:prstGeom prst="rect">
            <a:avLst/>
          </a:prstGeom>
          <a:solidFill>
            <a:srgbClr val="0F5494"/>
          </a:solidFill>
          <a:ln>
            <a:solidFill>
              <a:srgbClr val="0F5494"/>
            </a:solidFill>
          </a:ln>
          <a:effectLst/>
        </p:spPr>
        <p:style>
          <a:lnRef idx="1">
            <a:schemeClr val="accent1"/>
          </a:lnRef>
          <a:fillRef idx="3">
            <a:schemeClr val="accent1"/>
          </a:fillRef>
          <a:effectRef idx="2">
            <a:schemeClr val="accent1"/>
          </a:effectRef>
          <a:fontRef idx="minor">
            <a:schemeClr val="lt1"/>
          </a:fontRef>
        </p:style>
        <p:txBody>
          <a:bodyPr lIns="68555" tIns="34278" rIns="68555" bIns="34278" anchor="ctr"/>
          <a:lstStyle/>
          <a:p>
            <a:pPr algn="ctr" defTabSz="342779" fontAlgn="auto">
              <a:spcBef>
                <a:spcPts val="0"/>
              </a:spcBef>
              <a:spcAft>
                <a:spcPts val="0"/>
              </a:spcAft>
              <a:defRPr/>
            </a:pPr>
            <a:endParaRPr lang="en-US" sz="1350">
              <a:solidFill>
                <a:prstClr val="white"/>
              </a:solidFill>
            </a:endParaRPr>
          </a:p>
        </p:txBody>
      </p:sp>
      <p:pic>
        <p:nvPicPr>
          <p:cNvPr id="5" name="Picture 5" descr="LOGO CE-EN-NEG-quadri.ai"/>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5228169" y="0"/>
            <a:ext cx="2015067" cy="151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a:spLocks noChangeArrowheads="1"/>
          </p:cNvSpPr>
          <p:nvPr userDrawn="1"/>
        </p:nvSpPr>
        <p:spPr bwMode="auto">
          <a:xfrm>
            <a:off x="5683253" y="6686550"/>
            <a:ext cx="795867" cy="198438"/>
          </a:xfrm>
          <a:prstGeom prst="rect">
            <a:avLst/>
          </a:prstGeom>
          <a:solidFill>
            <a:srgbClr val="133176"/>
          </a:solidFill>
          <a:ln w="9525">
            <a:solidFill>
              <a:srgbClr val="133176"/>
            </a:solidFill>
            <a:miter lim="800000"/>
            <a:headEnd/>
            <a:tailEnd/>
          </a:ln>
          <a:effectLst>
            <a:outerShdw blurRad="63500" dist="23000" dir="5400000" rotWithShape="0">
              <a:srgbClr val="000000">
                <a:alpha val="34998"/>
              </a:srgbClr>
            </a:outerShdw>
          </a:effectLst>
        </p:spPr>
        <p:txBody>
          <a:bodyPr lIns="68555" tIns="34278" rIns="68555" bIns="34278" anchor="ctr"/>
          <a:lstStyle/>
          <a:p>
            <a:pPr algn="ctr" defTabSz="342779" fontAlgn="auto">
              <a:spcBef>
                <a:spcPts val="0"/>
              </a:spcBef>
              <a:spcAft>
                <a:spcPts val="0"/>
              </a:spcAft>
              <a:defRPr/>
            </a:pPr>
            <a:endParaRPr lang="en-US" sz="1350">
              <a:solidFill>
                <a:srgbClr val="FFFFFF"/>
              </a:solidFill>
              <a:latin typeface="Verdana" charset="0"/>
              <a:ea typeface="MS PGothic" charset="0"/>
              <a:cs typeface="MS PGothic" charset="0"/>
            </a:endParaRPr>
          </a:p>
        </p:txBody>
      </p:sp>
      <p:sp>
        <p:nvSpPr>
          <p:cNvPr id="2" name="Title 1"/>
          <p:cNvSpPr>
            <a:spLocks noGrp="1"/>
          </p:cNvSpPr>
          <p:nvPr>
            <p:ph type="title"/>
          </p:nvPr>
        </p:nvSpPr>
        <p:spPr>
          <a:xfrm>
            <a:off x="624417" y="1123960"/>
            <a:ext cx="10972800" cy="936625"/>
          </a:xfrm>
          <a:prstGeom prst="rect">
            <a:avLst/>
          </a:prstGeom>
        </p:spPr>
        <p:txBody>
          <a:bodyPr lIns="91407" tIns="45704" rIns="91407" bIns="45704"/>
          <a:lstStyle/>
          <a:p>
            <a:r>
              <a:rPr lang="en-US" dirty="0"/>
              <a:t>Click to edit Master title style</a:t>
            </a:r>
            <a:endParaRPr lang="en-GB" dirty="0"/>
          </a:p>
        </p:txBody>
      </p:sp>
      <p:sp>
        <p:nvSpPr>
          <p:cNvPr id="11" name="Content Placeholder 2"/>
          <p:cNvSpPr>
            <a:spLocks noGrp="1"/>
          </p:cNvSpPr>
          <p:nvPr>
            <p:ph idx="1"/>
          </p:nvPr>
        </p:nvSpPr>
        <p:spPr>
          <a:xfrm>
            <a:off x="609600" y="2387602"/>
            <a:ext cx="10972800" cy="3633788"/>
          </a:xfrm>
          <a:prstGeom prst="rect">
            <a:avLst/>
          </a:prstGeom>
        </p:spPr>
        <p:txBody>
          <a:bodyPr lIns="91407" tIns="45704" rIns="91407" bIns="45704"/>
          <a:lstStyle>
            <a:lvl1pPr marL="257085" indent="-257085">
              <a:buClr>
                <a:srgbClr val="0F5494"/>
              </a:buClr>
              <a:buFont typeface="Arial" pitchFamily="34" charset="0"/>
              <a:buChar char="•"/>
              <a:defRPr/>
            </a:lvl1pPr>
            <a:lvl2pPr>
              <a:buClr>
                <a:srgbClr val="0F5494"/>
              </a:buClr>
              <a:defRPr/>
            </a:lvl2pPr>
          </a:lstStyle>
          <a:p>
            <a:pPr lvl="0"/>
            <a:r>
              <a:rPr lang="en-US" dirty="0"/>
              <a:t>Click to edit Master text styles</a:t>
            </a:r>
          </a:p>
          <a:p>
            <a:pPr lvl="1"/>
            <a:r>
              <a:rPr lang="en-US" dirty="0"/>
              <a:t>Second level</a:t>
            </a:r>
          </a:p>
          <a:p>
            <a:pPr lvl="2"/>
            <a:r>
              <a:rPr lang="en-US" dirty="0"/>
              <a:t>Third level</a:t>
            </a:r>
          </a:p>
        </p:txBody>
      </p:sp>
      <p:sp>
        <p:nvSpPr>
          <p:cNvPr id="7" name="Rectangle 4"/>
          <p:cNvSpPr>
            <a:spLocks noGrp="1" noChangeArrowheads="1"/>
          </p:cNvSpPr>
          <p:nvPr>
            <p:ph type="dt" sz="half" idx="10"/>
          </p:nvPr>
        </p:nvSpPr>
        <p:spPr>
          <a:xfrm>
            <a:off x="624417" y="6448425"/>
            <a:ext cx="2844800" cy="476250"/>
          </a:xfrm>
          <a:prstGeom prst="rect">
            <a:avLst/>
          </a:prstGeom>
        </p:spPr>
        <p:txBody>
          <a:bodyPr lIns="91407" tIns="45704" rIns="91407" bIns="45704"/>
          <a:lstStyle>
            <a:lvl1pPr defTabSz="615293" fontAlgn="auto">
              <a:spcBef>
                <a:spcPts val="0"/>
              </a:spcBef>
              <a:spcAft>
                <a:spcPts val="0"/>
              </a:spcAft>
              <a:defRPr sz="1200">
                <a:solidFill>
                  <a:prstClr val="black"/>
                </a:solidFill>
                <a:latin typeface="Calibri"/>
              </a:defRPr>
            </a:lvl1pPr>
          </a:lstStyle>
          <a:p>
            <a:pPr>
              <a:defRPr/>
            </a:pPr>
            <a:endParaRPr lang="en-GB"/>
          </a:p>
        </p:txBody>
      </p:sp>
      <p:sp>
        <p:nvSpPr>
          <p:cNvPr id="8" name="Rectangle 5"/>
          <p:cNvSpPr>
            <a:spLocks noGrp="1" noChangeArrowheads="1"/>
          </p:cNvSpPr>
          <p:nvPr>
            <p:ph type="ftr" sz="quarter" idx="11"/>
          </p:nvPr>
        </p:nvSpPr>
        <p:spPr>
          <a:xfrm>
            <a:off x="4165600" y="6245225"/>
            <a:ext cx="3860800" cy="476250"/>
          </a:xfrm>
          <a:prstGeom prst="rect">
            <a:avLst/>
          </a:prstGeom>
        </p:spPr>
        <p:txBody>
          <a:bodyPr lIns="91407" tIns="45704" rIns="91407" bIns="45704"/>
          <a:lstStyle>
            <a:lvl1pPr defTabSz="615293" fontAlgn="auto">
              <a:spcBef>
                <a:spcPts val="0"/>
              </a:spcBef>
              <a:spcAft>
                <a:spcPts val="0"/>
              </a:spcAft>
              <a:defRPr sz="1200">
                <a:solidFill>
                  <a:prstClr val="black"/>
                </a:solidFill>
                <a:latin typeface="Calibri"/>
              </a:defRPr>
            </a:lvl1pPr>
          </a:lstStyle>
          <a:p>
            <a:pPr>
              <a:defRPr/>
            </a:pPr>
            <a:endParaRPr lang="en-GB"/>
          </a:p>
        </p:txBody>
      </p:sp>
      <p:sp>
        <p:nvSpPr>
          <p:cNvPr id="9" name="Rectangle 6"/>
          <p:cNvSpPr>
            <a:spLocks noGrp="1" noChangeArrowheads="1"/>
          </p:cNvSpPr>
          <p:nvPr>
            <p:ph type="sldNum" sz="quarter" idx="12"/>
          </p:nvPr>
        </p:nvSpPr>
        <p:spPr>
          <a:xfrm>
            <a:off x="8784167" y="6380163"/>
            <a:ext cx="2844800" cy="476250"/>
          </a:xfrm>
          <a:prstGeom prst="rect">
            <a:avLst/>
          </a:prstGeom>
        </p:spPr>
        <p:txBody>
          <a:bodyPr lIns="91407" tIns="45704" rIns="91407" bIns="45704"/>
          <a:lstStyle>
            <a:lvl1pPr defTabSz="615293" fontAlgn="auto">
              <a:spcBef>
                <a:spcPts val="0"/>
              </a:spcBef>
              <a:spcAft>
                <a:spcPts val="0"/>
              </a:spcAft>
              <a:defRPr sz="1200">
                <a:solidFill>
                  <a:prstClr val="black"/>
                </a:solidFill>
                <a:latin typeface="Calibri"/>
              </a:defRPr>
            </a:lvl1pPr>
          </a:lstStyle>
          <a:p>
            <a:pPr>
              <a:defRPr/>
            </a:pPr>
            <a:fld id="{1DF8886E-D164-4A93-B437-0B5D90CFD292}" type="slidenum">
              <a:rPr lang="en-GB"/>
              <a:pPr>
                <a:defRPr/>
              </a:pPr>
              <a:t>‹#›</a:t>
            </a:fld>
            <a:endParaRPr lang="en-GB"/>
          </a:p>
        </p:txBody>
      </p:sp>
    </p:spTree>
    <p:extLst>
      <p:ext uri="{BB962C8B-B14F-4D97-AF65-F5344CB8AC3E}">
        <p14:creationId xmlns:p14="http://schemas.microsoft.com/office/powerpoint/2010/main" val="62010509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3478198"/>
      </p:ext>
    </p:extLst>
  </p:cSld>
  <p:clrMapOvr>
    <a:masterClrMapping/>
  </p:clrMapOvr>
  <p:transition spd="med">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527051" y="1339850"/>
            <a:ext cx="10972800" cy="936625"/>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609600" y="6245225"/>
            <a:ext cx="2844800" cy="476250"/>
          </a:xfrm>
          <a:prstGeom prst="rect">
            <a:avLst/>
          </a:prstGeom>
        </p:spPr>
        <p:txBody>
          <a:bodyPr/>
          <a:lstStyle/>
          <a:p>
            <a:endParaRPr lang="en-GB" altLang="en-US"/>
          </a:p>
        </p:txBody>
      </p:sp>
      <p:sp>
        <p:nvSpPr>
          <p:cNvPr id="4" name="Footer Placeholder 3"/>
          <p:cNvSpPr>
            <a:spLocks noGrp="1"/>
          </p:cNvSpPr>
          <p:nvPr>
            <p:ph type="ftr" sz="quarter" idx="11"/>
          </p:nvPr>
        </p:nvSpPr>
        <p:spPr>
          <a:xfrm>
            <a:off x="4165600" y="6245225"/>
            <a:ext cx="3860800" cy="476250"/>
          </a:xfrm>
          <a:prstGeom prst="rect">
            <a:avLst/>
          </a:prstGeom>
        </p:spPr>
        <p:txBody>
          <a:bodyPr/>
          <a:lstStyle/>
          <a:p>
            <a:endParaRPr lang="en-GB" altLang="en-US"/>
          </a:p>
        </p:txBody>
      </p:sp>
      <p:sp>
        <p:nvSpPr>
          <p:cNvPr id="5" name="Slide Number Placeholder 4"/>
          <p:cNvSpPr>
            <a:spLocks noGrp="1"/>
          </p:cNvSpPr>
          <p:nvPr>
            <p:ph type="sldNum" sz="quarter" idx="12"/>
          </p:nvPr>
        </p:nvSpPr>
        <p:spPr>
          <a:xfrm>
            <a:off x="8737600" y="6245225"/>
            <a:ext cx="2844800" cy="476250"/>
          </a:xfrm>
          <a:prstGeom prst="rect">
            <a:avLst/>
          </a:prstGeom>
        </p:spPr>
        <p:txBody>
          <a:bodyPr/>
          <a:lstStyle/>
          <a:p>
            <a:fld id="{E1001C72-2E9A-4EB0-802C-F78849D94CB7}" type="slidenum">
              <a:rPr lang="en-GB" altLang="en-US" smtClean="0"/>
              <a:pPr/>
              <a:t>‹#›</a:t>
            </a:fld>
            <a:endParaRPr lang="en-GB" altLang="en-US"/>
          </a:p>
        </p:txBody>
      </p:sp>
    </p:spTree>
    <p:extLst>
      <p:ext uri="{BB962C8B-B14F-4D97-AF65-F5344CB8AC3E}">
        <p14:creationId xmlns:p14="http://schemas.microsoft.com/office/powerpoint/2010/main" val="110064383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914400" y="2130425"/>
            <a:ext cx="10363200" cy="1470025"/>
          </a:xfrm>
          <a:prstGeom prst="rect">
            <a:avLst/>
          </a:prstGeom>
        </p:spPr>
        <p:txBody>
          <a:bodyPr/>
          <a:lstStyle/>
          <a:p>
            <a:r>
              <a:rPr lang="nl-BE"/>
              <a:t>Cliquez et modifiez le titre</a:t>
            </a:r>
            <a:endParaRPr lang="fr-FR"/>
          </a:p>
        </p:txBody>
      </p:sp>
      <p:sp>
        <p:nvSpPr>
          <p:cNvPr id="3" name="Sous-titr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BE"/>
              <a:t>Cliquez pour modifier le style des sous-titres du masque</a:t>
            </a:r>
            <a:endParaRPr lang="fr-FR"/>
          </a:p>
        </p:txBody>
      </p:sp>
      <p:sp>
        <p:nvSpPr>
          <p:cNvPr id="4" name="Espace réservé de la date 3"/>
          <p:cNvSpPr>
            <a:spLocks noGrp="1"/>
          </p:cNvSpPr>
          <p:nvPr>
            <p:ph type="dt" sz="half" idx="10"/>
          </p:nvPr>
        </p:nvSpPr>
        <p:spPr>
          <a:xfrm>
            <a:off x="609600" y="6356350"/>
            <a:ext cx="2844800" cy="365125"/>
          </a:xfrm>
          <a:prstGeom prst="rect">
            <a:avLst/>
          </a:prstGeom>
        </p:spPr>
        <p:txBody>
          <a:bodyPr/>
          <a:lstStyle/>
          <a:p>
            <a:fld id="{6734C018-8960-B049-8484-AEEADBB2BE03}" type="datetimeFigureOut">
              <a:rPr lang="fr-FR" smtClean="0"/>
              <a:pPr/>
              <a:t>09/10/2018</a:t>
            </a:fld>
            <a:endParaRPr lang="fr-FR"/>
          </a:p>
        </p:txBody>
      </p:sp>
      <p:sp>
        <p:nvSpPr>
          <p:cNvPr id="5" name="Espace réservé du pied de page 4"/>
          <p:cNvSpPr>
            <a:spLocks noGrp="1"/>
          </p:cNvSpPr>
          <p:nvPr>
            <p:ph type="ftr" sz="quarter" idx="11"/>
          </p:nvPr>
        </p:nvSpPr>
        <p:spPr>
          <a:xfrm>
            <a:off x="4165600" y="6356350"/>
            <a:ext cx="3860800" cy="365125"/>
          </a:xfrm>
          <a:prstGeom prst="rect">
            <a:avLst/>
          </a:prstGeom>
        </p:spPr>
        <p:txBody>
          <a:bodyPr/>
          <a:lstStyle/>
          <a:p>
            <a:endParaRPr lang="fr-FR"/>
          </a:p>
        </p:txBody>
      </p:sp>
      <p:sp>
        <p:nvSpPr>
          <p:cNvPr id="6" name="Espace réservé du numéro de diapositive 5"/>
          <p:cNvSpPr>
            <a:spLocks noGrp="1"/>
          </p:cNvSpPr>
          <p:nvPr>
            <p:ph type="sldNum" sz="quarter" idx="12"/>
          </p:nvPr>
        </p:nvSpPr>
        <p:spPr>
          <a:xfrm>
            <a:off x="8737600" y="6356350"/>
            <a:ext cx="2844800" cy="365125"/>
          </a:xfrm>
          <a:prstGeom prst="rect">
            <a:avLst/>
          </a:prstGeom>
        </p:spPr>
        <p:txBody>
          <a:bodyPr/>
          <a:lstStyle/>
          <a:p>
            <a:fld id="{87398FE7-ABB9-E942-9E29-B8598ACA1FED}" type="slidenum">
              <a:rPr lang="fr-FR" smtClean="0"/>
              <a:pPr/>
              <a:t>‹#›</a:t>
            </a:fld>
            <a:endParaRPr lang="fr-FR"/>
          </a:p>
        </p:txBody>
      </p:sp>
    </p:spTree>
    <p:extLst>
      <p:ext uri="{BB962C8B-B14F-4D97-AF65-F5344CB8AC3E}">
        <p14:creationId xmlns:p14="http://schemas.microsoft.com/office/powerpoint/2010/main" val="170353673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609600" y="274638"/>
            <a:ext cx="10972800" cy="1143000"/>
          </a:xfrm>
          <a:prstGeom prst="rect">
            <a:avLst/>
          </a:prstGeom>
        </p:spPr>
        <p:txBody>
          <a:bodyPr>
            <a:normAutofit/>
          </a:bodyPr>
          <a:lstStyle>
            <a:lvl1pPr algn="l">
              <a:defRPr sz="1800" b="1">
                <a:solidFill>
                  <a:srgbClr val="BB0E54"/>
                </a:solidFill>
                <a:latin typeface="Verdana"/>
                <a:cs typeface="Verdana"/>
              </a:defRPr>
            </a:lvl1pPr>
          </a:lstStyle>
          <a:p>
            <a:r>
              <a:rPr lang="nl-BE" dirty="0"/>
              <a:t>Cliquez et modifiez le titre</a:t>
            </a:r>
            <a:endParaRPr lang="fr-FR" dirty="0"/>
          </a:p>
        </p:txBody>
      </p:sp>
      <p:sp>
        <p:nvSpPr>
          <p:cNvPr id="3" name="Espace réservé du contenu 2"/>
          <p:cNvSpPr>
            <a:spLocks noGrp="1"/>
          </p:cNvSpPr>
          <p:nvPr>
            <p:ph idx="1"/>
          </p:nvPr>
        </p:nvSpPr>
        <p:spPr/>
        <p:txBody>
          <a:bodyPr/>
          <a:lstStyle>
            <a:lvl5pPr>
              <a:defRPr>
                <a:solidFill>
                  <a:schemeClr val="tx1"/>
                </a:solidFill>
              </a:defRPr>
            </a:lvl5pPr>
          </a:lstStyle>
          <a:p>
            <a:pPr lvl="0"/>
            <a:r>
              <a:rPr lang="nl-BE" dirty="0"/>
              <a:t>Cliquez pour modifier les styles du texte du masque</a:t>
            </a:r>
          </a:p>
          <a:p>
            <a:pPr lvl="1"/>
            <a:r>
              <a:rPr lang="nl-BE" dirty="0"/>
              <a:t>Deuxième niveau</a:t>
            </a:r>
          </a:p>
          <a:p>
            <a:pPr lvl="2"/>
            <a:r>
              <a:rPr lang="nl-BE" dirty="0"/>
              <a:t>Troisième niveau</a:t>
            </a:r>
          </a:p>
          <a:p>
            <a:pPr lvl="3"/>
            <a:r>
              <a:rPr lang="nl-BE" dirty="0"/>
              <a:t>Quatrième niveau</a:t>
            </a:r>
          </a:p>
          <a:p>
            <a:pPr lvl="4"/>
            <a:r>
              <a:rPr lang="nl-BE" dirty="0"/>
              <a:t>Cinquième niveau</a:t>
            </a:r>
            <a:endParaRPr lang="fr-FR" dirty="0"/>
          </a:p>
        </p:txBody>
      </p:sp>
      <p:sp>
        <p:nvSpPr>
          <p:cNvPr id="4" name="Espace réservé de la date 3"/>
          <p:cNvSpPr>
            <a:spLocks noGrp="1"/>
          </p:cNvSpPr>
          <p:nvPr>
            <p:ph type="dt" sz="half" idx="10"/>
          </p:nvPr>
        </p:nvSpPr>
        <p:spPr>
          <a:xfrm>
            <a:off x="609600" y="6356350"/>
            <a:ext cx="2844800" cy="365125"/>
          </a:xfrm>
          <a:prstGeom prst="rect">
            <a:avLst/>
          </a:prstGeom>
        </p:spPr>
        <p:txBody>
          <a:bodyPr/>
          <a:lstStyle/>
          <a:p>
            <a:fld id="{6734C018-8960-B049-8484-AEEADBB2BE03}" type="datetimeFigureOut">
              <a:rPr lang="fr-FR" smtClean="0"/>
              <a:pPr/>
              <a:t>09/10/2018</a:t>
            </a:fld>
            <a:endParaRPr lang="fr-FR"/>
          </a:p>
        </p:txBody>
      </p:sp>
      <p:sp>
        <p:nvSpPr>
          <p:cNvPr id="5" name="Espace réservé du pied de page 4"/>
          <p:cNvSpPr>
            <a:spLocks noGrp="1"/>
          </p:cNvSpPr>
          <p:nvPr>
            <p:ph type="ftr" sz="quarter" idx="11"/>
          </p:nvPr>
        </p:nvSpPr>
        <p:spPr>
          <a:xfrm>
            <a:off x="4165600" y="6356350"/>
            <a:ext cx="3860800" cy="365125"/>
          </a:xfrm>
          <a:prstGeom prst="rect">
            <a:avLst/>
          </a:prstGeom>
        </p:spPr>
        <p:txBody>
          <a:bodyPr/>
          <a:lstStyle/>
          <a:p>
            <a:endParaRPr lang="fr-FR"/>
          </a:p>
        </p:txBody>
      </p:sp>
      <p:sp>
        <p:nvSpPr>
          <p:cNvPr id="6" name="Espace réservé du numéro de diapositive 5"/>
          <p:cNvSpPr>
            <a:spLocks noGrp="1"/>
          </p:cNvSpPr>
          <p:nvPr>
            <p:ph type="sldNum" sz="quarter" idx="12"/>
          </p:nvPr>
        </p:nvSpPr>
        <p:spPr>
          <a:xfrm>
            <a:off x="8737600" y="6356350"/>
            <a:ext cx="2844800" cy="365125"/>
          </a:xfrm>
          <a:prstGeom prst="rect">
            <a:avLst/>
          </a:prstGeom>
        </p:spPr>
        <p:txBody>
          <a:bodyPr/>
          <a:lstStyle/>
          <a:p>
            <a:fld id="{87398FE7-ABB9-E942-9E29-B8598ACA1FED}" type="slidenum">
              <a:rPr lang="fr-FR" smtClean="0"/>
              <a:pPr/>
              <a:t>‹#›</a:t>
            </a:fld>
            <a:endParaRPr lang="fr-FR"/>
          </a:p>
        </p:txBody>
      </p:sp>
    </p:spTree>
    <p:extLst>
      <p:ext uri="{BB962C8B-B14F-4D97-AF65-F5344CB8AC3E}">
        <p14:creationId xmlns:p14="http://schemas.microsoft.com/office/powerpoint/2010/main" val="348423946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963613" y="4406900"/>
            <a:ext cx="10363200" cy="1362075"/>
          </a:xfrm>
          <a:prstGeom prst="rect">
            <a:avLst/>
          </a:prstGeom>
        </p:spPr>
        <p:txBody>
          <a:bodyPr anchor="t"/>
          <a:lstStyle>
            <a:lvl1pPr algn="l">
              <a:defRPr sz="4000" b="1" cap="all"/>
            </a:lvl1pPr>
          </a:lstStyle>
          <a:p>
            <a:r>
              <a:rPr lang="nl-BE"/>
              <a:t>Cliquez et modifiez le titre</a:t>
            </a:r>
            <a:endParaRPr lang="fr-FR"/>
          </a:p>
        </p:txBody>
      </p:sp>
      <p:sp>
        <p:nvSpPr>
          <p:cNvPr id="3" name="Espace réservé du texte 2"/>
          <p:cNvSpPr>
            <a:spLocks noGrp="1"/>
          </p:cNvSpPr>
          <p:nvPr>
            <p:ph type="body" idx="1"/>
          </p:nvPr>
        </p:nvSpPr>
        <p:spPr>
          <a:xfrm>
            <a:off x="963613"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BE"/>
              <a:t>Cliquez pour modifier les styles du texte du masque</a:t>
            </a:r>
          </a:p>
        </p:txBody>
      </p:sp>
      <p:sp>
        <p:nvSpPr>
          <p:cNvPr id="4" name="Espace réservé de la date 3"/>
          <p:cNvSpPr>
            <a:spLocks noGrp="1"/>
          </p:cNvSpPr>
          <p:nvPr>
            <p:ph type="dt" sz="half" idx="10"/>
          </p:nvPr>
        </p:nvSpPr>
        <p:spPr>
          <a:xfrm>
            <a:off x="609600" y="6356350"/>
            <a:ext cx="2844800" cy="365125"/>
          </a:xfrm>
          <a:prstGeom prst="rect">
            <a:avLst/>
          </a:prstGeom>
        </p:spPr>
        <p:txBody>
          <a:bodyPr/>
          <a:lstStyle/>
          <a:p>
            <a:fld id="{6734C018-8960-B049-8484-AEEADBB2BE03}" type="datetimeFigureOut">
              <a:rPr lang="fr-FR" smtClean="0"/>
              <a:pPr/>
              <a:t>09/10/2018</a:t>
            </a:fld>
            <a:endParaRPr lang="fr-FR"/>
          </a:p>
        </p:txBody>
      </p:sp>
      <p:sp>
        <p:nvSpPr>
          <p:cNvPr id="5" name="Espace réservé du pied de page 4"/>
          <p:cNvSpPr>
            <a:spLocks noGrp="1"/>
          </p:cNvSpPr>
          <p:nvPr>
            <p:ph type="ftr" sz="quarter" idx="11"/>
          </p:nvPr>
        </p:nvSpPr>
        <p:spPr>
          <a:xfrm>
            <a:off x="4165600" y="6356350"/>
            <a:ext cx="3860800" cy="365125"/>
          </a:xfrm>
          <a:prstGeom prst="rect">
            <a:avLst/>
          </a:prstGeom>
        </p:spPr>
        <p:txBody>
          <a:bodyPr/>
          <a:lstStyle/>
          <a:p>
            <a:endParaRPr lang="fr-FR"/>
          </a:p>
        </p:txBody>
      </p:sp>
      <p:sp>
        <p:nvSpPr>
          <p:cNvPr id="6" name="Espace réservé du numéro de diapositive 5"/>
          <p:cNvSpPr>
            <a:spLocks noGrp="1"/>
          </p:cNvSpPr>
          <p:nvPr>
            <p:ph type="sldNum" sz="quarter" idx="12"/>
          </p:nvPr>
        </p:nvSpPr>
        <p:spPr>
          <a:xfrm>
            <a:off x="8737600" y="6356350"/>
            <a:ext cx="2844800" cy="365125"/>
          </a:xfrm>
          <a:prstGeom prst="rect">
            <a:avLst/>
          </a:prstGeom>
        </p:spPr>
        <p:txBody>
          <a:bodyPr/>
          <a:lstStyle/>
          <a:p>
            <a:fld id="{87398FE7-ABB9-E942-9E29-B8598ACA1FED}" type="slidenum">
              <a:rPr lang="fr-FR" smtClean="0"/>
              <a:pPr/>
              <a:t>‹#›</a:t>
            </a:fld>
            <a:endParaRPr lang="fr-FR"/>
          </a:p>
        </p:txBody>
      </p:sp>
    </p:spTree>
    <p:extLst>
      <p:ext uri="{BB962C8B-B14F-4D97-AF65-F5344CB8AC3E}">
        <p14:creationId xmlns:p14="http://schemas.microsoft.com/office/powerpoint/2010/main" val="29737396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609600" y="274638"/>
            <a:ext cx="10972800" cy="1143000"/>
          </a:xfrm>
          <a:prstGeom prst="rect">
            <a:avLst/>
          </a:prstGeom>
        </p:spPr>
        <p:txBody>
          <a:bodyPr/>
          <a:lstStyle/>
          <a:p>
            <a:r>
              <a:rPr lang="nl-BE"/>
              <a:t>Cliquez et modifiez le titre</a:t>
            </a:r>
            <a:endParaRPr lang="fr-FR"/>
          </a:p>
        </p:txBody>
      </p:sp>
      <p:sp>
        <p:nvSpPr>
          <p:cNvPr id="3" name="Espace réservé du contenu 2"/>
          <p:cNvSpPr>
            <a:spLocks noGrp="1"/>
          </p:cNvSpPr>
          <p:nvPr>
            <p:ph sz="half" idx="1"/>
          </p:nvPr>
        </p:nvSpPr>
        <p:spPr>
          <a:xfrm>
            <a:off x="609600" y="1600200"/>
            <a:ext cx="5410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BE"/>
              <a:t>Cliquez pour modifier les styles du texte du masque</a:t>
            </a:r>
          </a:p>
          <a:p>
            <a:pPr lvl="1"/>
            <a:r>
              <a:rPr lang="nl-BE"/>
              <a:t>Deuxième niveau</a:t>
            </a:r>
          </a:p>
          <a:p>
            <a:pPr lvl="2"/>
            <a:r>
              <a:rPr lang="nl-BE"/>
              <a:t>Troisième niveau</a:t>
            </a:r>
          </a:p>
          <a:p>
            <a:pPr lvl="3"/>
            <a:r>
              <a:rPr lang="nl-BE"/>
              <a:t>Quatrième niveau</a:t>
            </a:r>
          </a:p>
          <a:p>
            <a:pPr lvl="4"/>
            <a:r>
              <a:rPr lang="nl-BE"/>
              <a:t>Cinquième niveau</a:t>
            </a:r>
            <a:endParaRPr lang="fr-FR"/>
          </a:p>
        </p:txBody>
      </p:sp>
      <p:sp>
        <p:nvSpPr>
          <p:cNvPr id="4" name="Espace réservé du contenu 3"/>
          <p:cNvSpPr>
            <a:spLocks noGrp="1"/>
          </p:cNvSpPr>
          <p:nvPr>
            <p:ph sz="half" idx="2"/>
          </p:nvPr>
        </p:nvSpPr>
        <p:spPr>
          <a:xfrm>
            <a:off x="6172200" y="1600200"/>
            <a:ext cx="5410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BE"/>
              <a:t>Cliquez pour modifier les styles du texte du masque</a:t>
            </a:r>
          </a:p>
          <a:p>
            <a:pPr lvl="1"/>
            <a:r>
              <a:rPr lang="nl-BE"/>
              <a:t>Deuxième niveau</a:t>
            </a:r>
          </a:p>
          <a:p>
            <a:pPr lvl="2"/>
            <a:r>
              <a:rPr lang="nl-BE"/>
              <a:t>Troisième niveau</a:t>
            </a:r>
          </a:p>
          <a:p>
            <a:pPr lvl="3"/>
            <a:r>
              <a:rPr lang="nl-BE"/>
              <a:t>Quatrième niveau</a:t>
            </a:r>
          </a:p>
          <a:p>
            <a:pPr lvl="4"/>
            <a:r>
              <a:rPr lang="nl-BE"/>
              <a:t>Cinquième niveau</a:t>
            </a:r>
            <a:endParaRPr lang="fr-FR"/>
          </a:p>
        </p:txBody>
      </p:sp>
      <p:sp>
        <p:nvSpPr>
          <p:cNvPr id="5" name="Espace réservé de la date 4"/>
          <p:cNvSpPr>
            <a:spLocks noGrp="1"/>
          </p:cNvSpPr>
          <p:nvPr>
            <p:ph type="dt" sz="half" idx="10"/>
          </p:nvPr>
        </p:nvSpPr>
        <p:spPr>
          <a:xfrm>
            <a:off x="609600" y="6356350"/>
            <a:ext cx="2844800" cy="365125"/>
          </a:xfrm>
          <a:prstGeom prst="rect">
            <a:avLst/>
          </a:prstGeom>
        </p:spPr>
        <p:txBody>
          <a:bodyPr/>
          <a:lstStyle/>
          <a:p>
            <a:fld id="{6734C018-8960-B049-8484-AEEADBB2BE03}" type="datetimeFigureOut">
              <a:rPr lang="fr-FR" smtClean="0"/>
              <a:pPr/>
              <a:t>09/10/2018</a:t>
            </a:fld>
            <a:endParaRPr lang="fr-FR"/>
          </a:p>
        </p:txBody>
      </p:sp>
      <p:sp>
        <p:nvSpPr>
          <p:cNvPr id="6" name="Espace réservé du pied de page 5"/>
          <p:cNvSpPr>
            <a:spLocks noGrp="1"/>
          </p:cNvSpPr>
          <p:nvPr>
            <p:ph type="ftr" sz="quarter" idx="11"/>
          </p:nvPr>
        </p:nvSpPr>
        <p:spPr>
          <a:xfrm>
            <a:off x="4165600" y="6356350"/>
            <a:ext cx="3860800" cy="365125"/>
          </a:xfrm>
          <a:prstGeom prst="rect">
            <a:avLst/>
          </a:prstGeom>
        </p:spPr>
        <p:txBody>
          <a:bodyPr/>
          <a:lstStyle/>
          <a:p>
            <a:endParaRPr lang="fr-FR"/>
          </a:p>
        </p:txBody>
      </p:sp>
      <p:sp>
        <p:nvSpPr>
          <p:cNvPr id="7" name="Espace réservé du numéro de diapositive 6"/>
          <p:cNvSpPr>
            <a:spLocks noGrp="1"/>
          </p:cNvSpPr>
          <p:nvPr>
            <p:ph type="sldNum" sz="quarter" idx="12"/>
          </p:nvPr>
        </p:nvSpPr>
        <p:spPr>
          <a:xfrm>
            <a:off x="8737600" y="6356350"/>
            <a:ext cx="2844800" cy="365125"/>
          </a:xfrm>
          <a:prstGeom prst="rect">
            <a:avLst/>
          </a:prstGeom>
        </p:spPr>
        <p:txBody>
          <a:bodyPr/>
          <a:lstStyle/>
          <a:p>
            <a:fld id="{87398FE7-ABB9-E942-9E29-B8598ACA1FED}" type="slidenum">
              <a:rPr lang="fr-FR" smtClean="0"/>
              <a:pPr/>
              <a:t>‹#›</a:t>
            </a:fld>
            <a:endParaRPr lang="fr-FR"/>
          </a:p>
        </p:txBody>
      </p:sp>
    </p:spTree>
    <p:extLst>
      <p:ext uri="{BB962C8B-B14F-4D97-AF65-F5344CB8AC3E}">
        <p14:creationId xmlns:p14="http://schemas.microsoft.com/office/powerpoint/2010/main" val="240356997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609600" y="274638"/>
            <a:ext cx="10972800" cy="1143000"/>
          </a:xfrm>
          <a:prstGeom prst="rect">
            <a:avLst/>
          </a:prstGeom>
        </p:spPr>
        <p:txBody>
          <a:bodyPr/>
          <a:lstStyle>
            <a:lvl1pPr>
              <a:defRPr/>
            </a:lvl1pPr>
          </a:lstStyle>
          <a:p>
            <a:r>
              <a:rPr lang="nl-BE"/>
              <a:t>Cliquez et modifiez le titre</a:t>
            </a:r>
            <a:endParaRPr lang="fr-FR"/>
          </a:p>
        </p:txBody>
      </p:sp>
      <p:sp>
        <p:nvSpPr>
          <p:cNvPr id="3" name="Espace réservé du texte 2"/>
          <p:cNvSpPr>
            <a:spLocks noGrp="1"/>
          </p:cNvSpPr>
          <p:nvPr>
            <p:ph type="body" idx="1"/>
          </p:nvPr>
        </p:nvSpPr>
        <p:spPr>
          <a:xfrm>
            <a:off x="609600" y="1535113"/>
            <a:ext cx="53863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a:t>Cliquez pour modifier les styles du texte du masque</a:t>
            </a:r>
          </a:p>
        </p:txBody>
      </p:sp>
      <p:sp>
        <p:nvSpPr>
          <p:cNvPr id="4" name="Espace réservé du contenu 3"/>
          <p:cNvSpPr>
            <a:spLocks noGrp="1"/>
          </p:cNvSpPr>
          <p:nvPr>
            <p:ph sz="half" idx="2"/>
          </p:nvPr>
        </p:nvSpPr>
        <p:spPr>
          <a:xfrm>
            <a:off x="609600" y="2174875"/>
            <a:ext cx="53863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BE"/>
              <a:t>Cliquez pour modifier les styles du texte du masque</a:t>
            </a:r>
          </a:p>
          <a:p>
            <a:pPr lvl="1"/>
            <a:r>
              <a:rPr lang="nl-BE"/>
              <a:t>Deuxième niveau</a:t>
            </a:r>
          </a:p>
          <a:p>
            <a:pPr lvl="2"/>
            <a:r>
              <a:rPr lang="nl-BE"/>
              <a:t>Troisième niveau</a:t>
            </a:r>
          </a:p>
          <a:p>
            <a:pPr lvl="3"/>
            <a:r>
              <a:rPr lang="nl-BE"/>
              <a:t>Quatrième niveau</a:t>
            </a:r>
          </a:p>
          <a:p>
            <a:pPr lvl="4"/>
            <a:r>
              <a:rPr lang="nl-BE"/>
              <a:t>Cinquième niveau</a:t>
            </a:r>
            <a:endParaRPr lang="fr-FR"/>
          </a:p>
        </p:txBody>
      </p:sp>
      <p:sp>
        <p:nvSpPr>
          <p:cNvPr id="5" name="Espace réservé du texte 4"/>
          <p:cNvSpPr>
            <a:spLocks noGrp="1"/>
          </p:cNvSpPr>
          <p:nvPr>
            <p:ph type="body" sz="quarter" idx="3"/>
          </p:nvPr>
        </p:nvSpPr>
        <p:spPr>
          <a:xfrm>
            <a:off x="6192838" y="1535113"/>
            <a:ext cx="538956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a:t>Cliquez pour modifier les styles du texte du masque</a:t>
            </a:r>
          </a:p>
        </p:txBody>
      </p:sp>
      <p:sp>
        <p:nvSpPr>
          <p:cNvPr id="6" name="Espace réservé du contenu 5"/>
          <p:cNvSpPr>
            <a:spLocks noGrp="1"/>
          </p:cNvSpPr>
          <p:nvPr>
            <p:ph sz="quarter" idx="4"/>
          </p:nvPr>
        </p:nvSpPr>
        <p:spPr>
          <a:xfrm>
            <a:off x="6192838" y="2174875"/>
            <a:ext cx="538956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BE"/>
              <a:t>Cliquez pour modifier les styles du texte du masque</a:t>
            </a:r>
          </a:p>
          <a:p>
            <a:pPr lvl="1"/>
            <a:r>
              <a:rPr lang="nl-BE"/>
              <a:t>Deuxième niveau</a:t>
            </a:r>
          </a:p>
          <a:p>
            <a:pPr lvl="2"/>
            <a:r>
              <a:rPr lang="nl-BE"/>
              <a:t>Troisième niveau</a:t>
            </a:r>
          </a:p>
          <a:p>
            <a:pPr lvl="3"/>
            <a:r>
              <a:rPr lang="nl-BE"/>
              <a:t>Quatrième niveau</a:t>
            </a:r>
          </a:p>
          <a:p>
            <a:pPr lvl="4"/>
            <a:r>
              <a:rPr lang="nl-BE"/>
              <a:t>Cinquième niveau</a:t>
            </a:r>
            <a:endParaRPr lang="fr-FR"/>
          </a:p>
        </p:txBody>
      </p:sp>
      <p:sp>
        <p:nvSpPr>
          <p:cNvPr id="7" name="Espace réservé de la date 6"/>
          <p:cNvSpPr>
            <a:spLocks noGrp="1"/>
          </p:cNvSpPr>
          <p:nvPr>
            <p:ph type="dt" sz="half" idx="10"/>
          </p:nvPr>
        </p:nvSpPr>
        <p:spPr>
          <a:xfrm>
            <a:off x="609600" y="6356350"/>
            <a:ext cx="2844800" cy="365125"/>
          </a:xfrm>
          <a:prstGeom prst="rect">
            <a:avLst/>
          </a:prstGeom>
        </p:spPr>
        <p:txBody>
          <a:bodyPr/>
          <a:lstStyle/>
          <a:p>
            <a:fld id="{6734C018-8960-B049-8484-AEEADBB2BE03}" type="datetimeFigureOut">
              <a:rPr lang="fr-FR" smtClean="0"/>
              <a:pPr/>
              <a:t>09/10/2018</a:t>
            </a:fld>
            <a:endParaRPr lang="fr-FR"/>
          </a:p>
        </p:txBody>
      </p:sp>
      <p:sp>
        <p:nvSpPr>
          <p:cNvPr id="8" name="Espace réservé du pied de page 7"/>
          <p:cNvSpPr>
            <a:spLocks noGrp="1"/>
          </p:cNvSpPr>
          <p:nvPr>
            <p:ph type="ftr" sz="quarter" idx="11"/>
          </p:nvPr>
        </p:nvSpPr>
        <p:spPr>
          <a:xfrm>
            <a:off x="4165600" y="6356350"/>
            <a:ext cx="3860800" cy="365125"/>
          </a:xfrm>
          <a:prstGeom prst="rect">
            <a:avLst/>
          </a:prstGeom>
        </p:spPr>
        <p:txBody>
          <a:bodyPr/>
          <a:lstStyle/>
          <a:p>
            <a:endParaRPr lang="fr-FR"/>
          </a:p>
        </p:txBody>
      </p:sp>
      <p:sp>
        <p:nvSpPr>
          <p:cNvPr id="9" name="Espace réservé du numéro de diapositive 8"/>
          <p:cNvSpPr>
            <a:spLocks noGrp="1"/>
          </p:cNvSpPr>
          <p:nvPr>
            <p:ph type="sldNum" sz="quarter" idx="12"/>
          </p:nvPr>
        </p:nvSpPr>
        <p:spPr>
          <a:xfrm>
            <a:off x="8737600" y="6356350"/>
            <a:ext cx="2844800" cy="365125"/>
          </a:xfrm>
          <a:prstGeom prst="rect">
            <a:avLst/>
          </a:prstGeom>
        </p:spPr>
        <p:txBody>
          <a:bodyPr/>
          <a:lstStyle/>
          <a:p>
            <a:fld id="{87398FE7-ABB9-E942-9E29-B8598ACA1FED}" type="slidenum">
              <a:rPr lang="fr-FR" smtClean="0"/>
              <a:pPr/>
              <a:t>‹#›</a:t>
            </a:fld>
            <a:endParaRPr lang="fr-FR"/>
          </a:p>
        </p:txBody>
      </p:sp>
    </p:spTree>
    <p:extLst>
      <p:ext uri="{BB962C8B-B14F-4D97-AF65-F5344CB8AC3E}">
        <p14:creationId xmlns:p14="http://schemas.microsoft.com/office/powerpoint/2010/main" val="247345739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609600" y="274638"/>
            <a:ext cx="10972800" cy="1143000"/>
          </a:xfrm>
          <a:prstGeom prst="rect">
            <a:avLst/>
          </a:prstGeom>
        </p:spPr>
        <p:txBody>
          <a:bodyPr/>
          <a:lstStyle/>
          <a:p>
            <a:r>
              <a:rPr lang="nl-BE"/>
              <a:t>Cliquez et modifiez le titre</a:t>
            </a:r>
            <a:endParaRPr lang="fr-FR"/>
          </a:p>
        </p:txBody>
      </p:sp>
      <p:sp>
        <p:nvSpPr>
          <p:cNvPr id="3" name="Espace réservé de la date 2"/>
          <p:cNvSpPr>
            <a:spLocks noGrp="1"/>
          </p:cNvSpPr>
          <p:nvPr>
            <p:ph type="dt" sz="half" idx="10"/>
          </p:nvPr>
        </p:nvSpPr>
        <p:spPr>
          <a:xfrm>
            <a:off x="609600" y="6356350"/>
            <a:ext cx="2844800" cy="365125"/>
          </a:xfrm>
          <a:prstGeom prst="rect">
            <a:avLst/>
          </a:prstGeom>
        </p:spPr>
        <p:txBody>
          <a:bodyPr/>
          <a:lstStyle/>
          <a:p>
            <a:fld id="{6734C018-8960-B049-8484-AEEADBB2BE03}" type="datetimeFigureOut">
              <a:rPr lang="fr-FR" smtClean="0"/>
              <a:pPr/>
              <a:t>09/10/2018</a:t>
            </a:fld>
            <a:endParaRPr lang="fr-FR"/>
          </a:p>
        </p:txBody>
      </p:sp>
      <p:sp>
        <p:nvSpPr>
          <p:cNvPr id="4" name="Espace réservé du pied de page 3"/>
          <p:cNvSpPr>
            <a:spLocks noGrp="1"/>
          </p:cNvSpPr>
          <p:nvPr>
            <p:ph type="ftr" sz="quarter" idx="11"/>
          </p:nvPr>
        </p:nvSpPr>
        <p:spPr>
          <a:xfrm>
            <a:off x="4165600" y="6356350"/>
            <a:ext cx="3860800" cy="365125"/>
          </a:xfrm>
          <a:prstGeom prst="rect">
            <a:avLst/>
          </a:prstGeom>
        </p:spPr>
        <p:txBody>
          <a:bodyPr/>
          <a:lstStyle/>
          <a:p>
            <a:endParaRPr lang="fr-FR"/>
          </a:p>
        </p:txBody>
      </p:sp>
      <p:sp>
        <p:nvSpPr>
          <p:cNvPr id="5" name="Espace réservé du numéro de diapositive 4"/>
          <p:cNvSpPr>
            <a:spLocks noGrp="1"/>
          </p:cNvSpPr>
          <p:nvPr>
            <p:ph type="sldNum" sz="quarter" idx="12"/>
          </p:nvPr>
        </p:nvSpPr>
        <p:spPr>
          <a:xfrm>
            <a:off x="8737600" y="6356350"/>
            <a:ext cx="2844800" cy="365125"/>
          </a:xfrm>
          <a:prstGeom prst="rect">
            <a:avLst/>
          </a:prstGeom>
        </p:spPr>
        <p:txBody>
          <a:bodyPr/>
          <a:lstStyle/>
          <a:p>
            <a:fld id="{87398FE7-ABB9-E942-9E29-B8598ACA1FED}" type="slidenum">
              <a:rPr lang="fr-FR" smtClean="0"/>
              <a:pPr/>
              <a:t>‹#›</a:t>
            </a:fld>
            <a:endParaRPr lang="fr-FR"/>
          </a:p>
        </p:txBody>
      </p:sp>
    </p:spTree>
    <p:extLst>
      <p:ext uri="{BB962C8B-B14F-4D97-AF65-F5344CB8AC3E}">
        <p14:creationId xmlns:p14="http://schemas.microsoft.com/office/powerpoint/2010/main" val="55532620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a:xfrm>
            <a:off x="609600" y="6356350"/>
            <a:ext cx="2844800" cy="365125"/>
          </a:xfrm>
          <a:prstGeom prst="rect">
            <a:avLst/>
          </a:prstGeom>
        </p:spPr>
        <p:txBody>
          <a:bodyPr/>
          <a:lstStyle/>
          <a:p>
            <a:fld id="{6734C018-8960-B049-8484-AEEADBB2BE03}" type="datetimeFigureOut">
              <a:rPr lang="fr-FR" smtClean="0"/>
              <a:pPr/>
              <a:t>09/10/2018</a:t>
            </a:fld>
            <a:endParaRPr lang="fr-FR"/>
          </a:p>
        </p:txBody>
      </p:sp>
      <p:sp>
        <p:nvSpPr>
          <p:cNvPr id="3" name="Espace réservé du pied de page 2"/>
          <p:cNvSpPr>
            <a:spLocks noGrp="1"/>
          </p:cNvSpPr>
          <p:nvPr>
            <p:ph type="ftr" sz="quarter" idx="11"/>
          </p:nvPr>
        </p:nvSpPr>
        <p:spPr>
          <a:xfrm>
            <a:off x="4165600" y="6356350"/>
            <a:ext cx="3860800" cy="365125"/>
          </a:xfrm>
          <a:prstGeom prst="rect">
            <a:avLst/>
          </a:prstGeom>
        </p:spPr>
        <p:txBody>
          <a:bodyPr/>
          <a:lstStyle/>
          <a:p>
            <a:endParaRPr lang="fr-FR"/>
          </a:p>
        </p:txBody>
      </p:sp>
      <p:sp>
        <p:nvSpPr>
          <p:cNvPr id="4" name="Espace réservé du numéro de diapositive 3"/>
          <p:cNvSpPr>
            <a:spLocks noGrp="1"/>
          </p:cNvSpPr>
          <p:nvPr>
            <p:ph type="sldNum" sz="quarter" idx="12"/>
          </p:nvPr>
        </p:nvSpPr>
        <p:spPr>
          <a:xfrm>
            <a:off x="8737600" y="6356350"/>
            <a:ext cx="2844800" cy="365125"/>
          </a:xfrm>
          <a:prstGeom prst="rect">
            <a:avLst/>
          </a:prstGeom>
        </p:spPr>
        <p:txBody>
          <a:bodyPr/>
          <a:lstStyle/>
          <a:p>
            <a:fld id="{87398FE7-ABB9-E942-9E29-B8598ACA1FED}" type="slidenum">
              <a:rPr lang="fr-FR" smtClean="0"/>
              <a:pPr/>
              <a:t>‹#›</a:t>
            </a:fld>
            <a:endParaRPr lang="fr-FR"/>
          </a:p>
        </p:txBody>
      </p:sp>
    </p:spTree>
    <p:extLst>
      <p:ext uri="{BB962C8B-B14F-4D97-AF65-F5344CB8AC3E}">
        <p14:creationId xmlns:p14="http://schemas.microsoft.com/office/powerpoint/2010/main" val="30327557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4" name="Rectangle 3"/>
          <p:cNvSpPr/>
          <p:nvPr userDrawn="1"/>
        </p:nvSpPr>
        <p:spPr>
          <a:xfrm>
            <a:off x="0" y="2"/>
            <a:ext cx="12192000" cy="989013"/>
          </a:xfrm>
          <a:prstGeom prst="rect">
            <a:avLst/>
          </a:prstGeom>
          <a:solidFill>
            <a:srgbClr val="0F5494"/>
          </a:solidFill>
          <a:ln>
            <a:solidFill>
              <a:srgbClr val="0F5494"/>
            </a:solidFill>
          </a:ln>
          <a:effectLst/>
        </p:spPr>
        <p:style>
          <a:lnRef idx="1">
            <a:schemeClr val="accent1"/>
          </a:lnRef>
          <a:fillRef idx="3">
            <a:schemeClr val="accent1"/>
          </a:fillRef>
          <a:effectRef idx="2">
            <a:schemeClr val="accent1"/>
          </a:effectRef>
          <a:fontRef idx="minor">
            <a:schemeClr val="lt1"/>
          </a:fontRef>
        </p:style>
        <p:txBody>
          <a:bodyPr lIns="68555" tIns="34278" rIns="68555" bIns="34278" anchor="ctr"/>
          <a:lstStyle/>
          <a:p>
            <a:pPr algn="ctr" defTabSz="342779" fontAlgn="auto">
              <a:spcBef>
                <a:spcPts val="0"/>
              </a:spcBef>
              <a:spcAft>
                <a:spcPts val="0"/>
              </a:spcAft>
              <a:defRPr/>
            </a:pPr>
            <a:endParaRPr lang="en-US" sz="1350">
              <a:solidFill>
                <a:prstClr val="white"/>
              </a:solidFill>
            </a:endParaRPr>
          </a:p>
        </p:txBody>
      </p:sp>
      <p:pic>
        <p:nvPicPr>
          <p:cNvPr id="5" name="Picture 5" descr="LOGO CE-EN-NEG-quadri.ai"/>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5228169" y="0"/>
            <a:ext cx="2015067" cy="151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a:spLocks noChangeArrowheads="1"/>
          </p:cNvSpPr>
          <p:nvPr userDrawn="1"/>
        </p:nvSpPr>
        <p:spPr bwMode="auto">
          <a:xfrm>
            <a:off x="5683253" y="6686550"/>
            <a:ext cx="795867" cy="198438"/>
          </a:xfrm>
          <a:prstGeom prst="rect">
            <a:avLst/>
          </a:prstGeom>
          <a:solidFill>
            <a:srgbClr val="133176"/>
          </a:solidFill>
          <a:ln w="9525">
            <a:solidFill>
              <a:srgbClr val="133176"/>
            </a:solidFill>
            <a:miter lim="800000"/>
            <a:headEnd/>
            <a:tailEnd/>
          </a:ln>
          <a:effectLst>
            <a:outerShdw blurRad="63500" dist="23000" dir="5400000" rotWithShape="0">
              <a:srgbClr val="000000">
                <a:alpha val="34998"/>
              </a:srgbClr>
            </a:outerShdw>
          </a:effectLst>
        </p:spPr>
        <p:txBody>
          <a:bodyPr lIns="68555" tIns="34278" rIns="68555" bIns="34278" anchor="ctr"/>
          <a:lstStyle/>
          <a:p>
            <a:pPr algn="ctr" defTabSz="342779" fontAlgn="auto">
              <a:spcBef>
                <a:spcPts val="0"/>
              </a:spcBef>
              <a:spcAft>
                <a:spcPts val="0"/>
              </a:spcAft>
              <a:defRPr/>
            </a:pPr>
            <a:endParaRPr lang="en-US" sz="1350">
              <a:solidFill>
                <a:srgbClr val="FFFFFF"/>
              </a:solidFill>
              <a:latin typeface="Verdana" charset="0"/>
              <a:ea typeface="MS PGothic" charset="0"/>
              <a:cs typeface="MS PGothic" charset="0"/>
            </a:endParaRPr>
          </a:p>
        </p:txBody>
      </p:sp>
      <p:sp>
        <p:nvSpPr>
          <p:cNvPr id="2" name="Title 1"/>
          <p:cNvSpPr>
            <a:spLocks noGrp="1"/>
          </p:cNvSpPr>
          <p:nvPr>
            <p:ph type="title"/>
          </p:nvPr>
        </p:nvSpPr>
        <p:spPr>
          <a:xfrm>
            <a:off x="624417" y="1123960"/>
            <a:ext cx="10972800" cy="936625"/>
          </a:xfrm>
          <a:prstGeom prst="rect">
            <a:avLst/>
          </a:prstGeom>
        </p:spPr>
        <p:txBody>
          <a:bodyPr lIns="91407" tIns="45704" rIns="91407" bIns="45704"/>
          <a:lstStyle/>
          <a:p>
            <a:r>
              <a:rPr lang="en-US" dirty="0"/>
              <a:t>Click to edit Master title style</a:t>
            </a:r>
            <a:endParaRPr lang="en-GB" dirty="0"/>
          </a:p>
        </p:txBody>
      </p:sp>
      <p:sp>
        <p:nvSpPr>
          <p:cNvPr id="11" name="Content Placeholder 2"/>
          <p:cNvSpPr>
            <a:spLocks noGrp="1"/>
          </p:cNvSpPr>
          <p:nvPr>
            <p:ph idx="1"/>
          </p:nvPr>
        </p:nvSpPr>
        <p:spPr>
          <a:xfrm>
            <a:off x="609600" y="2387602"/>
            <a:ext cx="10972800" cy="3633788"/>
          </a:xfrm>
          <a:prstGeom prst="rect">
            <a:avLst/>
          </a:prstGeom>
        </p:spPr>
        <p:txBody>
          <a:bodyPr lIns="91407" tIns="45704" rIns="91407" bIns="45704"/>
          <a:lstStyle>
            <a:lvl1pPr marL="257085" indent="-257085">
              <a:buClr>
                <a:srgbClr val="0F5494"/>
              </a:buClr>
              <a:buFont typeface="Arial" pitchFamily="34" charset="0"/>
              <a:buChar char="•"/>
              <a:defRPr/>
            </a:lvl1pPr>
            <a:lvl2pPr>
              <a:buClr>
                <a:srgbClr val="0F5494"/>
              </a:buClr>
              <a:defRPr/>
            </a:lvl2pPr>
          </a:lstStyle>
          <a:p>
            <a:pPr lvl="0"/>
            <a:r>
              <a:rPr lang="en-US" dirty="0"/>
              <a:t>Click to edit Master text styles</a:t>
            </a:r>
          </a:p>
          <a:p>
            <a:pPr lvl="1"/>
            <a:r>
              <a:rPr lang="en-US" dirty="0"/>
              <a:t>Second level</a:t>
            </a:r>
          </a:p>
          <a:p>
            <a:pPr lvl="2"/>
            <a:r>
              <a:rPr lang="en-US" dirty="0"/>
              <a:t>Third level</a:t>
            </a:r>
          </a:p>
        </p:txBody>
      </p:sp>
      <p:sp>
        <p:nvSpPr>
          <p:cNvPr id="7" name="Rectangle 4"/>
          <p:cNvSpPr>
            <a:spLocks noGrp="1" noChangeArrowheads="1"/>
          </p:cNvSpPr>
          <p:nvPr>
            <p:ph type="dt" sz="half" idx="10"/>
          </p:nvPr>
        </p:nvSpPr>
        <p:spPr>
          <a:xfrm>
            <a:off x="624417" y="6448425"/>
            <a:ext cx="2844800" cy="476250"/>
          </a:xfrm>
          <a:prstGeom prst="rect">
            <a:avLst/>
          </a:prstGeom>
        </p:spPr>
        <p:txBody>
          <a:bodyPr lIns="91407" tIns="45704" rIns="91407" bIns="45704"/>
          <a:lstStyle>
            <a:lvl1pPr defTabSz="615293" fontAlgn="auto">
              <a:spcBef>
                <a:spcPts val="0"/>
              </a:spcBef>
              <a:spcAft>
                <a:spcPts val="0"/>
              </a:spcAft>
              <a:defRPr sz="1200">
                <a:solidFill>
                  <a:prstClr val="black"/>
                </a:solidFill>
                <a:latin typeface="Calibri"/>
              </a:defRPr>
            </a:lvl1pPr>
          </a:lstStyle>
          <a:p>
            <a:pPr>
              <a:defRPr/>
            </a:pPr>
            <a:endParaRPr lang="en-GB"/>
          </a:p>
        </p:txBody>
      </p:sp>
      <p:sp>
        <p:nvSpPr>
          <p:cNvPr id="8" name="Rectangle 5"/>
          <p:cNvSpPr>
            <a:spLocks noGrp="1" noChangeArrowheads="1"/>
          </p:cNvSpPr>
          <p:nvPr>
            <p:ph type="ftr" sz="quarter" idx="11"/>
          </p:nvPr>
        </p:nvSpPr>
        <p:spPr>
          <a:xfrm>
            <a:off x="4165600" y="6245225"/>
            <a:ext cx="3860800" cy="476250"/>
          </a:xfrm>
          <a:prstGeom prst="rect">
            <a:avLst/>
          </a:prstGeom>
        </p:spPr>
        <p:txBody>
          <a:bodyPr lIns="91407" tIns="45704" rIns="91407" bIns="45704"/>
          <a:lstStyle>
            <a:lvl1pPr defTabSz="615293" fontAlgn="auto">
              <a:spcBef>
                <a:spcPts val="0"/>
              </a:spcBef>
              <a:spcAft>
                <a:spcPts val="0"/>
              </a:spcAft>
              <a:defRPr sz="1200">
                <a:solidFill>
                  <a:prstClr val="black"/>
                </a:solidFill>
                <a:latin typeface="Calibri"/>
              </a:defRPr>
            </a:lvl1pPr>
          </a:lstStyle>
          <a:p>
            <a:pPr>
              <a:defRPr/>
            </a:pPr>
            <a:endParaRPr lang="en-GB"/>
          </a:p>
        </p:txBody>
      </p:sp>
      <p:sp>
        <p:nvSpPr>
          <p:cNvPr id="9" name="Rectangle 6"/>
          <p:cNvSpPr>
            <a:spLocks noGrp="1" noChangeArrowheads="1"/>
          </p:cNvSpPr>
          <p:nvPr>
            <p:ph type="sldNum" sz="quarter" idx="12"/>
          </p:nvPr>
        </p:nvSpPr>
        <p:spPr>
          <a:xfrm>
            <a:off x="8784167" y="6380163"/>
            <a:ext cx="2844800" cy="476250"/>
          </a:xfrm>
          <a:prstGeom prst="rect">
            <a:avLst/>
          </a:prstGeom>
        </p:spPr>
        <p:txBody>
          <a:bodyPr lIns="91407" tIns="45704" rIns="91407" bIns="45704"/>
          <a:lstStyle>
            <a:lvl1pPr defTabSz="615293" fontAlgn="auto">
              <a:spcBef>
                <a:spcPts val="0"/>
              </a:spcBef>
              <a:spcAft>
                <a:spcPts val="0"/>
              </a:spcAft>
              <a:defRPr sz="1200">
                <a:solidFill>
                  <a:prstClr val="black"/>
                </a:solidFill>
                <a:latin typeface="Calibri"/>
              </a:defRPr>
            </a:lvl1pPr>
          </a:lstStyle>
          <a:p>
            <a:pPr>
              <a:defRPr/>
            </a:pPr>
            <a:fld id="{1DF8886E-D164-4A93-B437-0B5D90CFD292}" type="slidenum">
              <a:rPr lang="en-GB"/>
              <a:pPr>
                <a:defRPr/>
              </a:pPr>
              <a:t>‹#›</a:t>
            </a:fld>
            <a:endParaRPr lang="en-GB"/>
          </a:p>
        </p:txBody>
      </p:sp>
    </p:spTree>
    <p:extLst>
      <p:ext uri="{BB962C8B-B14F-4D97-AF65-F5344CB8AC3E}">
        <p14:creationId xmlns:p14="http://schemas.microsoft.com/office/powerpoint/2010/main" val="171032406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09600" y="273050"/>
            <a:ext cx="4011613" cy="1162050"/>
          </a:xfrm>
          <a:prstGeom prst="rect">
            <a:avLst/>
          </a:prstGeom>
        </p:spPr>
        <p:txBody>
          <a:bodyPr anchor="b"/>
          <a:lstStyle>
            <a:lvl1pPr algn="l">
              <a:defRPr sz="2000" b="1"/>
            </a:lvl1pPr>
          </a:lstStyle>
          <a:p>
            <a:r>
              <a:rPr lang="nl-BE"/>
              <a:t>Cliquez et modifiez le titre</a:t>
            </a:r>
            <a:endParaRPr lang="fr-FR"/>
          </a:p>
        </p:txBody>
      </p:sp>
      <p:sp>
        <p:nvSpPr>
          <p:cNvPr id="3" name="Espace réservé du contenu 2"/>
          <p:cNvSpPr>
            <a:spLocks noGrp="1"/>
          </p:cNvSpPr>
          <p:nvPr>
            <p:ph idx="1"/>
          </p:nvPr>
        </p:nvSpPr>
        <p:spPr>
          <a:xfrm>
            <a:off x="4767263" y="273050"/>
            <a:ext cx="681513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BE"/>
              <a:t>Cliquez pour modifier les styles du texte du masque</a:t>
            </a:r>
          </a:p>
          <a:p>
            <a:pPr lvl="1"/>
            <a:r>
              <a:rPr lang="nl-BE"/>
              <a:t>Deuxième niveau</a:t>
            </a:r>
          </a:p>
          <a:p>
            <a:pPr lvl="2"/>
            <a:r>
              <a:rPr lang="nl-BE"/>
              <a:t>Troisième niveau</a:t>
            </a:r>
          </a:p>
          <a:p>
            <a:pPr lvl="3"/>
            <a:r>
              <a:rPr lang="nl-BE"/>
              <a:t>Quatrième niveau</a:t>
            </a:r>
          </a:p>
          <a:p>
            <a:pPr lvl="4"/>
            <a:r>
              <a:rPr lang="nl-BE"/>
              <a:t>Cinquième niveau</a:t>
            </a:r>
            <a:endParaRPr lang="fr-FR"/>
          </a:p>
        </p:txBody>
      </p:sp>
      <p:sp>
        <p:nvSpPr>
          <p:cNvPr id="4" name="Espace réservé du texte 3"/>
          <p:cNvSpPr>
            <a:spLocks noGrp="1"/>
          </p:cNvSpPr>
          <p:nvPr>
            <p:ph type="body" sz="half" idx="2"/>
          </p:nvPr>
        </p:nvSpPr>
        <p:spPr>
          <a:xfrm>
            <a:off x="609600" y="1435100"/>
            <a:ext cx="40116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a:t>Cliquez pour modifier les styles du texte du masque</a:t>
            </a:r>
          </a:p>
        </p:txBody>
      </p:sp>
      <p:sp>
        <p:nvSpPr>
          <p:cNvPr id="5" name="Espace réservé de la date 4"/>
          <p:cNvSpPr>
            <a:spLocks noGrp="1"/>
          </p:cNvSpPr>
          <p:nvPr>
            <p:ph type="dt" sz="half" idx="10"/>
          </p:nvPr>
        </p:nvSpPr>
        <p:spPr>
          <a:xfrm>
            <a:off x="609600" y="6356350"/>
            <a:ext cx="2844800" cy="365125"/>
          </a:xfrm>
          <a:prstGeom prst="rect">
            <a:avLst/>
          </a:prstGeom>
        </p:spPr>
        <p:txBody>
          <a:bodyPr/>
          <a:lstStyle/>
          <a:p>
            <a:fld id="{6734C018-8960-B049-8484-AEEADBB2BE03}" type="datetimeFigureOut">
              <a:rPr lang="fr-FR" smtClean="0"/>
              <a:pPr/>
              <a:t>09/10/2018</a:t>
            </a:fld>
            <a:endParaRPr lang="fr-FR"/>
          </a:p>
        </p:txBody>
      </p:sp>
      <p:sp>
        <p:nvSpPr>
          <p:cNvPr id="6" name="Espace réservé du pied de page 5"/>
          <p:cNvSpPr>
            <a:spLocks noGrp="1"/>
          </p:cNvSpPr>
          <p:nvPr>
            <p:ph type="ftr" sz="quarter" idx="11"/>
          </p:nvPr>
        </p:nvSpPr>
        <p:spPr>
          <a:xfrm>
            <a:off x="4165600" y="6356350"/>
            <a:ext cx="3860800" cy="365125"/>
          </a:xfrm>
          <a:prstGeom prst="rect">
            <a:avLst/>
          </a:prstGeom>
        </p:spPr>
        <p:txBody>
          <a:bodyPr/>
          <a:lstStyle/>
          <a:p>
            <a:endParaRPr lang="fr-FR"/>
          </a:p>
        </p:txBody>
      </p:sp>
      <p:sp>
        <p:nvSpPr>
          <p:cNvPr id="7" name="Espace réservé du numéro de diapositive 6"/>
          <p:cNvSpPr>
            <a:spLocks noGrp="1"/>
          </p:cNvSpPr>
          <p:nvPr>
            <p:ph type="sldNum" sz="quarter" idx="12"/>
          </p:nvPr>
        </p:nvSpPr>
        <p:spPr>
          <a:xfrm>
            <a:off x="8737600" y="6356350"/>
            <a:ext cx="2844800" cy="365125"/>
          </a:xfrm>
          <a:prstGeom prst="rect">
            <a:avLst/>
          </a:prstGeom>
        </p:spPr>
        <p:txBody>
          <a:bodyPr/>
          <a:lstStyle/>
          <a:p>
            <a:fld id="{87398FE7-ABB9-E942-9E29-B8598ACA1FED}" type="slidenum">
              <a:rPr lang="fr-FR" smtClean="0"/>
              <a:pPr/>
              <a:t>‹#›</a:t>
            </a:fld>
            <a:endParaRPr lang="fr-FR"/>
          </a:p>
        </p:txBody>
      </p:sp>
    </p:spTree>
    <p:extLst>
      <p:ext uri="{BB962C8B-B14F-4D97-AF65-F5344CB8AC3E}">
        <p14:creationId xmlns:p14="http://schemas.microsoft.com/office/powerpoint/2010/main" val="312032389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2389188" y="4800600"/>
            <a:ext cx="7315200" cy="566738"/>
          </a:xfrm>
          <a:prstGeom prst="rect">
            <a:avLst/>
          </a:prstGeom>
        </p:spPr>
        <p:txBody>
          <a:bodyPr anchor="b"/>
          <a:lstStyle>
            <a:lvl1pPr algn="l">
              <a:defRPr sz="2000" b="1"/>
            </a:lvl1pPr>
          </a:lstStyle>
          <a:p>
            <a:r>
              <a:rPr lang="nl-BE"/>
              <a:t>Cliquez et modifiez le titre</a:t>
            </a:r>
            <a:endParaRPr lang="fr-FR"/>
          </a:p>
        </p:txBody>
      </p:sp>
      <p:sp>
        <p:nvSpPr>
          <p:cNvPr id="3" name="Espace réservé pour une image  2"/>
          <p:cNvSpPr>
            <a:spLocks noGrp="1"/>
          </p:cNvSpPr>
          <p:nvPr>
            <p:ph type="pic" idx="1"/>
          </p:nvPr>
        </p:nvSpPr>
        <p:spPr>
          <a:xfrm>
            <a:off x="238918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238918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a:t>Cliquez pour modifier les styles du texte du masque</a:t>
            </a:r>
          </a:p>
        </p:txBody>
      </p:sp>
      <p:sp>
        <p:nvSpPr>
          <p:cNvPr id="5" name="Espace réservé de la date 4"/>
          <p:cNvSpPr>
            <a:spLocks noGrp="1"/>
          </p:cNvSpPr>
          <p:nvPr>
            <p:ph type="dt" sz="half" idx="10"/>
          </p:nvPr>
        </p:nvSpPr>
        <p:spPr>
          <a:xfrm>
            <a:off x="609600" y="6356350"/>
            <a:ext cx="2844800" cy="365125"/>
          </a:xfrm>
          <a:prstGeom prst="rect">
            <a:avLst/>
          </a:prstGeom>
        </p:spPr>
        <p:txBody>
          <a:bodyPr/>
          <a:lstStyle/>
          <a:p>
            <a:fld id="{6734C018-8960-B049-8484-AEEADBB2BE03}" type="datetimeFigureOut">
              <a:rPr lang="fr-FR" smtClean="0"/>
              <a:pPr/>
              <a:t>09/10/2018</a:t>
            </a:fld>
            <a:endParaRPr lang="fr-FR"/>
          </a:p>
        </p:txBody>
      </p:sp>
      <p:sp>
        <p:nvSpPr>
          <p:cNvPr id="6" name="Espace réservé du pied de page 5"/>
          <p:cNvSpPr>
            <a:spLocks noGrp="1"/>
          </p:cNvSpPr>
          <p:nvPr>
            <p:ph type="ftr" sz="quarter" idx="11"/>
          </p:nvPr>
        </p:nvSpPr>
        <p:spPr>
          <a:xfrm>
            <a:off x="4165600" y="6356350"/>
            <a:ext cx="3860800" cy="365125"/>
          </a:xfrm>
          <a:prstGeom prst="rect">
            <a:avLst/>
          </a:prstGeom>
        </p:spPr>
        <p:txBody>
          <a:bodyPr/>
          <a:lstStyle/>
          <a:p>
            <a:endParaRPr lang="fr-FR"/>
          </a:p>
        </p:txBody>
      </p:sp>
      <p:sp>
        <p:nvSpPr>
          <p:cNvPr id="7" name="Espace réservé du numéro de diapositive 6"/>
          <p:cNvSpPr>
            <a:spLocks noGrp="1"/>
          </p:cNvSpPr>
          <p:nvPr>
            <p:ph type="sldNum" sz="quarter" idx="12"/>
          </p:nvPr>
        </p:nvSpPr>
        <p:spPr>
          <a:xfrm>
            <a:off x="8737600" y="6356350"/>
            <a:ext cx="2844800" cy="365125"/>
          </a:xfrm>
          <a:prstGeom prst="rect">
            <a:avLst/>
          </a:prstGeom>
        </p:spPr>
        <p:txBody>
          <a:bodyPr/>
          <a:lstStyle/>
          <a:p>
            <a:fld id="{87398FE7-ABB9-E942-9E29-B8598ACA1FED}" type="slidenum">
              <a:rPr lang="fr-FR" smtClean="0"/>
              <a:pPr/>
              <a:t>‹#›</a:t>
            </a:fld>
            <a:endParaRPr lang="fr-FR"/>
          </a:p>
        </p:txBody>
      </p:sp>
    </p:spTree>
    <p:extLst>
      <p:ext uri="{BB962C8B-B14F-4D97-AF65-F5344CB8AC3E}">
        <p14:creationId xmlns:p14="http://schemas.microsoft.com/office/powerpoint/2010/main" val="217335195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a:xfrm>
            <a:off x="609600" y="274638"/>
            <a:ext cx="10972800" cy="1143000"/>
          </a:xfrm>
          <a:prstGeom prst="rect">
            <a:avLst/>
          </a:prstGeom>
        </p:spPr>
        <p:txBody>
          <a:bodyPr/>
          <a:lstStyle/>
          <a:p>
            <a:r>
              <a:rPr lang="nl-BE"/>
              <a:t>Cliquez et modifiez le titre</a:t>
            </a:r>
            <a:endParaRPr lang="fr-FR"/>
          </a:p>
        </p:txBody>
      </p:sp>
      <p:sp>
        <p:nvSpPr>
          <p:cNvPr id="3" name="Espace réservé du texte vertical 2"/>
          <p:cNvSpPr>
            <a:spLocks noGrp="1"/>
          </p:cNvSpPr>
          <p:nvPr>
            <p:ph type="body" orient="vert" idx="1"/>
          </p:nvPr>
        </p:nvSpPr>
        <p:spPr/>
        <p:txBody>
          <a:bodyPr vert="eaVert"/>
          <a:lstStyle/>
          <a:p>
            <a:pPr lvl="0"/>
            <a:r>
              <a:rPr lang="nl-BE"/>
              <a:t>Cliquez pour modifier les styles du texte du masque</a:t>
            </a:r>
          </a:p>
          <a:p>
            <a:pPr lvl="1"/>
            <a:r>
              <a:rPr lang="nl-BE"/>
              <a:t>Deuxième niveau</a:t>
            </a:r>
          </a:p>
          <a:p>
            <a:pPr lvl="2"/>
            <a:r>
              <a:rPr lang="nl-BE"/>
              <a:t>Troisième niveau</a:t>
            </a:r>
          </a:p>
          <a:p>
            <a:pPr lvl="3"/>
            <a:r>
              <a:rPr lang="nl-BE"/>
              <a:t>Quatrième niveau</a:t>
            </a:r>
          </a:p>
          <a:p>
            <a:pPr lvl="4"/>
            <a:r>
              <a:rPr lang="nl-BE"/>
              <a:t>Cinquième niveau</a:t>
            </a:r>
            <a:endParaRPr lang="fr-FR"/>
          </a:p>
        </p:txBody>
      </p:sp>
      <p:sp>
        <p:nvSpPr>
          <p:cNvPr id="4" name="Espace réservé de la date 3"/>
          <p:cNvSpPr>
            <a:spLocks noGrp="1"/>
          </p:cNvSpPr>
          <p:nvPr>
            <p:ph type="dt" sz="half" idx="10"/>
          </p:nvPr>
        </p:nvSpPr>
        <p:spPr>
          <a:xfrm>
            <a:off x="609600" y="6356350"/>
            <a:ext cx="2844800" cy="365125"/>
          </a:xfrm>
          <a:prstGeom prst="rect">
            <a:avLst/>
          </a:prstGeom>
        </p:spPr>
        <p:txBody>
          <a:bodyPr/>
          <a:lstStyle/>
          <a:p>
            <a:fld id="{6734C018-8960-B049-8484-AEEADBB2BE03}" type="datetimeFigureOut">
              <a:rPr lang="fr-FR" smtClean="0"/>
              <a:pPr/>
              <a:t>09/10/2018</a:t>
            </a:fld>
            <a:endParaRPr lang="fr-FR"/>
          </a:p>
        </p:txBody>
      </p:sp>
      <p:sp>
        <p:nvSpPr>
          <p:cNvPr id="5" name="Espace réservé du pied de page 4"/>
          <p:cNvSpPr>
            <a:spLocks noGrp="1"/>
          </p:cNvSpPr>
          <p:nvPr>
            <p:ph type="ftr" sz="quarter" idx="11"/>
          </p:nvPr>
        </p:nvSpPr>
        <p:spPr>
          <a:xfrm>
            <a:off x="4165600" y="6356350"/>
            <a:ext cx="3860800" cy="365125"/>
          </a:xfrm>
          <a:prstGeom prst="rect">
            <a:avLst/>
          </a:prstGeom>
        </p:spPr>
        <p:txBody>
          <a:bodyPr/>
          <a:lstStyle/>
          <a:p>
            <a:endParaRPr lang="fr-FR"/>
          </a:p>
        </p:txBody>
      </p:sp>
      <p:sp>
        <p:nvSpPr>
          <p:cNvPr id="6" name="Espace réservé du numéro de diapositive 5"/>
          <p:cNvSpPr>
            <a:spLocks noGrp="1"/>
          </p:cNvSpPr>
          <p:nvPr>
            <p:ph type="sldNum" sz="quarter" idx="12"/>
          </p:nvPr>
        </p:nvSpPr>
        <p:spPr>
          <a:xfrm>
            <a:off x="8737600" y="6356350"/>
            <a:ext cx="2844800" cy="365125"/>
          </a:xfrm>
          <a:prstGeom prst="rect">
            <a:avLst/>
          </a:prstGeom>
        </p:spPr>
        <p:txBody>
          <a:bodyPr/>
          <a:lstStyle/>
          <a:p>
            <a:fld id="{87398FE7-ABB9-E942-9E29-B8598ACA1FED}" type="slidenum">
              <a:rPr lang="fr-FR" smtClean="0"/>
              <a:pPr/>
              <a:t>‹#›</a:t>
            </a:fld>
            <a:endParaRPr lang="fr-FR"/>
          </a:p>
        </p:txBody>
      </p:sp>
    </p:spTree>
    <p:extLst>
      <p:ext uri="{BB962C8B-B14F-4D97-AF65-F5344CB8AC3E}">
        <p14:creationId xmlns:p14="http://schemas.microsoft.com/office/powerpoint/2010/main" val="278515238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839200" y="274638"/>
            <a:ext cx="2743200" cy="5851525"/>
          </a:xfrm>
          <a:prstGeom prst="rect">
            <a:avLst/>
          </a:prstGeom>
        </p:spPr>
        <p:txBody>
          <a:bodyPr vert="eaVert"/>
          <a:lstStyle/>
          <a:p>
            <a:r>
              <a:rPr lang="nl-BE"/>
              <a:t>Cliquez et modifiez le titre</a:t>
            </a:r>
            <a:endParaRPr lang="fr-FR"/>
          </a:p>
        </p:txBody>
      </p:sp>
      <p:sp>
        <p:nvSpPr>
          <p:cNvPr id="3" name="Espace réservé du texte vertical 2"/>
          <p:cNvSpPr>
            <a:spLocks noGrp="1"/>
          </p:cNvSpPr>
          <p:nvPr>
            <p:ph type="body" orient="vert" idx="1"/>
          </p:nvPr>
        </p:nvSpPr>
        <p:spPr>
          <a:xfrm>
            <a:off x="609600" y="274638"/>
            <a:ext cx="8077200" cy="5851525"/>
          </a:xfrm>
        </p:spPr>
        <p:txBody>
          <a:bodyPr vert="eaVert"/>
          <a:lstStyle/>
          <a:p>
            <a:pPr lvl="0"/>
            <a:r>
              <a:rPr lang="nl-BE"/>
              <a:t>Cliquez pour modifier les styles du texte du masque</a:t>
            </a:r>
          </a:p>
          <a:p>
            <a:pPr lvl="1"/>
            <a:r>
              <a:rPr lang="nl-BE"/>
              <a:t>Deuxième niveau</a:t>
            </a:r>
          </a:p>
          <a:p>
            <a:pPr lvl="2"/>
            <a:r>
              <a:rPr lang="nl-BE"/>
              <a:t>Troisième niveau</a:t>
            </a:r>
          </a:p>
          <a:p>
            <a:pPr lvl="3"/>
            <a:r>
              <a:rPr lang="nl-BE"/>
              <a:t>Quatrième niveau</a:t>
            </a:r>
          </a:p>
          <a:p>
            <a:pPr lvl="4"/>
            <a:r>
              <a:rPr lang="nl-BE"/>
              <a:t>Cinquième niveau</a:t>
            </a:r>
            <a:endParaRPr lang="fr-FR"/>
          </a:p>
        </p:txBody>
      </p:sp>
      <p:sp>
        <p:nvSpPr>
          <p:cNvPr id="4" name="Espace réservé de la date 3"/>
          <p:cNvSpPr>
            <a:spLocks noGrp="1"/>
          </p:cNvSpPr>
          <p:nvPr>
            <p:ph type="dt" sz="half" idx="10"/>
          </p:nvPr>
        </p:nvSpPr>
        <p:spPr>
          <a:xfrm>
            <a:off x="609600" y="6356350"/>
            <a:ext cx="2844800" cy="365125"/>
          </a:xfrm>
          <a:prstGeom prst="rect">
            <a:avLst/>
          </a:prstGeom>
        </p:spPr>
        <p:txBody>
          <a:bodyPr/>
          <a:lstStyle/>
          <a:p>
            <a:fld id="{6734C018-8960-B049-8484-AEEADBB2BE03}" type="datetimeFigureOut">
              <a:rPr lang="fr-FR" smtClean="0"/>
              <a:pPr/>
              <a:t>09/10/2018</a:t>
            </a:fld>
            <a:endParaRPr lang="fr-FR"/>
          </a:p>
        </p:txBody>
      </p:sp>
      <p:sp>
        <p:nvSpPr>
          <p:cNvPr id="5" name="Espace réservé du pied de page 4"/>
          <p:cNvSpPr>
            <a:spLocks noGrp="1"/>
          </p:cNvSpPr>
          <p:nvPr>
            <p:ph type="ftr" sz="quarter" idx="11"/>
          </p:nvPr>
        </p:nvSpPr>
        <p:spPr>
          <a:xfrm>
            <a:off x="4165600" y="6356350"/>
            <a:ext cx="3860800" cy="365125"/>
          </a:xfrm>
          <a:prstGeom prst="rect">
            <a:avLst/>
          </a:prstGeom>
        </p:spPr>
        <p:txBody>
          <a:bodyPr/>
          <a:lstStyle/>
          <a:p>
            <a:endParaRPr lang="fr-FR"/>
          </a:p>
        </p:txBody>
      </p:sp>
      <p:sp>
        <p:nvSpPr>
          <p:cNvPr id="6" name="Espace réservé du numéro de diapositive 5"/>
          <p:cNvSpPr>
            <a:spLocks noGrp="1"/>
          </p:cNvSpPr>
          <p:nvPr>
            <p:ph type="sldNum" sz="quarter" idx="12"/>
          </p:nvPr>
        </p:nvSpPr>
        <p:spPr>
          <a:xfrm>
            <a:off x="8737600" y="6356350"/>
            <a:ext cx="2844800" cy="365125"/>
          </a:xfrm>
          <a:prstGeom prst="rect">
            <a:avLst/>
          </a:prstGeom>
        </p:spPr>
        <p:txBody>
          <a:bodyPr/>
          <a:lstStyle/>
          <a:p>
            <a:fld id="{87398FE7-ABB9-E942-9E29-B8598ACA1FED}" type="slidenum">
              <a:rPr lang="fr-FR" smtClean="0"/>
              <a:pPr/>
              <a:t>‹#›</a:t>
            </a:fld>
            <a:endParaRPr lang="fr-FR"/>
          </a:p>
        </p:txBody>
      </p:sp>
    </p:spTree>
    <p:extLst>
      <p:ext uri="{BB962C8B-B14F-4D97-AF65-F5344CB8AC3E}">
        <p14:creationId xmlns:p14="http://schemas.microsoft.com/office/powerpoint/2010/main" val="147328800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11" name="Numero diapositiva"/>
          <p:cNvSpPr txBox="1">
            <a:spLocks noGrp="1"/>
          </p:cNvSpPr>
          <p:nvPr>
            <p:ph type="sldNum" sz="quarter" idx="2"/>
          </p:nvPr>
        </p:nvSpPr>
        <p:spPr>
          <a:xfrm>
            <a:off x="8737600" y="6245225"/>
            <a:ext cx="2844800" cy="476250"/>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532567169"/>
      </p:ext>
    </p:extLst>
  </p:cSld>
  <p:clrMapOvr>
    <a:masterClrMapping/>
  </p:clrMapOvr>
  <p:transition spd="med"/>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1_Titre et contenu">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lstStyle>
            <a:lvl5pPr>
              <a:defRPr>
                <a:solidFill>
                  <a:schemeClr val="tx1"/>
                </a:solidFill>
              </a:defRPr>
            </a:lvl5pPr>
          </a:lstStyle>
          <a:p>
            <a:pPr lvl="0"/>
            <a:r>
              <a:rPr lang="nl-BE" dirty="0"/>
              <a:t>Cliquez pour modifier les styles du texte du masque</a:t>
            </a:r>
          </a:p>
          <a:p>
            <a:pPr lvl="1"/>
            <a:r>
              <a:rPr lang="nl-BE" dirty="0"/>
              <a:t>Deuxième niveau</a:t>
            </a:r>
          </a:p>
          <a:p>
            <a:pPr lvl="2"/>
            <a:r>
              <a:rPr lang="nl-BE" dirty="0"/>
              <a:t>Troisième niveau</a:t>
            </a:r>
          </a:p>
          <a:p>
            <a:pPr lvl="3"/>
            <a:r>
              <a:rPr lang="nl-BE" dirty="0"/>
              <a:t>Quatrième niveau</a:t>
            </a:r>
          </a:p>
          <a:p>
            <a:pPr lvl="4"/>
            <a:r>
              <a:rPr lang="nl-BE" dirty="0"/>
              <a:t>Cinquième niveau</a:t>
            </a:r>
            <a:endParaRPr lang="fr-FR" dirty="0"/>
          </a:p>
        </p:txBody>
      </p:sp>
      <p:sp>
        <p:nvSpPr>
          <p:cNvPr id="4" name="Espace réservé de la date 3"/>
          <p:cNvSpPr>
            <a:spLocks noGrp="1"/>
          </p:cNvSpPr>
          <p:nvPr>
            <p:ph type="dt" sz="half" idx="10"/>
          </p:nvPr>
        </p:nvSpPr>
        <p:spPr>
          <a:xfrm>
            <a:off x="609600" y="6356350"/>
            <a:ext cx="2844800" cy="365125"/>
          </a:xfrm>
          <a:prstGeom prst="rect">
            <a:avLst/>
          </a:prstGeom>
        </p:spPr>
        <p:txBody>
          <a:bodyPr/>
          <a:lstStyle/>
          <a:p>
            <a:fld id="{6734C018-8960-B049-8484-AEEADBB2BE03}" type="datetimeFigureOut">
              <a:rPr lang="fr-FR" smtClean="0"/>
              <a:pPr/>
              <a:t>09/10/2018</a:t>
            </a:fld>
            <a:endParaRPr lang="fr-FR"/>
          </a:p>
        </p:txBody>
      </p:sp>
      <p:sp>
        <p:nvSpPr>
          <p:cNvPr id="5" name="Espace réservé du pied de page 4"/>
          <p:cNvSpPr>
            <a:spLocks noGrp="1"/>
          </p:cNvSpPr>
          <p:nvPr>
            <p:ph type="ftr" sz="quarter" idx="11"/>
          </p:nvPr>
        </p:nvSpPr>
        <p:spPr>
          <a:xfrm>
            <a:off x="4165600" y="6356350"/>
            <a:ext cx="3860800" cy="365125"/>
          </a:xfrm>
          <a:prstGeom prst="rect">
            <a:avLst/>
          </a:prstGeom>
        </p:spPr>
        <p:txBody>
          <a:bodyPr/>
          <a:lstStyle/>
          <a:p>
            <a:endParaRPr lang="fr-FR"/>
          </a:p>
        </p:txBody>
      </p:sp>
      <p:sp>
        <p:nvSpPr>
          <p:cNvPr id="6" name="Espace réservé du numéro de diapositive 5"/>
          <p:cNvSpPr>
            <a:spLocks noGrp="1"/>
          </p:cNvSpPr>
          <p:nvPr>
            <p:ph type="sldNum" sz="quarter" idx="12"/>
          </p:nvPr>
        </p:nvSpPr>
        <p:spPr>
          <a:xfrm>
            <a:off x="8737600" y="6356350"/>
            <a:ext cx="2844800" cy="365125"/>
          </a:xfrm>
          <a:prstGeom prst="rect">
            <a:avLst/>
          </a:prstGeom>
        </p:spPr>
        <p:txBody>
          <a:bodyPr/>
          <a:lstStyle/>
          <a:p>
            <a:fld id="{87398FE7-ABB9-E942-9E29-B8598ACA1FED}" type="slidenum">
              <a:rPr lang="fr-FR" smtClean="0"/>
              <a:pPr/>
              <a:t>‹#›</a:t>
            </a:fld>
            <a:endParaRPr lang="fr-FR"/>
          </a:p>
        </p:txBody>
      </p:sp>
    </p:spTree>
    <p:extLst>
      <p:ext uri="{BB962C8B-B14F-4D97-AF65-F5344CB8AC3E}">
        <p14:creationId xmlns:p14="http://schemas.microsoft.com/office/powerpoint/2010/main" val="27456732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4417" y="980729"/>
            <a:ext cx="10972800" cy="936625"/>
          </a:xfrm>
        </p:spPr>
        <p:txBody>
          <a:bodyPr/>
          <a:lstStyle/>
          <a:p>
            <a:r>
              <a:rPr lang="en-US"/>
              <a:t>Click to edit Master title style</a:t>
            </a:r>
            <a:endParaRPr lang="en-GB" dirty="0"/>
          </a:p>
        </p:txBody>
      </p:sp>
      <p:sp>
        <p:nvSpPr>
          <p:cNvPr id="5" name="Rectangle 4"/>
          <p:cNvSpPr>
            <a:spLocks noGrp="1" noChangeArrowheads="1"/>
          </p:cNvSpPr>
          <p:nvPr>
            <p:ph type="dt" sz="half" idx="10"/>
          </p:nvPr>
        </p:nvSpPr>
        <p:spPr>
          <a:xfrm>
            <a:off x="8769351" y="116632"/>
            <a:ext cx="2844800" cy="476250"/>
          </a:xfrm>
        </p:spPr>
        <p:txBody>
          <a:bodyPr/>
          <a:lstStyle>
            <a:lvl1pPr>
              <a:defRPr sz="1200"/>
            </a:lvl1pPr>
          </a:lstStyle>
          <a:p>
            <a:pPr>
              <a:defRPr/>
            </a:pPr>
            <a:endParaRPr lang="en-GB" dirty="0"/>
          </a:p>
        </p:txBody>
      </p:sp>
      <p:sp>
        <p:nvSpPr>
          <p:cNvPr id="6" name="Rectangle 5"/>
          <p:cNvSpPr>
            <a:spLocks noGrp="1" noChangeArrowheads="1"/>
          </p:cNvSpPr>
          <p:nvPr>
            <p:ph type="ftr" sz="quarter" idx="11"/>
          </p:nvPr>
        </p:nvSpPr>
        <p:spPr>
          <a:xfrm>
            <a:off x="4165600" y="6337126"/>
            <a:ext cx="3860800" cy="476250"/>
          </a:xfrm>
        </p:spPr>
        <p:txBody>
          <a:bodyPr/>
          <a:lstStyle>
            <a:lvl1pPr>
              <a:defRPr/>
            </a:lvl1pPr>
          </a:lstStyle>
          <a:p>
            <a:pPr>
              <a:defRPr/>
            </a:pPr>
            <a:endParaRPr lang="en-GB" dirty="0"/>
          </a:p>
        </p:txBody>
      </p:sp>
      <p:sp>
        <p:nvSpPr>
          <p:cNvPr id="7" name="Rectangle 6"/>
          <p:cNvSpPr>
            <a:spLocks noGrp="1" noChangeArrowheads="1"/>
          </p:cNvSpPr>
          <p:nvPr>
            <p:ph type="sldNum" sz="quarter" idx="12"/>
          </p:nvPr>
        </p:nvSpPr>
        <p:spPr>
          <a:xfrm>
            <a:off x="623392" y="6297439"/>
            <a:ext cx="2844800" cy="476250"/>
          </a:xfrm>
        </p:spPr>
        <p:txBody>
          <a:bodyPr/>
          <a:lstStyle>
            <a:lvl1pPr algn="l">
              <a:defRPr/>
            </a:lvl1pPr>
          </a:lstStyle>
          <a:p>
            <a:pPr>
              <a:defRPr/>
            </a:pPr>
            <a:fld id="{37EC8A20-BA03-4FF7-8742-03D8AD4CA4F4}" type="slidenum">
              <a:rPr lang="en-GB" smtClean="0"/>
              <a:pPr>
                <a:defRPr/>
              </a:pPr>
              <a:t>‹#›</a:t>
            </a:fld>
            <a:endParaRPr lang="en-GB" dirty="0"/>
          </a:p>
        </p:txBody>
      </p:sp>
      <p:sp>
        <p:nvSpPr>
          <p:cNvPr id="9" name="Content Placeholder 2"/>
          <p:cNvSpPr>
            <a:spLocks noGrp="1"/>
          </p:cNvSpPr>
          <p:nvPr>
            <p:ph idx="1"/>
          </p:nvPr>
        </p:nvSpPr>
        <p:spPr>
          <a:xfrm>
            <a:off x="609600" y="2276872"/>
            <a:ext cx="10972800" cy="3633788"/>
          </a:xfrm>
        </p:spPr>
        <p:txBody>
          <a:bodyPr/>
          <a:lstStyle>
            <a:lvl1pPr marL="342900" indent="-342900">
              <a:buClr>
                <a:srgbClr val="0F5494"/>
              </a:buClr>
              <a:buFont typeface="Arial" pitchFamily="34" charset="0"/>
              <a:buChar char="•"/>
              <a:defRPr/>
            </a:lvl1pPr>
            <a:lvl2pPr>
              <a:buClr>
                <a:srgbClr val="0F5494"/>
              </a:buClr>
              <a:defRPr/>
            </a:lvl2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9357799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4" name="Rectangle 3"/>
          <p:cNvSpPr/>
          <p:nvPr userDrawn="1"/>
        </p:nvSpPr>
        <p:spPr>
          <a:xfrm>
            <a:off x="0" y="2"/>
            <a:ext cx="12192000" cy="989013"/>
          </a:xfrm>
          <a:prstGeom prst="rect">
            <a:avLst/>
          </a:prstGeom>
          <a:solidFill>
            <a:srgbClr val="0F5494"/>
          </a:solidFill>
          <a:ln>
            <a:solidFill>
              <a:srgbClr val="0F5494"/>
            </a:solidFill>
          </a:ln>
          <a:effectLst/>
        </p:spPr>
        <p:style>
          <a:lnRef idx="1">
            <a:schemeClr val="accent1"/>
          </a:lnRef>
          <a:fillRef idx="3">
            <a:schemeClr val="accent1"/>
          </a:fillRef>
          <a:effectRef idx="2">
            <a:schemeClr val="accent1"/>
          </a:effectRef>
          <a:fontRef idx="minor">
            <a:schemeClr val="lt1"/>
          </a:fontRef>
        </p:style>
        <p:txBody>
          <a:bodyPr lIns="68555" tIns="34278" rIns="68555" bIns="34278" anchor="ctr"/>
          <a:lstStyle/>
          <a:p>
            <a:pPr algn="ctr" defTabSz="342779" fontAlgn="auto">
              <a:spcBef>
                <a:spcPts val="0"/>
              </a:spcBef>
              <a:spcAft>
                <a:spcPts val="0"/>
              </a:spcAft>
              <a:defRPr/>
            </a:pPr>
            <a:endParaRPr lang="en-US" sz="1350">
              <a:solidFill>
                <a:prstClr val="white"/>
              </a:solidFill>
            </a:endParaRPr>
          </a:p>
        </p:txBody>
      </p:sp>
      <p:pic>
        <p:nvPicPr>
          <p:cNvPr id="5" name="Picture 5" descr="LOGO CE-EN-NEG-quadri.ai"/>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5228169" y="0"/>
            <a:ext cx="2015067" cy="151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a:spLocks noChangeArrowheads="1"/>
          </p:cNvSpPr>
          <p:nvPr userDrawn="1"/>
        </p:nvSpPr>
        <p:spPr bwMode="auto">
          <a:xfrm>
            <a:off x="5683253" y="6686550"/>
            <a:ext cx="795867" cy="198438"/>
          </a:xfrm>
          <a:prstGeom prst="rect">
            <a:avLst/>
          </a:prstGeom>
          <a:solidFill>
            <a:srgbClr val="133176"/>
          </a:solidFill>
          <a:ln w="9525">
            <a:solidFill>
              <a:srgbClr val="133176"/>
            </a:solidFill>
            <a:miter lim="800000"/>
            <a:headEnd/>
            <a:tailEnd/>
          </a:ln>
          <a:effectLst>
            <a:outerShdw blurRad="63500" dist="23000" dir="5400000" rotWithShape="0">
              <a:srgbClr val="000000">
                <a:alpha val="34998"/>
              </a:srgbClr>
            </a:outerShdw>
          </a:effectLst>
        </p:spPr>
        <p:txBody>
          <a:bodyPr lIns="68555" tIns="34278" rIns="68555" bIns="34278" anchor="ctr"/>
          <a:lstStyle/>
          <a:p>
            <a:pPr algn="ctr" defTabSz="342779" fontAlgn="auto">
              <a:spcBef>
                <a:spcPts val="0"/>
              </a:spcBef>
              <a:spcAft>
                <a:spcPts val="0"/>
              </a:spcAft>
              <a:defRPr/>
            </a:pPr>
            <a:endParaRPr lang="en-US" sz="1350">
              <a:solidFill>
                <a:srgbClr val="FFFFFF"/>
              </a:solidFill>
              <a:latin typeface="Verdana" charset="0"/>
              <a:ea typeface="MS PGothic" charset="0"/>
              <a:cs typeface="MS PGothic" charset="0"/>
            </a:endParaRPr>
          </a:p>
        </p:txBody>
      </p:sp>
      <p:sp>
        <p:nvSpPr>
          <p:cNvPr id="2" name="Title 1"/>
          <p:cNvSpPr>
            <a:spLocks noGrp="1"/>
          </p:cNvSpPr>
          <p:nvPr>
            <p:ph type="title"/>
          </p:nvPr>
        </p:nvSpPr>
        <p:spPr>
          <a:xfrm>
            <a:off x="624417" y="1123960"/>
            <a:ext cx="10972800" cy="936625"/>
          </a:xfrm>
          <a:prstGeom prst="rect">
            <a:avLst/>
          </a:prstGeom>
        </p:spPr>
        <p:txBody>
          <a:bodyPr lIns="91407" tIns="45704" rIns="91407" bIns="45704"/>
          <a:lstStyle/>
          <a:p>
            <a:r>
              <a:rPr lang="en-US" dirty="0"/>
              <a:t>Click to edit Master title style</a:t>
            </a:r>
            <a:endParaRPr lang="en-GB" dirty="0"/>
          </a:p>
        </p:txBody>
      </p:sp>
      <p:sp>
        <p:nvSpPr>
          <p:cNvPr id="11" name="Content Placeholder 2"/>
          <p:cNvSpPr>
            <a:spLocks noGrp="1"/>
          </p:cNvSpPr>
          <p:nvPr>
            <p:ph idx="1"/>
          </p:nvPr>
        </p:nvSpPr>
        <p:spPr>
          <a:xfrm>
            <a:off x="609600" y="2387602"/>
            <a:ext cx="10972800" cy="3633788"/>
          </a:xfrm>
          <a:prstGeom prst="rect">
            <a:avLst/>
          </a:prstGeom>
        </p:spPr>
        <p:txBody>
          <a:bodyPr lIns="91407" tIns="45704" rIns="91407" bIns="45704"/>
          <a:lstStyle>
            <a:lvl1pPr marL="257085" indent="-257085">
              <a:buClr>
                <a:srgbClr val="0F5494"/>
              </a:buClr>
              <a:buFont typeface="Arial" pitchFamily="34" charset="0"/>
              <a:buChar char="•"/>
              <a:defRPr/>
            </a:lvl1pPr>
            <a:lvl2pPr>
              <a:buClr>
                <a:srgbClr val="0F5494"/>
              </a:buClr>
              <a:defRPr/>
            </a:lvl2pPr>
          </a:lstStyle>
          <a:p>
            <a:pPr lvl="0"/>
            <a:r>
              <a:rPr lang="en-US" dirty="0"/>
              <a:t>Click to edit Master text styles</a:t>
            </a:r>
          </a:p>
          <a:p>
            <a:pPr lvl="1"/>
            <a:r>
              <a:rPr lang="en-US" dirty="0"/>
              <a:t>Second level</a:t>
            </a:r>
          </a:p>
          <a:p>
            <a:pPr lvl="2"/>
            <a:r>
              <a:rPr lang="en-US" dirty="0"/>
              <a:t>Third level</a:t>
            </a:r>
          </a:p>
        </p:txBody>
      </p:sp>
      <p:sp>
        <p:nvSpPr>
          <p:cNvPr id="7" name="Rectangle 4"/>
          <p:cNvSpPr>
            <a:spLocks noGrp="1" noChangeArrowheads="1"/>
          </p:cNvSpPr>
          <p:nvPr>
            <p:ph type="dt" sz="half" idx="10"/>
          </p:nvPr>
        </p:nvSpPr>
        <p:spPr>
          <a:xfrm>
            <a:off x="624417" y="6448425"/>
            <a:ext cx="2844800" cy="476250"/>
          </a:xfrm>
          <a:prstGeom prst="rect">
            <a:avLst/>
          </a:prstGeom>
        </p:spPr>
        <p:txBody>
          <a:bodyPr lIns="91407" tIns="45704" rIns="91407" bIns="45704"/>
          <a:lstStyle>
            <a:lvl1pPr defTabSz="615293" fontAlgn="auto">
              <a:spcBef>
                <a:spcPts val="0"/>
              </a:spcBef>
              <a:spcAft>
                <a:spcPts val="0"/>
              </a:spcAft>
              <a:defRPr sz="1200">
                <a:solidFill>
                  <a:prstClr val="black"/>
                </a:solidFill>
                <a:latin typeface="Calibri"/>
              </a:defRPr>
            </a:lvl1pPr>
          </a:lstStyle>
          <a:p>
            <a:pPr>
              <a:defRPr/>
            </a:pPr>
            <a:endParaRPr lang="en-GB"/>
          </a:p>
        </p:txBody>
      </p:sp>
      <p:sp>
        <p:nvSpPr>
          <p:cNvPr id="8" name="Rectangle 5"/>
          <p:cNvSpPr>
            <a:spLocks noGrp="1" noChangeArrowheads="1"/>
          </p:cNvSpPr>
          <p:nvPr>
            <p:ph type="ftr" sz="quarter" idx="11"/>
          </p:nvPr>
        </p:nvSpPr>
        <p:spPr>
          <a:xfrm>
            <a:off x="4165600" y="6245225"/>
            <a:ext cx="3860800" cy="476250"/>
          </a:xfrm>
          <a:prstGeom prst="rect">
            <a:avLst/>
          </a:prstGeom>
        </p:spPr>
        <p:txBody>
          <a:bodyPr lIns="91407" tIns="45704" rIns="91407" bIns="45704"/>
          <a:lstStyle>
            <a:lvl1pPr defTabSz="615293" fontAlgn="auto">
              <a:spcBef>
                <a:spcPts val="0"/>
              </a:spcBef>
              <a:spcAft>
                <a:spcPts val="0"/>
              </a:spcAft>
              <a:defRPr sz="1200">
                <a:solidFill>
                  <a:prstClr val="black"/>
                </a:solidFill>
                <a:latin typeface="Calibri"/>
              </a:defRPr>
            </a:lvl1pPr>
          </a:lstStyle>
          <a:p>
            <a:pPr>
              <a:defRPr/>
            </a:pPr>
            <a:endParaRPr lang="en-GB"/>
          </a:p>
        </p:txBody>
      </p:sp>
      <p:sp>
        <p:nvSpPr>
          <p:cNvPr id="9" name="Rectangle 6"/>
          <p:cNvSpPr>
            <a:spLocks noGrp="1" noChangeArrowheads="1"/>
          </p:cNvSpPr>
          <p:nvPr>
            <p:ph type="sldNum" sz="quarter" idx="12"/>
          </p:nvPr>
        </p:nvSpPr>
        <p:spPr>
          <a:xfrm>
            <a:off x="8784167" y="6380163"/>
            <a:ext cx="2844800" cy="476250"/>
          </a:xfrm>
          <a:prstGeom prst="rect">
            <a:avLst/>
          </a:prstGeom>
        </p:spPr>
        <p:txBody>
          <a:bodyPr lIns="91407" tIns="45704" rIns="91407" bIns="45704"/>
          <a:lstStyle>
            <a:lvl1pPr defTabSz="615293" fontAlgn="auto">
              <a:spcBef>
                <a:spcPts val="0"/>
              </a:spcBef>
              <a:spcAft>
                <a:spcPts val="0"/>
              </a:spcAft>
              <a:defRPr sz="1200">
                <a:solidFill>
                  <a:prstClr val="black"/>
                </a:solidFill>
                <a:latin typeface="Calibri"/>
              </a:defRPr>
            </a:lvl1pPr>
          </a:lstStyle>
          <a:p>
            <a:pPr>
              <a:defRPr/>
            </a:pPr>
            <a:fld id="{1DF8886E-D164-4A93-B437-0B5D90CFD292}" type="slidenum">
              <a:rPr lang="en-GB"/>
              <a:pPr>
                <a:defRPr/>
              </a:pPr>
              <a:t>‹#›</a:t>
            </a:fld>
            <a:endParaRPr lang="en-GB"/>
          </a:p>
        </p:txBody>
      </p:sp>
    </p:spTree>
    <p:extLst>
      <p:ext uri="{BB962C8B-B14F-4D97-AF65-F5344CB8AC3E}">
        <p14:creationId xmlns:p14="http://schemas.microsoft.com/office/powerpoint/2010/main" val="11934162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image" Target="../media/image3.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theme" Target="../theme/theme2.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4.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5.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image" Target="../media/image4.jpeg"/><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theme" Target="../theme/theme6.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image" Target="../media/image1.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slideLayout" Target="../slideLayouts/slideLayout85.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2" Type="http://schemas.openxmlformats.org/officeDocument/2006/relationships/slideLayout" Target="../slideLayouts/slideLayout74.xml"/><Relationship Id="rId16" Type="http://schemas.openxmlformats.org/officeDocument/2006/relationships/image" Target="../media/image3.png"/><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5" Type="http://schemas.openxmlformats.org/officeDocument/2006/relationships/theme" Target="../theme/theme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 Id="rId14" Type="http://schemas.openxmlformats.org/officeDocument/2006/relationships/slideLayout" Target="../slideLayouts/slideLayout8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527051" y="1339850"/>
            <a:ext cx="10972800" cy="936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p>
            <a:pPr lvl="0"/>
            <a:r>
              <a:rPr lang="en-GB"/>
              <a:t>Title</a:t>
            </a:r>
          </a:p>
        </p:txBody>
      </p:sp>
      <p:sp>
        <p:nvSpPr>
          <p:cNvPr id="1027" name="Rectangle 3"/>
          <p:cNvSpPr>
            <a:spLocks noGrp="1" noChangeArrowheads="1"/>
          </p:cNvSpPr>
          <p:nvPr>
            <p:ph type="body" idx="1"/>
          </p:nvPr>
        </p:nvSpPr>
        <p:spPr bwMode="auto">
          <a:xfrm>
            <a:off x="609600" y="2492382"/>
            <a:ext cx="10972800" cy="3529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p>
            <a:pPr lvl="0"/>
            <a:r>
              <a:rPr lang="fr-BE"/>
              <a:t>Second level</a:t>
            </a:r>
            <a:endParaRPr lang="en-GB"/>
          </a:p>
          <a:p>
            <a:pPr lvl="1"/>
            <a:r>
              <a:rPr lang="en-GB"/>
              <a:t>Third level</a:t>
            </a:r>
          </a:p>
          <a:p>
            <a:pPr lvl="2"/>
            <a:r>
              <a:rPr lang="en-GB"/>
              <a:t>- Fourth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050">
                <a:solidFill>
                  <a:schemeClr val="tx1"/>
                </a:solidFill>
                <a:latin typeface="Arial" charset="0"/>
                <a:ea typeface="+mn-ea"/>
                <a:cs typeface="+mn-cs"/>
              </a:defRPr>
            </a:lvl1pPr>
          </a:lstStyle>
          <a:p>
            <a:pPr>
              <a:defRPr/>
            </a:pPr>
            <a:endParaRPr lang="en-GB" altLang="en-US" kern="0"/>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050">
                <a:solidFill>
                  <a:schemeClr val="tx1"/>
                </a:solidFill>
                <a:latin typeface="Arial" charset="0"/>
                <a:ea typeface="+mn-ea"/>
                <a:cs typeface="+mn-cs"/>
              </a:defRPr>
            </a:lvl1pPr>
          </a:lstStyle>
          <a:p>
            <a:pPr>
              <a:defRPr/>
            </a:pPr>
            <a:endParaRPr lang="en-GB" altLang="en-US" kern="0"/>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050" smtClean="0">
                <a:solidFill>
                  <a:schemeClr val="tx1"/>
                </a:solidFill>
                <a:latin typeface="Arial" panose="020B0604020202020204" pitchFamily="34" charset="0"/>
              </a:defRPr>
            </a:lvl1pPr>
          </a:lstStyle>
          <a:p>
            <a:pPr>
              <a:defRPr/>
            </a:pPr>
            <a:fld id="{1370D25D-B8BC-4617-9B28-6DA15E3600EB}" type="slidenum">
              <a:rPr lang="en-GB" altLang="en-US" kern="0" smtClean="0"/>
              <a:pPr>
                <a:defRPr/>
              </a:pPr>
              <a:t>‹#›</a:t>
            </a:fld>
            <a:endParaRPr lang="en-GB" altLang="en-US" kern="0"/>
          </a:p>
        </p:txBody>
      </p:sp>
      <p:sp>
        <p:nvSpPr>
          <p:cNvPr id="10" name="Rectangle 9"/>
          <p:cNvSpPr/>
          <p:nvPr userDrawn="1"/>
        </p:nvSpPr>
        <p:spPr>
          <a:xfrm flipV="1">
            <a:off x="5801615" y="6667920"/>
            <a:ext cx="612000" cy="190080"/>
          </a:xfrm>
          <a:prstGeom prst="rect">
            <a:avLst/>
          </a:prstGeom>
          <a:solidFill>
            <a:srgbClr val="9E1F6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GB" sz="1800" b="0"/>
          </a:p>
        </p:txBody>
      </p:sp>
      <p:sp>
        <p:nvSpPr>
          <p:cNvPr id="11" name="Rectangle 10"/>
          <p:cNvSpPr/>
          <p:nvPr userDrawn="1"/>
        </p:nvSpPr>
        <p:spPr>
          <a:xfrm>
            <a:off x="0" y="0"/>
            <a:ext cx="12192000" cy="989013"/>
          </a:xfrm>
          <a:prstGeom prst="rect">
            <a:avLst/>
          </a:prstGeom>
          <a:solidFill>
            <a:srgbClr val="9E1F62"/>
          </a:solidFill>
          <a:ln w="3175">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dirty="0">
              <a:solidFill>
                <a:srgbClr val="9E1F62"/>
              </a:solidFill>
            </a:endParaRPr>
          </a:p>
        </p:txBody>
      </p:sp>
      <p:pic>
        <p:nvPicPr>
          <p:cNvPr id="12" name="Picture 2" descr="C:\DOCUME~1\lenain\LOCALS~1\Temp\7zEB0.tmp\LOGO-CE for Devco EN Negative.png"/>
          <p:cNvPicPr>
            <a:picLocks noChangeAspect="1" noChangeArrowheads="1"/>
          </p:cNvPicPr>
          <p:nvPr userDrawn="1"/>
        </p:nvPicPr>
        <p:blipFill>
          <a:blip r:embed="rId14" cstate="print"/>
          <a:srcRect b="24780"/>
          <a:stretch>
            <a:fillRect/>
          </a:stretch>
        </p:blipFill>
        <p:spPr bwMode="auto">
          <a:xfrm>
            <a:off x="5301215" y="306000"/>
            <a:ext cx="1620466" cy="939673"/>
          </a:xfrm>
          <a:prstGeom prst="rect">
            <a:avLst/>
          </a:prstGeom>
          <a:noFill/>
        </p:spPr>
      </p:pic>
      <p:sp>
        <p:nvSpPr>
          <p:cNvPr id="13" name="Rectangle 12"/>
          <p:cNvSpPr/>
          <p:nvPr userDrawn="1"/>
        </p:nvSpPr>
        <p:spPr>
          <a:xfrm>
            <a:off x="5810165" y="1241425"/>
            <a:ext cx="604800" cy="36000"/>
          </a:xfrm>
          <a:prstGeom prst="rect">
            <a:avLst/>
          </a:prstGeom>
          <a:solidFill>
            <a:srgbClr val="9E1F62"/>
          </a:solidFill>
          <a:ln w="0" cap="flat" cmpd="sng" algn="ctr">
            <a:solidFill>
              <a:schemeClr val="bg1"/>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GB" sz="1800" b="0"/>
          </a:p>
        </p:txBody>
      </p:sp>
    </p:spTree>
    <p:extLst>
      <p:ext uri="{BB962C8B-B14F-4D97-AF65-F5344CB8AC3E}">
        <p14:creationId xmlns:p14="http://schemas.microsoft.com/office/powerpoint/2010/main" val="3580044480"/>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5" r:id="rId3"/>
    <p:sldLayoutId id="2147483668" r:id="rId4"/>
    <p:sldLayoutId id="2147483669" r:id="rId5"/>
    <p:sldLayoutId id="2147483670" r:id="rId6"/>
    <p:sldLayoutId id="2147483671" r:id="rId7"/>
    <p:sldLayoutId id="2147483663" r:id="rId8"/>
    <p:sldLayoutId id="2147483662" r:id="rId9"/>
    <p:sldLayoutId id="2147483660" r:id="rId10"/>
    <p:sldLayoutId id="2147483661" r:id="rId11"/>
    <p:sldLayoutId id="2147483675" r:id="rId12"/>
  </p:sldLayoutIdLst>
  <p:txStyles>
    <p:titleStyle>
      <a:lvl1pPr marL="269081" indent="-269081" algn="l" rtl="0" eaLnBrk="0" fontAlgn="base" hangingPunct="0">
        <a:spcBef>
          <a:spcPct val="0"/>
        </a:spcBef>
        <a:spcAft>
          <a:spcPct val="0"/>
        </a:spcAft>
        <a:defRPr sz="2250" b="1">
          <a:solidFill>
            <a:srgbClr val="0F5494"/>
          </a:solidFill>
          <a:latin typeface="+mj-lt"/>
          <a:ea typeface="ＭＳ Ｐゴシック" charset="0"/>
          <a:cs typeface="ＭＳ Ｐゴシック" charset="0"/>
        </a:defRPr>
      </a:lvl1pPr>
      <a:lvl2pPr marL="269081" indent="-269081" algn="l" rtl="0" eaLnBrk="0" fontAlgn="base" hangingPunct="0">
        <a:spcBef>
          <a:spcPct val="0"/>
        </a:spcBef>
        <a:spcAft>
          <a:spcPct val="0"/>
        </a:spcAft>
        <a:defRPr sz="2250" b="1">
          <a:solidFill>
            <a:srgbClr val="0F5494"/>
          </a:solidFill>
          <a:latin typeface="Verdana" pitchFamily="34" charset="0"/>
          <a:ea typeface="ＭＳ Ｐゴシック" charset="0"/>
          <a:cs typeface="ＭＳ Ｐゴシック" charset="0"/>
        </a:defRPr>
      </a:lvl2pPr>
      <a:lvl3pPr marL="269081" indent="-269081" algn="l" rtl="0" eaLnBrk="0" fontAlgn="base" hangingPunct="0">
        <a:spcBef>
          <a:spcPct val="0"/>
        </a:spcBef>
        <a:spcAft>
          <a:spcPct val="0"/>
        </a:spcAft>
        <a:defRPr sz="2250" b="1">
          <a:solidFill>
            <a:srgbClr val="0F5494"/>
          </a:solidFill>
          <a:latin typeface="Verdana" pitchFamily="34" charset="0"/>
          <a:ea typeface="ＭＳ Ｐゴシック" charset="0"/>
          <a:cs typeface="ＭＳ Ｐゴシック" charset="0"/>
        </a:defRPr>
      </a:lvl3pPr>
      <a:lvl4pPr marL="269081" indent="-269081" algn="l" rtl="0" eaLnBrk="0" fontAlgn="base" hangingPunct="0">
        <a:spcBef>
          <a:spcPct val="0"/>
        </a:spcBef>
        <a:spcAft>
          <a:spcPct val="0"/>
        </a:spcAft>
        <a:defRPr sz="2250" b="1">
          <a:solidFill>
            <a:srgbClr val="0F5494"/>
          </a:solidFill>
          <a:latin typeface="Verdana" pitchFamily="34" charset="0"/>
          <a:ea typeface="ＭＳ Ｐゴシック" charset="0"/>
          <a:cs typeface="ＭＳ Ｐゴシック" charset="0"/>
        </a:defRPr>
      </a:lvl4pPr>
      <a:lvl5pPr marL="269081" indent="-269081" algn="l" rtl="0" eaLnBrk="0" fontAlgn="base" hangingPunct="0">
        <a:spcBef>
          <a:spcPct val="0"/>
        </a:spcBef>
        <a:spcAft>
          <a:spcPct val="0"/>
        </a:spcAft>
        <a:defRPr sz="2250" b="1">
          <a:solidFill>
            <a:srgbClr val="0F5494"/>
          </a:solidFill>
          <a:latin typeface="Verdana" pitchFamily="34" charset="0"/>
          <a:ea typeface="ＭＳ Ｐゴシック" charset="0"/>
          <a:cs typeface="ＭＳ Ｐゴシック" charset="0"/>
        </a:defRPr>
      </a:lvl5pPr>
      <a:lvl6pPr marL="611981" algn="l" rtl="0" eaLnBrk="1" fontAlgn="base" hangingPunct="1">
        <a:spcBef>
          <a:spcPct val="0"/>
        </a:spcBef>
        <a:spcAft>
          <a:spcPct val="0"/>
        </a:spcAft>
        <a:defRPr sz="2250" b="1">
          <a:solidFill>
            <a:srgbClr val="0F5494"/>
          </a:solidFill>
          <a:latin typeface="Verdana" pitchFamily="34" charset="0"/>
        </a:defRPr>
      </a:lvl6pPr>
      <a:lvl7pPr marL="954881" algn="l" rtl="0" eaLnBrk="1" fontAlgn="base" hangingPunct="1">
        <a:spcBef>
          <a:spcPct val="0"/>
        </a:spcBef>
        <a:spcAft>
          <a:spcPct val="0"/>
        </a:spcAft>
        <a:defRPr sz="2250" b="1">
          <a:solidFill>
            <a:srgbClr val="0F5494"/>
          </a:solidFill>
          <a:latin typeface="Verdana" pitchFamily="34" charset="0"/>
        </a:defRPr>
      </a:lvl7pPr>
      <a:lvl8pPr marL="1297781" algn="l" rtl="0" eaLnBrk="1" fontAlgn="base" hangingPunct="1">
        <a:spcBef>
          <a:spcPct val="0"/>
        </a:spcBef>
        <a:spcAft>
          <a:spcPct val="0"/>
        </a:spcAft>
        <a:defRPr sz="2250" b="1">
          <a:solidFill>
            <a:srgbClr val="0F5494"/>
          </a:solidFill>
          <a:latin typeface="Verdana" pitchFamily="34" charset="0"/>
        </a:defRPr>
      </a:lvl8pPr>
      <a:lvl9pPr marL="1640681" algn="l" rtl="0" eaLnBrk="1" fontAlgn="base" hangingPunct="1">
        <a:spcBef>
          <a:spcPct val="0"/>
        </a:spcBef>
        <a:spcAft>
          <a:spcPct val="0"/>
        </a:spcAft>
        <a:defRPr sz="2250" b="1">
          <a:solidFill>
            <a:srgbClr val="0F5494"/>
          </a:solidFill>
          <a:latin typeface="Verdana" pitchFamily="34" charset="0"/>
        </a:defRPr>
      </a:lvl9pPr>
    </p:titleStyle>
    <p:bodyStyle>
      <a:lvl1pPr marL="257175" indent="-257175" algn="l" rtl="0" eaLnBrk="0" fontAlgn="base" hangingPunct="0">
        <a:spcBef>
          <a:spcPct val="20000"/>
        </a:spcBef>
        <a:spcAft>
          <a:spcPct val="0"/>
        </a:spcAft>
        <a:buClr>
          <a:schemeClr val="bg1"/>
        </a:buClr>
        <a:buChar char="•"/>
        <a:defRPr sz="1800" i="1">
          <a:solidFill>
            <a:srgbClr val="0F5494"/>
          </a:solidFill>
          <a:latin typeface="+mn-lt"/>
          <a:ea typeface="ＭＳ Ｐゴシック" charset="0"/>
          <a:cs typeface="ＭＳ Ｐゴシック" charset="0"/>
        </a:defRPr>
      </a:lvl1pPr>
      <a:lvl2pPr marL="557213" indent="-214313" algn="l" rtl="0" eaLnBrk="0" fontAlgn="base" hangingPunct="0">
        <a:spcBef>
          <a:spcPct val="20000"/>
        </a:spcBef>
        <a:spcAft>
          <a:spcPct val="0"/>
        </a:spcAft>
        <a:buClr>
          <a:srgbClr val="009FBA"/>
        </a:buClr>
        <a:buChar char="•"/>
        <a:defRPr sz="1500" b="1">
          <a:solidFill>
            <a:srgbClr val="0F5494"/>
          </a:solidFill>
          <a:latin typeface="+mn-lt"/>
          <a:ea typeface="ＭＳ Ｐゴシック" charset="0"/>
        </a:defRPr>
      </a:lvl2pPr>
      <a:lvl3pPr marL="857250" indent="-171450" algn="l" rtl="0" eaLnBrk="0" fontAlgn="base" hangingPunct="0">
        <a:spcBef>
          <a:spcPct val="20000"/>
        </a:spcBef>
        <a:spcAft>
          <a:spcPct val="0"/>
        </a:spcAft>
        <a:defRPr sz="1050">
          <a:solidFill>
            <a:srgbClr val="0F5494"/>
          </a:solidFill>
          <a:latin typeface="+mn-lt"/>
          <a:ea typeface="ＭＳ Ｐゴシック" charset="0"/>
        </a:defRPr>
      </a:lvl3pPr>
      <a:lvl4pPr marL="1200150" indent="-171450" algn="l" rtl="0" eaLnBrk="0" fontAlgn="base" hangingPunct="0">
        <a:spcBef>
          <a:spcPct val="20000"/>
        </a:spcBef>
        <a:spcAft>
          <a:spcPct val="0"/>
        </a:spcAft>
        <a:buChar char="–"/>
        <a:defRPr sz="1500">
          <a:solidFill>
            <a:schemeClr val="tx1"/>
          </a:solidFill>
          <a:latin typeface="Arial" charset="0"/>
          <a:ea typeface="ＭＳ Ｐゴシック" charset="0"/>
        </a:defRPr>
      </a:lvl4pPr>
      <a:lvl5pPr marL="1543050" indent="-171450" algn="l" rtl="0" eaLnBrk="0" fontAlgn="base" hangingPunct="0">
        <a:spcBef>
          <a:spcPct val="20000"/>
        </a:spcBef>
        <a:spcAft>
          <a:spcPct val="0"/>
        </a:spcAft>
        <a:buChar char="»"/>
        <a:defRPr sz="1500">
          <a:solidFill>
            <a:schemeClr val="tx1"/>
          </a:solidFill>
          <a:latin typeface="Arial" charset="0"/>
          <a:ea typeface="ＭＳ Ｐゴシック" charset="0"/>
        </a:defRPr>
      </a:lvl5pPr>
      <a:lvl6pPr marL="1885950" indent="-171450" algn="l" rtl="0" eaLnBrk="1" fontAlgn="base" hangingPunct="1">
        <a:spcBef>
          <a:spcPct val="20000"/>
        </a:spcBef>
        <a:spcAft>
          <a:spcPct val="0"/>
        </a:spcAft>
        <a:buChar char="»"/>
        <a:defRPr sz="1500">
          <a:solidFill>
            <a:schemeClr val="tx1"/>
          </a:solidFill>
          <a:latin typeface="Arial" charset="0"/>
        </a:defRPr>
      </a:lvl6pPr>
      <a:lvl7pPr marL="2228850" indent="-171450" algn="l" rtl="0" eaLnBrk="1" fontAlgn="base" hangingPunct="1">
        <a:spcBef>
          <a:spcPct val="20000"/>
        </a:spcBef>
        <a:spcAft>
          <a:spcPct val="0"/>
        </a:spcAft>
        <a:buChar char="»"/>
        <a:defRPr sz="1500">
          <a:solidFill>
            <a:schemeClr val="tx1"/>
          </a:solidFill>
          <a:latin typeface="Arial" charset="0"/>
        </a:defRPr>
      </a:lvl7pPr>
      <a:lvl8pPr marL="2571750" indent="-171450" algn="l" rtl="0" eaLnBrk="1" fontAlgn="base" hangingPunct="1">
        <a:spcBef>
          <a:spcPct val="20000"/>
        </a:spcBef>
        <a:spcAft>
          <a:spcPct val="0"/>
        </a:spcAft>
        <a:buChar char="»"/>
        <a:defRPr sz="1500">
          <a:solidFill>
            <a:schemeClr val="tx1"/>
          </a:solidFill>
          <a:latin typeface="Arial" charset="0"/>
        </a:defRPr>
      </a:lvl8pPr>
      <a:lvl9pPr marL="2914650" indent="-171450" algn="l" rtl="0" eaLnBrk="1" fontAlgn="base" hangingPunct="1">
        <a:spcBef>
          <a:spcPct val="20000"/>
        </a:spcBef>
        <a:spcAft>
          <a:spcPct val="0"/>
        </a:spcAft>
        <a:buChar char="»"/>
        <a:defRPr sz="1500">
          <a:solidFill>
            <a:schemeClr val="tx1"/>
          </a:solidFill>
          <a:latin typeface="Arial" charset="0"/>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Espace réservé du texte 2"/>
          <p:cNvSpPr>
            <a:spLocks noGrp="1"/>
          </p:cNvSpPr>
          <p:nvPr>
            <p:ph type="body" idx="1"/>
          </p:nvPr>
        </p:nvSpPr>
        <p:spPr>
          <a:xfrm>
            <a:off x="609600" y="1600201"/>
            <a:ext cx="10972800" cy="4051300"/>
          </a:xfrm>
          <a:prstGeom prst="rect">
            <a:avLst/>
          </a:prstGeom>
        </p:spPr>
        <p:txBody>
          <a:bodyPr vert="horz" lIns="91440" tIns="45720" rIns="91440" bIns="45720" rtlCol="0">
            <a:normAutofit/>
          </a:bodyPr>
          <a:lstStyle/>
          <a:p>
            <a:r>
              <a:rPr lang="en-GB" sz="3200" dirty="0">
                <a:solidFill>
                  <a:srgbClr val="ED2B7B"/>
                </a:solidFill>
                <a:latin typeface="Verdana"/>
                <a:cs typeface="Verdana"/>
              </a:rPr>
              <a:t>Header 1</a:t>
            </a:r>
          </a:p>
          <a:p>
            <a:r>
              <a:rPr lang="en-GB" sz="2200" b="1" dirty="0">
                <a:solidFill>
                  <a:srgbClr val="9E1F7B"/>
                </a:solidFill>
                <a:latin typeface="Verdana"/>
                <a:cs typeface="Verdana"/>
              </a:rPr>
              <a:t>Header 2</a:t>
            </a:r>
          </a:p>
          <a:p>
            <a:r>
              <a:rPr lang="en-GB" sz="2200" b="1" dirty="0">
                <a:solidFill>
                  <a:srgbClr val="9E1F7B"/>
                </a:solidFill>
                <a:latin typeface="Verdana"/>
                <a:cs typeface="Verdana"/>
              </a:rPr>
              <a:t>Header 2</a:t>
            </a:r>
          </a:p>
          <a:p>
            <a:r>
              <a:rPr lang="en-GB" sz="2200" b="1" dirty="0">
                <a:solidFill>
                  <a:srgbClr val="9E1F7B"/>
                </a:solidFill>
                <a:latin typeface="Verdana"/>
                <a:cs typeface="Verdana"/>
              </a:rPr>
              <a:t>Body</a:t>
            </a:r>
          </a:p>
          <a:p>
            <a:pPr lvl="4"/>
            <a:endParaRPr lang="fr-FR" dirty="0"/>
          </a:p>
        </p:txBody>
      </p:sp>
      <p:pic>
        <p:nvPicPr>
          <p:cNvPr id="10" name="Picture 9" descr="LOGO CE_horizontal_EN_quadri_LR.png"/>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9885640" y="6121400"/>
            <a:ext cx="2128559" cy="558800"/>
          </a:xfrm>
          <a:prstGeom prst="rect">
            <a:avLst/>
          </a:prstGeom>
        </p:spPr>
      </p:pic>
      <p:sp>
        <p:nvSpPr>
          <p:cNvPr id="5" name="Rectangle 4"/>
          <p:cNvSpPr/>
          <p:nvPr userDrawn="1"/>
        </p:nvSpPr>
        <p:spPr>
          <a:xfrm>
            <a:off x="0" y="0"/>
            <a:ext cx="12192000" cy="716909"/>
          </a:xfrm>
          <a:prstGeom prst="rect">
            <a:avLst/>
          </a:prstGeom>
          <a:solidFill>
            <a:schemeClr val="bg1"/>
          </a:solidFill>
          <a:ln>
            <a:noFill/>
          </a:ln>
          <a:effectLst>
            <a:outerShdw blurRad="50800" dist="38100" dir="6360000" algn="tl" rotWithShape="0">
              <a:schemeClr val="tx1">
                <a:alpha val="1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ED2B85"/>
              </a:solidFill>
            </a:endParaRPr>
          </a:p>
        </p:txBody>
      </p:sp>
      <p:sp>
        <p:nvSpPr>
          <p:cNvPr id="7" name="Rectangle 6"/>
          <p:cNvSpPr/>
          <p:nvPr userDrawn="1"/>
        </p:nvSpPr>
        <p:spPr>
          <a:xfrm>
            <a:off x="0" y="0"/>
            <a:ext cx="870583" cy="716909"/>
          </a:xfrm>
          <a:prstGeom prst="rect">
            <a:avLst/>
          </a:prstGeom>
          <a:solidFill>
            <a:srgbClr val="9E1F6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9E1F62"/>
              </a:solidFill>
            </a:endParaRPr>
          </a:p>
        </p:txBody>
      </p:sp>
      <p:sp>
        <p:nvSpPr>
          <p:cNvPr id="6" name="TextBox 5"/>
          <p:cNvSpPr txBox="1"/>
          <p:nvPr userDrawn="1"/>
        </p:nvSpPr>
        <p:spPr>
          <a:xfrm>
            <a:off x="207616" y="0"/>
            <a:ext cx="6524885" cy="307777"/>
          </a:xfrm>
          <a:prstGeom prst="rect">
            <a:avLst/>
          </a:prstGeom>
          <a:noFill/>
        </p:spPr>
        <p:txBody>
          <a:bodyPr wrap="square" rtlCol="0">
            <a:spAutoFit/>
          </a:bodyPr>
          <a:lstStyle/>
          <a:p>
            <a:r>
              <a:rPr lang="en-US" sz="1400" b="1" i="0" dirty="0" err="1">
                <a:solidFill>
                  <a:schemeClr val="bg1"/>
                </a:solidFill>
                <a:latin typeface="Verdana"/>
                <a:cs typeface="Verdana"/>
              </a:rPr>
              <a:t>TPSD</a:t>
            </a:r>
            <a:r>
              <a:rPr lang="en-US" sz="1400" b="1" i="0" dirty="0">
                <a:solidFill>
                  <a:srgbClr val="9E1F62"/>
                </a:solidFill>
                <a:latin typeface="Verdana"/>
                <a:cs typeface="Verdana"/>
              </a:rPr>
              <a:t> </a:t>
            </a:r>
            <a:r>
              <a:rPr lang="en-US" sz="1400" b="1" i="0" dirty="0">
                <a:solidFill>
                  <a:srgbClr val="EBA1C9"/>
                </a:solidFill>
                <a:latin typeface="Verdana"/>
                <a:cs typeface="Verdana"/>
              </a:rPr>
              <a:t>TRAINING – </a:t>
            </a:r>
            <a:r>
              <a:rPr lang="en-US" sz="1400" b="1" i="0" dirty="0">
                <a:solidFill>
                  <a:srgbClr val="9E1F62"/>
                </a:solidFill>
                <a:latin typeface="Verdana"/>
                <a:cs typeface="Verdana"/>
              </a:rPr>
              <a:t>An Integrated Approach – the </a:t>
            </a:r>
            <a:r>
              <a:rPr lang="en-US" sz="1400" b="1" i="0" dirty="0" err="1">
                <a:solidFill>
                  <a:srgbClr val="9E1F62"/>
                </a:solidFill>
                <a:latin typeface="Verdana"/>
                <a:cs typeface="Verdana"/>
              </a:rPr>
              <a:t>EIP</a:t>
            </a:r>
            <a:endParaRPr lang="en-US" sz="1400" b="1" i="0" dirty="0">
              <a:solidFill>
                <a:srgbClr val="EBA1C9"/>
              </a:solidFill>
              <a:latin typeface="Verdana"/>
              <a:cs typeface="Verdana"/>
            </a:endParaRPr>
          </a:p>
        </p:txBody>
      </p:sp>
    </p:spTree>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724" r:id="rId12"/>
    <p:sldLayoutId id="2147483725" r:id="rId13"/>
    <p:sldLayoutId id="2147483727" r:id="rId14"/>
    <p:sldLayoutId id="2147483728" r:id="rId15"/>
    <p:sldLayoutId id="2147483757" r:id="rId16"/>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0" indent="0" algn="l" defTabSz="457200" rtl="0" eaLnBrk="1" latinLnBrk="0" hangingPunct="1">
        <a:spcBef>
          <a:spcPct val="20000"/>
        </a:spcBef>
        <a:buFont typeface="Arial"/>
        <a:buNone/>
        <a:defRPr sz="3200" b="0" i="0" kern="1200">
          <a:solidFill>
            <a:srgbClr val="9E1F62"/>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nl-BE"/>
              <a:t>Cliquez et modifiez le titre</a:t>
            </a:r>
            <a:endParaRPr lang="fr-FR"/>
          </a:p>
        </p:txBody>
      </p:sp>
      <p:sp>
        <p:nvSpPr>
          <p:cNvPr id="3" name="Espace réservé du texte 2"/>
          <p:cNvSpPr>
            <a:spLocks noGrp="1"/>
          </p:cNvSpPr>
          <p:nvPr>
            <p:ph type="body" idx="1"/>
          </p:nvPr>
        </p:nvSpPr>
        <p:spPr>
          <a:xfrm>
            <a:off x="609600" y="1600200"/>
            <a:ext cx="10972800" cy="4525963"/>
          </a:xfrm>
          <a:prstGeom prst="rect">
            <a:avLst/>
          </a:prstGeom>
        </p:spPr>
        <p:txBody>
          <a:bodyPr vert="horz" lIns="91440" tIns="45720" rIns="91440" bIns="45720" rtlCol="0">
            <a:normAutofit/>
          </a:bodyPr>
          <a:lstStyle/>
          <a:p>
            <a:pPr lvl="0"/>
            <a:r>
              <a:rPr lang="nl-BE"/>
              <a:t>Cliquez pour modifier les styles du texte du masque</a:t>
            </a:r>
          </a:p>
          <a:p>
            <a:pPr lvl="1"/>
            <a:r>
              <a:rPr lang="nl-BE"/>
              <a:t>Deuxième niveau</a:t>
            </a:r>
          </a:p>
          <a:p>
            <a:pPr lvl="2"/>
            <a:r>
              <a:rPr lang="nl-BE"/>
              <a:t>Troisième niveau</a:t>
            </a:r>
          </a:p>
          <a:p>
            <a:pPr lvl="3"/>
            <a:r>
              <a:rPr lang="nl-BE"/>
              <a:t>Quatrième niveau</a:t>
            </a:r>
          </a:p>
          <a:p>
            <a:pPr lvl="4"/>
            <a:r>
              <a:rPr lang="nl-BE"/>
              <a:t>Cinquième niveau</a:t>
            </a:r>
            <a:endParaRPr lang="fr-FR"/>
          </a:p>
        </p:txBody>
      </p:sp>
      <p:sp>
        <p:nvSpPr>
          <p:cNvPr id="4" name="Espace réservé de la date 3"/>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2A6977-D1DF-7445-8BB9-773EA5901AFE}" type="datetimeFigureOut">
              <a:rPr lang="fr-FR" smtClean="0"/>
              <a:pPr/>
              <a:t>09/10/2018</a:t>
            </a:fld>
            <a:endParaRPr lang="fr-FR"/>
          </a:p>
        </p:txBody>
      </p:sp>
      <p:sp>
        <p:nvSpPr>
          <p:cNvPr id="5" name="Espace réservé du pied de page 4"/>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8737600" y="6356350"/>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CCA0F8-54CB-A74C-BD7C-7C612BD1CD48}" type="slidenum">
              <a:rPr lang="fr-FR" smtClean="0"/>
              <a:pPr/>
              <a:t>‹#›</a:t>
            </a:fld>
            <a:endParaRPr lang="fr-FR"/>
          </a:p>
        </p:txBody>
      </p:sp>
    </p:spTree>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nl-BE"/>
              <a:t>Cliquez et modifiez le titre</a:t>
            </a:r>
            <a:endParaRPr lang="fr-FR"/>
          </a:p>
        </p:txBody>
      </p:sp>
      <p:sp>
        <p:nvSpPr>
          <p:cNvPr id="3" name="Espace réservé du texte 2"/>
          <p:cNvSpPr>
            <a:spLocks noGrp="1"/>
          </p:cNvSpPr>
          <p:nvPr>
            <p:ph type="body" idx="1"/>
          </p:nvPr>
        </p:nvSpPr>
        <p:spPr>
          <a:xfrm>
            <a:off x="609600" y="1600200"/>
            <a:ext cx="10972800" cy="4525963"/>
          </a:xfrm>
          <a:prstGeom prst="rect">
            <a:avLst/>
          </a:prstGeom>
        </p:spPr>
        <p:txBody>
          <a:bodyPr vert="horz" lIns="91440" tIns="45720" rIns="91440" bIns="45720" rtlCol="0">
            <a:normAutofit/>
          </a:bodyPr>
          <a:lstStyle/>
          <a:p>
            <a:pPr lvl="0"/>
            <a:r>
              <a:rPr lang="nl-BE"/>
              <a:t>Cliquez pour modifier les styles du texte du masque</a:t>
            </a:r>
          </a:p>
          <a:p>
            <a:pPr lvl="1"/>
            <a:r>
              <a:rPr lang="nl-BE"/>
              <a:t>Deuxième niveau</a:t>
            </a:r>
          </a:p>
          <a:p>
            <a:pPr lvl="2"/>
            <a:r>
              <a:rPr lang="nl-BE"/>
              <a:t>Troisième niveau</a:t>
            </a:r>
          </a:p>
          <a:p>
            <a:pPr lvl="3"/>
            <a:r>
              <a:rPr lang="nl-BE"/>
              <a:t>Quatrième niveau</a:t>
            </a:r>
          </a:p>
          <a:p>
            <a:pPr lvl="4"/>
            <a:r>
              <a:rPr lang="nl-BE"/>
              <a:t>Cinquième niveau</a:t>
            </a:r>
            <a:endParaRPr lang="fr-FR"/>
          </a:p>
        </p:txBody>
      </p:sp>
      <p:sp>
        <p:nvSpPr>
          <p:cNvPr id="4" name="Espace réservé de la date 3"/>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2A6977-D1DF-7445-8BB9-773EA5901AFE}" type="datetimeFigureOut">
              <a:rPr lang="fr-FR" smtClean="0">
                <a:solidFill>
                  <a:prstClr val="black">
                    <a:tint val="75000"/>
                  </a:prstClr>
                </a:solidFill>
                <a:latin typeface="Calibri"/>
              </a:rPr>
              <a:pPr/>
              <a:t>09/10/2018</a:t>
            </a:fld>
            <a:endParaRPr lang="fr-FR">
              <a:solidFill>
                <a:prstClr val="black">
                  <a:tint val="75000"/>
                </a:prstClr>
              </a:solidFill>
              <a:latin typeface="Calibri"/>
            </a:endParaRPr>
          </a:p>
        </p:txBody>
      </p:sp>
      <p:sp>
        <p:nvSpPr>
          <p:cNvPr id="5" name="Espace réservé du pied de page 4"/>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solidFill>
                <a:prstClr val="black">
                  <a:tint val="75000"/>
                </a:prstClr>
              </a:solidFill>
              <a:latin typeface="Calibri"/>
            </a:endParaRPr>
          </a:p>
        </p:txBody>
      </p:sp>
      <p:sp>
        <p:nvSpPr>
          <p:cNvPr id="6" name="Espace réservé du numéro de diapositive 5"/>
          <p:cNvSpPr>
            <a:spLocks noGrp="1"/>
          </p:cNvSpPr>
          <p:nvPr>
            <p:ph type="sldNum" sz="quarter" idx="4"/>
          </p:nvPr>
        </p:nvSpPr>
        <p:spPr>
          <a:xfrm>
            <a:off x="8737600" y="6356350"/>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CCA0F8-54CB-A74C-BD7C-7C612BD1CD48}" type="slidenum">
              <a:rPr lang="fr-FR" smtClean="0">
                <a:solidFill>
                  <a:prstClr val="black">
                    <a:tint val="75000"/>
                  </a:prstClr>
                </a:solidFill>
                <a:latin typeface="Calibri"/>
              </a:rPr>
              <a:pPr/>
              <a:t>‹#›</a:t>
            </a:fld>
            <a:endParaRPr lang="fr-FR">
              <a:solidFill>
                <a:prstClr val="black">
                  <a:tint val="75000"/>
                </a:prstClr>
              </a:solidFill>
              <a:latin typeface="Calibri"/>
            </a:endParaRPr>
          </a:p>
        </p:txBody>
      </p:sp>
    </p:spTree>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nl-BE"/>
              <a:t>Cliquez et modifiez le titre</a:t>
            </a:r>
            <a:endParaRPr lang="fr-FR"/>
          </a:p>
        </p:txBody>
      </p:sp>
      <p:sp>
        <p:nvSpPr>
          <p:cNvPr id="3" name="Espace réservé du texte 2"/>
          <p:cNvSpPr>
            <a:spLocks noGrp="1"/>
          </p:cNvSpPr>
          <p:nvPr>
            <p:ph type="body" idx="1"/>
          </p:nvPr>
        </p:nvSpPr>
        <p:spPr>
          <a:xfrm>
            <a:off x="609600" y="1600200"/>
            <a:ext cx="10972800" cy="4525963"/>
          </a:xfrm>
          <a:prstGeom prst="rect">
            <a:avLst/>
          </a:prstGeom>
        </p:spPr>
        <p:txBody>
          <a:bodyPr vert="horz" lIns="91440" tIns="45720" rIns="91440" bIns="45720" rtlCol="0">
            <a:normAutofit/>
          </a:bodyPr>
          <a:lstStyle/>
          <a:p>
            <a:pPr lvl="0"/>
            <a:r>
              <a:rPr lang="nl-BE"/>
              <a:t>Cliquez pour modifier les styles du texte du masque</a:t>
            </a:r>
          </a:p>
          <a:p>
            <a:pPr lvl="1"/>
            <a:r>
              <a:rPr lang="nl-BE"/>
              <a:t>Deuxième niveau</a:t>
            </a:r>
          </a:p>
          <a:p>
            <a:pPr lvl="2"/>
            <a:r>
              <a:rPr lang="nl-BE"/>
              <a:t>Troisième niveau</a:t>
            </a:r>
          </a:p>
          <a:p>
            <a:pPr lvl="3"/>
            <a:r>
              <a:rPr lang="nl-BE"/>
              <a:t>Quatrième niveau</a:t>
            </a:r>
          </a:p>
          <a:p>
            <a:pPr lvl="4"/>
            <a:r>
              <a:rPr lang="nl-BE"/>
              <a:t>Cinquième niveau</a:t>
            </a:r>
            <a:endParaRPr lang="fr-FR"/>
          </a:p>
        </p:txBody>
      </p:sp>
      <p:sp>
        <p:nvSpPr>
          <p:cNvPr id="4" name="Espace réservé de la date 3"/>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2A6977-D1DF-7445-8BB9-773EA5901AFE}" type="datetimeFigureOut">
              <a:rPr lang="fr-FR" smtClean="0">
                <a:solidFill>
                  <a:prstClr val="black">
                    <a:tint val="75000"/>
                  </a:prstClr>
                </a:solidFill>
                <a:latin typeface="Calibri"/>
              </a:rPr>
              <a:pPr/>
              <a:t>09/10/2018</a:t>
            </a:fld>
            <a:endParaRPr lang="fr-FR">
              <a:solidFill>
                <a:prstClr val="black">
                  <a:tint val="75000"/>
                </a:prstClr>
              </a:solidFill>
              <a:latin typeface="Calibri"/>
            </a:endParaRPr>
          </a:p>
        </p:txBody>
      </p:sp>
      <p:sp>
        <p:nvSpPr>
          <p:cNvPr id="5" name="Espace réservé du pied de page 4"/>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solidFill>
                <a:prstClr val="black">
                  <a:tint val="75000"/>
                </a:prstClr>
              </a:solidFill>
              <a:latin typeface="Calibri"/>
            </a:endParaRPr>
          </a:p>
        </p:txBody>
      </p:sp>
      <p:sp>
        <p:nvSpPr>
          <p:cNvPr id="6" name="Espace réservé du numéro de diapositive 5"/>
          <p:cNvSpPr>
            <a:spLocks noGrp="1"/>
          </p:cNvSpPr>
          <p:nvPr>
            <p:ph type="sldNum" sz="quarter" idx="4"/>
          </p:nvPr>
        </p:nvSpPr>
        <p:spPr>
          <a:xfrm>
            <a:off x="8737600" y="6356350"/>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CCA0F8-54CB-A74C-BD7C-7C612BD1CD48}" type="slidenum">
              <a:rPr lang="fr-FR" smtClean="0">
                <a:solidFill>
                  <a:prstClr val="black">
                    <a:tint val="75000"/>
                  </a:prstClr>
                </a:solidFill>
                <a:latin typeface="Calibri"/>
              </a:rPr>
              <a:pPr/>
              <a:t>‹#›</a:t>
            </a:fld>
            <a:endParaRPr lang="fr-FR">
              <a:solidFill>
                <a:prstClr val="black">
                  <a:tint val="75000"/>
                </a:prstClr>
              </a:solidFill>
              <a:latin typeface="Calibri"/>
            </a:endParaRPr>
          </a:p>
        </p:txBody>
      </p:sp>
    </p:spTree>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A0327F74-ECB9-4952-9FE8-ED857A10844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2197" y="989013"/>
            <a:ext cx="12225131" cy="8150087"/>
          </a:xfrm>
          <a:prstGeom prst="rect">
            <a:avLst/>
          </a:prstGeom>
        </p:spPr>
      </p:pic>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050">
                <a:solidFill>
                  <a:schemeClr val="tx1"/>
                </a:solidFill>
                <a:latin typeface="Arial" charset="0"/>
                <a:ea typeface="+mn-ea"/>
                <a:cs typeface="+mn-cs"/>
              </a:defRPr>
            </a:lvl1pPr>
          </a:lstStyle>
          <a:p>
            <a:pPr>
              <a:defRPr/>
            </a:pPr>
            <a:endParaRPr lang="en-GB" altLang="en-US" kern="0"/>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050">
                <a:solidFill>
                  <a:schemeClr val="tx1"/>
                </a:solidFill>
                <a:latin typeface="Arial" charset="0"/>
                <a:ea typeface="+mn-ea"/>
                <a:cs typeface="+mn-cs"/>
              </a:defRPr>
            </a:lvl1pPr>
          </a:lstStyle>
          <a:p>
            <a:pPr>
              <a:defRPr/>
            </a:pPr>
            <a:endParaRPr lang="en-GB" altLang="en-US" kern="0"/>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050" smtClean="0">
                <a:solidFill>
                  <a:schemeClr val="tx1"/>
                </a:solidFill>
                <a:latin typeface="Arial" panose="020B0604020202020204" pitchFamily="34" charset="0"/>
              </a:defRPr>
            </a:lvl1pPr>
          </a:lstStyle>
          <a:p>
            <a:pPr>
              <a:defRPr/>
            </a:pPr>
            <a:fld id="{1370D25D-B8BC-4617-9B28-6DA15E3600EB}" type="slidenum">
              <a:rPr lang="en-GB" altLang="en-US" kern="0" smtClean="0"/>
              <a:pPr>
                <a:defRPr/>
              </a:pPr>
              <a:t>‹#›</a:t>
            </a:fld>
            <a:endParaRPr lang="en-GB" altLang="en-US" kern="0"/>
          </a:p>
        </p:txBody>
      </p:sp>
      <p:sp>
        <p:nvSpPr>
          <p:cNvPr id="10" name="Rectangle 9"/>
          <p:cNvSpPr/>
          <p:nvPr userDrawn="1"/>
        </p:nvSpPr>
        <p:spPr>
          <a:xfrm flipV="1">
            <a:off x="5801615" y="6667920"/>
            <a:ext cx="612000" cy="190080"/>
          </a:xfrm>
          <a:prstGeom prst="rect">
            <a:avLst/>
          </a:prstGeom>
          <a:solidFill>
            <a:srgbClr val="9E1F6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GB" sz="1800" b="0"/>
          </a:p>
        </p:txBody>
      </p:sp>
      <p:sp>
        <p:nvSpPr>
          <p:cNvPr id="11" name="Rectangle 10"/>
          <p:cNvSpPr/>
          <p:nvPr userDrawn="1"/>
        </p:nvSpPr>
        <p:spPr>
          <a:xfrm>
            <a:off x="0" y="0"/>
            <a:ext cx="12192000" cy="989013"/>
          </a:xfrm>
          <a:prstGeom prst="rect">
            <a:avLst/>
          </a:prstGeom>
          <a:solidFill>
            <a:srgbClr val="9E1F62"/>
          </a:solidFill>
          <a:ln w="3175">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dirty="0">
              <a:solidFill>
                <a:srgbClr val="9E1F62"/>
              </a:solidFill>
            </a:endParaRPr>
          </a:p>
        </p:txBody>
      </p:sp>
      <p:pic>
        <p:nvPicPr>
          <p:cNvPr id="12" name="Picture 2" descr="C:\DOCUME~1\lenain\LOCALS~1\Temp\7zEB0.tmp\LOGO-CE for Devco EN Negative.png"/>
          <p:cNvPicPr>
            <a:picLocks noChangeAspect="1" noChangeArrowheads="1"/>
          </p:cNvPicPr>
          <p:nvPr userDrawn="1"/>
        </p:nvPicPr>
        <p:blipFill>
          <a:blip r:embed="rId14" cstate="print"/>
          <a:srcRect b="24780"/>
          <a:stretch>
            <a:fillRect/>
          </a:stretch>
        </p:blipFill>
        <p:spPr bwMode="auto">
          <a:xfrm>
            <a:off x="5301215" y="306000"/>
            <a:ext cx="1620466" cy="939673"/>
          </a:xfrm>
          <a:prstGeom prst="rect">
            <a:avLst/>
          </a:prstGeom>
          <a:noFill/>
        </p:spPr>
      </p:pic>
      <p:sp>
        <p:nvSpPr>
          <p:cNvPr id="13" name="Rectangle 12"/>
          <p:cNvSpPr/>
          <p:nvPr userDrawn="1"/>
        </p:nvSpPr>
        <p:spPr>
          <a:xfrm>
            <a:off x="5810165" y="1241425"/>
            <a:ext cx="604800" cy="36000"/>
          </a:xfrm>
          <a:prstGeom prst="rect">
            <a:avLst/>
          </a:prstGeom>
          <a:solidFill>
            <a:srgbClr val="9E1F62"/>
          </a:solidFill>
          <a:ln w="0" cap="flat" cmpd="sng" algn="ctr">
            <a:solidFill>
              <a:schemeClr val="bg1"/>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GB" sz="1800" b="0"/>
          </a:p>
        </p:txBody>
      </p:sp>
    </p:spTree>
    <p:extLst>
      <p:ext uri="{BB962C8B-B14F-4D97-AF65-F5344CB8AC3E}">
        <p14:creationId xmlns:p14="http://schemas.microsoft.com/office/powerpoint/2010/main" val="2954808392"/>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Lst>
  <p:txStyles>
    <p:titleStyle>
      <a:lvl1pPr marL="269081" indent="-269081" algn="l" rtl="0" eaLnBrk="0" fontAlgn="base" hangingPunct="0">
        <a:spcBef>
          <a:spcPct val="0"/>
        </a:spcBef>
        <a:spcAft>
          <a:spcPct val="0"/>
        </a:spcAft>
        <a:defRPr sz="2250" b="1">
          <a:solidFill>
            <a:srgbClr val="0F5494"/>
          </a:solidFill>
          <a:latin typeface="+mj-lt"/>
          <a:ea typeface="ＭＳ Ｐゴシック" charset="0"/>
          <a:cs typeface="ＭＳ Ｐゴシック" charset="0"/>
        </a:defRPr>
      </a:lvl1pPr>
      <a:lvl2pPr marL="269081" indent="-269081" algn="l" rtl="0" eaLnBrk="0" fontAlgn="base" hangingPunct="0">
        <a:spcBef>
          <a:spcPct val="0"/>
        </a:spcBef>
        <a:spcAft>
          <a:spcPct val="0"/>
        </a:spcAft>
        <a:defRPr sz="2250" b="1">
          <a:solidFill>
            <a:srgbClr val="0F5494"/>
          </a:solidFill>
          <a:latin typeface="Verdana" pitchFamily="34" charset="0"/>
          <a:ea typeface="ＭＳ Ｐゴシック" charset="0"/>
          <a:cs typeface="ＭＳ Ｐゴシック" charset="0"/>
        </a:defRPr>
      </a:lvl2pPr>
      <a:lvl3pPr marL="269081" indent="-269081" algn="l" rtl="0" eaLnBrk="0" fontAlgn="base" hangingPunct="0">
        <a:spcBef>
          <a:spcPct val="0"/>
        </a:spcBef>
        <a:spcAft>
          <a:spcPct val="0"/>
        </a:spcAft>
        <a:defRPr sz="2250" b="1">
          <a:solidFill>
            <a:srgbClr val="0F5494"/>
          </a:solidFill>
          <a:latin typeface="Verdana" pitchFamily="34" charset="0"/>
          <a:ea typeface="ＭＳ Ｐゴシック" charset="0"/>
          <a:cs typeface="ＭＳ Ｐゴシック" charset="0"/>
        </a:defRPr>
      </a:lvl3pPr>
      <a:lvl4pPr marL="269081" indent="-269081" algn="l" rtl="0" eaLnBrk="0" fontAlgn="base" hangingPunct="0">
        <a:spcBef>
          <a:spcPct val="0"/>
        </a:spcBef>
        <a:spcAft>
          <a:spcPct val="0"/>
        </a:spcAft>
        <a:defRPr sz="2250" b="1">
          <a:solidFill>
            <a:srgbClr val="0F5494"/>
          </a:solidFill>
          <a:latin typeface="Verdana" pitchFamily="34" charset="0"/>
          <a:ea typeface="ＭＳ Ｐゴシック" charset="0"/>
          <a:cs typeface="ＭＳ Ｐゴシック" charset="0"/>
        </a:defRPr>
      </a:lvl4pPr>
      <a:lvl5pPr marL="269081" indent="-269081" algn="l" rtl="0" eaLnBrk="0" fontAlgn="base" hangingPunct="0">
        <a:spcBef>
          <a:spcPct val="0"/>
        </a:spcBef>
        <a:spcAft>
          <a:spcPct val="0"/>
        </a:spcAft>
        <a:defRPr sz="2250" b="1">
          <a:solidFill>
            <a:srgbClr val="0F5494"/>
          </a:solidFill>
          <a:latin typeface="Verdana" pitchFamily="34" charset="0"/>
          <a:ea typeface="ＭＳ Ｐゴシック" charset="0"/>
          <a:cs typeface="ＭＳ Ｐゴシック" charset="0"/>
        </a:defRPr>
      </a:lvl5pPr>
      <a:lvl6pPr marL="611981" algn="l" rtl="0" eaLnBrk="1" fontAlgn="base" hangingPunct="1">
        <a:spcBef>
          <a:spcPct val="0"/>
        </a:spcBef>
        <a:spcAft>
          <a:spcPct val="0"/>
        </a:spcAft>
        <a:defRPr sz="2250" b="1">
          <a:solidFill>
            <a:srgbClr val="0F5494"/>
          </a:solidFill>
          <a:latin typeface="Verdana" pitchFamily="34" charset="0"/>
        </a:defRPr>
      </a:lvl6pPr>
      <a:lvl7pPr marL="954881" algn="l" rtl="0" eaLnBrk="1" fontAlgn="base" hangingPunct="1">
        <a:spcBef>
          <a:spcPct val="0"/>
        </a:spcBef>
        <a:spcAft>
          <a:spcPct val="0"/>
        </a:spcAft>
        <a:defRPr sz="2250" b="1">
          <a:solidFill>
            <a:srgbClr val="0F5494"/>
          </a:solidFill>
          <a:latin typeface="Verdana" pitchFamily="34" charset="0"/>
        </a:defRPr>
      </a:lvl7pPr>
      <a:lvl8pPr marL="1297781" algn="l" rtl="0" eaLnBrk="1" fontAlgn="base" hangingPunct="1">
        <a:spcBef>
          <a:spcPct val="0"/>
        </a:spcBef>
        <a:spcAft>
          <a:spcPct val="0"/>
        </a:spcAft>
        <a:defRPr sz="2250" b="1">
          <a:solidFill>
            <a:srgbClr val="0F5494"/>
          </a:solidFill>
          <a:latin typeface="Verdana" pitchFamily="34" charset="0"/>
        </a:defRPr>
      </a:lvl8pPr>
      <a:lvl9pPr marL="1640681" algn="l" rtl="0" eaLnBrk="1" fontAlgn="base" hangingPunct="1">
        <a:spcBef>
          <a:spcPct val="0"/>
        </a:spcBef>
        <a:spcAft>
          <a:spcPct val="0"/>
        </a:spcAft>
        <a:defRPr sz="2250" b="1">
          <a:solidFill>
            <a:srgbClr val="0F5494"/>
          </a:solidFill>
          <a:latin typeface="Verdana" pitchFamily="34" charset="0"/>
        </a:defRPr>
      </a:lvl9pPr>
    </p:titleStyle>
    <p:bodyStyle>
      <a:lvl1pPr marL="257175" indent="-257175" algn="l" rtl="0" eaLnBrk="0" fontAlgn="base" hangingPunct="0">
        <a:spcBef>
          <a:spcPct val="20000"/>
        </a:spcBef>
        <a:spcAft>
          <a:spcPct val="0"/>
        </a:spcAft>
        <a:buClr>
          <a:schemeClr val="bg1"/>
        </a:buClr>
        <a:buChar char="•"/>
        <a:defRPr sz="1800" i="1">
          <a:solidFill>
            <a:srgbClr val="0F5494"/>
          </a:solidFill>
          <a:latin typeface="+mn-lt"/>
          <a:ea typeface="ＭＳ Ｐゴシック" charset="0"/>
          <a:cs typeface="ＭＳ Ｐゴシック" charset="0"/>
        </a:defRPr>
      </a:lvl1pPr>
      <a:lvl2pPr marL="557213" indent="-214313" algn="l" rtl="0" eaLnBrk="0" fontAlgn="base" hangingPunct="0">
        <a:spcBef>
          <a:spcPct val="20000"/>
        </a:spcBef>
        <a:spcAft>
          <a:spcPct val="0"/>
        </a:spcAft>
        <a:buClr>
          <a:srgbClr val="009FBA"/>
        </a:buClr>
        <a:buChar char="•"/>
        <a:defRPr sz="1500" b="1">
          <a:solidFill>
            <a:srgbClr val="0F5494"/>
          </a:solidFill>
          <a:latin typeface="+mn-lt"/>
          <a:ea typeface="ＭＳ Ｐゴシック" charset="0"/>
        </a:defRPr>
      </a:lvl2pPr>
      <a:lvl3pPr marL="857250" indent="-171450" algn="l" rtl="0" eaLnBrk="0" fontAlgn="base" hangingPunct="0">
        <a:spcBef>
          <a:spcPct val="20000"/>
        </a:spcBef>
        <a:spcAft>
          <a:spcPct val="0"/>
        </a:spcAft>
        <a:defRPr sz="1050">
          <a:solidFill>
            <a:srgbClr val="0F5494"/>
          </a:solidFill>
          <a:latin typeface="+mn-lt"/>
          <a:ea typeface="ＭＳ Ｐゴシック" charset="0"/>
        </a:defRPr>
      </a:lvl3pPr>
      <a:lvl4pPr marL="1200150" indent="-171450" algn="l" rtl="0" eaLnBrk="0" fontAlgn="base" hangingPunct="0">
        <a:spcBef>
          <a:spcPct val="20000"/>
        </a:spcBef>
        <a:spcAft>
          <a:spcPct val="0"/>
        </a:spcAft>
        <a:buChar char="–"/>
        <a:defRPr sz="1500">
          <a:solidFill>
            <a:schemeClr val="tx1"/>
          </a:solidFill>
          <a:latin typeface="Arial" charset="0"/>
          <a:ea typeface="ＭＳ Ｐゴシック" charset="0"/>
        </a:defRPr>
      </a:lvl4pPr>
      <a:lvl5pPr marL="1543050" indent="-171450" algn="l" rtl="0" eaLnBrk="0" fontAlgn="base" hangingPunct="0">
        <a:spcBef>
          <a:spcPct val="20000"/>
        </a:spcBef>
        <a:spcAft>
          <a:spcPct val="0"/>
        </a:spcAft>
        <a:buChar char="»"/>
        <a:defRPr sz="1500">
          <a:solidFill>
            <a:schemeClr val="tx1"/>
          </a:solidFill>
          <a:latin typeface="Arial" charset="0"/>
          <a:ea typeface="ＭＳ Ｐゴシック" charset="0"/>
        </a:defRPr>
      </a:lvl5pPr>
      <a:lvl6pPr marL="1885950" indent="-171450" algn="l" rtl="0" eaLnBrk="1" fontAlgn="base" hangingPunct="1">
        <a:spcBef>
          <a:spcPct val="20000"/>
        </a:spcBef>
        <a:spcAft>
          <a:spcPct val="0"/>
        </a:spcAft>
        <a:buChar char="»"/>
        <a:defRPr sz="1500">
          <a:solidFill>
            <a:schemeClr val="tx1"/>
          </a:solidFill>
          <a:latin typeface="Arial" charset="0"/>
        </a:defRPr>
      </a:lvl6pPr>
      <a:lvl7pPr marL="2228850" indent="-171450" algn="l" rtl="0" eaLnBrk="1" fontAlgn="base" hangingPunct="1">
        <a:spcBef>
          <a:spcPct val="20000"/>
        </a:spcBef>
        <a:spcAft>
          <a:spcPct val="0"/>
        </a:spcAft>
        <a:buChar char="»"/>
        <a:defRPr sz="1500">
          <a:solidFill>
            <a:schemeClr val="tx1"/>
          </a:solidFill>
          <a:latin typeface="Arial" charset="0"/>
        </a:defRPr>
      </a:lvl7pPr>
      <a:lvl8pPr marL="2571750" indent="-171450" algn="l" rtl="0" eaLnBrk="1" fontAlgn="base" hangingPunct="1">
        <a:spcBef>
          <a:spcPct val="20000"/>
        </a:spcBef>
        <a:spcAft>
          <a:spcPct val="0"/>
        </a:spcAft>
        <a:buChar char="»"/>
        <a:defRPr sz="1500">
          <a:solidFill>
            <a:schemeClr val="tx1"/>
          </a:solidFill>
          <a:latin typeface="Arial" charset="0"/>
        </a:defRPr>
      </a:lvl8pPr>
      <a:lvl9pPr marL="2914650" indent="-171450" algn="l" rtl="0" eaLnBrk="1" fontAlgn="base" hangingPunct="1">
        <a:spcBef>
          <a:spcPct val="20000"/>
        </a:spcBef>
        <a:spcAft>
          <a:spcPct val="0"/>
        </a:spcAft>
        <a:buChar char="»"/>
        <a:defRPr sz="1500">
          <a:solidFill>
            <a:schemeClr val="tx1"/>
          </a:solidFill>
          <a:latin typeface="Arial" charset="0"/>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Espace réservé du texte 2"/>
          <p:cNvSpPr>
            <a:spLocks noGrp="1"/>
          </p:cNvSpPr>
          <p:nvPr>
            <p:ph type="body" idx="1"/>
          </p:nvPr>
        </p:nvSpPr>
        <p:spPr>
          <a:xfrm>
            <a:off x="609600" y="1600201"/>
            <a:ext cx="10972800" cy="4051300"/>
          </a:xfrm>
          <a:prstGeom prst="rect">
            <a:avLst/>
          </a:prstGeom>
        </p:spPr>
        <p:txBody>
          <a:bodyPr vert="horz" lIns="91440" tIns="45720" rIns="91440" bIns="45720" rtlCol="0">
            <a:normAutofit/>
          </a:bodyPr>
          <a:lstStyle/>
          <a:p>
            <a:r>
              <a:rPr lang="en-GB" sz="3200" dirty="0">
                <a:solidFill>
                  <a:srgbClr val="ED2B7B"/>
                </a:solidFill>
                <a:latin typeface="Verdana"/>
                <a:cs typeface="Verdana"/>
              </a:rPr>
              <a:t>Header 1</a:t>
            </a:r>
          </a:p>
          <a:p>
            <a:r>
              <a:rPr lang="en-GB" sz="2200" b="1" dirty="0">
                <a:solidFill>
                  <a:srgbClr val="9E1F7B"/>
                </a:solidFill>
                <a:latin typeface="Verdana"/>
                <a:cs typeface="Verdana"/>
              </a:rPr>
              <a:t>Header 2</a:t>
            </a:r>
          </a:p>
          <a:p>
            <a:r>
              <a:rPr lang="en-GB" sz="2200" b="1" dirty="0">
                <a:solidFill>
                  <a:srgbClr val="9E1F7B"/>
                </a:solidFill>
                <a:latin typeface="Verdana"/>
                <a:cs typeface="Verdana"/>
              </a:rPr>
              <a:t>Header 2</a:t>
            </a:r>
          </a:p>
          <a:p>
            <a:r>
              <a:rPr lang="en-GB" sz="2200" b="1" dirty="0">
                <a:solidFill>
                  <a:srgbClr val="9E1F7B"/>
                </a:solidFill>
                <a:latin typeface="Verdana"/>
                <a:cs typeface="Verdana"/>
              </a:rPr>
              <a:t>Body</a:t>
            </a:r>
          </a:p>
          <a:p>
            <a:pPr lvl="4"/>
            <a:endParaRPr lang="fr-FR" dirty="0"/>
          </a:p>
        </p:txBody>
      </p:sp>
      <p:pic>
        <p:nvPicPr>
          <p:cNvPr id="10" name="Picture 9" descr="LOGO CE_horizontal_EN_quadri_LR.png"/>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9885640" y="6121400"/>
            <a:ext cx="2128559" cy="558800"/>
          </a:xfrm>
          <a:prstGeom prst="rect">
            <a:avLst/>
          </a:prstGeom>
        </p:spPr>
      </p:pic>
      <p:sp>
        <p:nvSpPr>
          <p:cNvPr id="5" name="Rectangle 4"/>
          <p:cNvSpPr/>
          <p:nvPr userDrawn="1"/>
        </p:nvSpPr>
        <p:spPr>
          <a:xfrm>
            <a:off x="0" y="0"/>
            <a:ext cx="12192000" cy="716909"/>
          </a:xfrm>
          <a:prstGeom prst="rect">
            <a:avLst/>
          </a:prstGeom>
          <a:solidFill>
            <a:schemeClr val="bg1"/>
          </a:solidFill>
          <a:ln>
            <a:noFill/>
          </a:ln>
          <a:effectLst>
            <a:outerShdw blurRad="50800" dist="38100" dir="6360000" algn="tl" rotWithShape="0">
              <a:schemeClr val="tx1">
                <a:alpha val="1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ED2B85"/>
              </a:solidFill>
            </a:endParaRPr>
          </a:p>
        </p:txBody>
      </p:sp>
      <p:sp>
        <p:nvSpPr>
          <p:cNvPr id="7" name="Rectangle 6"/>
          <p:cNvSpPr/>
          <p:nvPr userDrawn="1"/>
        </p:nvSpPr>
        <p:spPr>
          <a:xfrm>
            <a:off x="0" y="0"/>
            <a:ext cx="870583" cy="716909"/>
          </a:xfrm>
          <a:prstGeom prst="rect">
            <a:avLst/>
          </a:prstGeom>
          <a:solidFill>
            <a:srgbClr val="9E1F6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9E1F62"/>
              </a:solidFill>
            </a:endParaRPr>
          </a:p>
        </p:txBody>
      </p:sp>
      <p:sp>
        <p:nvSpPr>
          <p:cNvPr id="6" name="TextBox 5"/>
          <p:cNvSpPr txBox="1"/>
          <p:nvPr userDrawn="1"/>
        </p:nvSpPr>
        <p:spPr>
          <a:xfrm>
            <a:off x="402689" y="0"/>
            <a:ext cx="1943751" cy="307777"/>
          </a:xfrm>
          <a:prstGeom prst="rect">
            <a:avLst/>
          </a:prstGeom>
          <a:noFill/>
        </p:spPr>
        <p:txBody>
          <a:bodyPr wrap="square" rtlCol="0">
            <a:spAutoFit/>
          </a:bodyPr>
          <a:lstStyle/>
          <a:p>
            <a:r>
              <a:rPr lang="en-US" sz="1400" b="1" i="0" dirty="0">
                <a:solidFill>
                  <a:schemeClr val="bg1"/>
                </a:solidFill>
                <a:latin typeface="Verdana"/>
                <a:cs typeface="Verdana"/>
              </a:rPr>
              <a:t>EIP</a:t>
            </a:r>
            <a:r>
              <a:rPr lang="en-US" sz="1400" b="1" i="0" dirty="0">
                <a:solidFill>
                  <a:srgbClr val="9E1F62"/>
                </a:solidFill>
                <a:latin typeface="Verdana"/>
                <a:cs typeface="Verdana"/>
              </a:rPr>
              <a:t> </a:t>
            </a:r>
            <a:r>
              <a:rPr lang="en-US" sz="1400" b="1" i="0" dirty="0">
                <a:solidFill>
                  <a:srgbClr val="EBA1C9"/>
                </a:solidFill>
                <a:latin typeface="Verdana"/>
                <a:cs typeface="Verdana"/>
              </a:rPr>
              <a:t>TRAINING</a:t>
            </a:r>
          </a:p>
        </p:txBody>
      </p:sp>
    </p:spTree>
    <p:extLst>
      <p:ext uri="{BB962C8B-B14F-4D97-AF65-F5344CB8AC3E}">
        <p14:creationId xmlns:p14="http://schemas.microsoft.com/office/powerpoint/2010/main" val="908344687"/>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 id="2147483753" r:id="rId12"/>
    <p:sldLayoutId id="2147483754" r:id="rId13"/>
    <p:sldLayoutId id="2147483756" r:id="rId14"/>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0" indent="0" algn="l" defTabSz="457200" rtl="0" eaLnBrk="1" latinLnBrk="0" hangingPunct="1">
        <a:spcBef>
          <a:spcPct val="20000"/>
        </a:spcBef>
        <a:buFont typeface="Arial"/>
        <a:buNone/>
        <a:defRPr sz="3200" b="0" i="0" kern="1200">
          <a:solidFill>
            <a:srgbClr val="9E1F62"/>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1.xml"/><Relationship Id="rId1" Type="http://schemas.openxmlformats.org/officeDocument/2006/relationships/slideLayout" Target="../slideLayouts/slideLayout27.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24.xml"/><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4.xml"/><Relationship Id="rId1" Type="http://schemas.openxmlformats.org/officeDocument/2006/relationships/vmlDrawing" Target="../drawings/vmlDrawing1.vml"/><Relationship Id="rId5" Type="http://schemas.openxmlformats.org/officeDocument/2006/relationships/image" Target="../media/image28.png"/><Relationship Id="rId4" Type="http://schemas.openxmlformats.org/officeDocument/2006/relationships/oleObject" Target="../embeddings/oleObject1.bin"/></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27.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5.xml"/></Relationships>
</file>

<file path=ppt/slides/_rels/slide2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9.xml"/><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1.xml"/><Relationship Id="rId1" Type="http://schemas.openxmlformats.org/officeDocument/2006/relationships/slideLayout" Target="../slideLayouts/slideLayout24.xml"/><Relationship Id="rId5" Type="http://schemas.openxmlformats.org/officeDocument/2006/relationships/image" Target="../media/image33.jpeg"/><Relationship Id="rId4" Type="http://schemas.openxmlformats.org/officeDocument/2006/relationships/image" Target="../media/image32.jpe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3.xml"/><Relationship Id="rId1" Type="http://schemas.openxmlformats.org/officeDocument/2006/relationships/slideLayout" Target="../slideLayouts/slideLayout27.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5.xml"/><Relationship Id="rId1" Type="http://schemas.openxmlformats.org/officeDocument/2006/relationships/slideLayout" Target="../slideLayouts/slideLayout27.xml"/><Relationship Id="rId4" Type="http://schemas.openxmlformats.org/officeDocument/2006/relationships/image" Target="../media/image34.png"/></Relationships>
</file>

<file path=ppt/slides/_rels/slide28.xml.rels><?xml version="1.0" encoding="UTF-8" standalone="yes"?>
<Relationships xmlns="http://schemas.openxmlformats.org/package/2006/relationships"><Relationship Id="rId3" Type="http://schemas.openxmlformats.org/officeDocument/2006/relationships/image" Target="../media/image35.jpg"/><Relationship Id="rId7" Type="http://schemas.openxmlformats.org/officeDocument/2006/relationships/image" Target="../media/image39.jpg"/><Relationship Id="rId2" Type="http://schemas.openxmlformats.org/officeDocument/2006/relationships/notesSlide" Target="../notesSlides/notesSlide26.xml"/><Relationship Id="rId1" Type="http://schemas.openxmlformats.org/officeDocument/2006/relationships/slideLayout" Target="../slideLayouts/slideLayout26.xml"/><Relationship Id="rId6" Type="http://schemas.openxmlformats.org/officeDocument/2006/relationships/image" Target="../media/image38.jpg"/><Relationship Id="rId5" Type="http://schemas.openxmlformats.org/officeDocument/2006/relationships/image" Target="../media/image37.jpg"/><Relationship Id="rId4" Type="http://schemas.openxmlformats.org/officeDocument/2006/relationships/image" Target="../media/image36.jpg"/></Relationships>
</file>

<file path=ppt/slides/_rels/slide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7.xml"/><Relationship Id="rId1" Type="http://schemas.openxmlformats.org/officeDocument/2006/relationships/slideLayout" Target="../slideLayouts/slideLayout27.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0.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50.png"/><Relationship Id="rId3" Type="http://schemas.openxmlformats.org/officeDocument/2006/relationships/image" Target="../media/image40.png"/><Relationship Id="rId7" Type="http://schemas.openxmlformats.org/officeDocument/2006/relationships/image" Target="../media/image44.png"/><Relationship Id="rId12" Type="http://schemas.openxmlformats.org/officeDocument/2006/relationships/image" Target="../media/image49.png"/><Relationship Id="rId2" Type="http://schemas.openxmlformats.org/officeDocument/2006/relationships/notesSlide" Target="../notesSlides/notesSlide29.xml"/><Relationship Id="rId1" Type="http://schemas.openxmlformats.org/officeDocument/2006/relationships/slideLayout" Target="../slideLayouts/slideLayout24.xml"/><Relationship Id="rId6" Type="http://schemas.openxmlformats.org/officeDocument/2006/relationships/image" Target="../media/image43.png"/><Relationship Id="rId11" Type="http://schemas.openxmlformats.org/officeDocument/2006/relationships/image" Target="../media/image48.png"/><Relationship Id="rId5" Type="http://schemas.openxmlformats.org/officeDocument/2006/relationships/image" Target="../media/image42.png"/><Relationship Id="rId10" Type="http://schemas.openxmlformats.org/officeDocument/2006/relationships/image" Target="../media/image47.png"/><Relationship Id="rId4" Type="http://schemas.openxmlformats.org/officeDocument/2006/relationships/image" Target="../media/image41.png"/><Relationship Id="rId9" Type="http://schemas.openxmlformats.org/officeDocument/2006/relationships/image" Target="../media/image46.png"/><Relationship Id="rId14" Type="http://schemas.openxmlformats.org/officeDocument/2006/relationships/image" Target="../media/image51.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6.xml"/></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2.xml"/><Relationship Id="rId1" Type="http://schemas.openxmlformats.org/officeDocument/2006/relationships/slideLayout" Target="../slideLayouts/slideLayout2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8.xml"/></Relationships>
</file>

<file path=ppt/slides/_rels/slide37.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18.svg"/><Relationship Id="rId18" Type="http://schemas.openxmlformats.org/officeDocument/2006/relationships/image" Target="../media/image60.png"/><Relationship Id="rId3" Type="http://schemas.openxmlformats.org/officeDocument/2006/relationships/image" Target="../media/image8.svg"/><Relationship Id="rId21" Type="http://schemas.openxmlformats.org/officeDocument/2006/relationships/image" Target="../media/image26.svg"/><Relationship Id="rId7" Type="http://schemas.openxmlformats.org/officeDocument/2006/relationships/image" Target="../media/image12.svg"/><Relationship Id="rId12" Type="http://schemas.openxmlformats.org/officeDocument/2006/relationships/image" Target="../media/image57.png"/><Relationship Id="rId17" Type="http://schemas.openxmlformats.org/officeDocument/2006/relationships/image" Target="../media/image22.svg"/><Relationship Id="rId2" Type="http://schemas.openxmlformats.org/officeDocument/2006/relationships/image" Target="../media/image52.png"/><Relationship Id="rId16" Type="http://schemas.openxmlformats.org/officeDocument/2006/relationships/image" Target="../media/image59.png"/><Relationship Id="rId20" Type="http://schemas.openxmlformats.org/officeDocument/2006/relationships/image" Target="../media/image61.png"/><Relationship Id="rId1" Type="http://schemas.openxmlformats.org/officeDocument/2006/relationships/slideLayout" Target="../slideLayouts/slideLayout28.xml"/><Relationship Id="rId6" Type="http://schemas.openxmlformats.org/officeDocument/2006/relationships/image" Target="../media/image54.png"/><Relationship Id="rId11" Type="http://schemas.openxmlformats.org/officeDocument/2006/relationships/image" Target="../media/image16.svg"/><Relationship Id="rId5" Type="http://schemas.openxmlformats.org/officeDocument/2006/relationships/image" Target="../media/image10.svg"/><Relationship Id="rId15" Type="http://schemas.openxmlformats.org/officeDocument/2006/relationships/image" Target="../media/image20.svg"/><Relationship Id="rId10" Type="http://schemas.openxmlformats.org/officeDocument/2006/relationships/image" Target="../media/image56.png"/><Relationship Id="rId19" Type="http://schemas.openxmlformats.org/officeDocument/2006/relationships/image" Target="../media/image24.svg"/><Relationship Id="rId4" Type="http://schemas.openxmlformats.org/officeDocument/2006/relationships/image" Target="../media/image53.png"/><Relationship Id="rId9" Type="http://schemas.openxmlformats.org/officeDocument/2006/relationships/image" Target="../media/image14.svg"/><Relationship Id="rId14" Type="http://schemas.openxmlformats.org/officeDocument/2006/relationships/image" Target="../media/image58.png"/></Relationships>
</file>

<file path=ppt/slides/_rels/slide3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8.xml"/></Relationships>
</file>

<file path=ppt/slides/_rels/slide3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8.xml"/></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7.xml"/><Relationship Id="rId6" Type="http://schemas.openxmlformats.org/officeDocument/2006/relationships/image" Target="../media/image13.png"/><Relationship Id="rId5" Type="http://schemas.openxmlformats.org/officeDocument/2006/relationships/image" Target="../media/image12.jpeg"/><Relationship Id="rId4" Type="http://schemas.openxmlformats.org/officeDocument/2006/relationships/image" Target="../media/image11.tif"/></Relationships>
</file>

<file path=ppt/slides/_rels/slide4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5.xml"/><Relationship Id="rId1" Type="http://schemas.openxmlformats.org/officeDocument/2006/relationships/slideLayout" Target="../slideLayouts/slideLayout28.xml"/></Relationships>
</file>

<file path=ppt/slides/_rels/slide4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8.xml"/></Relationships>
</file>

<file path=ppt/slides/_rels/slide42.xml.rels><?xml version="1.0" encoding="UTF-8" standalone="yes"?>
<Relationships xmlns="http://schemas.openxmlformats.org/package/2006/relationships"><Relationship Id="rId8" Type="http://schemas.openxmlformats.org/officeDocument/2006/relationships/image" Target="../media/image73.png"/><Relationship Id="rId13" Type="http://schemas.openxmlformats.org/officeDocument/2006/relationships/image" Target="../media/image78.png"/><Relationship Id="rId3" Type="http://schemas.openxmlformats.org/officeDocument/2006/relationships/image" Target="../media/image68.png"/><Relationship Id="rId7" Type="http://schemas.openxmlformats.org/officeDocument/2006/relationships/image" Target="../media/image72.png"/><Relationship Id="rId12" Type="http://schemas.openxmlformats.org/officeDocument/2006/relationships/image" Target="../media/image77.png"/><Relationship Id="rId2" Type="http://schemas.openxmlformats.org/officeDocument/2006/relationships/notesSlide" Target="../notesSlides/notesSlide36.xml"/><Relationship Id="rId1" Type="http://schemas.openxmlformats.org/officeDocument/2006/relationships/slideLayout" Target="../slideLayouts/slideLayout85.xml"/><Relationship Id="rId6" Type="http://schemas.openxmlformats.org/officeDocument/2006/relationships/image" Target="../media/image71.png"/><Relationship Id="rId11" Type="http://schemas.openxmlformats.org/officeDocument/2006/relationships/image" Target="../media/image76.png"/><Relationship Id="rId5" Type="http://schemas.openxmlformats.org/officeDocument/2006/relationships/image" Target="../media/image70.png"/><Relationship Id="rId10" Type="http://schemas.openxmlformats.org/officeDocument/2006/relationships/image" Target="../media/image75.png"/><Relationship Id="rId4" Type="http://schemas.openxmlformats.org/officeDocument/2006/relationships/image" Target="../media/image69.png"/><Relationship Id="rId9" Type="http://schemas.openxmlformats.org/officeDocument/2006/relationships/image" Target="../media/image74.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6.xml"/><Relationship Id="rId5" Type="http://schemas.openxmlformats.org/officeDocument/2006/relationships/image" Target="../media/image18.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7.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27.xml"/></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13.xml"/><Relationship Id="rId5" Type="http://schemas.openxmlformats.org/officeDocument/2006/relationships/image" Target="../media/image22.jpeg"/><Relationship Id="rId4" Type="http://schemas.openxmlformats.org/officeDocument/2006/relationships/image" Target="../media/image21.jpeg"/></Relationships>
</file>

<file path=ppt/slides/_rels/slide9.xml.rels><?xml version="1.0" encoding="UTF-8" standalone="yes"?>
<Relationships xmlns="http://schemas.openxmlformats.org/package/2006/relationships"><Relationship Id="rId3" Type="http://schemas.openxmlformats.org/officeDocument/2006/relationships/hyperlink" Target="http://eip.contentthatmoves.flywheelsites.com/Mod1EN=FRJan25final/story_html5.html" TargetMode="External"/><Relationship Id="rId2" Type="http://schemas.openxmlformats.org/officeDocument/2006/relationships/notesSlide" Target="../notesSlides/notesSlide9.xml"/><Relationship Id="rId1" Type="http://schemas.openxmlformats.org/officeDocument/2006/relationships/slideLayout" Target="../slideLayouts/slideLayout13.xml"/><Relationship Id="rId5" Type="http://schemas.openxmlformats.org/officeDocument/2006/relationships/image" Target="../media/image24.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2867425"/>
            <a:ext cx="4422332" cy="2975860"/>
          </a:xfrm>
          <a:prstGeom prst="rect">
            <a:avLst/>
          </a:prstGeom>
        </p:spPr>
      </p:pic>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116785" y="2865313"/>
            <a:ext cx="3965200" cy="2977812"/>
          </a:xfrm>
          <a:prstGeom prst="rect">
            <a:avLst/>
          </a:prstGeom>
        </p:spPr>
      </p:pic>
      <p:pic>
        <p:nvPicPr>
          <p:cNvPr id="7" name="Picture 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783566" y="2864379"/>
            <a:ext cx="4408434" cy="2970674"/>
          </a:xfrm>
          <a:prstGeom prst="rect">
            <a:avLst/>
          </a:prstGeom>
        </p:spPr>
      </p:pic>
      <p:sp>
        <p:nvSpPr>
          <p:cNvPr id="8" name="TextBox 7"/>
          <p:cNvSpPr txBox="1"/>
          <p:nvPr/>
        </p:nvSpPr>
        <p:spPr>
          <a:xfrm>
            <a:off x="98563" y="1454213"/>
            <a:ext cx="11994874" cy="731419"/>
          </a:xfrm>
          <a:prstGeom prst="rect">
            <a:avLst/>
          </a:prstGeom>
          <a:noFill/>
        </p:spPr>
        <p:txBody>
          <a:bodyPr wrap="square" rtlCol="0">
            <a:spAutoFit/>
          </a:bodyPr>
          <a:lstStyle/>
          <a:p>
            <a:pPr algn="ctr">
              <a:lnSpc>
                <a:spcPct val="150000"/>
              </a:lnSpc>
            </a:pPr>
            <a:r>
              <a:rPr lang="en-GB" sz="3200" b="1" dirty="0">
                <a:solidFill>
                  <a:srgbClr val="9E1F62"/>
                </a:solidFill>
                <a:effectLst>
                  <a:outerShdw blurRad="38100" dist="38100" dir="2700000" algn="tl">
                    <a:schemeClr val="bg1">
                      <a:alpha val="43137"/>
                    </a:schemeClr>
                  </a:outerShdw>
                </a:effectLst>
                <a:latin typeface="Verdana (Corps)"/>
                <a:cs typeface="Verdana (Corps)"/>
              </a:rPr>
              <a:t>An Integrated Approach – The example of the </a:t>
            </a:r>
            <a:r>
              <a:rPr lang="en-GB" sz="3200" b="1" dirty="0" err="1">
                <a:solidFill>
                  <a:srgbClr val="9E1F62"/>
                </a:solidFill>
                <a:effectLst>
                  <a:outerShdw blurRad="38100" dist="38100" dir="2700000" algn="tl">
                    <a:schemeClr val="bg1">
                      <a:alpha val="43137"/>
                    </a:schemeClr>
                  </a:outerShdw>
                </a:effectLst>
                <a:latin typeface="Verdana (Corps)"/>
                <a:cs typeface="Verdana (Corps)"/>
              </a:rPr>
              <a:t>EIP</a:t>
            </a:r>
            <a:endParaRPr lang="en-GB" sz="3200" b="1" dirty="0">
              <a:solidFill>
                <a:srgbClr val="9E1F62"/>
              </a:solidFill>
              <a:effectLst>
                <a:outerShdw blurRad="38100" dist="38100" dir="2700000" algn="tl">
                  <a:schemeClr val="bg1">
                    <a:alpha val="43137"/>
                  </a:schemeClr>
                </a:outerShdw>
              </a:effectLst>
              <a:latin typeface="Verdana (Corps)"/>
              <a:cs typeface="Verdana (Corps)"/>
            </a:endParaRPr>
          </a:p>
        </p:txBody>
      </p:sp>
    </p:spTree>
    <p:extLst>
      <p:ext uri="{BB962C8B-B14F-4D97-AF65-F5344CB8AC3E}">
        <p14:creationId xmlns:p14="http://schemas.microsoft.com/office/powerpoint/2010/main" val="1758198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Straight Connector 18"/>
          <p:cNvCxnSpPr/>
          <p:nvPr/>
        </p:nvCxnSpPr>
        <p:spPr bwMode="auto">
          <a:xfrm>
            <a:off x="13164616" y="5301208"/>
            <a:ext cx="914400" cy="914400"/>
          </a:xfrm>
          <a:prstGeom prst="lin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14" name="Picture 2" descr="\\NET1.cec.eu.int\homes\102\garlaef\Desktop\we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2392" y="1345778"/>
            <a:ext cx="9980075" cy="5608173"/>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a:spLocks noChangeArrowheads="1"/>
          </p:cNvSpPr>
          <p:nvPr/>
        </p:nvSpPr>
        <p:spPr bwMode="auto">
          <a:xfrm>
            <a:off x="4018526" y="1251857"/>
            <a:ext cx="6636053" cy="4604657"/>
          </a:xfrm>
          <a:prstGeom prst="rect">
            <a:avLst/>
          </a:prstGeom>
          <a:solidFill>
            <a:srgbClr val="FFFFFF">
              <a:alpha val="7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solidFill>
                <a:prstClr val="black"/>
              </a:solidFill>
              <a:latin typeface="Calibri" panose="020F0502020204030204"/>
            </a:endParaRPr>
          </a:p>
        </p:txBody>
      </p:sp>
      <p:sp>
        <p:nvSpPr>
          <p:cNvPr id="9" name="Pillar 3: Promoting a conducive investment climate"/>
          <p:cNvSpPr txBox="1"/>
          <p:nvPr/>
        </p:nvSpPr>
        <p:spPr>
          <a:xfrm>
            <a:off x="976902" y="312648"/>
            <a:ext cx="3694767" cy="461661"/>
          </a:xfrm>
          <a:prstGeom prst="rect">
            <a:avLst/>
          </a:prstGeom>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400" b="1" dirty="0">
                <a:solidFill>
                  <a:srgbClr val="9E1F68"/>
                </a:solidFill>
                <a:latin typeface="Verdana"/>
                <a:cs typeface="Verdana"/>
              </a:rPr>
              <a:t>EIP Pillar I - EFSD</a:t>
            </a:r>
          </a:p>
        </p:txBody>
      </p:sp>
    </p:spTree>
    <p:extLst>
      <p:ext uri="{BB962C8B-B14F-4D97-AF65-F5344CB8AC3E}">
        <p14:creationId xmlns:p14="http://schemas.microsoft.com/office/powerpoint/2010/main" val="151911913"/>
      </p:ext>
    </p:extLst>
  </p:cSld>
  <p:clrMapOvr>
    <a:masterClrMapping/>
  </p:clrMapOvr>
  <p:transition spd="med">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6" name="C:\Users\macovge\Desktop\external IP revised 12 sept.jpg" descr="C:\Users\macovge\Desktop\external IP revised 12 sept.jpg"/>
          <p:cNvPicPr>
            <a:picLocks noChangeAspect="1"/>
          </p:cNvPicPr>
          <p:nvPr/>
        </p:nvPicPr>
        <p:blipFill>
          <a:blip r:embed="rId3">
            <a:extLst/>
          </a:blip>
          <a:stretch>
            <a:fillRect/>
          </a:stretch>
        </p:blipFill>
        <p:spPr>
          <a:xfrm>
            <a:off x="1832285" y="1382996"/>
            <a:ext cx="8367662" cy="5394876"/>
          </a:xfrm>
          <a:prstGeom prst="rect">
            <a:avLst/>
          </a:prstGeom>
          <a:ln w="12700">
            <a:miter lim="400000"/>
          </a:ln>
        </p:spPr>
      </p:pic>
      <p:sp>
        <p:nvSpPr>
          <p:cNvPr id="187" name="Pillar 1: EFSD resources"/>
          <p:cNvSpPr txBox="1"/>
          <p:nvPr/>
        </p:nvSpPr>
        <p:spPr>
          <a:xfrm>
            <a:off x="539372" y="297220"/>
            <a:ext cx="4003599" cy="369328"/>
          </a:xfrm>
          <a:prstGeom prst="rect">
            <a:avLst/>
          </a:prstGeom>
          <a:ln w="3175">
            <a:solidFill>
              <a:srgbClr val="FFFFFF"/>
            </a:solidFill>
          </a:ln>
          <a:extLst>
            <a:ext uri="{C572A759-6A51-4108-AA02-DFA0A04FC94B}">
              <ma14:wrappingTextBoxFlag xmlns="" xmlns:ma14="http://schemas.microsoft.com/office/mac/drawingml/2011/main" val="1"/>
            </a:ext>
          </a:extLst>
        </p:spPr>
        <p:txBody>
          <a:bodyPr wrap="square" lIns="45718" tIns="45718" rIns="45718" bIns="45718">
            <a:spAutoFit/>
          </a:bodyPr>
          <a:lstStyle>
            <a:lvl1pPr algn="ctr">
              <a:defRPr sz="2400" b="1">
                <a:solidFill>
                  <a:srgbClr val="CC0066"/>
                </a:solidFill>
                <a:latin typeface="Arial"/>
                <a:ea typeface="Arial"/>
                <a:cs typeface="Arial"/>
                <a:sym typeface="Arial"/>
              </a:defRPr>
            </a:lvl1pPr>
          </a:lstStyle>
          <a:p>
            <a:r>
              <a:rPr sz="1800" dirty="0">
                <a:solidFill>
                  <a:srgbClr val="9E1F68"/>
                </a:solidFill>
                <a:latin typeface="Verdana"/>
                <a:ea typeface="+mn-ea"/>
                <a:cs typeface="Verdana"/>
              </a:rPr>
              <a:t>Pillar </a:t>
            </a:r>
            <a:r>
              <a:rPr lang="es-ES" sz="1800" dirty="0">
                <a:solidFill>
                  <a:srgbClr val="9E1F68"/>
                </a:solidFill>
                <a:latin typeface="Verdana"/>
                <a:ea typeface="+mn-ea"/>
                <a:cs typeface="Verdana"/>
              </a:rPr>
              <a:t>I</a:t>
            </a:r>
            <a:r>
              <a:rPr sz="1800" dirty="0">
                <a:solidFill>
                  <a:srgbClr val="9E1F68"/>
                </a:solidFill>
                <a:latin typeface="Verdana"/>
                <a:ea typeface="+mn-ea"/>
                <a:cs typeface="Verdana"/>
              </a:rPr>
              <a:t>: EFSD resources</a:t>
            </a:r>
          </a:p>
        </p:txBody>
      </p:sp>
    </p:spTree>
    <p:extLst>
      <p:ext uri="{BB962C8B-B14F-4D97-AF65-F5344CB8AC3E}">
        <p14:creationId xmlns:p14="http://schemas.microsoft.com/office/powerpoint/2010/main" val="4074167465"/>
      </p:ext>
    </p:extLst>
  </p:cSld>
  <p:clrMapOvr>
    <a:masterClrMapping/>
  </p:clrMapOvr>
  <p:transition spd="med"/>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4"/>
          <p:cNvSpPr txBox="1">
            <a:spLocks/>
          </p:cNvSpPr>
          <p:nvPr/>
        </p:nvSpPr>
        <p:spPr>
          <a:xfrm>
            <a:off x="9500544" y="5934058"/>
            <a:ext cx="575309" cy="351033"/>
          </a:xfrm>
          <a:prstGeom prst="rect">
            <a:avLst/>
          </a:prstGeom>
        </p:spPr>
        <p:txBody>
          <a:bodyPr/>
          <a:lstStyle>
            <a:defPPr>
              <a:defRPr lang="en-GB"/>
            </a:defPPr>
            <a:lvl1pPr algn="l" rtl="0" eaLnBrk="0" fontAlgn="base" hangingPunct="0">
              <a:spcBef>
                <a:spcPct val="20000"/>
              </a:spcBef>
              <a:spcAft>
                <a:spcPct val="0"/>
              </a:spcAft>
              <a:buClr>
                <a:schemeClr val="bg1"/>
              </a:buClr>
              <a:buChar char="•"/>
              <a:defRPr sz="2400" i="1" kern="1200">
                <a:solidFill>
                  <a:srgbClr val="0F5494"/>
                </a:solidFill>
                <a:latin typeface="Verdana" pitchFamily="34" charset="0"/>
                <a:ea typeface="+mn-ea"/>
                <a:cs typeface="Arial" pitchFamily="34" charset="0"/>
              </a:defRPr>
            </a:lvl1pPr>
            <a:lvl2pPr marL="742950" indent="-285750" algn="l" rtl="0" eaLnBrk="0" fontAlgn="base" hangingPunct="0">
              <a:spcBef>
                <a:spcPct val="20000"/>
              </a:spcBef>
              <a:spcAft>
                <a:spcPct val="0"/>
              </a:spcAft>
              <a:buClr>
                <a:srgbClr val="009FBA"/>
              </a:buClr>
              <a:buChar char="•"/>
              <a:defRPr sz="2000" b="1" kern="1200">
                <a:solidFill>
                  <a:srgbClr val="0F5494"/>
                </a:solidFill>
                <a:latin typeface="Verdana" pitchFamily="34" charset="0"/>
                <a:ea typeface="+mn-ea"/>
                <a:cs typeface="Arial" pitchFamily="34" charset="0"/>
              </a:defRPr>
            </a:lvl2pPr>
            <a:lvl3pPr marL="1143000" indent="-228600" algn="l" rtl="0" eaLnBrk="0" fontAlgn="base" hangingPunct="0">
              <a:spcBef>
                <a:spcPct val="20000"/>
              </a:spcBef>
              <a:spcAft>
                <a:spcPct val="0"/>
              </a:spcAft>
              <a:defRPr sz="1400" kern="1200">
                <a:solidFill>
                  <a:srgbClr val="0F5494"/>
                </a:solidFill>
                <a:latin typeface="Verdana" pitchFamily="34" charset="0"/>
                <a:ea typeface="+mn-ea"/>
                <a:cs typeface="Arial" pitchFamily="34" charset="0"/>
              </a:defRPr>
            </a:lvl3pPr>
            <a:lvl4pPr marL="1600200" indent="-228600" algn="l" rtl="0" eaLnBrk="0" fontAlgn="base" hangingPunct="0">
              <a:spcBef>
                <a:spcPct val="20000"/>
              </a:spcBef>
              <a:spcAft>
                <a:spcPct val="0"/>
              </a:spcAft>
              <a:buChar char="–"/>
              <a:defRPr sz="2000" kern="1200">
                <a:solidFill>
                  <a:schemeClr val="tx1"/>
                </a:solidFill>
                <a:latin typeface="Arial" pitchFamily="34" charset="0"/>
                <a:ea typeface="+mn-ea"/>
                <a:cs typeface="Arial" pitchFamily="34" charset="0"/>
              </a:defRPr>
            </a:lvl4pPr>
            <a:lvl5pPr marL="2057400" indent="-228600" algn="l" rtl="0" eaLnBrk="0" fontAlgn="base" hangingPunct="0">
              <a:spcBef>
                <a:spcPct val="20000"/>
              </a:spcBef>
              <a:spcAft>
                <a:spcPct val="0"/>
              </a:spcAft>
              <a:buChar char="»"/>
              <a:defRPr sz="2000" kern="1200">
                <a:solidFill>
                  <a:schemeClr val="tx1"/>
                </a:solidFill>
                <a:latin typeface="Arial" pitchFamily="34" charset="0"/>
                <a:ea typeface="+mn-ea"/>
                <a:cs typeface="Arial" pitchFamily="34" charset="0"/>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9pPr>
          </a:lstStyle>
          <a:p>
            <a:pPr algn="r" eaLnBrk="1" hangingPunct="1">
              <a:spcBef>
                <a:spcPct val="0"/>
              </a:spcBef>
              <a:buClrTx/>
              <a:buFontTx/>
              <a:buNone/>
              <a:defRPr/>
            </a:pPr>
            <a:fld id="{8AAE40BF-8003-41C8-B254-2348C9EF0CB5}" type="slidenum">
              <a:rPr lang="en-GB" altLang="en-US" sz="1400" i="0">
                <a:solidFill>
                  <a:schemeClr val="tx1"/>
                </a:solidFill>
                <a:latin typeface="Arial" pitchFamily="34" charset="0"/>
              </a:rPr>
              <a:pPr algn="r" eaLnBrk="1" hangingPunct="1">
                <a:spcBef>
                  <a:spcPct val="0"/>
                </a:spcBef>
                <a:buClrTx/>
                <a:buFontTx/>
                <a:buNone/>
                <a:defRPr/>
              </a:pPr>
              <a:t>12</a:t>
            </a:fld>
            <a:endParaRPr lang="en-GB" altLang="en-US" sz="1400" i="0" dirty="0">
              <a:solidFill>
                <a:schemeClr val="tx1"/>
              </a:solidFill>
              <a:latin typeface="Arial" pitchFamily="34" charset="0"/>
            </a:endParaRPr>
          </a:p>
        </p:txBody>
      </p:sp>
      <p:cxnSp>
        <p:nvCxnSpPr>
          <p:cNvPr id="19" name="Straight Connector 18"/>
          <p:cNvCxnSpPr>
            <a:cxnSpLocks/>
          </p:cNvCxnSpPr>
          <p:nvPr/>
        </p:nvCxnSpPr>
        <p:spPr bwMode="auto">
          <a:xfrm>
            <a:off x="13065325" y="5125521"/>
            <a:ext cx="1013691" cy="1090087"/>
          </a:xfrm>
          <a:prstGeom prst="lin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14" name="Picture 2" descr="\\NET1.cec.eu.int\homes\102\garlaef\Desktop\we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2903" y="852154"/>
            <a:ext cx="10566350" cy="5502266"/>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a:spLocks noChangeArrowheads="1"/>
          </p:cNvSpPr>
          <p:nvPr/>
        </p:nvSpPr>
        <p:spPr bwMode="auto">
          <a:xfrm>
            <a:off x="4162661" y="1306286"/>
            <a:ext cx="7071396" cy="3975891"/>
          </a:xfrm>
          <a:prstGeom prst="rect">
            <a:avLst/>
          </a:prstGeom>
          <a:solidFill>
            <a:srgbClr val="FFFFFF">
              <a:alpha val="7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solidFill>
                <a:prstClr val="black"/>
              </a:solidFill>
              <a:latin typeface="Calibri" panose="020F0502020204030204"/>
            </a:endParaRPr>
          </a:p>
        </p:txBody>
      </p:sp>
      <p:sp>
        <p:nvSpPr>
          <p:cNvPr id="3" name="Rounded Rectangle 2"/>
          <p:cNvSpPr/>
          <p:nvPr/>
        </p:nvSpPr>
        <p:spPr bwMode="auto">
          <a:xfrm>
            <a:off x="943023" y="3809999"/>
            <a:ext cx="2776740" cy="784177"/>
          </a:xfrm>
          <a:prstGeom prst="roundRect">
            <a:avLst/>
          </a:prstGeom>
          <a:noFill/>
          <a:ln w="38100" cap="flat" cmpd="sng" algn="ctr">
            <a:solidFill>
              <a:srgbClr val="0066CC"/>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3175" fontAlgn="base">
              <a:spcBef>
                <a:spcPct val="0"/>
              </a:spcBef>
              <a:spcAft>
                <a:spcPct val="0"/>
              </a:spcAft>
            </a:pPr>
            <a:endParaRPr lang="en-GB" sz="1200">
              <a:solidFill>
                <a:srgbClr val="0F5494"/>
              </a:solidFill>
              <a:latin typeface="Verdana" pitchFamily="34" charset="0"/>
            </a:endParaRPr>
          </a:p>
        </p:txBody>
      </p:sp>
      <p:sp>
        <p:nvSpPr>
          <p:cNvPr id="2" name="Rectangle 1"/>
          <p:cNvSpPr/>
          <p:nvPr/>
        </p:nvSpPr>
        <p:spPr bwMode="auto">
          <a:xfrm>
            <a:off x="2931287" y="6112325"/>
            <a:ext cx="5553478" cy="293231"/>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3175" fontAlgn="base">
              <a:spcBef>
                <a:spcPct val="0"/>
              </a:spcBef>
              <a:spcAft>
                <a:spcPct val="0"/>
              </a:spcAft>
            </a:pPr>
            <a:endParaRPr lang="en-GB" sz="1200">
              <a:solidFill>
                <a:srgbClr val="0F5494"/>
              </a:solidFill>
              <a:latin typeface="Verdana" pitchFamily="34" charset="0"/>
            </a:endParaRPr>
          </a:p>
        </p:txBody>
      </p:sp>
      <p:sp>
        <p:nvSpPr>
          <p:cNvPr id="4" name="Rectangle 3"/>
          <p:cNvSpPr/>
          <p:nvPr/>
        </p:nvSpPr>
        <p:spPr bwMode="auto">
          <a:xfrm>
            <a:off x="4284704" y="852154"/>
            <a:ext cx="6681530" cy="4740645"/>
          </a:xfrm>
          <a:prstGeom prst="rect">
            <a:avLst/>
          </a:prstGeom>
          <a:solidFill>
            <a:schemeClr val="bg1"/>
          </a:solidFill>
          <a:ln>
            <a:noFill/>
          </a:ln>
          <a:effectLst/>
          <a:extLst/>
        </p:spPr>
        <p:txBody>
          <a:bodyPr vert="horz" wrap="square" lIns="91440" tIns="45720" rIns="91440" bIns="45720" numCol="1" rtlCol="0" anchor="ctr" anchorCtr="0" compatLnSpc="1">
            <a:prstTxWarp prst="textNoShape">
              <a:avLst/>
            </a:prstTxWarp>
          </a:bodyPr>
          <a:lstStyle/>
          <a:p>
            <a:pPr marL="3175" fontAlgn="base">
              <a:spcBef>
                <a:spcPct val="0"/>
              </a:spcBef>
              <a:spcAft>
                <a:spcPct val="0"/>
              </a:spcAft>
            </a:pPr>
            <a:endParaRPr lang="en-GB" sz="1200">
              <a:solidFill>
                <a:srgbClr val="0F5494"/>
              </a:solidFill>
              <a:latin typeface="Verdana" pitchFamily="34" charset="0"/>
            </a:endParaRPr>
          </a:p>
        </p:txBody>
      </p:sp>
      <p:grpSp>
        <p:nvGrpSpPr>
          <p:cNvPr id="24" name="Group 23"/>
          <p:cNvGrpSpPr/>
          <p:nvPr/>
        </p:nvGrpSpPr>
        <p:grpSpPr>
          <a:xfrm>
            <a:off x="4016880" y="809675"/>
            <a:ext cx="7071395" cy="4968956"/>
            <a:chOff x="5413095" y="1934816"/>
            <a:chExt cx="6593375" cy="4439479"/>
          </a:xfrm>
        </p:grpSpPr>
        <p:pic>
          <p:nvPicPr>
            <p:cNvPr id="25" name="Picture 24"/>
            <p:cNvPicPr/>
            <p:nvPr/>
          </p:nvPicPr>
          <p:blipFill rotWithShape="1">
            <a:blip r:embed="rId4"/>
            <a:srcRect l="11486" t="26874" r="7310" b="2469"/>
            <a:stretch/>
          </p:blipFill>
          <p:spPr>
            <a:xfrm>
              <a:off x="5413095" y="1934816"/>
              <a:ext cx="6593375" cy="4439479"/>
            </a:xfrm>
            <a:prstGeom prst="rect">
              <a:avLst/>
            </a:prstGeom>
          </p:spPr>
        </p:pic>
        <p:sp>
          <p:nvSpPr>
            <p:cNvPr id="26" name="Oval 25"/>
            <p:cNvSpPr/>
            <p:nvPr/>
          </p:nvSpPr>
          <p:spPr>
            <a:xfrm>
              <a:off x="7705724" y="2917580"/>
              <a:ext cx="1544294" cy="1480039"/>
            </a:xfrm>
            <a:prstGeom prst="ellipse">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Oval 26"/>
            <p:cNvSpPr/>
            <p:nvPr/>
          </p:nvSpPr>
          <p:spPr>
            <a:xfrm>
              <a:off x="7863919" y="3947045"/>
              <a:ext cx="1544294" cy="1480039"/>
            </a:xfrm>
            <a:prstGeom prst="ellipse">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0" name="Pillar 3: Promoting a conducive investment climate"/>
          <p:cNvSpPr txBox="1"/>
          <p:nvPr/>
        </p:nvSpPr>
        <p:spPr>
          <a:xfrm>
            <a:off x="990002" y="296878"/>
            <a:ext cx="4718024" cy="369328"/>
          </a:xfrm>
          <a:prstGeom prst="rect">
            <a:avLst/>
          </a:prstGeom>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b="1" dirty="0">
                <a:solidFill>
                  <a:srgbClr val="9E1F68"/>
                </a:solidFill>
                <a:latin typeface="Verdana"/>
                <a:cs typeface="Verdana"/>
                <a:sym typeface="Arial"/>
              </a:rPr>
              <a:t>EIP Pillar I - EFSD</a:t>
            </a:r>
          </a:p>
        </p:txBody>
      </p:sp>
    </p:spTree>
    <p:extLst>
      <p:ext uri="{BB962C8B-B14F-4D97-AF65-F5344CB8AC3E}">
        <p14:creationId xmlns:p14="http://schemas.microsoft.com/office/powerpoint/2010/main" val="180075437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9" name="Title 1"/>
          <p:cNvSpPr>
            <a:spLocks noGrp="1"/>
          </p:cNvSpPr>
          <p:nvPr>
            <p:ph type="title" idx="4294967295"/>
          </p:nvPr>
        </p:nvSpPr>
        <p:spPr>
          <a:xfrm>
            <a:off x="1389856" y="1347270"/>
            <a:ext cx="9144000" cy="647700"/>
          </a:xfrm>
          <a:prstGeom prst="rect">
            <a:avLst/>
          </a:prstGeom>
        </p:spPr>
        <p:txBody>
          <a:bodyPr/>
          <a:lstStyle/>
          <a:p>
            <a:pPr algn="ctr"/>
            <a:r>
              <a:rPr lang="en-GB" altLang="en-US" sz="3600" b="1" dirty="0">
                <a:solidFill>
                  <a:srgbClr val="FFC000"/>
                </a:solidFill>
                <a:latin typeface="Verdana" pitchFamily="34" charset="0"/>
                <a:ea typeface="+mn-ea"/>
                <a:cs typeface="Arial" pitchFamily="34" charset="0"/>
              </a:rPr>
              <a:t>Blending is defined as …..</a:t>
            </a:r>
          </a:p>
        </p:txBody>
      </p:sp>
      <p:sp>
        <p:nvSpPr>
          <p:cNvPr id="111621" name="TextBox 4"/>
          <p:cNvSpPr txBox="1">
            <a:spLocks noChangeArrowheads="1"/>
          </p:cNvSpPr>
          <p:nvPr/>
        </p:nvSpPr>
        <p:spPr bwMode="auto">
          <a:xfrm>
            <a:off x="2636303" y="2204863"/>
            <a:ext cx="6912768" cy="216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bg1"/>
              </a:buClr>
              <a:buChar char="•"/>
              <a:defRPr sz="2400" i="1">
                <a:solidFill>
                  <a:srgbClr val="0F5494"/>
                </a:solidFill>
                <a:latin typeface="Verdana" pitchFamily="34" charset="0"/>
              </a:defRPr>
            </a:lvl1pPr>
            <a:lvl2pPr marL="742950" indent="-285750" eaLnBrk="0" hangingPunct="0">
              <a:spcBef>
                <a:spcPct val="20000"/>
              </a:spcBef>
              <a:buClr>
                <a:srgbClr val="009FBA"/>
              </a:buClr>
              <a:buChar char="•"/>
              <a:defRPr sz="2000" b="1">
                <a:solidFill>
                  <a:srgbClr val="0F5494"/>
                </a:solidFill>
                <a:latin typeface="Verdana" pitchFamily="34" charset="0"/>
              </a:defRPr>
            </a:lvl2pPr>
            <a:lvl3pPr marL="1143000" indent="-228600" eaLnBrk="0" hangingPunct="0">
              <a:spcBef>
                <a:spcPct val="20000"/>
              </a:spcBef>
              <a:defRPr sz="1400">
                <a:solidFill>
                  <a:srgbClr val="0F5494"/>
                </a:solidFill>
                <a:latin typeface="Verdana"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lnSpc>
                <a:spcPct val="150000"/>
              </a:lnSpc>
              <a:spcBef>
                <a:spcPct val="0"/>
              </a:spcBef>
              <a:spcAft>
                <a:spcPts val="1200"/>
              </a:spcAft>
              <a:buClrTx/>
              <a:buNone/>
            </a:pPr>
            <a:r>
              <a:rPr lang="en-GB" altLang="en-US" sz="1800" b="1" i="0" dirty="0"/>
              <a:t>THE STRATEGIC USE OF A LIMITED AMOUNT OF EU FINANCIAL SUPPORT TO MOBILISE FINANCING FROM PARTNER FIs AND OTHER SOURCES (Incl. THE PRIVATE SECTOR) TO ENHANCE THE DEVELOPMENT IMPACT OF INVESTMENT PROJECTS</a:t>
            </a:r>
          </a:p>
        </p:txBody>
      </p:sp>
      <p:grpSp>
        <p:nvGrpSpPr>
          <p:cNvPr id="111622" name="Group 1"/>
          <p:cNvGrpSpPr>
            <a:grpSpLocks/>
          </p:cNvGrpSpPr>
          <p:nvPr/>
        </p:nvGrpSpPr>
        <p:grpSpPr bwMode="auto">
          <a:xfrm>
            <a:off x="877233" y="4502111"/>
            <a:ext cx="2650636" cy="1941007"/>
            <a:chOff x="3059832" y="3965576"/>
            <a:chExt cx="2240230" cy="1716087"/>
          </a:xfrm>
        </p:grpSpPr>
        <p:pic>
          <p:nvPicPr>
            <p:cNvPr id="111624" name="Picture 25" descr="leverage.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59832" y="3965576"/>
              <a:ext cx="2190750" cy="1716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25" name="TextBox 2"/>
            <p:cNvSpPr txBox="1">
              <a:spLocks noChangeArrowheads="1"/>
            </p:cNvSpPr>
            <p:nvPr/>
          </p:nvSpPr>
          <p:spPr bwMode="auto">
            <a:xfrm>
              <a:off x="3729110" y="4294932"/>
              <a:ext cx="1570952" cy="571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bg1"/>
                </a:buClr>
                <a:buChar char="•"/>
                <a:defRPr sz="2400" i="1">
                  <a:solidFill>
                    <a:srgbClr val="0F5494"/>
                  </a:solidFill>
                  <a:latin typeface="Verdana" pitchFamily="34" charset="0"/>
                </a:defRPr>
              </a:lvl1pPr>
              <a:lvl2pPr marL="742950" indent="-285750" eaLnBrk="0" hangingPunct="0">
                <a:spcBef>
                  <a:spcPct val="20000"/>
                </a:spcBef>
                <a:buClr>
                  <a:srgbClr val="009FBA"/>
                </a:buClr>
                <a:buChar char="•"/>
                <a:defRPr sz="2000" b="1">
                  <a:solidFill>
                    <a:srgbClr val="0F5494"/>
                  </a:solidFill>
                  <a:latin typeface="Verdana" pitchFamily="34" charset="0"/>
                </a:defRPr>
              </a:lvl2pPr>
              <a:lvl3pPr marL="1143000" indent="-228600" eaLnBrk="0" hangingPunct="0">
                <a:spcBef>
                  <a:spcPct val="20000"/>
                </a:spcBef>
                <a:defRPr sz="1400">
                  <a:solidFill>
                    <a:srgbClr val="0F5494"/>
                  </a:solidFill>
                  <a:latin typeface="Verdana"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ClrTx/>
                <a:buFontTx/>
                <a:buNone/>
              </a:pPr>
              <a:r>
                <a:rPr lang="fr-BE" altLang="en-US" sz="1200" b="1" i="0" dirty="0">
                  <a:solidFill>
                    <a:schemeClr val="bg1"/>
                  </a:solidFill>
                  <a:ea typeface="MS PGothic" pitchFamily="34" charset="-128"/>
                </a:rPr>
                <a:t>LEVERAGE</a:t>
              </a:r>
            </a:p>
            <a:p>
              <a:pPr algn="ctr" eaLnBrk="1" hangingPunct="1">
                <a:spcBef>
                  <a:spcPct val="0"/>
                </a:spcBef>
                <a:buClrTx/>
                <a:buFontTx/>
                <a:buNone/>
              </a:pPr>
              <a:r>
                <a:rPr lang="fr-BE" altLang="en-US" sz="1200" b="1" i="0" dirty="0">
                  <a:solidFill>
                    <a:schemeClr val="bg1"/>
                  </a:solidFill>
                  <a:ea typeface="MS PGothic" pitchFamily="34" charset="-128"/>
                </a:rPr>
                <a:t>Partner FI </a:t>
              </a:r>
            </a:p>
            <a:p>
              <a:pPr algn="ctr" eaLnBrk="1" hangingPunct="1">
                <a:spcBef>
                  <a:spcPct val="0"/>
                </a:spcBef>
                <a:buClrTx/>
                <a:buFontTx/>
                <a:buNone/>
              </a:pPr>
              <a:r>
                <a:rPr lang="fr-BE" altLang="en-US" sz="1200" b="1" i="0" dirty="0" err="1">
                  <a:solidFill>
                    <a:schemeClr val="bg1"/>
                  </a:solidFill>
                  <a:ea typeface="MS PGothic" pitchFamily="34" charset="-128"/>
                </a:rPr>
                <a:t>financing</a:t>
              </a:r>
              <a:r>
                <a:rPr lang="fr-BE" altLang="en-US" sz="1200" b="1" i="0" dirty="0">
                  <a:solidFill>
                    <a:schemeClr val="bg1"/>
                  </a:solidFill>
                  <a:ea typeface="MS PGothic" pitchFamily="34" charset="-128"/>
                </a:rPr>
                <a:t>                                         </a:t>
              </a:r>
              <a:endParaRPr lang="en-GB" altLang="en-US" sz="1200" b="1" i="0" dirty="0">
                <a:solidFill>
                  <a:schemeClr val="bg1"/>
                </a:solidFill>
                <a:ea typeface="MS PGothic" pitchFamily="34" charset="-128"/>
              </a:endParaRPr>
            </a:p>
          </p:txBody>
        </p:sp>
      </p:grpSp>
      <p:sp>
        <p:nvSpPr>
          <p:cNvPr id="111623" name="TextBox 1"/>
          <p:cNvSpPr txBox="1">
            <a:spLocks noChangeArrowheads="1"/>
          </p:cNvSpPr>
          <p:nvPr/>
        </p:nvSpPr>
        <p:spPr bwMode="auto">
          <a:xfrm>
            <a:off x="994568" y="6028606"/>
            <a:ext cx="790575"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bg1"/>
              </a:buClr>
              <a:buChar char="•"/>
              <a:defRPr sz="2400" i="1">
                <a:solidFill>
                  <a:srgbClr val="0F5494"/>
                </a:solidFill>
                <a:latin typeface="Verdana" pitchFamily="34" charset="0"/>
              </a:defRPr>
            </a:lvl1pPr>
            <a:lvl2pPr marL="742950" indent="-285750" eaLnBrk="0" hangingPunct="0">
              <a:spcBef>
                <a:spcPct val="20000"/>
              </a:spcBef>
              <a:buClr>
                <a:srgbClr val="009FBA"/>
              </a:buClr>
              <a:buChar char="•"/>
              <a:defRPr sz="2000" b="1">
                <a:solidFill>
                  <a:srgbClr val="0F5494"/>
                </a:solidFill>
                <a:latin typeface="Verdana" pitchFamily="34" charset="0"/>
              </a:defRPr>
            </a:lvl2pPr>
            <a:lvl3pPr marL="1143000" indent="-228600" eaLnBrk="0" hangingPunct="0">
              <a:spcBef>
                <a:spcPct val="20000"/>
              </a:spcBef>
              <a:defRPr sz="1400">
                <a:solidFill>
                  <a:srgbClr val="0F5494"/>
                </a:solidFill>
                <a:latin typeface="Verdana"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FontTx/>
              <a:buNone/>
            </a:pPr>
            <a:r>
              <a:rPr lang="en-GB" altLang="en-US" sz="1200" b="1" i="0" dirty="0"/>
              <a:t>Grant</a:t>
            </a:r>
          </a:p>
        </p:txBody>
      </p:sp>
      <p:sp>
        <p:nvSpPr>
          <p:cNvPr id="11" name="Slide Number Placeholder 4"/>
          <p:cNvSpPr txBox="1">
            <a:spLocks/>
          </p:cNvSpPr>
          <p:nvPr/>
        </p:nvSpPr>
        <p:spPr>
          <a:xfrm>
            <a:off x="10056440" y="6453336"/>
            <a:ext cx="477416" cy="287610"/>
          </a:xfrm>
          <a:prstGeom prst="rect">
            <a:avLst/>
          </a:prstGeom>
        </p:spPr>
        <p:txBody>
          <a:bodyPr/>
          <a:lstStyle>
            <a:defPPr>
              <a:defRPr lang="en-GB"/>
            </a:defPPr>
            <a:lvl1pPr algn="l" rtl="0" eaLnBrk="0" fontAlgn="base" hangingPunct="0">
              <a:spcBef>
                <a:spcPct val="20000"/>
              </a:spcBef>
              <a:spcAft>
                <a:spcPct val="0"/>
              </a:spcAft>
              <a:buClr>
                <a:schemeClr val="bg1"/>
              </a:buClr>
              <a:buChar char="•"/>
              <a:defRPr sz="2400" i="1" kern="1200">
                <a:solidFill>
                  <a:srgbClr val="0F5494"/>
                </a:solidFill>
                <a:latin typeface="Verdana" pitchFamily="34" charset="0"/>
                <a:ea typeface="+mn-ea"/>
                <a:cs typeface="Arial" pitchFamily="34" charset="0"/>
              </a:defRPr>
            </a:lvl1pPr>
            <a:lvl2pPr marL="742950" indent="-285750" algn="l" rtl="0" eaLnBrk="0" fontAlgn="base" hangingPunct="0">
              <a:spcBef>
                <a:spcPct val="20000"/>
              </a:spcBef>
              <a:spcAft>
                <a:spcPct val="0"/>
              </a:spcAft>
              <a:buClr>
                <a:srgbClr val="009FBA"/>
              </a:buClr>
              <a:buChar char="•"/>
              <a:defRPr sz="2000" b="1" kern="1200">
                <a:solidFill>
                  <a:srgbClr val="0F5494"/>
                </a:solidFill>
                <a:latin typeface="Verdana" pitchFamily="34" charset="0"/>
                <a:ea typeface="+mn-ea"/>
                <a:cs typeface="Arial" pitchFamily="34" charset="0"/>
              </a:defRPr>
            </a:lvl2pPr>
            <a:lvl3pPr marL="1143000" indent="-228600" algn="l" rtl="0" eaLnBrk="0" fontAlgn="base" hangingPunct="0">
              <a:spcBef>
                <a:spcPct val="20000"/>
              </a:spcBef>
              <a:spcAft>
                <a:spcPct val="0"/>
              </a:spcAft>
              <a:defRPr sz="1400" kern="1200">
                <a:solidFill>
                  <a:srgbClr val="0F5494"/>
                </a:solidFill>
                <a:latin typeface="Verdana" pitchFamily="34" charset="0"/>
                <a:ea typeface="+mn-ea"/>
                <a:cs typeface="Arial" pitchFamily="34" charset="0"/>
              </a:defRPr>
            </a:lvl3pPr>
            <a:lvl4pPr marL="1600200" indent="-228600" algn="l" rtl="0" eaLnBrk="0" fontAlgn="base" hangingPunct="0">
              <a:spcBef>
                <a:spcPct val="20000"/>
              </a:spcBef>
              <a:spcAft>
                <a:spcPct val="0"/>
              </a:spcAft>
              <a:buChar char="–"/>
              <a:defRPr sz="2000" kern="1200">
                <a:solidFill>
                  <a:schemeClr val="tx1"/>
                </a:solidFill>
                <a:latin typeface="Arial" pitchFamily="34" charset="0"/>
                <a:ea typeface="+mn-ea"/>
                <a:cs typeface="Arial" pitchFamily="34" charset="0"/>
              </a:defRPr>
            </a:lvl4pPr>
            <a:lvl5pPr marL="2057400" indent="-228600" algn="l" rtl="0" eaLnBrk="0" fontAlgn="base" hangingPunct="0">
              <a:spcBef>
                <a:spcPct val="20000"/>
              </a:spcBef>
              <a:spcAft>
                <a:spcPct val="0"/>
              </a:spcAft>
              <a:buChar char="»"/>
              <a:defRPr sz="2000" kern="1200">
                <a:solidFill>
                  <a:schemeClr val="tx1"/>
                </a:solidFill>
                <a:latin typeface="Arial" pitchFamily="34" charset="0"/>
                <a:ea typeface="+mn-ea"/>
                <a:cs typeface="Arial" pitchFamily="34" charset="0"/>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9pPr>
          </a:lstStyle>
          <a:p>
            <a:pPr algn="r" eaLnBrk="1" hangingPunct="1">
              <a:spcBef>
                <a:spcPct val="0"/>
              </a:spcBef>
              <a:buClrTx/>
              <a:buFontTx/>
              <a:buNone/>
              <a:defRPr/>
            </a:pPr>
            <a:fld id="{8AAE40BF-8003-41C8-B254-2348C9EF0CB5}" type="slidenum">
              <a:rPr lang="en-GB" altLang="en-US" sz="1400" i="0">
                <a:solidFill>
                  <a:schemeClr val="tx1"/>
                </a:solidFill>
                <a:latin typeface="Arial" pitchFamily="34" charset="0"/>
              </a:rPr>
              <a:pPr algn="r" eaLnBrk="1" hangingPunct="1">
                <a:spcBef>
                  <a:spcPct val="0"/>
                </a:spcBef>
                <a:buClrTx/>
                <a:buFontTx/>
                <a:buNone/>
                <a:defRPr/>
              </a:pPr>
              <a:t>13</a:t>
            </a:fld>
            <a:endParaRPr lang="en-GB" altLang="en-US" sz="1400" i="0" dirty="0">
              <a:solidFill>
                <a:schemeClr val="tx1"/>
              </a:solidFill>
              <a:latin typeface="Arial" pitchFamily="34" charset="0"/>
            </a:endParaRPr>
          </a:p>
        </p:txBody>
      </p:sp>
      <p:sp>
        <p:nvSpPr>
          <p:cNvPr id="13" name="Pillar 3: Promoting a conducive investment climate"/>
          <p:cNvSpPr txBox="1"/>
          <p:nvPr/>
        </p:nvSpPr>
        <p:spPr>
          <a:xfrm>
            <a:off x="877233" y="297726"/>
            <a:ext cx="5215454" cy="369328"/>
          </a:xfrm>
          <a:prstGeom prst="rect">
            <a:avLst/>
          </a:prstGeom>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b="1" dirty="0">
                <a:solidFill>
                  <a:srgbClr val="9E1F68"/>
                </a:solidFill>
                <a:latin typeface="Verdana"/>
                <a:cs typeface="Verdana"/>
              </a:rPr>
              <a:t>Blending. What is it?</a:t>
            </a:r>
          </a:p>
        </p:txBody>
      </p:sp>
    </p:spTree>
    <p:extLst>
      <p:ext uri="{BB962C8B-B14F-4D97-AF65-F5344CB8AC3E}">
        <p14:creationId xmlns:p14="http://schemas.microsoft.com/office/powerpoint/2010/main" val="411556125"/>
      </p:ext>
    </p:extLst>
  </p:cSld>
  <p:clrMapOvr>
    <a:masterClrMapping/>
  </p:clrMapOvr>
  <p:transition spd="slow"/>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671209" y="911781"/>
            <a:ext cx="8935663" cy="5632311"/>
          </a:xfrm>
          <a:prstGeom prst="rect">
            <a:avLst/>
          </a:prstGeom>
          <a:noFill/>
        </p:spPr>
        <p:txBody>
          <a:bodyPr wrap="square" rtlCol="0">
            <a:spAutoFit/>
          </a:bodyPr>
          <a:lstStyle/>
          <a:p>
            <a:pPr marL="342900" indent="-342900">
              <a:buFont typeface="Arial" panose="020B0604020202020204" pitchFamily="34" charset="0"/>
              <a:buChar char="•"/>
            </a:pPr>
            <a:r>
              <a:rPr lang="en-GB" sz="3200" dirty="0"/>
              <a:t>Projects have issues:</a:t>
            </a:r>
          </a:p>
          <a:p>
            <a:pPr marL="914400" lvl="1" indent="-457200">
              <a:buFont typeface="Wingdings" panose="05000000000000000000" pitchFamily="2" charset="2"/>
              <a:buChar char="§"/>
            </a:pPr>
            <a:r>
              <a:rPr lang="en-GB" sz="2400" dirty="0"/>
              <a:t>Affordability problems</a:t>
            </a:r>
          </a:p>
          <a:p>
            <a:pPr marL="914400" lvl="1" indent="-457200">
              <a:buFont typeface="Wingdings" panose="05000000000000000000" pitchFamily="2" charset="2"/>
              <a:buChar char="§"/>
            </a:pPr>
            <a:r>
              <a:rPr lang="en-GB" sz="2400" dirty="0"/>
              <a:t>Poor financial performance</a:t>
            </a:r>
          </a:p>
          <a:p>
            <a:pPr marL="914400" lvl="1" indent="-457200">
              <a:buFont typeface="Wingdings" panose="05000000000000000000" pitchFamily="2" charset="2"/>
              <a:buChar char="§"/>
            </a:pPr>
            <a:r>
              <a:rPr lang="en-GB" sz="2400" dirty="0"/>
              <a:t>Perceived risk/market failure</a:t>
            </a:r>
          </a:p>
          <a:p>
            <a:pPr marL="914400" lvl="1" indent="-457200">
              <a:buFont typeface="Wingdings" panose="05000000000000000000" pitchFamily="2" charset="2"/>
              <a:buChar char="§"/>
            </a:pPr>
            <a:r>
              <a:rPr lang="en-GB" sz="2400" dirty="0"/>
              <a:t>Pricing issues</a:t>
            </a:r>
          </a:p>
          <a:p>
            <a:pPr marL="914400" lvl="1" indent="-457200">
              <a:buFont typeface="Wingdings" panose="05000000000000000000" pitchFamily="2" charset="2"/>
              <a:buChar char="§"/>
            </a:pPr>
            <a:r>
              <a:rPr lang="en-GB" sz="2400" dirty="0"/>
              <a:t>Multi-component</a:t>
            </a:r>
          </a:p>
          <a:p>
            <a:pPr lvl="1"/>
            <a:r>
              <a:rPr lang="en-GB" sz="2400" i="1" dirty="0">
                <a:solidFill>
                  <a:srgbClr val="FF0000"/>
                </a:solidFill>
              </a:rPr>
              <a:t>And/or</a:t>
            </a:r>
          </a:p>
          <a:p>
            <a:pPr marL="342900" indent="-342900">
              <a:buFont typeface="Arial" panose="020B0604020202020204" pitchFamily="34" charset="0"/>
              <a:buChar char="•"/>
            </a:pPr>
            <a:r>
              <a:rPr lang="en-GB" sz="3200" dirty="0"/>
              <a:t>Countries are:</a:t>
            </a:r>
          </a:p>
          <a:p>
            <a:pPr marL="914400" lvl="1" indent="-457200">
              <a:buFont typeface="Wingdings" panose="05000000000000000000" pitchFamily="2" charset="2"/>
              <a:buChar char="§"/>
            </a:pPr>
            <a:r>
              <a:rPr lang="en-GB" sz="2400" dirty="0"/>
              <a:t>Too ‘rich’ for all-grant (LMICs, MICs) </a:t>
            </a:r>
          </a:p>
          <a:p>
            <a:pPr marL="914400" lvl="1" indent="-457200">
              <a:buFont typeface="Wingdings" panose="05000000000000000000" pitchFamily="2" charset="2"/>
              <a:buChar char="§"/>
            </a:pPr>
            <a:r>
              <a:rPr lang="en-GB" sz="2400" dirty="0"/>
              <a:t>Too poor for all-commercial loan (DSF concessionality &amp; limits)</a:t>
            </a:r>
          </a:p>
          <a:p>
            <a:pPr lvl="1"/>
            <a:r>
              <a:rPr lang="en-GB" sz="2400" i="1" dirty="0">
                <a:solidFill>
                  <a:srgbClr val="FF0000"/>
                </a:solidFill>
              </a:rPr>
              <a:t>And/or</a:t>
            </a:r>
          </a:p>
          <a:p>
            <a:pPr marL="342900" indent="-342900">
              <a:buFont typeface="Arial" panose="020B0604020202020204" pitchFamily="34" charset="0"/>
              <a:buChar char="•"/>
            </a:pPr>
            <a:r>
              <a:rPr lang="en-GB" sz="3200" dirty="0"/>
              <a:t>Actors:</a:t>
            </a:r>
          </a:p>
          <a:p>
            <a:pPr marL="742950" lvl="1" indent="-285750">
              <a:buFont typeface="Wingdings" panose="05000000000000000000" pitchFamily="2" charset="2"/>
              <a:buChar char="§"/>
            </a:pPr>
            <a:r>
              <a:rPr lang="en-GB" sz="2400" dirty="0"/>
              <a:t>Financiers have constraints and specific policy objectives</a:t>
            </a:r>
          </a:p>
          <a:p>
            <a:pPr marL="742950" lvl="1" indent="-285750">
              <a:buFont typeface="Wingdings" panose="05000000000000000000" pitchFamily="2" charset="2"/>
              <a:buChar char="§"/>
            </a:pPr>
            <a:r>
              <a:rPr lang="en-GB" sz="2400" dirty="0"/>
              <a:t>Beneficiaries ‘shop’ for best deal</a:t>
            </a:r>
          </a:p>
        </p:txBody>
      </p:sp>
      <p:sp>
        <p:nvSpPr>
          <p:cNvPr id="2" name="TextBox 1"/>
          <p:cNvSpPr txBox="1"/>
          <p:nvPr/>
        </p:nvSpPr>
        <p:spPr>
          <a:xfrm>
            <a:off x="5532081" y="1350906"/>
            <a:ext cx="4299575" cy="2215991"/>
          </a:xfrm>
          <a:prstGeom prst="rect">
            <a:avLst/>
          </a:prstGeom>
          <a:noFill/>
        </p:spPr>
        <p:txBody>
          <a:bodyPr wrap="none" rtlCol="0">
            <a:spAutoFit/>
          </a:bodyPr>
          <a:lstStyle/>
          <a:p>
            <a:pPr marL="914400" lvl="1" indent="-457200">
              <a:buFont typeface="Wingdings" panose="05000000000000000000" pitchFamily="2" charset="2"/>
              <a:buChar char="§"/>
            </a:pPr>
            <a:r>
              <a:rPr lang="en-GB" sz="2400" dirty="0"/>
              <a:t>Capital intensity </a:t>
            </a:r>
          </a:p>
          <a:p>
            <a:pPr marL="914400" lvl="1" indent="-457200">
              <a:buFont typeface="Wingdings" panose="05000000000000000000" pitchFamily="2" charset="2"/>
              <a:buChar char="§"/>
            </a:pPr>
            <a:r>
              <a:rPr lang="en-GB" sz="2400" dirty="0"/>
              <a:t>New technology</a:t>
            </a:r>
          </a:p>
          <a:p>
            <a:pPr marL="914400" lvl="1" indent="-457200">
              <a:buFont typeface="Wingdings" panose="05000000000000000000" pitchFamily="2" charset="2"/>
              <a:buChar char="§"/>
            </a:pPr>
            <a:r>
              <a:rPr lang="en-GB" sz="2400" dirty="0"/>
              <a:t>Pioneering new approach</a:t>
            </a:r>
          </a:p>
          <a:p>
            <a:pPr marL="914400" lvl="1" indent="-457200">
              <a:buFont typeface="Wingdings" panose="05000000000000000000" pitchFamily="2" charset="2"/>
              <a:buChar char="§"/>
            </a:pPr>
            <a:r>
              <a:rPr lang="en-GB" sz="2400" dirty="0"/>
              <a:t>Issues beyond sponsor</a:t>
            </a:r>
          </a:p>
          <a:p>
            <a:pPr marL="914400" lvl="1" indent="-457200">
              <a:buFont typeface="Wingdings" panose="05000000000000000000" pitchFamily="2" charset="2"/>
              <a:buChar char="§"/>
            </a:pPr>
            <a:r>
              <a:rPr lang="en-GB" sz="2400" dirty="0"/>
              <a:t>Public goods</a:t>
            </a:r>
          </a:p>
          <a:p>
            <a:endParaRPr lang="en-GB" dirty="0"/>
          </a:p>
        </p:txBody>
      </p:sp>
      <p:sp>
        <p:nvSpPr>
          <p:cNvPr id="9" name="Slide Number Placeholder 4"/>
          <p:cNvSpPr txBox="1">
            <a:spLocks/>
          </p:cNvSpPr>
          <p:nvPr/>
        </p:nvSpPr>
        <p:spPr>
          <a:xfrm>
            <a:off x="10056440" y="6256482"/>
            <a:ext cx="477416" cy="287610"/>
          </a:xfrm>
          <a:prstGeom prst="rect">
            <a:avLst/>
          </a:prstGeom>
        </p:spPr>
        <p:txBody>
          <a:bodyPr/>
          <a:lstStyle>
            <a:defPPr>
              <a:defRPr lang="en-GB"/>
            </a:defPPr>
            <a:lvl1pPr algn="l" rtl="0" eaLnBrk="0" fontAlgn="base" hangingPunct="0">
              <a:spcBef>
                <a:spcPct val="20000"/>
              </a:spcBef>
              <a:spcAft>
                <a:spcPct val="0"/>
              </a:spcAft>
              <a:buClr>
                <a:schemeClr val="bg1"/>
              </a:buClr>
              <a:buChar char="•"/>
              <a:defRPr sz="2400" i="1" kern="1200">
                <a:solidFill>
                  <a:srgbClr val="0F5494"/>
                </a:solidFill>
                <a:latin typeface="Verdana" pitchFamily="34" charset="0"/>
                <a:ea typeface="+mn-ea"/>
                <a:cs typeface="Arial" pitchFamily="34" charset="0"/>
              </a:defRPr>
            </a:lvl1pPr>
            <a:lvl2pPr marL="742950" indent="-285750" algn="l" rtl="0" eaLnBrk="0" fontAlgn="base" hangingPunct="0">
              <a:spcBef>
                <a:spcPct val="20000"/>
              </a:spcBef>
              <a:spcAft>
                <a:spcPct val="0"/>
              </a:spcAft>
              <a:buClr>
                <a:srgbClr val="009FBA"/>
              </a:buClr>
              <a:buChar char="•"/>
              <a:defRPr sz="2000" b="1" kern="1200">
                <a:solidFill>
                  <a:srgbClr val="0F5494"/>
                </a:solidFill>
                <a:latin typeface="Verdana" pitchFamily="34" charset="0"/>
                <a:ea typeface="+mn-ea"/>
                <a:cs typeface="Arial" pitchFamily="34" charset="0"/>
              </a:defRPr>
            </a:lvl2pPr>
            <a:lvl3pPr marL="1143000" indent="-228600" algn="l" rtl="0" eaLnBrk="0" fontAlgn="base" hangingPunct="0">
              <a:spcBef>
                <a:spcPct val="20000"/>
              </a:spcBef>
              <a:spcAft>
                <a:spcPct val="0"/>
              </a:spcAft>
              <a:defRPr sz="1400" kern="1200">
                <a:solidFill>
                  <a:srgbClr val="0F5494"/>
                </a:solidFill>
                <a:latin typeface="Verdana" pitchFamily="34" charset="0"/>
                <a:ea typeface="+mn-ea"/>
                <a:cs typeface="Arial" pitchFamily="34" charset="0"/>
              </a:defRPr>
            </a:lvl3pPr>
            <a:lvl4pPr marL="1600200" indent="-228600" algn="l" rtl="0" eaLnBrk="0" fontAlgn="base" hangingPunct="0">
              <a:spcBef>
                <a:spcPct val="20000"/>
              </a:spcBef>
              <a:spcAft>
                <a:spcPct val="0"/>
              </a:spcAft>
              <a:buChar char="–"/>
              <a:defRPr sz="2000" kern="1200">
                <a:solidFill>
                  <a:schemeClr val="tx1"/>
                </a:solidFill>
                <a:latin typeface="Arial" pitchFamily="34" charset="0"/>
                <a:ea typeface="+mn-ea"/>
                <a:cs typeface="Arial" pitchFamily="34" charset="0"/>
              </a:defRPr>
            </a:lvl4pPr>
            <a:lvl5pPr marL="2057400" indent="-228600" algn="l" rtl="0" eaLnBrk="0" fontAlgn="base" hangingPunct="0">
              <a:spcBef>
                <a:spcPct val="20000"/>
              </a:spcBef>
              <a:spcAft>
                <a:spcPct val="0"/>
              </a:spcAft>
              <a:buChar char="»"/>
              <a:defRPr sz="2000" kern="1200">
                <a:solidFill>
                  <a:schemeClr val="tx1"/>
                </a:solidFill>
                <a:latin typeface="Arial" pitchFamily="34" charset="0"/>
                <a:ea typeface="+mn-ea"/>
                <a:cs typeface="Arial" pitchFamily="34" charset="0"/>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9pPr>
          </a:lstStyle>
          <a:p>
            <a:pPr algn="r" eaLnBrk="1" hangingPunct="1">
              <a:spcBef>
                <a:spcPct val="0"/>
              </a:spcBef>
              <a:buClrTx/>
              <a:buFontTx/>
              <a:buNone/>
              <a:defRPr/>
            </a:pPr>
            <a:fld id="{8AAE40BF-8003-41C8-B254-2348C9EF0CB5}" type="slidenum">
              <a:rPr lang="en-GB" altLang="en-US" sz="1400" i="0">
                <a:solidFill>
                  <a:schemeClr val="tx1"/>
                </a:solidFill>
                <a:latin typeface="Arial" pitchFamily="34" charset="0"/>
              </a:rPr>
              <a:pPr algn="r" eaLnBrk="1" hangingPunct="1">
                <a:spcBef>
                  <a:spcPct val="0"/>
                </a:spcBef>
                <a:buClrTx/>
                <a:buFontTx/>
                <a:buNone/>
                <a:defRPr/>
              </a:pPr>
              <a:t>14</a:t>
            </a:fld>
            <a:endParaRPr lang="en-GB" altLang="en-US" sz="1400" i="0" dirty="0">
              <a:solidFill>
                <a:schemeClr val="tx1"/>
              </a:solidFill>
              <a:latin typeface="Arial" pitchFamily="34" charset="0"/>
            </a:endParaRPr>
          </a:p>
        </p:txBody>
      </p:sp>
      <p:sp>
        <p:nvSpPr>
          <p:cNvPr id="11" name="Pillar 3: Promoting a conducive investment climate"/>
          <p:cNvSpPr txBox="1"/>
          <p:nvPr/>
        </p:nvSpPr>
        <p:spPr>
          <a:xfrm>
            <a:off x="877233" y="297726"/>
            <a:ext cx="5215454" cy="369328"/>
          </a:xfrm>
          <a:prstGeom prst="rect">
            <a:avLst/>
          </a:prstGeom>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b="1" dirty="0">
                <a:solidFill>
                  <a:srgbClr val="9E1F68"/>
                </a:solidFill>
                <a:latin typeface="Verdana"/>
                <a:cs typeface="Verdana"/>
              </a:rPr>
              <a:t>Blending. When?</a:t>
            </a:r>
          </a:p>
        </p:txBody>
      </p:sp>
    </p:spTree>
    <p:extLst>
      <p:ext uri="{BB962C8B-B14F-4D97-AF65-F5344CB8AC3E}">
        <p14:creationId xmlns:p14="http://schemas.microsoft.com/office/powerpoint/2010/main" val="235424615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3"/>
          <p:cNvGraphicFramePr>
            <a:graphicFrameLocks noGrp="1"/>
          </p:cNvGraphicFramePr>
          <p:nvPr>
            <p:ph idx="1"/>
            <p:extLst>
              <p:ext uri="{D42A27DB-BD31-4B8C-83A1-F6EECF244321}">
                <p14:modId xmlns:p14="http://schemas.microsoft.com/office/powerpoint/2010/main" val="2974569948"/>
              </p:ext>
            </p:extLst>
          </p:nvPr>
        </p:nvGraphicFramePr>
        <p:xfrm>
          <a:off x="1626062" y="1201186"/>
          <a:ext cx="8519628" cy="4548185"/>
        </p:xfrm>
        <a:graphic>
          <a:graphicData uri="http://schemas.openxmlformats.org/drawingml/2006/table">
            <a:tbl>
              <a:tblPr>
                <a:tableStyleId>{5C22544A-7EE6-4342-B048-85BDC9FD1C3A}</a:tableStyleId>
              </a:tblPr>
              <a:tblGrid>
                <a:gridCol w="3119028">
                  <a:extLst>
                    <a:ext uri="{9D8B030D-6E8A-4147-A177-3AD203B41FA5}">
                      <a16:colId xmlns:a16="http://schemas.microsoft.com/office/drawing/2014/main" xmlns="" val="20000"/>
                    </a:ext>
                  </a:extLst>
                </a:gridCol>
                <a:gridCol w="5400600">
                  <a:extLst>
                    <a:ext uri="{9D8B030D-6E8A-4147-A177-3AD203B41FA5}">
                      <a16:colId xmlns:a16="http://schemas.microsoft.com/office/drawing/2014/main" xmlns="" val="20001"/>
                    </a:ext>
                  </a:extLst>
                </a:gridCol>
              </a:tblGrid>
              <a:tr h="641110">
                <a:tc>
                  <a:txBody>
                    <a:bodyPr/>
                    <a:lstStyle/>
                    <a:p>
                      <a:pPr lvl="1" algn="ctr" fontAlgn="b"/>
                      <a:r>
                        <a:rPr lang="en-GB" sz="1600" b="1" u="none" strike="noStrike" dirty="0">
                          <a:effectLst/>
                          <a:latin typeface="+mn-lt"/>
                        </a:rPr>
                        <a:t>5 FORMS</a:t>
                      </a:r>
                      <a:r>
                        <a:rPr lang="en-GB" sz="1600" b="1" u="none" strike="noStrike" baseline="0" dirty="0">
                          <a:effectLst/>
                          <a:latin typeface="+mn-lt"/>
                        </a:rPr>
                        <a:t> OF FINANCIAL SUPPORT…</a:t>
                      </a:r>
                      <a:endParaRPr lang="en-GB" sz="1600" b="1" u="none" strike="noStrike" dirty="0">
                        <a:effectLst/>
                        <a:latin typeface="+mn-lt"/>
                      </a:endParaRPr>
                    </a:p>
                  </a:txBody>
                  <a:tcPr marL="5870" marR="5870" marT="5869" marB="0" anchor="ctr">
                    <a:solidFill>
                      <a:srgbClr val="FFC000"/>
                    </a:solidFill>
                  </a:tcPr>
                </a:tc>
                <a:tc>
                  <a:txBody>
                    <a:bodyPr/>
                    <a:lstStyle/>
                    <a:p>
                      <a:pPr lvl="1" algn="ctr" fontAlgn="b"/>
                      <a:r>
                        <a:rPr lang="en-GB" sz="1600" b="1" i="0" u="none" strike="noStrike" dirty="0">
                          <a:solidFill>
                            <a:srgbClr val="000000"/>
                          </a:solidFill>
                          <a:effectLst/>
                          <a:latin typeface="+mn-lt"/>
                        </a:rPr>
                        <a:t>…WHICH</a:t>
                      </a:r>
                      <a:r>
                        <a:rPr lang="en-GB" sz="1600" b="1" i="0" u="none" strike="noStrike" baseline="0" dirty="0">
                          <a:solidFill>
                            <a:srgbClr val="000000"/>
                          </a:solidFill>
                          <a:effectLst/>
                          <a:latin typeface="+mn-lt"/>
                        </a:rPr>
                        <a:t> CAN ELIMINATE </a:t>
                      </a:r>
                    </a:p>
                    <a:p>
                      <a:pPr lvl="1" algn="ctr" fontAlgn="b"/>
                      <a:r>
                        <a:rPr lang="en-GB" sz="1600" b="1" i="0" u="none" strike="noStrike" baseline="0" dirty="0">
                          <a:solidFill>
                            <a:srgbClr val="000000"/>
                          </a:solidFill>
                          <a:effectLst/>
                          <a:latin typeface="+mn-lt"/>
                        </a:rPr>
                        <a:t>A KEY PROBLEM</a:t>
                      </a:r>
                    </a:p>
                  </a:txBody>
                  <a:tcPr marL="5870" marR="5870" marT="5869" marB="0" anchor="ctr">
                    <a:solidFill>
                      <a:srgbClr val="FFC000"/>
                    </a:solidFill>
                  </a:tcPr>
                </a:tc>
                <a:extLst>
                  <a:ext uri="{0D108BD9-81ED-4DB2-BD59-A6C34878D82A}">
                    <a16:rowId xmlns:a16="http://schemas.microsoft.com/office/drawing/2014/main" xmlns="" val="10000"/>
                  </a:ext>
                </a:extLst>
              </a:tr>
              <a:tr h="781415">
                <a:tc>
                  <a:txBody>
                    <a:bodyPr/>
                    <a:lstStyle/>
                    <a:p>
                      <a:pPr algn="ctr" fontAlgn="b"/>
                      <a:r>
                        <a:rPr lang="en-GB" sz="1400" b="1" i="0" u="none" strike="noStrike" dirty="0">
                          <a:solidFill>
                            <a:srgbClr val="000000"/>
                          </a:solidFill>
                          <a:effectLst/>
                          <a:latin typeface="+mn-lt"/>
                        </a:rPr>
                        <a:t>Direct</a:t>
                      </a:r>
                      <a:r>
                        <a:rPr lang="en-GB" sz="1400" b="1" i="0" u="none" strike="noStrike" baseline="0" dirty="0">
                          <a:solidFill>
                            <a:srgbClr val="000000"/>
                          </a:solidFill>
                          <a:effectLst/>
                          <a:latin typeface="+mn-lt"/>
                        </a:rPr>
                        <a:t> Investment Grant</a:t>
                      </a:r>
                      <a:endParaRPr lang="en-GB" sz="1400" b="1" i="0" u="none" strike="noStrike" dirty="0">
                        <a:solidFill>
                          <a:srgbClr val="000000"/>
                        </a:solidFill>
                        <a:effectLst/>
                        <a:latin typeface="+mn-lt"/>
                      </a:endParaRPr>
                    </a:p>
                  </a:txBody>
                  <a:tcPr marL="5870" marR="5870" marT="5869" marB="0" anchor="ctr">
                    <a:solidFill>
                      <a:schemeClr val="accent2">
                        <a:lumMod val="40000"/>
                        <a:lumOff val="60000"/>
                      </a:schemeClr>
                    </a:solidFill>
                  </a:tcPr>
                </a:tc>
                <a:tc>
                  <a:txBody>
                    <a:bodyPr/>
                    <a:lstStyle/>
                    <a:p>
                      <a:pPr lvl="0" algn="l" fontAlgn="b"/>
                      <a:r>
                        <a:rPr lang="en-GB" sz="1400" b="0" i="0" u="none" strike="noStrike" dirty="0">
                          <a:solidFill>
                            <a:srgbClr val="000000"/>
                          </a:solidFill>
                          <a:effectLst/>
                          <a:latin typeface="+mn-lt"/>
                        </a:rPr>
                        <a:t>Reduce</a:t>
                      </a:r>
                      <a:r>
                        <a:rPr lang="en-GB" sz="1400" b="0" i="0" u="none" strike="noStrike" baseline="0" dirty="0">
                          <a:solidFill>
                            <a:srgbClr val="000000"/>
                          </a:solidFill>
                          <a:effectLst/>
                          <a:latin typeface="+mn-lt"/>
                        </a:rPr>
                        <a:t> cost to end users or beneficiary country by partly financing the total investment cost</a:t>
                      </a:r>
                      <a:endParaRPr lang="en-GB" sz="1400" b="0" i="0" u="none" strike="noStrike" dirty="0">
                        <a:solidFill>
                          <a:srgbClr val="000000"/>
                        </a:solidFill>
                        <a:effectLst/>
                        <a:latin typeface="+mn-lt"/>
                      </a:endParaRPr>
                    </a:p>
                  </a:txBody>
                  <a:tcPr marL="5870" marR="5870" marT="5869" marB="0" anchor="ctr">
                    <a:solidFill>
                      <a:schemeClr val="accent2">
                        <a:lumMod val="40000"/>
                        <a:lumOff val="60000"/>
                      </a:schemeClr>
                    </a:solidFill>
                  </a:tcPr>
                </a:tc>
                <a:extLst>
                  <a:ext uri="{0D108BD9-81ED-4DB2-BD59-A6C34878D82A}">
                    <a16:rowId xmlns:a16="http://schemas.microsoft.com/office/drawing/2014/main" xmlns="" val="10001"/>
                  </a:ext>
                </a:extLst>
              </a:tr>
              <a:tr h="781415">
                <a:tc>
                  <a:txBody>
                    <a:bodyPr/>
                    <a:lstStyle/>
                    <a:p>
                      <a:pPr algn="ctr" fontAlgn="b"/>
                      <a:r>
                        <a:rPr lang="en-GB" sz="1400" b="1" i="0" u="none" strike="noStrike" dirty="0">
                          <a:solidFill>
                            <a:srgbClr val="000000"/>
                          </a:solidFill>
                          <a:effectLst/>
                          <a:latin typeface="+mn-lt"/>
                        </a:rPr>
                        <a:t>Interest</a:t>
                      </a:r>
                      <a:r>
                        <a:rPr lang="en-GB" sz="1400" b="1" i="0" u="none" strike="noStrike" baseline="0" dirty="0">
                          <a:solidFill>
                            <a:srgbClr val="000000"/>
                          </a:solidFill>
                          <a:effectLst/>
                          <a:latin typeface="+mn-lt"/>
                        </a:rPr>
                        <a:t> Rate Subsidy Grant</a:t>
                      </a:r>
                      <a:endParaRPr lang="en-GB" sz="1400" b="1" i="0" u="none" strike="noStrike" dirty="0">
                        <a:solidFill>
                          <a:srgbClr val="000000"/>
                        </a:solidFill>
                        <a:effectLst/>
                        <a:latin typeface="+mn-lt"/>
                      </a:endParaRPr>
                    </a:p>
                  </a:txBody>
                  <a:tcPr marL="5870" marR="5870" marT="5869" marB="0" anchor="ctr">
                    <a:solidFill>
                      <a:schemeClr val="accent2">
                        <a:lumMod val="40000"/>
                        <a:lumOff val="60000"/>
                      </a:schemeClr>
                    </a:solidFill>
                  </a:tcPr>
                </a:tc>
                <a:tc>
                  <a:txBody>
                    <a:bodyPr/>
                    <a:lstStyle/>
                    <a:p>
                      <a:pPr lvl="0" algn="l" fontAlgn="b"/>
                      <a:r>
                        <a:rPr lang="en-GB" sz="1400" b="0" i="0" u="none" strike="noStrike" dirty="0">
                          <a:solidFill>
                            <a:srgbClr val="000000"/>
                          </a:solidFill>
                          <a:effectLst/>
                          <a:latin typeface="+mn-lt"/>
                        </a:rPr>
                        <a:t>Reduce</a:t>
                      </a:r>
                      <a:r>
                        <a:rPr lang="en-GB" sz="1400" b="0" i="0" u="none" strike="noStrike" baseline="0" dirty="0">
                          <a:solidFill>
                            <a:srgbClr val="000000"/>
                          </a:solidFill>
                          <a:effectLst/>
                          <a:latin typeface="+mn-lt"/>
                        </a:rPr>
                        <a:t> cost to end users or beneficiary country by reducing interest cost and/or avoiding IMF debt-ceilings (not a favoured tool for EU)</a:t>
                      </a:r>
                      <a:endParaRPr lang="en-GB" sz="1400" b="0" i="0" u="none" strike="noStrike" dirty="0">
                        <a:solidFill>
                          <a:srgbClr val="000000"/>
                        </a:solidFill>
                        <a:effectLst/>
                        <a:latin typeface="+mn-lt"/>
                      </a:endParaRPr>
                    </a:p>
                  </a:txBody>
                  <a:tcPr marL="5870" marR="5870" marT="5869" marB="0" anchor="ctr">
                    <a:solidFill>
                      <a:schemeClr val="accent2">
                        <a:lumMod val="40000"/>
                        <a:lumOff val="60000"/>
                      </a:schemeClr>
                    </a:solidFill>
                  </a:tcPr>
                </a:tc>
                <a:extLst>
                  <a:ext uri="{0D108BD9-81ED-4DB2-BD59-A6C34878D82A}">
                    <a16:rowId xmlns:a16="http://schemas.microsoft.com/office/drawing/2014/main" xmlns="" val="10002"/>
                  </a:ext>
                </a:extLst>
              </a:tr>
              <a:tr h="781415">
                <a:tc>
                  <a:txBody>
                    <a:bodyPr/>
                    <a:lstStyle/>
                    <a:p>
                      <a:pPr algn="ctr" fontAlgn="b"/>
                      <a:r>
                        <a:rPr lang="en-GB" sz="1400" b="1" i="0" u="none" strike="noStrike" dirty="0">
                          <a:solidFill>
                            <a:srgbClr val="000000"/>
                          </a:solidFill>
                          <a:effectLst/>
                          <a:latin typeface="+mn-lt"/>
                        </a:rPr>
                        <a:t>Technical</a:t>
                      </a:r>
                      <a:r>
                        <a:rPr lang="en-GB" sz="1400" b="1" i="0" u="none" strike="noStrike" baseline="0" dirty="0">
                          <a:solidFill>
                            <a:srgbClr val="000000"/>
                          </a:solidFill>
                          <a:effectLst/>
                          <a:latin typeface="+mn-lt"/>
                        </a:rPr>
                        <a:t> Assistance Grant</a:t>
                      </a:r>
                      <a:endParaRPr lang="en-GB" sz="1400" b="1" i="0" u="none" strike="noStrike" dirty="0">
                        <a:solidFill>
                          <a:srgbClr val="000000"/>
                        </a:solidFill>
                        <a:effectLst/>
                        <a:latin typeface="+mn-lt"/>
                      </a:endParaRPr>
                    </a:p>
                  </a:txBody>
                  <a:tcPr marL="5870" marR="5870" marT="5869" marB="0" anchor="ctr">
                    <a:solidFill>
                      <a:schemeClr val="accent2">
                        <a:lumMod val="40000"/>
                        <a:lumOff val="60000"/>
                      </a:schemeClr>
                    </a:solidFill>
                  </a:tcPr>
                </a:tc>
                <a:tc>
                  <a:txBody>
                    <a:bodyPr/>
                    <a:lstStyle/>
                    <a:p>
                      <a:pPr marL="0" lvl="0" algn="l" defTabSz="914400" rtl="0" eaLnBrk="1" fontAlgn="b" latinLnBrk="0" hangingPunct="1"/>
                      <a:r>
                        <a:rPr lang="en-GB" sz="1400" u="none" strike="noStrike" kern="1200" dirty="0">
                          <a:solidFill>
                            <a:schemeClr val="dk1"/>
                          </a:solidFill>
                          <a:effectLst/>
                          <a:latin typeface="+mn-lt"/>
                          <a:ea typeface="+mn-ea"/>
                          <a:cs typeface="+mn-cs"/>
                        </a:rPr>
                        <a:t>To boost management</a:t>
                      </a:r>
                      <a:r>
                        <a:rPr lang="en-GB" sz="1400" u="none" strike="noStrike" kern="1200" baseline="0" dirty="0">
                          <a:solidFill>
                            <a:schemeClr val="dk1"/>
                          </a:solidFill>
                          <a:effectLst/>
                          <a:latin typeface="+mn-lt"/>
                          <a:ea typeface="+mn-ea"/>
                          <a:cs typeface="+mn-cs"/>
                        </a:rPr>
                        <a:t>, </a:t>
                      </a:r>
                      <a:r>
                        <a:rPr lang="en-GB" sz="1400" u="none" strike="noStrike" kern="1200" dirty="0">
                          <a:solidFill>
                            <a:schemeClr val="dk1"/>
                          </a:solidFill>
                          <a:effectLst/>
                          <a:latin typeface="+mn-lt"/>
                          <a:ea typeface="+mn-ea"/>
                          <a:cs typeface="+mn-cs"/>
                        </a:rPr>
                        <a:t>speed,</a:t>
                      </a:r>
                      <a:r>
                        <a:rPr lang="en-GB" sz="1400" u="none" strike="noStrike" kern="1200" baseline="0" dirty="0">
                          <a:solidFill>
                            <a:schemeClr val="dk1"/>
                          </a:solidFill>
                          <a:effectLst/>
                          <a:latin typeface="+mn-lt"/>
                          <a:ea typeface="+mn-ea"/>
                          <a:cs typeface="+mn-cs"/>
                        </a:rPr>
                        <a:t> project design, feasibility/preparation and</a:t>
                      </a:r>
                      <a:r>
                        <a:rPr lang="en-GB" sz="1400" u="none" strike="noStrike" kern="1200" dirty="0">
                          <a:solidFill>
                            <a:schemeClr val="dk1"/>
                          </a:solidFill>
                          <a:effectLst/>
                          <a:latin typeface="+mn-lt"/>
                          <a:ea typeface="+mn-ea"/>
                          <a:cs typeface="+mn-cs"/>
                        </a:rPr>
                        <a:t> quality i.e. address risks</a:t>
                      </a:r>
                    </a:p>
                  </a:txBody>
                  <a:tcPr marL="5870" marR="5870" marT="5869" marB="0" anchor="ctr">
                    <a:solidFill>
                      <a:schemeClr val="accent2">
                        <a:lumMod val="40000"/>
                        <a:lumOff val="60000"/>
                      </a:schemeClr>
                    </a:solidFill>
                  </a:tcPr>
                </a:tc>
                <a:extLst>
                  <a:ext uri="{0D108BD9-81ED-4DB2-BD59-A6C34878D82A}">
                    <a16:rowId xmlns:a16="http://schemas.microsoft.com/office/drawing/2014/main" xmlns="" val="10003"/>
                  </a:ext>
                </a:extLst>
              </a:tr>
              <a:tr h="781415">
                <a:tc>
                  <a:txBody>
                    <a:bodyPr/>
                    <a:lstStyle/>
                    <a:p>
                      <a:pPr algn="ctr" fontAlgn="b"/>
                      <a:r>
                        <a:rPr lang="en-GB" sz="1400" b="1" i="0" u="none" strike="noStrike" dirty="0">
                          <a:solidFill>
                            <a:srgbClr val="000000"/>
                          </a:solidFill>
                          <a:effectLst/>
                          <a:latin typeface="+mn-lt"/>
                        </a:rPr>
                        <a:t>Risk</a:t>
                      </a:r>
                      <a:r>
                        <a:rPr lang="en-GB" sz="1400" b="1" i="0" u="none" strike="noStrike" baseline="0" dirty="0">
                          <a:solidFill>
                            <a:srgbClr val="000000"/>
                          </a:solidFill>
                          <a:effectLst/>
                          <a:latin typeface="+mn-lt"/>
                        </a:rPr>
                        <a:t> Capital</a:t>
                      </a:r>
                      <a:endParaRPr lang="en-GB" sz="1400" b="1" i="0" u="none" strike="noStrike" dirty="0">
                        <a:solidFill>
                          <a:srgbClr val="000000"/>
                        </a:solidFill>
                        <a:effectLst/>
                        <a:latin typeface="+mn-lt"/>
                      </a:endParaRPr>
                    </a:p>
                  </a:txBody>
                  <a:tcPr marL="5870" marR="5870" marT="5869" marB="0" anchor="ctr">
                    <a:solidFill>
                      <a:srgbClr val="BDDEFF"/>
                    </a:solidFill>
                  </a:tcPr>
                </a:tc>
                <a:tc>
                  <a:txBody>
                    <a:bodyPr/>
                    <a:lstStyle/>
                    <a:p>
                      <a:pPr marL="0" lvl="0" algn="l" defTabSz="914400" rtl="0" eaLnBrk="1" fontAlgn="b" latinLnBrk="0" hangingPunct="1"/>
                      <a:r>
                        <a:rPr lang="en-GB" sz="1400" u="none" strike="noStrike" kern="1200" dirty="0">
                          <a:solidFill>
                            <a:schemeClr val="dk1"/>
                          </a:solidFill>
                          <a:effectLst/>
                          <a:latin typeface="+mn-lt"/>
                          <a:ea typeface="+mn-ea"/>
                          <a:cs typeface="+mn-cs"/>
                        </a:rPr>
                        <a:t>To address perceived high risk </a:t>
                      </a:r>
                      <a:r>
                        <a:rPr lang="en-GB" sz="1400" u="none" strike="noStrike" kern="1200" baseline="0" dirty="0">
                          <a:solidFill>
                            <a:schemeClr val="dk1"/>
                          </a:solidFill>
                          <a:effectLst/>
                          <a:latin typeface="+mn-lt"/>
                          <a:ea typeface="+mn-ea"/>
                          <a:cs typeface="+mn-cs"/>
                        </a:rPr>
                        <a:t>by providing funding which absorbs some of this risk and thereby lowers investors' risk perception (often with the objective of mobilising private capital)</a:t>
                      </a:r>
                      <a:endParaRPr lang="en-GB" sz="1400" u="none" strike="noStrike" kern="1200" dirty="0">
                        <a:solidFill>
                          <a:schemeClr val="dk1"/>
                        </a:solidFill>
                        <a:effectLst/>
                        <a:latin typeface="+mn-lt"/>
                        <a:ea typeface="+mn-ea"/>
                        <a:cs typeface="+mn-cs"/>
                      </a:endParaRPr>
                    </a:p>
                  </a:txBody>
                  <a:tcPr marL="5870" marR="5870" marT="5869" marB="0" anchor="ctr">
                    <a:solidFill>
                      <a:srgbClr val="BDDEFF"/>
                    </a:solidFill>
                  </a:tcPr>
                </a:tc>
                <a:extLst>
                  <a:ext uri="{0D108BD9-81ED-4DB2-BD59-A6C34878D82A}">
                    <a16:rowId xmlns:a16="http://schemas.microsoft.com/office/drawing/2014/main" xmlns="" val="10004"/>
                  </a:ext>
                </a:extLst>
              </a:tr>
              <a:tr h="781415">
                <a:tc>
                  <a:txBody>
                    <a:bodyPr/>
                    <a:lstStyle/>
                    <a:p>
                      <a:pPr algn="ctr" fontAlgn="b"/>
                      <a:r>
                        <a:rPr lang="en-GB" sz="1400" b="1" i="0" u="none" strike="noStrike" dirty="0">
                          <a:solidFill>
                            <a:srgbClr val="000000"/>
                          </a:solidFill>
                          <a:effectLst/>
                          <a:latin typeface="+mn-lt"/>
                        </a:rPr>
                        <a:t>Guarantee</a:t>
                      </a:r>
                      <a:r>
                        <a:rPr lang="en-GB" sz="1400" b="1" i="0" u="none" strike="noStrike" baseline="0" dirty="0">
                          <a:solidFill>
                            <a:srgbClr val="000000"/>
                          </a:solidFill>
                          <a:effectLst/>
                          <a:latin typeface="+mn-lt"/>
                        </a:rPr>
                        <a:t> </a:t>
                      </a:r>
                      <a:endParaRPr lang="en-GB" sz="1400" b="1" i="0" u="none" strike="noStrike" dirty="0">
                        <a:solidFill>
                          <a:srgbClr val="000000"/>
                        </a:solidFill>
                        <a:effectLst/>
                        <a:latin typeface="+mn-lt"/>
                      </a:endParaRPr>
                    </a:p>
                  </a:txBody>
                  <a:tcPr marL="5870" marR="5870" marT="5869" marB="0" anchor="ctr">
                    <a:solidFill>
                      <a:srgbClr val="BDDEFF"/>
                    </a:solidFill>
                  </a:tcPr>
                </a:tc>
                <a:tc>
                  <a:txBody>
                    <a:bodyPr/>
                    <a:lstStyle/>
                    <a:p>
                      <a:pPr marL="0" lvl="0" algn="l" defTabSz="914400" rtl="0" eaLnBrk="1" fontAlgn="b" latinLnBrk="0" hangingPunct="1"/>
                      <a:r>
                        <a:rPr lang="en-GB" sz="1400" u="none" strike="noStrike" kern="1200" dirty="0">
                          <a:solidFill>
                            <a:schemeClr val="dk1"/>
                          </a:solidFill>
                          <a:effectLst/>
                          <a:latin typeface="+mn-lt"/>
                          <a:ea typeface="+mn-ea"/>
                          <a:cs typeface="+mn-cs"/>
                        </a:rPr>
                        <a:t>To address</a:t>
                      </a:r>
                      <a:r>
                        <a:rPr lang="en-GB" sz="1400" u="none" strike="noStrike" kern="1200" baseline="0" dirty="0">
                          <a:solidFill>
                            <a:schemeClr val="dk1"/>
                          </a:solidFill>
                          <a:effectLst/>
                          <a:latin typeface="+mn-lt"/>
                          <a:ea typeface="+mn-ea"/>
                          <a:cs typeface="+mn-cs"/>
                        </a:rPr>
                        <a:t> perceived high risk by </a:t>
                      </a:r>
                      <a:r>
                        <a:rPr lang="en-GB" sz="1400" u="none" strike="noStrike" kern="1200" dirty="0">
                          <a:solidFill>
                            <a:schemeClr val="dk1"/>
                          </a:solidFill>
                          <a:effectLst/>
                          <a:latin typeface="+mn-lt"/>
                          <a:ea typeface="+mn-ea"/>
                          <a:cs typeface="+mn-cs"/>
                        </a:rPr>
                        <a:t>partly guaranteeing certain types of investments</a:t>
                      </a:r>
                      <a:r>
                        <a:rPr lang="en-GB" sz="1400" u="none" strike="noStrike" kern="1200" baseline="0" dirty="0">
                          <a:solidFill>
                            <a:schemeClr val="dk1"/>
                          </a:solidFill>
                          <a:effectLst/>
                          <a:latin typeface="+mn-lt"/>
                          <a:ea typeface="+mn-ea"/>
                          <a:cs typeface="+mn-cs"/>
                        </a:rPr>
                        <a:t> (often with the objective of mobilising private capital)</a:t>
                      </a:r>
                      <a:endParaRPr lang="en-GB" sz="1400" u="none" strike="noStrike" kern="1200" dirty="0">
                        <a:solidFill>
                          <a:schemeClr val="dk1"/>
                        </a:solidFill>
                        <a:effectLst/>
                        <a:latin typeface="+mn-lt"/>
                        <a:ea typeface="+mn-ea"/>
                        <a:cs typeface="+mn-cs"/>
                      </a:endParaRPr>
                    </a:p>
                  </a:txBody>
                  <a:tcPr marL="5870" marR="5870" marT="5869" marB="0" anchor="ctr">
                    <a:solidFill>
                      <a:srgbClr val="BDDEFF"/>
                    </a:solidFill>
                  </a:tcPr>
                </a:tc>
                <a:extLst>
                  <a:ext uri="{0D108BD9-81ED-4DB2-BD59-A6C34878D82A}">
                    <a16:rowId xmlns:a16="http://schemas.microsoft.com/office/drawing/2014/main" xmlns="" val="10005"/>
                  </a:ext>
                </a:extLst>
              </a:tr>
            </a:tbl>
          </a:graphicData>
        </a:graphic>
      </p:graphicFrame>
      <p:sp>
        <p:nvSpPr>
          <p:cNvPr id="8" name="Slide Number Placeholder 4"/>
          <p:cNvSpPr txBox="1">
            <a:spLocks/>
          </p:cNvSpPr>
          <p:nvPr/>
        </p:nvSpPr>
        <p:spPr>
          <a:xfrm>
            <a:off x="10056440" y="6453336"/>
            <a:ext cx="477416" cy="287610"/>
          </a:xfrm>
          <a:prstGeom prst="rect">
            <a:avLst/>
          </a:prstGeom>
        </p:spPr>
        <p:txBody>
          <a:bodyPr/>
          <a:lstStyle>
            <a:defPPr>
              <a:defRPr lang="en-GB"/>
            </a:defPPr>
            <a:lvl1pPr algn="l" rtl="0" eaLnBrk="0" fontAlgn="base" hangingPunct="0">
              <a:spcBef>
                <a:spcPct val="20000"/>
              </a:spcBef>
              <a:spcAft>
                <a:spcPct val="0"/>
              </a:spcAft>
              <a:buClr>
                <a:schemeClr val="bg1"/>
              </a:buClr>
              <a:buChar char="•"/>
              <a:defRPr sz="2400" i="1" kern="1200">
                <a:solidFill>
                  <a:srgbClr val="0F5494"/>
                </a:solidFill>
                <a:latin typeface="Verdana" pitchFamily="34" charset="0"/>
                <a:ea typeface="+mn-ea"/>
                <a:cs typeface="Arial" pitchFamily="34" charset="0"/>
              </a:defRPr>
            </a:lvl1pPr>
            <a:lvl2pPr marL="742950" indent="-285750" algn="l" rtl="0" eaLnBrk="0" fontAlgn="base" hangingPunct="0">
              <a:spcBef>
                <a:spcPct val="20000"/>
              </a:spcBef>
              <a:spcAft>
                <a:spcPct val="0"/>
              </a:spcAft>
              <a:buClr>
                <a:srgbClr val="009FBA"/>
              </a:buClr>
              <a:buChar char="•"/>
              <a:defRPr sz="2000" b="1" kern="1200">
                <a:solidFill>
                  <a:srgbClr val="0F5494"/>
                </a:solidFill>
                <a:latin typeface="Verdana" pitchFamily="34" charset="0"/>
                <a:ea typeface="+mn-ea"/>
                <a:cs typeface="Arial" pitchFamily="34" charset="0"/>
              </a:defRPr>
            </a:lvl2pPr>
            <a:lvl3pPr marL="1143000" indent="-228600" algn="l" rtl="0" eaLnBrk="0" fontAlgn="base" hangingPunct="0">
              <a:spcBef>
                <a:spcPct val="20000"/>
              </a:spcBef>
              <a:spcAft>
                <a:spcPct val="0"/>
              </a:spcAft>
              <a:defRPr sz="1400" kern="1200">
                <a:solidFill>
                  <a:srgbClr val="0F5494"/>
                </a:solidFill>
                <a:latin typeface="Verdana" pitchFamily="34" charset="0"/>
                <a:ea typeface="+mn-ea"/>
                <a:cs typeface="Arial" pitchFamily="34" charset="0"/>
              </a:defRPr>
            </a:lvl3pPr>
            <a:lvl4pPr marL="1600200" indent="-228600" algn="l" rtl="0" eaLnBrk="0" fontAlgn="base" hangingPunct="0">
              <a:spcBef>
                <a:spcPct val="20000"/>
              </a:spcBef>
              <a:spcAft>
                <a:spcPct val="0"/>
              </a:spcAft>
              <a:buChar char="–"/>
              <a:defRPr sz="2000" kern="1200">
                <a:solidFill>
                  <a:schemeClr val="tx1"/>
                </a:solidFill>
                <a:latin typeface="Arial" pitchFamily="34" charset="0"/>
                <a:ea typeface="+mn-ea"/>
                <a:cs typeface="Arial" pitchFamily="34" charset="0"/>
              </a:defRPr>
            </a:lvl4pPr>
            <a:lvl5pPr marL="2057400" indent="-228600" algn="l" rtl="0" eaLnBrk="0" fontAlgn="base" hangingPunct="0">
              <a:spcBef>
                <a:spcPct val="20000"/>
              </a:spcBef>
              <a:spcAft>
                <a:spcPct val="0"/>
              </a:spcAft>
              <a:buChar char="»"/>
              <a:defRPr sz="2000" kern="1200">
                <a:solidFill>
                  <a:schemeClr val="tx1"/>
                </a:solidFill>
                <a:latin typeface="Arial" pitchFamily="34" charset="0"/>
                <a:ea typeface="+mn-ea"/>
                <a:cs typeface="Arial" pitchFamily="34" charset="0"/>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9pPr>
          </a:lstStyle>
          <a:p>
            <a:pPr algn="r" eaLnBrk="1" hangingPunct="1">
              <a:spcBef>
                <a:spcPct val="0"/>
              </a:spcBef>
              <a:buClrTx/>
              <a:buFontTx/>
              <a:buNone/>
              <a:defRPr/>
            </a:pPr>
            <a:fld id="{8AAE40BF-8003-41C8-B254-2348C9EF0CB5}" type="slidenum">
              <a:rPr lang="en-GB" altLang="en-US" sz="1400" i="0">
                <a:solidFill>
                  <a:schemeClr val="tx1"/>
                </a:solidFill>
                <a:latin typeface="Arial" pitchFamily="34" charset="0"/>
              </a:rPr>
              <a:pPr algn="r" eaLnBrk="1" hangingPunct="1">
                <a:spcBef>
                  <a:spcPct val="0"/>
                </a:spcBef>
                <a:buClrTx/>
                <a:buFontTx/>
                <a:buNone/>
                <a:defRPr/>
              </a:pPr>
              <a:t>15</a:t>
            </a:fld>
            <a:endParaRPr lang="en-GB" altLang="en-US" sz="1400" i="0" dirty="0">
              <a:solidFill>
                <a:schemeClr val="tx1"/>
              </a:solidFill>
              <a:latin typeface="Arial" pitchFamily="34" charset="0"/>
            </a:endParaRPr>
          </a:p>
        </p:txBody>
      </p:sp>
      <p:sp>
        <p:nvSpPr>
          <p:cNvPr id="10" name="Pillar 3: Promoting a conducive investment climate"/>
          <p:cNvSpPr txBox="1"/>
          <p:nvPr/>
        </p:nvSpPr>
        <p:spPr>
          <a:xfrm>
            <a:off x="877233" y="297726"/>
            <a:ext cx="5215454" cy="369328"/>
          </a:xfrm>
          <a:prstGeom prst="rect">
            <a:avLst/>
          </a:prstGeom>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b="1" dirty="0">
                <a:solidFill>
                  <a:srgbClr val="9E1F68"/>
                </a:solidFill>
                <a:latin typeface="Verdana"/>
                <a:cs typeface="Verdana"/>
              </a:rPr>
              <a:t>Blending. How?</a:t>
            </a:r>
          </a:p>
        </p:txBody>
      </p:sp>
    </p:spTree>
    <p:extLst>
      <p:ext uri="{BB962C8B-B14F-4D97-AF65-F5344CB8AC3E}">
        <p14:creationId xmlns:p14="http://schemas.microsoft.com/office/powerpoint/2010/main" val="2317319228"/>
      </p:ext>
    </p:extLst>
  </p:cSld>
  <p:clrMapOvr>
    <a:masterClrMapping/>
  </p:clrMapOvr>
  <p:transition spd="slow"/>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7" name="Title 1"/>
          <p:cNvSpPr>
            <a:spLocks noGrp="1"/>
          </p:cNvSpPr>
          <p:nvPr>
            <p:ph type="title" idx="4294967295"/>
          </p:nvPr>
        </p:nvSpPr>
        <p:spPr>
          <a:xfrm>
            <a:off x="1442120" y="899661"/>
            <a:ext cx="9540338" cy="631825"/>
          </a:xfrm>
          <a:prstGeom prst="rect">
            <a:avLst/>
          </a:prstGeom>
        </p:spPr>
        <p:txBody>
          <a:bodyPr/>
          <a:lstStyle/>
          <a:p>
            <a:pPr algn="ctr"/>
            <a:r>
              <a:rPr lang="en-GB" altLang="en-US" sz="2800" b="1" dirty="0">
                <a:solidFill>
                  <a:srgbClr val="FFC000"/>
                </a:solidFill>
                <a:latin typeface="Verdana" pitchFamily="34" charset="0"/>
                <a:ea typeface="+mn-ea"/>
                <a:cs typeface="Arial" pitchFamily="34" charset="0"/>
              </a:rPr>
              <a:t>The EU support is part of a financing package</a:t>
            </a:r>
          </a:p>
        </p:txBody>
      </p:sp>
      <p:sp>
        <p:nvSpPr>
          <p:cNvPr id="113669" name="Right Arrow 1"/>
          <p:cNvSpPr>
            <a:spLocks noChangeArrowheads="1"/>
          </p:cNvSpPr>
          <p:nvPr/>
        </p:nvSpPr>
        <p:spPr bwMode="auto">
          <a:xfrm>
            <a:off x="5601495" y="5474836"/>
            <a:ext cx="692150" cy="288925"/>
          </a:xfrm>
          <a:prstGeom prst="rightArrow">
            <a:avLst>
              <a:gd name="adj1" fmla="val 50000"/>
              <a:gd name="adj2" fmla="val 50019"/>
            </a:avLst>
          </a:prstGeom>
          <a:solidFill>
            <a:srgbClr val="2D5EC1"/>
          </a:solidFill>
          <a:ln w="9525">
            <a:solidFill>
              <a:schemeClr val="tx1"/>
            </a:solidFill>
            <a:miter lim="800000"/>
            <a:headEnd/>
            <a:tailEnd/>
          </a:ln>
        </p:spPr>
        <p:txBody>
          <a:bodyPr anchor="ctr"/>
          <a:lstStyle>
            <a:lvl1pPr marL="3175" eaLnBrk="0" hangingPunct="0">
              <a:spcBef>
                <a:spcPct val="20000"/>
              </a:spcBef>
              <a:buClr>
                <a:schemeClr val="bg1"/>
              </a:buClr>
              <a:buChar char="•"/>
              <a:defRPr sz="2400" i="1">
                <a:solidFill>
                  <a:srgbClr val="0F5494"/>
                </a:solidFill>
                <a:latin typeface="Verdana" pitchFamily="34" charset="0"/>
              </a:defRPr>
            </a:lvl1pPr>
            <a:lvl2pPr marL="742950" indent="-285750" eaLnBrk="0" hangingPunct="0">
              <a:spcBef>
                <a:spcPct val="20000"/>
              </a:spcBef>
              <a:buClr>
                <a:srgbClr val="009FBA"/>
              </a:buClr>
              <a:buChar char="•"/>
              <a:defRPr sz="2000" b="1">
                <a:solidFill>
                  <a:srgbClr val="0F5494"/>
                </a:solidFill>
                <a:latin typeface="Verdana" pitchFamily="34" charset="0"/>
              </a:defRPr>
            </a:lvl2pPr>
            <a:lvl3pPr marL="1143000" indent="-228600" eaLnBrk="0" hangingPunct="0">
              <a:spcBef>
                <a:spcPct val="20000"/>
              </a:spcBef>
              <a:defRPr sz="1400">
                <a:solidFill>
                  <a:srgbClr val="0F5494"/>
                </a:solidFill>
                <a:latin typeface="Verdana"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FontTx/>
              <a:buNone/>
            </a:pPr>
            <a:endParaRPr lang="en-US" altLang="en-US" sz="1200" i="0"/>
          </a:p>
        </p:txBody>
      </p:sp>
      <p:graphicFrame>
        <p:nvGraphicFramePr>
          <p:cNvPr id="17" name="Content Placeholder 5"/>
          <p:cNvGraphicFramePr>
            <a:graphicFrameLocks noGrp="1"/>
          </p:cNvGraphicFramePr>
          <p:nvPr>
            <p:ph idx="1"/>
            <p:extLst>
              <p:ext uri="{D42A27DB-BD31-4B8C-83A1-F6EECF244321}">
                <p14:modId xmlns:p14="http://schemas.microsoft.com/office/powerpoint/2010/main" val="968877365"/>
              </p:ext>
            </p:extLst>
          </p:nvPr>
        </p:nvGraphicFramePr>
        <p:xfrm>
          <a:off x="1442120" y="1802229"/>
          <a:ext cx="3987925" cy="4072654"/>
        </p:xfrm>
        <a:graphic>
          <a:graphicData uri="http://schemas.openxmlformats.org/drawingml/2006/table">
            <a:tbl>
              <a:tblPr firstRow="1" bandRow="1">
                <a:tableStyleId>{5C22544A-7EE6-4342-B048-85BDC9FD1C3A}</a:tableStyleId>
              </a:tblPr>
              <a:tblGrid>
                <a:gridCol w="3987925">
                  <a:extLst>
                    <a:ext uri="{9D8B030D-6E8A-4147-A177-3AD203B41FA5}">
                      <a16:colId xmlns:a16="http://schemas.microsoft.com/office/drawing/2014/main" xmlns="" val="20000"/>
                    </a:ext>
                  </a:extLst>
                </a:gridCol>
              </a:tblGrid>
              <a:tr h="1108489">
                <a:tc>
                  <a:txBody>
                    <a:bodyPr/>
                    <a:lstStyle/>
                    <a:p>
                      <a:pPr algn="ctr"/>
                      <a:r>
                        <a:rPr lang="en-GB" sz="2000" b="1" dirty="0">
                          <a:solidFill>
                            <a:srgbClr val="003366"/>
                          </a:solidFill>
                        </a:rPr>
                        <a:t>Project financing</a:t>
                      </a:r>
                      <a:r>
                        <a:rPr lang="en-GB" sz="2000" b="1" baseline="0" dirty="0">
                          <a:solidFill>
                            <a:srgbClr val="003366"/>
                          </a:solidFill>
                        </a:rPr>
                        <a:t> mix</a:t>
                      </a:r>
                      <a:endParaRPr lang="en-GB" sz="2000" b="1" dirty="0">
                        <a:solidFill>
                          <a:srgbClr val="003366"/>
                        </a:solidFill>
                      </a:endParaRPr>
                    </a:p>
                  </a:txBody>
                  <a:tcPr marL="91478" marR="91478" marT="45694" marB="456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xmlns="" val="10000"/>
                  </a:ext>
                </a:extLst>
              </a:tr>
              <a:tr h="592833">
                <a:tc>
                  <a:txBody>
                    <a:bodyPr/>
                    <a:lstStyle/>
                    <a:p>
                      <a:pPr algn="ctr"/>
                      <a:r>
                        <a:rPr lang="en-GB" sz="1400" b="0" dirty="0">
                          <a:solidFill>
                            <a:srgbClr val="003366"/>
                          </a:solidFill>
                        </a:rPr>
                        <a:t>Equity/Own funds (beneficiary)</a:t>
                      </a:r>
                    </a:p>
                  </a:txBody>
                  <a:tcPr marL="91478" marR="91478" marT="45694" marB="456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xmlns="" val="10001"/>
                  </a:ext>
                </a:extLst>
              </a:tr>
              <a:tr h="592833">
                <a:tc>
                  <a:txBody>
                    <a:bodyPr/>
                    <a:lstStyle/>
                    <a:p>
                      <a:pPr algn="ctr"/>
                      <a:r>
                        <a:rPr lang="en-GB" sz="1400" b="0" dirty="0">
                          <a:solidFill>
                            <a:srgbClr val="003366"/>
                          </a:solidFill>
                        </a:rPr>
                        <a:t>Government</a:t>
                      </a:r>
                      <a:r>
                        <a:rPr lang="en-GB" sz="1400" b="0" baseline="0" dirty="0">
                          <a:solidFill>
                            <a:srgbClr val="003366"/>
                          </a:solidFill>
                        </a:rPr>
                        <a:t> Financing</a:t>
                      </a:r>
                      <a:endParaRPr lang="en-GB" sz="1400" b="0" dirty="0">
                        <a:solidFill>
                          <a:srgbClr val="003366"/>
                        </a:solidFill>
                      </a:endParaRPr>
                    </a:p>
                  </a:txBody>
                  <a:tcPr marL="91478" marR="91478" marT="45694" marB="456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xmlns="" val="10002"/>
                  </a:ext>
                </a:extLst>
              </a:tr>
              <a:tr h="592833">
                <a:tc>
                  <a:txBody>
                    <a:bodyPr/>
                    <a:lstStyle/>
                    <a:p>
                      <a:pPr algn="ctr"/>
                      <a:r>
                        <a:rPr lang="en-GB" sz="1400" b="0" baseline="0" dirty="0">
                          <a:solidFill>
                            <a:srgbClr val="003366"/>
                          </a:solidFill>
                        </a:rPr>
                        <a:t>Finance institutions (IFIs) Loans ++</a:t>
                      </a:r>
                    </a:p>
                  </a:txBody>
                  <a:tcPr marL="91478" marR="91478" marT="45694" marB="456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xmlns="" val="10003"/>
                  </a:ext>
                </a:extLst>
              </a:tr>
              <a:tr h="592833">
                <a:tc>
                  <a:txBody>
                    <a:bodyPr/>
                    <a:lstStyle/>
                    <a:p>
                      <a:pPr algn="ctr"/>
                      <a:r>
                        <a:rPr lang="en-GB" sz="1400" b="0" baseline="0" dirty="0">
                          <a:solidFill>
                            <a:srgbClr val="003366"/>
                          </a:solidFill>
                        </a:rPr>
                        <a:t>Other (Grant donors and/or Private)</a:t>
                      </a:r>
                    </a:p>
                  </a:txBody>
                  <a:tcPr marL="91478" marR="91478" marT="45694" marB="456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xmlns="" val="10004"/>
                  </a:ext>
                </a:extLst>
              </a:tr>
              <a:tr h="592833">
                <a:tc>
                  <a:txBody>
                    <a:bodyPr/>
                    <a:lstStyle/>
                    <a:p>
                      <a:pPr algn="ctr"/>
                      <a:r>
                        <a:rPr lang="en-GB" sz="1400" b="1" baseline="0" dirty="0">
                          <a:solidFill>
                            <a:srgbClr val="003366"/>
                          </a:solidFill>
                        </a:rPr>
                        <a:t>EU Financial Support </a:t>
                      </a:r>
                    </a:p>
                  </a:txBody>
                  <a:tcPr marL="91478" marR="91478" marT="45694" marB="456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xmlns="" val="10005"/>
                  </a:ext>
                </a:extLst>
              </a:tr>
            </a:tbl>
          </a:graphicData>
        </a:graphic>
      </p:graphicFrame>
      <p:sp>
        <p:nvSpPr>
          <p:cNvPr id="113686" name="TextBox 1"/>
          <p:cNvSpPr txBox="1">
            <a:spLocks noChangeArrowheads="1"/>
          </p:cNvSpPr>
          <p:nvPr/>
        </p:nvSpPr>
        <p:spPr bwMode="auto">
          <a:xfrm>
            <a:off x="6465095" y="5055015"/>
            <a:ext cx="30956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bg1"/>
              </a:buClr>
              <a:buChar char="•"/>
              <a:defRPr sz="2400" i="1">
                <a:solidFill>
                  <a:srgbClr val="0F5494"/>
                </a:solidFill>
                <a:latin typeface="Verdana" pitchFamily="34" charset="0"/>
              </a:defRPr>
            </a:lvl1pPr>
            <a:lvl2pPr marL="742950" indent="-285750" eaLnBrk="0" hangingPunct="0">
              <a:spcBef>
                <a:spcPct val="20000"/>
              </a:spcBef>
              <a:buClr>
                <a:srgbClr val="009FBA"/>
              </a:buClr>
              <a:buChar char="•"/>
              <a:defRPr sz="2000" b="1">
                <a:solidFill>
                  <a:srgbClr val="0F5494"/>
                </a:solidFill>
                <a:latin typeface="Verdana" pitchFamily="34" charset="0"/>
              </a:defRPr>
            </a:lvl2pPr>
            <a:lvl3pPr marL="1143000" indent="-228600" eaLnBrk="0" hangingPunct="0">
              <a:spcBef>
                <a:spcPct val="20000"/>
              </a:spcBef>
              <a:defRPr sz="1400">
                <a:solidFill>
                  <a:srgbClr val="0F5494"/>
                </a:solidFill>
                <a:latin typeface="Verdana"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ClrTx/>
              <a:buFontTx/>
              <a:buNone/>
            </a:pPr>
            <a:r>
              <a:rPr lang="en-GB" altLang="en-US" b="1" i="0" dirty="0">
                <a:solidFill>
                  <a:srgbClr val="0F4C95"/>
                </a:solidFill>
              </a:rPr>
              <a:t>Average EU grant size €5-10 million</a:t>
            </a:r>
          </a:p>
        </p:txBody>
      </p:sp>
      <p:graphicFrame>
        <p:nvGraphicFramePr>
          <p:cNvPr id="113687" name="Chart 3"/>
          <p:cNvGraphicFramePr>
            <a:graphicFrameLocks/>
          </p:cNvGraphicFramePr>
          <p:nvPr>
            <p:extLst>
              <p:ext uri="{D42A27DB-BD31-4B8C-83A1-F6EECF244321}">
                <p14:modId xmlns:p14="http://schemas.microsoft.com/office/powerpoint/2010/main" val="948035817"/>
              </p:ext>
            </p:extLst>
          </p:nvPr>
        </p:nvGraphicFramePr>
        <p:xfrm>
          <a:off x="5735056" y="1626735"/>
          <a:ext cx="4325937" cy="3416300"/>
        </p:xfrm>
        <a:graphic>
          <a:graphicData uri="http://schemas.openxmlformats.org/presentationml/2006/ole">
            <mc:AlternateContent xmlns:mc="http://schemas.openxmlformats.org/markup-compatibility/2006">
              <mc:Choice xmlns:v="urn:schemas-microsoft-com:vml" Requires="v">
                <p:oleObj spid="_x0000_s1360" r:id="rId4" imgW="4328535" imgH="3414056" progId="Excel.Chart.8">
                  <p:embed/>
                </p:oleObj>
              </mc:Choice>
              <mc:Fallback>
                <p:oleObj r:id="rId4" imgW="4328535" imgH="3414056" progId="Excel.Chart.8">
                  <p:embed/>
                  <p:pic>
                    <p:nvPicPr>
                      <p:cNvPr id="113687" name="Chart 3"/>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35056" y="1626735"/>
                        <a:ext cx="4325937"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1" name="Slide Number Placeholder 4"/>
          <p:cNvSpPr txBox="1">
            <a:spLocks/>
          </p:cNvSpPr>
          <p:nvPr/>
        </p:nvSpPr>
        <p:spPr>
          <a:xfrm>
            <a:off x="9822285" y="6267146"/>
            <a:ext cx="477416" cy="287610"/>
          </a:xfrm>
          <a:prstGeom prst="rect">
            <a:avLst/>
          </a:prstGeom>
        </p:spPr>
        <p:txBody>
          <a:bodyPr/>
          <a:lstStyle>
            <a:defPPr>
              <a:defRPr lang="en-GB"/>
            </a:defPPr>
            <a:lvl1pPr algn="l" rtl="0" eaLnBrk="0" fontAlgn="base" hangingPunct="0">
              <a:spcBef>
                <a:spcPct val="20000"/>
              </a:spcBef>
              <a:spcAft>
                <a:spcPct val="0"/>
              </a:spcAft>
              <a:buClr>
                <a:schemeClr val="bg1"/>
              </a:buClr>
              <a:buChar char="•"/>
              <a:defRPr sz="2400" i="1" kern="1200">
                <a:solidFill>
                  <a:srgbClr val="0F5494"/>
                </a:solidFill>
                <a:latin typeface="Verdana" pitchFamily="34" charset="0"/>
                <a:ea typeface="+mn-ea"/>
                <a:cs typeface="Arial" pitchFamily="34" charset="0"/>
              </a:defRPr>
            </a:lvl1pPr>
            <a:lvl2pPr marL="742950" indent="-285750" algn="l" rtl="0" eaLnBrk="0" fontAlgn="base" hangingPunct="0">
              <a:spcBef>
                <a:spcPct val="20000"/>
              </a:spcBef>
              <a:spcAft>
                <a:spcPct val="0"/>
              </a:spcAft>
              <a:buClr>
                <a:srgbClr val="009FBA"/>
              </a:buClr>
              <a:buChar char="•"/>
              <a:defRPr sz="2000" b="1" kern="1200">
                <a:solidFill>
                  <a:srgbClr val="0F5494"/>
                </a:solidFill>
                <a:latin typeface="Verdana" pitchFamily="34" charset="0"/>
                <a:ea typeface="+mn-ea"/>
                <a:cs typeface="Arial" pitchFamily="34" charset="0"/>
              </a:defRPr>
            </a:lvl2pPr>
            <a:lvl3pPr marL="1143000" indent="-228600" algn="l" rtl="0" eaLnBrk="0" fontAlgn="base" hangingPunct="0">
              <a:spcBef>
                <a:spcPct val="20000"/>
              </a:spcBef>
              <a:spcAft>
                <a:spcPct val="0"/>
              </a:spcAft>
              <a:defRPr sz="1400" kern="1200">
                <a:solidFill>
                  <a:srgbClr val="0F5494"/>
                </a:solidFill>
                <a:latin typeface="Verdana" pitchFamily="34" charset="0"/>
                <a:ea typeface="+mn-ea"/>
                <a:cs typeface="Arial" pitchFamily="34" charset="0"/>
              </a:defRPr>
            </a:lvl3pPr>
            <a:lvl4pPr marL="1600200" indent="-228600" algn="l" rtl="0" eaLnBrk="0" fontAlgn="base" hangingPunct="0">
              <a:spcBef>
                <a:spcPct val="20000"/>
              </a:spcBef>
              <a:spcAft>
                <a:spcPct val="0"/>
              </a:spcAft>
              <a:buChar char="–"/>
              <a:defRPr sz="2000" kern="1200">
                <a:solidFill>
                  <a:schemeClr val="tx1"/>
                </a:solidFill>
                <a:latin typeface="Arial" pitchFamily="34" charset="0"/>
                <a:ea typeface="+mn-ea"/>
                <a:cs typeface="Arial" pitchFamily="34" charset="0"/>
              </a:defRPr>
            </a:lvl4pPr>
            <a:lvl5pPr marL="2057400" indent="-228600" algn="l" rtl="0" eaLnBrk="0" fontAlgn="base" hangingPunct="0">
              <a:spcBef>
                <a:spcPct val="20000"/>
              </a:spcBef>
              <a:spcAft>
                <a:spcPct val="0"/>
              </a:spcAft>
              <a:buChar char="»"/>
              <a:defRPr sz="2000" kern="1200">
                <a:solidFill>
                  <a:schemeClr val="tx1"/>
                </a:solidFill>
                <a:latin typeface="Arial" pitchFamily="34" charset="0"/>
                <a:ea typeface="+mn-ea"/>
                <a:cs typeface="Arial" pitchFamily="34" charset="0"/>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9pPr>
          </a:lstStyle>
          <a:p>
            <a:pPr algn="r" eaLnBrk="1" hangingPunct="1">
              <a:spcBef>
                <a:spcPct val="0"/>
              </a:spcBef>
              <a:buClrTx/>
              <a:buFontTx/>
              <a:buNone/>
              <a:defRPr/>
            </a:pPr>
            <a:fld id="{8AAE40BF-8003-41C8-B254-2348C9EF0CB5}" type="slidenum">
              <a:rPr lang="en-GB" altLang="en-US" sz="1400" i="0">
                <a:solidFill>
                  <a:schemeClr val="tx1"/>
                </a:solidFill>
                <a:latin typeface="Arial" pitchFamily="34" charset="0"/>
              </a:rPr>
              <a:pPr algn="r" eaLnBrk="1" hangingPunct="1">
                <a:spcBef>
                  <a:spcPct val="0"/>
                </a:spcBef>
                <a:buClrTx/>
                <a:buFontTx/>
                <a:buNone/>
                <a:defRPr/>
              </a:pPr>
              <a:t>16</a:t>
            </a:fld>
            <a:endParaRPr lang="en-GB" altLang="en-US" sz="1400" i="0" dirty="0">
              <a:solidFill>
                <a:schemeClr val="tx1"/>
              </a:solidFill>
              <a:latin typeface="Arial" pitchFamily="34" charset="0"/>
            </a:endParaRPr>
          </a:p>
        </p:txBody>
      </p:sp>
      <p:sp>
        <p:nvSpPr>
          <p:cNvPr id="14" name="Pillar 3: Promoting a conducive investment climate"/>
          <p:cNvSpPr txBox="1"/>
          <p:nvPr/>
        </p:nvSpPr>
        <p:spPr>
          <a:xfrm>
            <a:off x="877233" y="297726"/>
            <a:ext cx="5215454" cy="369328"/>
          </a:xfrm>
          <a:prstGeom prst="rect">
            <a:avLst/>
          </a:prstGeom>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b="1" dirty="0">
                <a:solidFill>
                  <a:srgbClr val="9E1F68"/>
                </a:solidFill>
                <a:latin typeface="Verdana"/>
                <a:cs typeface="Verdana"/>
              </a:rPr>
              <a:t>Blending. Who?</a:t>
            </a:r>
          </a:p>
        </p:txBody>
      </p:sp>
    </p:spTree>
    <p:extLst>
      <p:ext uri="{BB962C8B-B14F-4D97-AF65-F5344CB8AC3E}">
        <p14:creationId xmlns:p14="http://schemas.microsoft.com/office/powerpoint/2010/main" val="605149030"/>
      </p:ext>
    </p:extLst>
  </p:cSld>
  <p:clrMapOvr>
    <a:masterClrMapping/>
  </p:clrMapOvr>
  <p:transition spd="slow"/>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7" name="Title 1"/>
          <p:cNvSpPr>
            <a:spLocks noGrp="1"/>
          </p:cNvSpPr>
          <p:nvPr>
            <p:ph type="title" idx="4294967295"/>
          </p:nvPr>
        </p:nvSpPr>
        <p:spPr>
          <a:xfrm>
            <a:off x="1715757" y="900043"/>
            <a:ext cx="9144000" cy="503238"/>
          </a:xfrm>
          <a:prstGeom prst="rect">
            <a:avLst/>
          </a:prstGeom>
        </p:spPr>
        <p:txBody>
          <a:bodyPr/>
          <a:lstStyle/>
          <a:p>
            <a:pPr marL="342900" indent="-342900">
              <a:spcBef>
                <a:spcPct val="20000"/>
              </a:spcBef>
              <a:buClr>
                <a:schemeClr val="bg1"/>
              </a:buClr>
              <a:buChar char="•"/>
            </a:pPr>
            <a:r>
              <a:rPr lang="en-GB" altLang="en-US" sz="2800" b="1" dirty="0">
                <a:solidFill>
                  <a:srgbClr val="FFC000"/>
                </a:solidFill>
                <a:latin typeface="Verdana" pitchFamily="34" charset="0"/>
                <a:ea typeface="+mn-ea"/>
                <a:cs typeface="Arial" pitchFamily="34" charset="0"/>
              </a:rPr>
              <a:t>3 ‘types’ of partners, always a LEAD FI</a:t>
            </a:r>
          </a:p>
        </p:txBody>
      </p:sp>
      <p:sp>
        <p:nvSpPr>
          <p:cNvPr id="7" name="Rectangle 4"/>
          <p:cNvSpPr>
            <a:spLocks/>
          </p:cNvSpPr>
          <p:nvPr/>
        </p:nvSpPr>
        <p:spPr bwMode="auto">
          <a:xfrm>
            <a:off x="583660" y="1918073"/>
            <a:ext cx="5782353" cy="417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algn="just">
              <a:defRPr/>
            </a:pPr>
            <a:endParaRPr lang="fr-BE" sz="2400" dirty="0">
              <a:sym typeface="Futura Std Book" charset="0"/>
            </a:endParaRPr>
          </a:p>
          <a:p>
            <a:pPr marL="457200" indent="-457200">
              <a:buFontTx/>
              <a:buAutoNum type="alphaLcParenR"/>
              <a:defRPr/>
            </a:pPr>
            <a:r>
              <a:rPr lang="fr-BE" sz="2400" dirty="0" err="1">
                <a:sym typeface="Futura Std Book" charset="0"/>
              </a:rPr>
              <a:t>Multilateral</a:t>
            </a:r>
            <a:r>
              <a:rPr lang="fr-BE" sz="2400" dirty="0">
                <a:sym typeface="Futura Std Book" charset="0"/>
              </a:rPr>
              <a:t> </a:t>
            </a:r>
            <a:r>
              <a:rPr lang="fr-BE" sz="2400" dirty="0" err="1">
                <a:sym typeface="Futura Std Book" charset="0"/>
              </a:rPr>
              <a:t>European</a:t>
            </a:r>
            <a:r>
              <a:rPr lang="fr-BE" sz="2400" dirty="0">
                <a:sym typeface="Futura Std Book" charset="0"/>
              </a:rPr>
              <a:t> Finance Institutions (</a:t>
            </a:r>
            <a:r>
              <a:rPr lang="fr-BE" sz="2400" dirty="0" err="1">
                <a:sym typeface="Futura Std Book" charset="0"/>
              </a:rPr>
              <a:t>e.g</a:t>
            </a:r>
            <a:r>
              <a:rPr lang="fr-BE" sz="2400" dirty="0">
                <a:sym typeface="Futura Std Book" charset="0"/>
              </a:rPr>
              <a:t>. EIB,…). </a:t>
            </a:r>
          </a:p>
          <a:p>
            <a:pPr marL="457200" indent="-457200">
              <a:buFontTx/>
              <a:buAutoNum type="alphaLcParenR"/>
              <a:defRPr/>
            </a:pPr>
            <a:endParaRPr lang="fr-BE" sz="2400" dirty="0">
              <a:sym typeface="Futura Std Book" charset="0"/>
            </a:endParaRPr>
          </a:p>
          <a:p>
            <a:pPr marL="457200" indent="-457200">
              <a:buFontTx/>
              <a:buAutoNum type="alphaLcParenR"/>
              <a:defRPr/>
            </a:pPr>
            <a:r>
              <a:rPr lang="en-US" sz="2400" dirty="0">
                <a:sym typeface="Futura Std Book" charset="0"/>
              </a:rPr>
              <a:t>European </a:t>
            </a:r>
            <a:r>
              <a:rPr lang="en-US" sz="2400" b="1" dirty="0">
                <a:sym typeface="Futura Std Book" charset="0"/>
              </a:rPr>
              <a:t>National</a:t>
            </a:r>
            <a:r>
              <a:rPr lang="en-US" sz="2400" dirty="0">
                <a:sym typeface="Futura Std Book" charset="0"/>
              </a:rPr>
              <a:t> development finance institutions from Member States (e.g. AFD, KfW, AECID, CDP, FMO…)</a:t>
            </a:r>
          </a:p>
          <a:p>
            <a:pPr marL="457200" indent="-457200">
              <a:buFontTx/>
              <a:buAutoNum type="alphaLcParenR"/>
              <a:defRPr/>
            </a:pPr>
            <a:endParaRPr lang="en-US" sz="2400" dirty="0">
              <a:sym typeface="Futura Std Book" charset="0"/>
            </a:endParaRPr>
          </a:p>
          <a:p>
            <a:pPr marL="457200" indent="-457200">
              <a:buFontTx/>
              <a:buAutoNum type="alphaLcParenR"/>
              <a:defRPr/>
            </a:pPr>
            <a:r>
              <a:rPr lang="en-GB" sz="2400" b="1" dirty="0">
                <a:sym typeface="Futura Std Book" charset="0"/>
              </a:rPr>
              <a:t>Regional and other multilateral</a:t>
            </a:r>
            <a:r>
              <a:rPr lang="en-GB" sz="2400" dirty="0">
                <a:sym typeface="Futura Std Book" charset="0"/>
              </a:rPr>
              <a:t> banks: can act as lead (e.g. AfDB in </a:t>
            </a:r>
            <a:r>
              <a:rPr lang="en-GB" sz="2400" dirty="0" err="1">
                <a:sym typeface="Futura Std Book" charset="0"/>
              </a:rPr>
              <a:t>AfIF</a:t>
            </a:r>
            <a:r>
              <a:rPr lang="en-GB" sz="2400" dirty="0">
                <a:sym typeface="Futura Std Book" charset="0"/>
              </a:rPr>
              <a:t>; </a:t>
            </a:r>
            <a:r>
              <a:rPr lang="en-GB" sz="2400" dirty="0" err="1">
                <a:sym typeface="Futura Std Book" charset="0"/>
              </a:rPr>
              <a:t>IaDB</a:t>
            </a:r>
            <a:r>
              <a:rPr lang="en-GB" sz="2400" dirty="0">
                <a:sym typeface="Futura Std Book" charset="0"/>
              </a:rPr>
              <a:t>, CDB in CIF), as co-financiers in others. </a:t>
            </a:r>
            <a:endParaRPr lang="en-US" sz="2400" dirty="0">
              <a:sym typeface="Futura Std Book" charset="0"/>
            </a:endParaRPr>
          </a:p>
          <a:p>
            <a:pPr algn="just">
              <a:defRPr/>
            </a:pPr>
            <a:endParaRPr lang="en-US" sz="2400" dirty="0">
              <a:sym typeface="Futura Std Book" charset="0"/>
            </a:endParaRPr>
          </a:p>
          <a:p>
            <a:pPr algn="just">
              <a:defRPr/>
            </a:pPr>
            <a:endParaRPr lang="en-US" sz="2400" dirty="0">
              <a:solidFill>
                <a:srgbClr val="3B3833"/>
              </a:solidFill>
              <a:sym typeface="Futura Std Book" charset="0"/>
            </a:endParaRPr>
          </a:p>
          <a:p>
            <a:pPr algn="just">
              <a:defRPr/>
            </a:pPr>
            <a:endParaRPr lang="en-US" sz="2000" dirty="0">
              <a:solidFill>
                <a:srgbClr val="3B3833"/>
              </a:solidFill>
              <a:sym typeface="Futura Std Book" charset="0"/>
            </a:endParaRPr>
          </a:p>
        </p:txBody>
      </p:sp>
      <p:sp>
        <p:nvSpPr>
          <p:cNvPr id="129030" name="Oval 1"/>
          <p:cNvSpPr>
            <a:spLocks noChangeArrowheads="1"/>
          </p:cNvSpPr>
          <p:nvPr/>
        </p:nvSpPr>
        <p:spPr bwMode="auto">
          <a:xfrm>
            <a:off x="7158177" y="2009536"/>
            <a:ext cx="2952749" cy="1996768"/>
          </a:xfrm>
          <a:prstGeom prst="ellipse">
            <a:avLst/>
          </a:prstGeom>
          <a:solidFill>
            <a:srgbClr val="99CC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marL="3175" eaLnBrk="0" hangingPunct="0">
              <a:spcBef>
                <a:spcPct val="20000"/>
              </a:spcBef>
              <a:buClr>
                <a:schemeClr val="bg1"/>
              </a:buClr>
              <a:buChar char="•"/>
              <a:defRPr sz="2400" i="1">
                <a:solidFill>
                  <a:srgbClr val="0F5494"/>
                </a:solidFill>
                <a:latin typeface="Verdana" pitchFamily="34" charset="0"/>
              </a:defRPr>
            </a:lvl1pPr>
            <a:lvl2pPr marL="742950" indent="-285750" eaLnBrk="0" hangingPunct="0">
              <a:spcBef>
                <a:spcPct val="20000"/>
              </a:spcBef>
              <a:buClr>
                <a:srgbClr val="009FBA"/>
              </a:buClr>
              <a:buChar char="•"/>
              <a:defRPr sz="2000" b="1">
                <a:solidFill>
                  <a:srgbClr val="0F5494"/>
                </a:solidFill>
                <a:latin typeface="Verdana" pitchFamily="34" charset="0"/>
              </a:defRPr>
            </a:lvl2pPr>
            <a:lvl3pPr marL="1143000" indent="-228600" eaLnBrk="0" hangingPunct="0">
              <a:spcBef>
                <a:spcPct val="20000"/>
              </a:spcBef>
              <a:defRPr sz="1400">
                <a:solidFill>
                  <a:srgbClr val="0F5494"/>
                </a:solidFill>
                <a:latin typeface="Verdana"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FontTx/>
              <a:buNone/>
            </a:pPr>
            <a:endParaRPr lang="en-US" altLang="en-US" sz="1200" i="0"/>
          </a:p>
        </p:txBody>
      </p:sp>
      <p:sp>
        <p:nvSpPr>
          <p:cNvPr id="129031" name="TextBox 6"/>
          <p:cNvSpPr txBox="1">
            <a:spLocks noChangeArrowheads="1"/>
          </p:cNvSpPr>
          <p:nvPr/>
        </p:nvSpPr>
        <p:spPr bwMode="auto">
          <a:xfrm>
            <a:off x="7158176" y="2422128"/>
            <a:ext cx="2952749" cy="113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bg1"/>
              </a:buClr>
              <a:buChar char="•"/>
              <a:defRPr sz="2400" i="1">
                <a:solidFill>
                  <a:srgbClr val="0F5494"/>
                </a:solidFill>
                <a:latin typeface="Verdana" pitchFamily="34" charset="0"/>
              </a:defRPr>
            </a:lvl1pPr>
            <a:lvl2pPr marL="742950" indent="-285750" eaLnBrk="0" hangingPunct="0">
              <a:spcBef>
                <a:spcPct val="20000"/>
              </a:spcBef>
              <a:buClr>
                <a:srgbClr val="009FBA"/>
              </a:buClr>
              <a:buChar char="•"/>
              <a:defRPr sz="2000" b="1">
                <a:solidFill>
                  <a:srgbClr val="0F5494"/>
                </a:solidFill>
                <a:latin typeface="Verdana" pitchFamily="34" charset="0"/>
              </a:defRPr>
            </a:lvl2pPr>
            <a:lvl3pPr marL="1143000" indent="-228600" eaLnBrk="0" hangingPunct="0">
              <a:spcBef>
                <a:spcPct val="20000"/>
              </a:spcBef>
              <a:defRPr sz="1400">
                <a:solidFill>
                  <a:srgbClr val="0F5494"/>
                </a:solidFill>
                <a:latin typeface="Verdana"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ClrTx/>
              <a:buFontTx/>
              <a:buNone/>
            </a:pPr>
            <a:r>
              <a:rPr lang="en-GB" altLang="en-US" sz="2000" b="1" i="0" dirty="0"/>
              <a:t>‘Lead’ FI </a:t>
            </a:r>
          </a:p>
          <a:p>
            <a:pPr algn="ctr" eaLnBrk="1" hangingPunct="1">
              <a:spcBef>
                <a:spcPct val="0"/>
              </a:spcBef>
              <a:buClrTx/>
              <a:buFontTx/>
              <a:buNone/>
            </a:pPr>
            <a:r>
              <a:rPr lang="en-GB" altLang="en-US" sz="1600" b="1" i="0" dirty="0"/>
              <a:t>(entrusted </a:t>
            </a:r>
          </a:p>
          <a:p>
            <a:pPr algn="ctr" eaLnBrk="1" hangingPunct="1">
              <a:spcBef>
                <a:spcPct val="0"/>
              </a:spcBef>
              <a:buClrTx/>
              <a:buFontTx/>
              <a:buNone/>
            </a:pPr>
            <a:r>
              <a:rPr lang="en-GB" altLang="en-US" sz="1600" b="1" i="0" dirty="0"/>
              <a:t>with budget implementation tasks) </a:t>
            </a:r>
          </a:p>
        </p:txBody>
      </p:sp>
      <p:sp>
        <p:nvSpPr>
          <p:cNvPr id="129032" name="Oval 1"/>
          <p:cNvSpPr>
            <a:spLocks noChangeArrowheads="1"/>
          </p:cNvSpPr>
          <p:nvPr/>
        </p:nvSpPr>
        <p:spPr bwMode="auto">
          <a:xfrm>
            <a:off x="7374077" y="4366344"/>
            <a:ext cx="2592387" cy="1801812"/>
          </a:xfrm>
          <a:prstGeom prst="ellipse">
            <a:avLst/>
          </a:prstGeom>
          <a:solidFill>
            <a:srgbClr val="99CC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marL="3175" eaLnBrk="0" hangingPunct="0">
              <a:spcBef>
                <a:spcPct val="20000"/>
              </a:spcBef>
              <a:buClr>
                <a:schemeClr val="bg1"/>
              </a:buClr>
              <a:buChar char="•"/>
              <a:defRPr sz="2400" i="1">
                <a:solidFill>
                  <a:srgbClr val="0F5494"/>
                </a:solidFill>
                <a:latin typeface="Verdana" pitchFamily="34" charset="0"/>
              </a:defRPr>
            </a:lvl1pPr>
            <a:lvl2pPr marL="742950" indent="-285750" eaLnBrk="0" hangingPunct="0">
              <a:spcBef>
                <a:spcPct val="20000"/>
              </a:spcBef>
              <a:buClr>
                <a:srgbClr val="009FBA"/>
              </a:buClr>
              <a:buChar char="•"/>
              <a:defRPr sz="2000" b="1">
                <a:solidFill>
                  <a:srgbClr val="0F5494"/>
                </a:solidFill>
                <a:latin typeface="Verdana" pitchFamily="34" charset="0"/>
              </a:defRPr>
            </a:lvl2pPr>
            <a:lvl3pPr marL="1143000" indent="-228600" eaLnBrk="0" hangingPunct="0">
              <a:spcBef>
                <a:spcPct val="20000"/>
              </a:spcBef>
              <a:defRPr sz="1400">
                <a:solidFill>
                  <a:srgbClr val="0F5494"/>
                </a:solidFill>
                <a:latin typeface="Verdana"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FontTx/>
              <a:buNone/>
            </a:pPr>
            <a:endParaRPr lang="en-US" altLang="en-US" sz="1200" i="0"/>
          </a:p>
        </p:txBody>
      </p:sp>
      <p:sp>
        <p:nvSpPr>
          <p:cNvPr id="129033" name="TextBox 6"/>
          <p:cNvSpPr txBox="1">
            <a:spLocks noChangeArrowheads="1"/>
          </p:cNvSpPr>
          <p:nvPr/>
        </p:nvSpPr>
        <p:spPr bwMode="auto">
          <a:xfrm>
            <a:off x="7158176" y="5086424"/>
            <a:ext cx="29527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bg1"/>
              </a:buClr>
              <a:buChar char="•"/>
              <a:defRPr sz="2400" i="1">
                <a:solidFill>
                  <a:srgbClr val="0F5494"/>
                </a:solidFill>
                <a:latin typeface="Verdana" pitchFamily="34" charset="0"/>
              </a:defRPr>
            </a:lvl1pPr>
            <a:lvl2pPr marL="742950" indent="-285750" eaLnBrk="0" hangingPunct="0">
              <a:spcBef>
                <a:spcPct val="20000"/>
              </a:spcBef>
              <a:buClr>
                <a:srgbClr val="009FBA"/>
              </a:buClr>
              <a:buChar char="•"/>
              <a:defRPr sz="2000" b="1">
                <a:solidFill>
                  <a:srgbClr val="0F5494"/>
                </a:solidFill>
                <a:latin typeface="Verdana" pitchFamily="34" charset="0"/>
              </a:defRPr>
            </a:lvl2pPr>
            <a:lvl3pPr marL="1143000" indent="-228600" eaLnBrk="0" hangingPunct="0">
              <a:spcBef>
                <a:spcPct val="20000"/>
              </a:spcBef>
              <a:defRPr sz="1400">
                <a:solidFill>
                  <a:srgbClr val="0F5494"/>
                </a:solidFill>
                <a:latin typeface="Verdana"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ClrTx/>
              <a:buFontTx/>
              <a:buNone/>
            </a:pPr>
            <a:r>
              <a:rPr lang="en-GB" altLang="en-US" sz="2000" b="1" i="0" dirty="0"/>
              <a:t>Supporting FIs</a:t>
            </a:r>
          </a:p>
        </p:txBody>
      </p:sp>
      <p:sp>
        <p:nvSpPr>
          <p:cNvPr id="129034" name="Up Arrow 2"/>
          <p:cNvSpPr>
            <a:spLocks noChangeArrowheads="1"/>
          </p:cNvSpPr>
          <p:nvPr/>
        </p:nvSpPr>
        <p:spPr bwMode="auto">
          <a:xfrm>
            <a:off x="8310701" y="4078312"/>
            <a:ext cx="647700" cy="252412"/>
          </a:xfrm>
          <a:prstGeom prst="upArrow">
            <a:avLst>
              <a:gd name="adj1" fmla="val 50000"/>
              <a:gd name="adj2" fmla="val 50000"/>
            </a:avLst>
          </a:prstGeom>
          <a:solidFill>
            <a:srgbClr val="3166C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marL="3175" eaLnBrk="0" hangingPunct="0">
              <a:spcBef>
                <a:spcPct val="20000"/>
              </a:spcBef>
              <a:buClr>
                <a:schemeClr val="bg1"/>
              </a:buClr>
              <a:buChar char="•"/>
              <a:defRPr sz="2400" i="1">
                <a:solidFill>
                  <a:srgbClr val="0F5494"/>
                </a:solidFill>
                <a:latin typeface="Verdana" pitchFamily="34" charset="0"/>
              </a:defRPr>
            </a:lvl1pPr>
            <a:lvl2pPr marL="742950" indent="-285750" eaLnBrk="0" hangingPunct="0">
              <a:spcBef>
                <a:spcPct val="20000"/>
              </a:spcBef>
              <a:buClr>
                <a:srgbClr val="009FBA"/>
              </a:buClr>
              <a:buChar char="•"/>
              <a:defRPr sz="2000" b="1">
                <a:solidFill>
                  <a:srgbClr val="0F5494"/>
                </a:solidFill>
                <a:latin typeface="Verdana" pitchFamily="34" charset="0"/>
              </a:defRPr>
            </a:lvl2pPr>
            <a:lvl3pPr marL="1143000" indent="-228600" eaLnBrk="0" hangingPunct="0">
              <a:spcBef>
                <a:spcPct val="20000"/>
              </a:spcBef>
              <a:defRPr sz="1400">
                <a:solidFill>
                  <a:srgbClr val="0F5494"/>
                </a:solidFill>
                <a:latin typeface="Verdana"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FontTx/>
              <a:buNone/>
            </a:pPr>
            <a:endParaRPr lang="en-US" altLang="en-US" sz="1200" i="0"/>
          </a:p>
        </p:txBody>
      </p:sp>
      <p:sp>
        <p:nvSpPr>
          <p:cNvPr id="14" name="Right Brace 1"/>
          <p:cNvSpPr>
            <a:spLocks/>
          </p:cNvSpPr>
          <p:nvPr/>
        </p:nvSpPr>
        <p:spPr bwMode="auto">
          <a:xfrm>
            <a:off x="6366014" y="2009536"/>
            <a:ext cx="792163" cy="4248150"/>
          </a:xfrm>
          <a:prstGeom prst="rightBrace">
            <a:avLst>
              <a:gd name="adj1" fmla="val 8342"/>
              <a:gd name="adj2" fmla="val 50000"/>
            </a:avLst>
          </a:prstGeom>
          <a:noFill/>
          <a:ln w="9525" algn="ctr">
            <a:solidFill>
              <a:srgbClr val="2D5EC1"/>
            </a:solidFill>
            <a:round/>
            <a:headEnd/>
            <a:tailEnd/>
          </a:ln>
          <a:effectLst/>
        </p:spPr>
        <p:txBody>
          <a:bodyPr anchor="ctr"/>
          <a:lstStyle/>
          <a:p>
            <a:pPr marL="3175"/>
            <a:endParaRPr lang="en-US"/>
          </a:p>
        </p:txBody>
      </p:sp>
      <p:sp>
        <p:nvSpPr>
          <p:cNvPr id="12" name="Slide Number Placeholder 4"/>
          <p:cNvSpPr txBox="1">
            <a:spLocks/>
          </p:cNvSpPr>
          <p:nvPr/>
        </p:nvSpPr>
        <p:spPr>
          <a:xfrm>
            <a:off x="9678753" y="6382568"/>
            <a:ext cx="477416" cy="287610"/>
          </a:xfrm>
          <a:prstGeom prst="rect">
            <a:avLst/>
          </a:prstGeom>
        </p:spPr>
        <p:txBody>
          <a:bodyPr/>
          <a:lstStyle>
            <a:defPPr>
              <a:defRPr lang="en-GB"/>
            </a:defPPr>
            <a:lvl1pPr algn="l" rtl="0" eaLnBrk="0" fontAlgn="base" hangingPunct="0">
              <a:spcBef>
                <a:spcPct val="20000"/>
              </a:spcBef>
              <a:spcAft>
                <a:spcPct val="0"/>
              </a:spcAft>
              <a:buClr>
                <a:schemeClr val="bg1"/>
              </a:buClr>
              <a:buChar char="•"/>
              <a:defRPr sz="2400" i="1" kern="1200">
                <a:solidFill>
                  <a:srgbClr val="0F5494"/>
                </a:solidFill>
                <a:latin typeface="Verdana" pitchFamily="34" charset="0"/>
                <a:ea typeface="+mn-ea"/>
                <a:cs typeface="Arial" pitchFamily="34" charset="0"/>
              </a:defRPr>
            </a:lvl1pPr>
            <a:lvl2pPr marL="742950" indent="-285750" algn="l" rtl="0" eaLnBrk="0" fontAlgn="base" hangingPunct="0">
              <a:spcBef>
                <a:spcPct val="20000"/>
              </a:spcBef>
              <a:spcAft>
                <a:spcPct val="0"/>
              </a:spcAft>
              <a:buClr>
                <a:srgbClr val="009FBA"/>
              </a:buClr>
              <a:buChar char="•"/>
              <a:defRPr sz="2000" b="1" kern="1200">
                <a:solidFill>
                  <a:srgbClr val="0F5494"/>
                </a:solidFill>
                <a:latin typeface="Verdana" pitchFamily="34" charset="0"/>
                <a:ea typeface="+mn-ea"/>
                <a:cs typeface="Arial" pitchFamily="34" charset="0"/>
              </a:defRPr>
            </a:lvl2pPr>
            <a:lvl3pPr marL="1143000" indent="-228600" algn="l" rtl="0" eaLnBrk="0" fontAlgn="base" hangingPunct="0">
              <a:spcBef>
                <a:spcPct val="20000"/>
              </a:spcBef>
              <a:spcAft>
                <a:spcPct val="0"/>
              </a:spcAft>
              <a:defRPr sz="1400" kern="1200">
                <a:solidFill>
                  <a:srgbClr val="0F5494"/>
                </a:solidFill>
                <a:latin typeface="Verdana" pitchFamily="34" charset="0"/>
                <a:ea typeface="+mn-ea"/>
                <a:cs typeface="Arial" pitchFamily="34" charset="0"/>
              </a:defRPr>
            </a:lvl3pPr>
            <a:lvl4pPr marL="1600200" indent="-228600" algn="l" rtl="0" eaLnBrk="0" fontAlgn="base" hangingPunct="0">
              <a:spcBef>
                <a:spcPct val="20000"/>
              </a:spcBef>
              <a:spcAft>
                <a:spcPct val="0"/>
              </a:spcAft>
              <a:buChar char="–"/>
              <a:defRPr sz="2000" kern="1200">
                <a:solidFill>
                  <a:schemeClr val="tx1"/>
                </a:solidFill>
                <a:latin typeface="Arial" pitchFamily="34" charset="0"/>
                <a:ea typeface="+mn-ea"/>
                <a:cs typeface="Arial" pitchFamily="34" charset="0"/>
              </a:defRPr>
            </a:lvl4pPr>
            <a:lvl5pPr marL="2057400" indent="-228600" algn="l" rtl="0" eaLnBrk="0" fontAlgn="base" hangingPunct="0">
              <a:spcBef>
                <a:spcPct val="20000"/>
              </a:spcBef>
              <a:spcAft>
                <a:spcPct val="0"/>
              </a:spcAft>
              <a:buChar char="»"/>
              <a:defRPr sz="2000" kern="1200">
                <a:solidFill>
                  <a:schemeClr val="tx1"/>
                </a:solidFill>
                <a:latin typeface="Arial" pitchFamily="34" charset="0"/>
                <a:ea typeface="+mn-ea"/>
                <a:cs typeface="Arial" pitchFamily="34" charset="0"/>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9pPr>
          </a:lstStyle>
          <a:p>
            <a:pPr algn="r" eaLnBrk="1" hangingPunct="1">
              <a:spcBef>
                <a:spcPct val="0"/>
              </a:spcBef>
              <a:buClrTx/>
              <a:buFontTx/>
              <a:buNone/>
              <a:defRPr/>
            </a:pPr>
            <a:fld id="{8AAE40BF-8003-41C8-B254-2348C9EF0CB5}" type="slidenum">
              <a:rPr lang="en-GB" altLang="en-US" sz="1400" i="0">
                <a:solidFill>
                  <a:schemeClr val="tx1"/>
                </a:solidFill>
                <a:latin typeface="Arial" pitchFamily="34" charset="0"/>
              </a:rPr>
              <a:pPr algn="r" eaLnBrk="1" hangingPunct="1">
                <a:spcBef>
                  <a:spcPct val="0"/>
                </a:spcBef>
                <a:buClrTx/>
                <a:buFontTx/>
                <a:buNone/>
                <a:defRPr/>
              </a:pPr>
              <a:t>17</a:t>
            </a:fld>
            <a:endParaRPr lang="en-GB" altLang="en-US" sz="1400" i="0" dirty="0">
              <a:solidFill>
                <a:schemeClr val="tx1"/>
              </a:solidFill>
              <a:latin typeface="Arial" pitchFamily="34" charset="0"/>
            </a:endParaRPr>
          </a:p>
        </p:txBody>
      </p:sp>
      <p:sp>
        <p:nvSpPr>
          <p:cNvPr id="16" name="Pillar 3: Promoting a conducive investment climate"/>
          <p:cNvSpPr txBox="1"/>
          <p:nvPr/>
        </p:nvSpPr>
        <p:spPr>
          <a:xfrm>
            <a:off x="877233" y="297726"/>
            <a:ext cx="5215454" cy="369328"/>
          </a:xfrm>
          <a:prstGeom prst="rect">
            <a:avLst/>
          </a:prstGeom>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b="1" dirty="0">
                <a:solidFill>
                  <a:srgbClr val="9E1F68"/>
                </a:solidFill>
                <a:latin typeface="Verdana"/>
                <a:cs typeface="Verdana"/>
              </a:rPr>
              <a:t>Blending. Who?</a:t>
            </a:r>
          </a:p>
        </p:txBody>
      </p:sp>
    </p:spTree>
    <p:extLst>
      <p:ext uri="{BB962C8B-B14F-4D97-AF65-F5344CB8AC3E}">
        <p14:creationId xmlns:p14="http://schemas.microsoft.com/office/powerpoint/2010/main" val="2125671973"/>
      </p:ext>
    </p:extLst>
  </p:cSld>
  <p:clrMapOvr>
    <a:masterClrMapping/>
  </p:clrMapOvr>
  <p:transition spd="slow"/>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 name="Where we act?"/>
          <p:cNvSpPr txBox="1"/>
          <p:nvPr/>
        </p:nvSpPr>
        <p:spPr>
          <a:xfrm>
            <a:off x="326103" y="902230"/>
            <a:ext cx="6895781" cy="523216"/>
          </a:xfrm>
          <a:prstGeom prst="rect">
            <a:avLst/>
          </a:prstGeom>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lvl1pPr>
              <a:defRPr sz="2400" b="1">
                <a:solidFill>
                  <a:srgbClr val="1F497D"/>
                </a:solidFill>
                <a:latin typeface="Arial"/>
                <a:ea typeface="Arial"/>
                <a:cs typeface="Arial"/>
                <a:sym typeface="Arial"/>
              </a:defRPr>
            </a:lvl1pPr>
          </a:lstStyle>
          <a:p>
            <a:r>
              <a:rPr lang="en-GB" sz="2800" b="0" dirty="0">
                <a:solidFill>
                  <a:srgbClr val="9E1F62"/>
                </a:solidFill>
              </a:rPr>
              <a:t>The role of Delegations in blending</a:t>
            </a:r>
            <a:endParaRPr sz="2800" b="0" dirty="0">
              <a:solidFill>
                <a:srgbClr val="9E1F62"/>
              </a:solidFill>
            </a:endParaRPr>
          </a:p>
        </p:txBody>
      </p:sp>
      <p:pic>
        <p:nvPicPr>
          <p:cNvPr id="7" name="Picture 3" descr="\\NET1.cec.eu.int\homes\102\garlaef\Desktop\Hashtag.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32305" y="6487890"/>
            <a:ext cx="1828751" cy="370110"/>
          </a:xfrm>
          <a:prstGeom prst="rect">
            <a:avLst/>
          </a:prstGeom>
          <a:noFill/>
          <a:extLst>
            <a:ext uri="{909E8E84-426E-40DD-AFC4-6F175D3DCCD1}">
              <a14:hiddenFill xmlns:a14="http://schemas.microsoft.com/office/drawing/2010/main">
                <a:solidFill>
                  <a:srgbClr val="FFFFFF"/>
                </a:solidFill>
              </a14:hiddenFill>
            </a:ext>
          </a:extLst>
        </p:spPr>
      </p:pic>
      <p:sp>
        <p:nvSpPr>
          <p:cNvPr id="6" name="Where we act?"/>
          <p:cNvSpPr txBox="1"/>
          <p:nvPr/>
        </p:nvSpPr>
        <p:spPr>
          <a:xfrm>
            <a:off x="926969" y="1739141"/>
            <a:ext cx="11265031" cy="3890485"/>
          </a:xfrm>
          <a:prstGeom prst="rect">
            <a:avLst/>
          </a:prstGeom>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lvl1pPr>
              <a:defRPr sz="2400" b="1">
                <a:solidFill>
                  <a:srgbClr val="1F497D"/>
                </a:solidFill>
                <a:latin typeface="Arial"/>
                <a:ea typeface="Arial"/>
                <a:cs typeface="Arial"/>
                <a:sym typeface="Arial"/>
              </a:defRPr>
            </a:lvl1pPr>
          </a:lstStyle>
          <a:p>
            <a:pPr marL="342900" indent="-342900">
              <a:lnSpc>
                <a:spcPct val="150000"/>
              </a:lnSpc>
              <a:buFont typeface="Arial" panose="020B0604020202020204" pitchFamily="34" charset="0"/>
              <a:buChar char="•"/>
            </a:pPr>
            <a:r>
              <a:rPr lang="en-GB" sz="2800" b="0" dirty="0">
                <a:solidFill>
                  <a:srgbClr val="9E1F62"/>
                </a:solidFill>
              </a:rPr>
              <a:t>Identification of priority sectors through programming</a:t>
            </a:r>
          </a:p>
          <a:p>
            <a:pPr marL="342900" indent="-342900">
              <a:lnSpc>
                <a:spcPct val="150000"/>
              </a:lnSpc>
              <a:buFont typeface="Arial" panose="020B0604020202020204" pitchFamily="34" charset="0"/>
              <a:buChar char="•"/>
            </a:pPr>
            <a:r>
              <a:rPr lang="en-GB" sz="2800" b="0" dirty="0">
                <a:solidFill>
                  <a:srgbClr val="9E1F62"/>
                </a:solidFill>
              </a:rPr>
              <a:t>Identification of pipeline in coordination with FIs present in country</a:t>
            </a:r>
          </a:p>
          <a:p>
            <a:pPr marL="342900" indent="-342900">
              <a:lnSpc>
                <a:spcPct val="150000"/>
              </a:lnSpc>
              <a:buFont typeface="Arial" panose="020B0604020202020204" pitchFamily="34" charset="0"/>
              <a:buChar char="•"/>
            </a:pPr>
            <a:r>
              <a:rPr lang="en-GB" sz="2800" b="0" dirty="0">
                <a:solidFill>
                  <a:srgbClr val="9E1F62"/>
                </a:solidFill>
              </a:rPr>
              <a:t>Allocation of NIP/RIP resources to blending operations</a:t>
            </a:r>
          </a:p>
          <a:p>
            <a:pPr marL="342900" indent="-342900">
              <a:lnSpc>
                <a:spcPct val="150000"/>
              </a:lnSpc>
              <a:buFont typeface="Arial" panose="020B0604020202020204" pitchFamily="34" charset="0"/>
              <a:buChar char="•"/>
            </a:pPr>
            <a:r>
              <a:rPr lang="en-GB" sz="2800" b="0" dirty="0">
                <a:solidFill>
                  <a:srgbClr val="9E1F62"/>
                </a:solidFill>
              </a:rPr>
              <a:t>Assessment and validation of blending proposals</a:t>
            </a:r>
          </a:p>
          <a:p>
            <a:pPr marL="342900" indent="-342900">
              <a:lnSpc>
                <a:spcPct val="150000"/>
              </a:lnSpc>
              <a:buFont typeface="Arial" panose="020B0604020202020204" pitchFamily="34" charset="0"/>
              <a:buChar char="•"/>
            </a:pPr>
            <a:r>
              <a:rPr lang="en-GB" sz="2800" b="0" dirty="0">
                <a:solidFill>
                  <a:srgbClr val="9E1F62"/>
                </a:solidFill>
              </a:rPr>
              <a:t>Signature of PAGODA agreements</a:t>
            </a:r>
          </a:p>
          <a:p>
            <a:pPr marL="342900" indent="-342900">
              <a:lnSpc>
                <a:spcPct val="150000"/>
              </a:lnSpc>
              <a:buFont typeface="Arial" panose="020B0604020202020204" pitchFamily="34" charset="0"/>
              <a:buChar char="•"/>
            </a:pPr>
            <a:r>
              <a:rPr lang="en-GB" sz="2800" b="0" dirty="0">
                <a:solidFill>
                  <a:srgbClr val="9E1F62"/>
                </a:solidFill>
              </a:rPr>
              <a:t>Monitoring implementation with FIs</a:t>
            </a:r>
          </a:p>
        </p:txBody>
      </p:sp>
    </p:spTree>
    <p:extLst>
      <p:ext uri="{BB962C8B-B14F-4D97-AF65-F5344CB8AC3E}">
        <p14:creationId xmlns:p14="http://schemas.microsoft.com/office/powerpoint/2010/main" val="3567668276"/>
      </p:ext>
    </p:extLst>
  </p:cSld>
  <p:clrMapOvr>
    <a:masterClrMapping/>
  </p:clrMapOvr>
  <p:transition spd="med"/>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Straight Connector 18"/>
          <p:cNvCxnSpPr/>
          <p:nvPr/>
        </p:nvCxnSpPr>
        <p:spPr bwMode="auto">
          <a:xfrm>
            <a:off x="13164616" y="5301208"/>
            <a:ext cx="914400" cy="914400"/>
          </a:xfrm>
          <a:prstGeom prst="lin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14" name="Picture 2" descr="\\NET1.cec.eu.int\homes\102\garlaef\Desktop\we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4504" y="1121230"/>
            <a:ext cx="9980075" cy="5608173"/>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a:spLocks noChangeArrowheads="1"/>
          </p:cNvSpPr>
          <p:nvPr/>
        </p:nvSpPr>
        <p:spPr bwMode="auto">
          <a:xfrm>
            <a:off x="4018526" y="1251857"/>
            <a:ext cx="6636053" cy="4604657"/>
          </a:xfrm>
          <a:prstGeom prst="rect">
            <a:avLst/>
          </a:prstGeom>
          <a:solidFill>
            <a:srgbClr val="FFFFFF">
              <a:alpha val="7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solidFill>
                <a:prstClr val="black"/>
              </a:solidFill>
              <a:latin typeface="Calibri" panose="020F0502020204030204"/>
            </a:endParaRPr>
          </a:p>
        </p:txBody>
      </p:sp>
      <p:sp>
        <p:nvSpPr>
          <p:cNvPr id="3" name="Rounded Rectangle 2"/>
          <p:cNvSpPr/>
          <p:nvPr/>
        </p:nvSpPr>
        <p:spPr bwMode="auto">
          <a:xfrm>
            <a:off x="1203647" y="4140485"/>
            <a:ext cx="2704323" cy="417817"/>
          </a:xfrm>
          <a:prstGeom prst="roundRect">
            <a:avLst/>
          </a:prstGeom>
          <a:noFill/>
          <a:ln w="38100" cap="flat" cmpd="sng" algn="ctr">
            <a:solidFill>
              <a:srgbClr val="0066CC"/>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3175" fontAlgn="base">
              <a:spcBef>
                <a:spcPct val="0"/>
              </a:spcBef>
              <a:spcAft>
                <a:spcPct val="0"/>
              </a:spcAft>
            </a:pPr>
            <a:endParaRPr lang="en-GB" sz="1200">
              <a:solidFill>
                <a:srgbClr val="0F5494"/>
              </a:solidFill>
              <a:latin typeface="Verdana" pitchFamily="34" charset="0"/>
            </a:endParaRPr>
          </a:p>
        </p:txBody>
      </p:sp>
      <p:sp>
        <p:nvSpPr>
          <p:cNvPr id="9" name="Pillar 3: Promoting a conducive investment climate"/>
          <p:cNvSpPr txBox="1"/>
          <p:nvPr/>
        </p:nvSpPr>
        <p:spPr>
          <a:xfrm>
            <a:off x="877233" y="297726"/>
            <a:ext cx="3694767" cy="461661"/>
          </a:xfrm>
          <a:prstGeom prst="rect">
            <a:avLst/>
          </a:prstGeom>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400" b="1" dirty="0">
                <a:solidFill>
                  <a:srgbClr val="9E1F68"/>
                </a:solidFill>
                <a:latin typeface="Verdana"/>
                <a:cs typeface="Verdana"/>
              </a:rPr>
              <a:t>EIP Pillar I - EFSD</a:t>
            </a:r>
          </a:p>
        </p:txBody>
      </p:sp>
    </p:spTree>
    <p:extLst>
      <p:ext uri="{BB962C8B-B14F-4D97-AF65-F5344CB8AC3E}">
        <p14:creationId xmlns:p14="http://schemas.microsoft.com/office/powerpoint/2010/main" val="1248883824"/>
      </p:ext>
    </p:extLst>
  </p:cSld>
  <p:clrMapOvr>
    <a:masterClrMapping/>
  </p:clrMapOvr>
  <p:transition spd="med">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Why we act?"/>
          <p:cNvSpPr txBox="1"/>
          <p:nvPr/>
        </p:nvSpPr>
        <p:spPr>
          <a:xfrm>
            <a:off x="226390" y="198698"/>
            <a:ext cx="3602660" cy="461661"/>
          </a:xfrm>
          <a:prstGeom prst="rect">
            <a:avLst/>
          </a:prstGeom>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lvl1pPr>
              <a:defRPr sz="2400" b="1">
                <a:solidFill>
                  <a:srgbClr val="24439C"/>
                </a:solidFill>
                <a:latin typeface="Arial"/>
                <a:ea typeface="Arial"/>
                <a:cs typeface="Arial"/>
                <a:sym typeface="Arial"/>
              </a:defRPr>
            </a:lvl1pPr>
          </a:lstStyle>
          <a:p>
            <a:pPr hangingPunct="0"/>
            <a:endParaRPr kern="0" dirty="0">
              <a:solidFill>
                <a:schemeClr val="bg1"/>
              </a:solidFill>
            </a:endParaRPr>
          </a:p>
        </p:txBody>
      </p:sp>
      <p:sp>
        <p:nvSpPr>
          <p:cNvPr id="8" name="Linea"/>
          <p:cNvSpPr/>
          <p:nvPr/>
        </p:nvSpPr>
        <p:spPr>
          <a:xfrm>
            <a:off x="3329516" y="5192712"/>
            <a:ext cx="5251453" cy="2"/>
          </a:xfrm>
          <a:prstGeom prst="line">
            <a:avLst/>
          </a:prstGeom>
          <a:ln>
            <a:solidFill>
              <a:srgbClr val="4A7EBB"/>
            </a:solidFill>
          </a:ln>
        </p:spPr>
        <p:txBody>
          <a:bodyPr lIns="45718" tIns="45718" rIns="45718" bIns="45718"/>
          <a:lstStyle/>
          <a:p>
            <a:pPr hangingPunct="0"/>
            <a:endParaRPr kern="0">
              <a:solidFill>
                <a:srgbClr val="000000"/>
              </a:solidFill>
              <a:latin typeface="Helvetica"/>
              <a:cs typeface="Helvetica"/>
              <a:sym typeface="Helvetica"/>
            </a:endParaRPr>
          </a:p>
        </p:txBody>
      </p:sp>
      <p:sp>
        <p:nvSpPr>
          <p:cNvPr id="11" name="Rettangolo"/>
          <p:cNvSpPr/>
          <p:nvPr/>
        </p:nvSpPr>
        <p:spPr>
          <a:xfrm>
            <a:off x="3892549" y="2618010"/>
            <a:ext cx="781053" cy="2574704"/>
          </a:xfrm>
          <a:prstGeom prst="rect">
            <a:avLst/>
          </a:prstGeom>
          <a:solidFill>
            <a:schemeClr val="bg2"/>
          </a:solidFill>
          <a:ln w="25400" cap="flat">
            <a:noFill/>
            <a:prstDash val="solid"/>
            <a:round/>
          </a:ln>
          <a:effectLst/>
        </p:spPr>
        <p:txBody>
          <a:bodyPr wrap="square" lIns="45718" tIns="45718" rIns="45718" bIns="45718" numCol="1" anchor="ctr">
            <a:noAutofit/>
          </a:bodyPr>
          <a:lstStyle/>
          <a:p>
            <a:pPr algn="ctr" hangingPunct="0">
              <a:defRPr b="1">
                <a:solidFill>
                  <a:srgbClr val="FFFFFF"/>
                </a:solidFill>
                <a:latin typeface="Arial"/>
                <a:ea typeface="Arial"/>
                <a:cs typeface="Arial"/>
                <a:sym typeface="Arial"/>
              </a:defRPr>
            </a:pPr>
            <a:endParaRPr b="1" kern="0">
              <a:solidFill>
                <a:srgbClr val="FFFFFF"/>
              </a:solidFill>
              <a:latin typeface="Arial"/>
              <a:ea typeface="Arial"/>
              <a:cs typeface="Arial"/>
              <a:sym typeface="Arial"/>
            </a:endParaRPr>
          </a:p>
        </p:txBody>
      </p:sp>
      <p:sp>
        <p:nvSpPr>
          <p:cNvPr id="12" name="3.9"/>
          <p:cNvSpPr txBox="1"/>
          <p:nvPr/>
        </p:nvSpPr>
        <p:spPr>
          <a:xfrm>
            <a:off x="3682169" y="3736084"/>
            <a:ext cx="1207563" cy="33855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8" tIns="45718" rIns="45718" bIns="45718" numCol="1" anchor="ctr">
            <a:spAutoFit/>
          </a:bodyPr>
          <a:lstStyle>
            <a:lvl1pPr algn="ctr">
              <a:defRPr b="1">
                <a:solidFill>
                  <a:srgbClr val="FFFFFF"/>
                </a:solidFill>
                <a:latin typeface="Arial"/>
                <a:ea typeface="Arial"/>
                <a:cs typeface="Arial"/>
                <a:sym typeface="Arial"/>
              </a:defRPr>
            </a:lvl1pPr>
          </a:lstStyle>
          <a:p>
            <a:pPr hangingPunct="0"/>
            <a:r>
              <a:rPr sz="1600" kern="0" dirty="0">
                <a:latin typeface="Verdana" charset="0"/>
                <a:ea typeface="Verdana" charset="0"/>
                <a:cs typeface="Verdana" charset="0"/>
              </a:rPr>
              <a:t>3.9</a:t>
            </a:r>
          </a:p>
        </p:txBody>
      </p:sp>
      <p:sp>
        <p:nvSpPr>
          <p:cNvPr id="13" name="Gruppo"/>
          <p:cNvSpPr/>
          <p:nvPr/>
        </p:nvSpPr>
        <p:spPr>
          <a:xfrm>
            <a:off x="5723473" y="2625406"/>
            <a:ext cx="781051" cy="957040"/>
          </a:xfrm>
          <a:prstGeom prst="rect">
            <a:avLst/>
          </a:prstGeom>
          <a:solidFill>
            <a:schemeClr val="bg2"/>
          </a:solidFill>
          <a:ln w="25400">
            <a:noFill/>
          </a:ln>
        </p:spPr>
        <p:txBody>
          <a:bodyPr lIns="45718" tIns="45718" rIns="45718" bIns="45718" anchor="ctr"/>
          <a:lstStyle/>
          <a:p>
            <a:pPr algn="ctr" hangingPunct="0">
              <a:defRPr b="1">
                <a:solidFill>
                  <a:srgbClr val="FFFFFF"/>
                </a:solidFill>
                <a:latin typeface="Arial"/>
                <a:ea typeface="Arial"/>
                <a:cs typeface="Arial"/>
                <a:sym typeface="Arial"/>
              </a:defRPr>
            </a:pPr>
            <a:endParaRPr b="1" kern="0">
              <a:solidFill>
                <a:srgbClr val="FFFFFF"/>
              </a:solidFill>
              <a:latin typeface="Arial"/>
              <a:ea typeface="Arial"/>
              <a:cs typeface="Arial"/>
              <a:sym typeface="Arial"/>
            </a:endParaRPr>
          </a:p>
        </p:txBody>
      </p:sp>
      <p:sp>
        <p:nvSpPr>
          <p:cNvPr id="14" name="Gruppo"/>
          <p:cNvSpPr/>
          <p:nvPr/>
        </p:nvSpPr>
        <p:spPr>
          <a:xfrm>
            <a:off x="7423151" y="3575050"/>
            <a:ext cx="781052" cy="1620838"/>
          </a:xfrm>
          <a:prstGeom prst="rect">
            <a:avLst/>
          </a:prstGeom>
          <a:solidFill>
            <a:schemeClr val="tx2">
              <a:alpha val="78038"/>
            </a:schemeClr>
          </a:solidFill>
          <a:ln w="12700">
            <a:miter lim="400000"/>
          </a:ln>
        </p:spPr>
        <p:txBody>
          <a:bodyPr lIns="45718" tIns="45718" rIns="45718" bIns="45718" anchor="ctr"/>
          <a:lstStyle/>
          <a:p>
            <a:pPr algn="ctr" hangingPunct="0">
              <a:defRPr b="1">
                <a:solidFill>
                  <a:srgbClr val="FFFFFF"/>
                </a:solidFill>
                <a:latin typeface="Arial"/>
                <a:ea typeface="Arial"/>
                <a:cs typeface="Arial"/>
                <a:sym typeface="Arial"/>
              </a:defRPr>
            </a:pPr>
            <a:endParaRPr b="1" kern="0">
              <a:solidFill>
                <a:srgbClr val="FFFFFF"/>
              </a:solidFill>
              <a:latin typeface="Arial"/>
              <a:ea typeface="Arial"/>
              <a:cs typeface="Arial"/>
              <a:sym typeface="Arial"/>
            </a:endParaRPr>
          </a:p>
        </p:txBody>
      </p:sp>
      <p:sp>
        <p:nvSpPr>
          <p:cNvPr id="15" name="Total annual…"/>
          <p:cNvSpPr txBox="1"/>
          <p:nvPr/>
        </p:nvSpPr>
        <p:spPr>
          <a:xfrm>
            <a:off x="3699907" y="5292732"/>
            <a:ext cx="1166341" cy="646327"/>
          </a:xfrm>
          <a:prstGeom prst="rect">
            <a:avLst/>
          </a:prstGeom>
          <a:ln w="12700">
            <a:miter lim="400000"/>
          </a:ln>
          <a:extLst>
            <a:ext uri="{C572A759-6A51-4108-AA02-DFA0A04FC94B}">
              <ma14:wrappingTextBoxFlag xmlns="" xmlns:ma14="http://schemas.microsoft.com/office/mac/drawingml/2011/main" val="1"/>
            </a:ext>
          </a:extLst>
        </p:spPr>
        <p:txBody>
          <a:bodyPr wrap="none" lIns="45718" tIns="45718" rIns="45718" bIns="45718">
            <a:spAutoFit/>
          </a:bodyPr>
          <a:lstStyle/>
          <a:p>
            <a:pPr algn="ctr" hangingPunct="0">
              <a:defRPr sz="1200" b="1">
                <a:solidFill>
                  <a:srgbClr val="24439C"/>
                </a:solidFill>
                <a:latin typeface="Arial"/>
                <a:ea typeface="Arial"/>
                <a:cs typeface="Arial"/>
                <a:sym typeface="Arial"/>
              </a:defRPr>
            </a:pPr>
            <a:r>
              <a:rPr sz="1200" b="1" kern="0" dirty="0">
                <a:solidFill>
                  <a:srgbClr val="002060"/>
                </a:solidFill>
                <a:latin typeface="Verdana" charset="0"/>
                <a:ea typeface="Verdana" charset="0"/>
                <a:cs typeface="Verdana" charset="0"/>
                <a:sym typeface="Arial"/>
              </a:rPr>
              <a:t>Total annual</a:t>
            </a:r>
          </a:p>
          <a:p>
            <a:pPr algn="ctr" hangingPunct="0">
              <a:defRPr sz="1200" b="1">
                <a:solidFill>
                  <a:srgbClr val="24439C"/>
                </a:solidFill>
                <a:latin typeface="Arial"/>
                <a:ea typeface="Arial"/>
                <a:cs typeface="Arial"/>
                <a:sym typeface="Arial"/>
              </a:defRPr>
            </a:pPr>
            <a:r>
              <a:rPr sz="1200" b="1" kern="0" dirty="0">
                <a:solidFill>
                  <a:srgbClr val="002060"/>
                </a:solidFill>
                <a:latin typeface="Verdana" charset="0"/>
                <a:ea typeface="Verdana" charset="0"/>
                <a:cs typeface="Verdana" charset="0"/>
                <a:sym typeface="Arial"/>
              </a:rPr>
              <a:t>Investment </a:t>
            </a:r>
          </a:p>
          <a:p>
            <a:pPr algn="ctr" hangingPunct="0">
              <a:defRPr sz="1200" b="1">
                <a:solidFill>
                  <a:srgbClr val="24439C"/>
                </a:solidFill>
                <a:latin typeface="Arial"/>
                <a:ea typeface="Arial"/>
                <a:cs typeface="Arial"/>
                <a:sym typeface="Arial"/>
              </a:defRPr>
            </a:pPr>
            <a:r>
              <a:rPr sz="1200" b="1" kern="0" dirty="0">
                <a:solidFill>
                  <a:srgbClr val="002060"/>
                </a:solidFill>
                <a:latin typeface="Verdana" charset="0"/>
                <a:ea typeface="Verdana" charset="0"/>
                <a:cs typeface="Verdana" charset="0"/>
                <a:sym typeface="Arial"/>
              </a:rPr>
              <a:t>needs</a:t>
            </a:r>
          </a:p>
        </p:txBody>
      </p:sp>
      <p:sp>
        <p:nvSpPr>
          <p:cNvPr id="16" name="Current Annual…"/>
          <p:cNvSpPr txBox="1"/>
          <p:nvPr/>
        </p:nvSpPr>
        <p:spPr>
          <a:xfrm>
            <a:off x="5377284" y="5362582"/>
            <a:ext cx="1456485" cy="461661"/>
          </a:xfrm>
          <a:prstGeom prst="rect">
            <a:avLst/>
          </a:prstGeom>
          <a:ln w="12700">
            <a:miter lim="400000"/>
          </a:ln>
          <a:extLst>
            <a:ext uri="{C572A759-6A51-4108-AA02-DFA0A04FC94B}">
              <ma14:wrappingTextBoxFlag xmlns="" xmlns:ma14="http://schemas.microsoft.com/office/mac/drawingml/2011/main" val="1"/>
            </a:ext>
          </a:extLst>
        </p:spPr>
        <p:txBody>
          <a:bodyPr wrap="none" lIns="45718" tIns="45718" rIns="45718" bIns="45718">
            <a:spAutoFit/>
          </a:bodyPr>
          <a:lstStyle/>
          <a:p>
            <a:pPr algn="ctr" hangingPunct="0">
              <a:defRPr sz="1200" b="1">
                <a:solidFill>
                  <a:srgbClr val="24439C"/>
                </a:solidFill>
                <a:latin typeface="Arial"/>
                <a:ea typeface="Arial"/>
                <a:cs typeface="Arial"/>
                <a:sym typeface="Arial"/>
              </a:defRPr>
            </a:pPr>
            <a:r>
              <a:rPr sz="1200" b="1" kern="0" dirty="0">
                <a:solidFill>
                  <a:srgbClr val="002060"/>
                </a:solidFill>
                <a:latin typeface="Verdana" charset="0"/>
                <a:ea typeface="Verdana" charset="0"/>
                <a:cs typeface="Verdana" charset="0"/>
                <a:sym typeface="Arial"/>
              </a:rPr>
              <a:t>Current Annual </a:t>
            </a:r>
          </a:p>
          <a:p>
            <a:pPr algn="ctr" hangingPunct="0">
              <a:defRPr sz="1200" b="1">
                <a:solidFill>
                  <a:srgbClr val="24439C"/>
                </a:solidFill>
                <a:latin typeface="Arial"/>
                <a:ea typeface="Arial"/>
                <a:cs typeface="Arial"/>
                <a:sym typeface="Arial"/>
              </a:defRPr>
            </a:pPr>
            <a:r>
              <a:rPr sz="1200" b="1" kern="0" dirty="0">
                <a:solidFill>
                  <a:srgbClr val="002060"/>
                </a:solidFill>
                <a:latin typeface="Verdana" charset="0"/>
                <a:ea typeface="Verdana" charset="0"/>
                <a:cs typeface="Verdana" charset="0"/>
                <a:sym typeface="Arial"/>
              </a:rPr>
              <a:t>Investment</a:t>
            </a:r>
          </a:p>
        </p:txBody>
      </p:sp>
      <p:sp>
        <p:nvSpPr>
          <p:cNvPr id="17" name="Total…"/>
          <p:cNvSpPr txBox="1"/>
          <p:nvPr/>
        </p:nvSpPr>
        <p:spPr>
          <a:xfrm>
            <a:off x="7081431" y="5376869"/>
            <a:ext cx="1464499" cy="461661"/>
          </a:xfrm>
          <a:prstGeom prst="rect">
            <a:avLst/>
          </a:prstGeom>
          <a:ln w="12700">
            <a:miter lim="400000"/>
          </a:ln>
          <a:extLst>
            <a:ext uri="{C572A759-6A51-4108-AA02-DFA0A04FC94B}">
              <ma14:wrappingTextBoxFlag xmlns="" xmlns:ma14="http://schemas.microsoft.com/office/mac/drawingml/2011/main" val="1"/>
            </a:ext>
          </a:extLst>
        </p:spPr>
        <p:txBody>
          <a:bodyPr wrap="none" lIns="45718" tIns="45718" rIns="45718" bIns="45718">
            <a:spAutoFit/>
          </a:bodyPr>
          <a:lstStyle/>
          <a:p>
            <a:pPr algn="ctr" hangingPunct="0">
              <a:defRPr sz="1200" b="1">
                <a:solidFill>
                  <a:srgbClr val="24439C"/>
                </a:solidFill>
                <a:latin typeface="Arial"/>
                <a:ea typeface="Arial"/>
                <a:cs typeface="Arial"/>
                <a:sym typeface="Arial"/>
              </a:defRPr>
            </a:pPr>
            <a:r>
              <a:rPr sz="1200" b="1" kern="0" dirty="0">
                <a:solidFill>
                  <a:srgbClr val="002060"/>
                </a:solidFill>
                <a:latin typeface="Verdana" charset="0"/>
                <a:ea typeface="Verdana" charset="0"/>
                <a:cs typeface="Verdana" charset="0"/>
                <a:sym typeface="Arial"/>
              </a:rPr>
              <a:t>Total </a:t>
            </a:r>
          </a:p>
          <a:p>
            <a:pPr algn="ctr" hangingPunct="0">
              <a:defRPr sz="1200" b="1">
                <a:solidFill>
                  <a:srgbClr val="24439C"/>
                </a:solidFill>
                <a:latin typeface="Arial"/>
                <a:ea typeface="Arial"/>
                <a:cs typeface="Arial"/>
                <a:sym typeface="Arial"/>
              </a:defRPr>
            </a:pPr>
            <a:r>
              <a:rPr sz="1200" b="1" kern="0" dirty="0">
                <a:solidFill>
                  <a:srgbClr val="002060"/>
                </a:solidFill>
                <a:latin typeface="Verdana" charset="0"/>
                <a:ea typeface="Verdana" charset="0"/>
                <a:cs typeface="Verdana" charset="0"/>
                <a:sym typeface="Arial"/>
              </a:rPr>
              <a:t>Investment gap</a:t>
            </a:r>
          </a:p>
        </p:txBody>
      </p:sp>
      <p:sp>
        <p:nvSpPr>
          <p:cNvPr id="18" name="Linea"/>
          <p:cNvSpPr/>
          <p:nvPr/>
        </p:nvSpPr>
        <p:spPr>
          <a:xfrm>
            <a:off x="4673603" y="2625406"/>
            <a:ext cx="1049871" cy="2"/>
          </a:xfrm>
          <a:prstGeom prst="line">
            <a:avLst/>
          </a:prstGeom>
          <a:ln>
            <a:solidFill>
              <a:schemeClr val="bg2"/>
            </a:solidFill>
          </a:ln>
        </p:spPr>
        <p:txBody>
          <a:bodyPr lIns="45718" tIns="45718" rIns="45718" bIns="45718"/>
          <a:lstStyle/>
          <a:p>
            <a:pPr hangingPunct="0"/>
            <a:endParaRPr kern="0">
              <a:ln>
                <a:solidFill>
                  <a:schemeClr val="bg2"/>
                </a:solidFill>
              </a:ln>
              <a:solidFill>
                <a:srgbClr val="000000"/>
              </a:solidFill>
              <a:latin typeface="Helvetica"/>
              <a:cs typeface="Helvetica"/>
              <a:sym typeface="Helvetica"/>
            </a:endParaRPr>
          </a:p>
        </p:txBody>
      </p:sp>
      <p:sp>
        <p:nvSpPr>
          <p:cNvPr id="19" name="Linea"/>
          <p:cNvSpPr/>
          <p:nvPr/>
        </p:nvSpPr>
        <p:spPr>
          <a:xfrm>
            <a:off x="6504520" y="3575050"/>
            <a:ext cx="918636" cy="0"/>
          </a:xfrm>
          <a:prstGeom prst="line">
            <a:avLst/>
          </a:prstGeom>
          <a:ln>
            <a:solidFill>
              <a:schemeClr val="bg2"/>
            </a:solidFill>
          </a:ln>
        </p:spPr>
        <p:txBody>
          <a:bodyPr lIns="45718" tIns="45718" rIns="45718" bIns="45718"/>
          <a:lstStyle/>
          <a:p>
            <a:pPr hangingPunct="0"/>
            <a:endParaRPr kern="0">
              <a:ln>
                <a:solidFill>
                  <a:schemeClr val="bg2"/>
                </a:solidFill>
              </a:ln>
              <a:solidFill>
                <a:srgbClr val="000000"/>
              </a:solidFill>
              <a:latin typeface="Helvetica"/>
              <a:cs typeface="Helvetica"/>
              <a:sym typeface="Helvetica"/>
            </a:endParaRPr>
          </a:p>
        </p:txBody>
      </p:sp>
      <p:sp>
        <p:nvSpPr>
          <p:cNvPr id="20" name="Source: World Economic Forum  (2015)"/>
          <p:cNvSpPr txBox="1"/>
          <p:nvPr/>
        </p:nvSpPr>
        <p:spPr>
          <a:xfrm>
            <a:off x="185119" y="6050613"/>
            <a:ext cx="2829985" cy="215440"/>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lvl1pPr>
              <a:defRPr sz="800">
                <a:solidFill>
                  <a:srgbClr val="24439C"/>
                </a:solidFill>
                <a:latin typeface="Arial"/>
                <a:ea typeface="Arial"/>
                <a:cs typeface="Arial"/>
                <a:sym typeface="Arial"/>
              </a:defRPr>
            </a:lvl1pPr>
          </a:lstStyle>
          <a:p>
            <a:pPr hangingPunct="0"/>
            <a:r>
              <a:rPr kern="0" dirty="0">
                <a:solidFill>
                  <a:srgbClr val="002060"/>
                </a:solidFill>
                <a:latin typeface="Verdana" charset="0"/>
                <a:ea typeface="Verdana" charset="0"/>
                <a:cs typeface="Verdana" charset="0"/>
              </a:rPr>
              <a:t>Source: World Economic Forum  (2015)</a:t>
            </a:r>
          </a:p>
        </p:txBody>
      </p:sp>
      <p:sp>
        <p:nvSpPr>
          <p:cNvPr id="21" name="Estimated global investment gap in key SDG sectors, 2015-30…"/>
          <p:cNvSpPr txBox="1"/>
          <p:nvPr/>
        </p:nvSpPr>
        <p:spPr>
          <a:xfrm>
            <a:off x="2501150" y="1666118"/>
            <a:ext cx="7225692" cy="856163"/>
          </a:xfrm>
          <a:prstGeom prst="rect">
            <a:avLst/>
          </a:prstGeom>
          <a:ln w="12700">
            <a:miter lim="400000"/>
          </a:ln>
          <a:extLst>
            <a:ext uri="{C572A759-6A51-4108-AA02-DFA0A04FC94B}">
              <ma14:wrappingTextBoxFlag xmlns="" xmlns:ma14="http://schemas.microsoft.com/office/mac/drawingml/2011/main" val="1"/>
            </a:ext>
          </a:extLst>
        </p:spPr>
        <p:txBody>
          <a:bodyPr wrap="none" lIns="45718" tIns="45718" rIns="45718" bIns="45718">
            <a:spAutoFit/>
          </a:bodyPr>
          <a:lstStyle/>
          <a:p>
            <a:pPr algn="ctr" hangingPunct="0">
              <a:defRPr b="1">
                <a:solidFill>
                  <a:srgbClr val="24439C"/>
                </a:solidFill>
                <a:latin typeface="Arial"/>
                <a:ea typeface="Arial"/>
                <a:cs typeface="Arial"/>
                <a:sym typeface="Arial"/>
              </a:defRPr>
            </a:pPr>
            <a:r>
              <a:rPr sz="1600" b="1" kern="0" dirty="0">
                <a:solidFill>
                  <a:srgbClr val="002060"/>
                </a:solidFill>
                <a:latin typeface="Verdana" charset="0"/>
                <a:ea typeface="Verdana" charset="0"/>
                <a:cs typeface="Verdana" charset="0"/>
                <a:sym typeface="Arial"/>
              </a:rPr>
              <a:t>Estimated global investment gap in key SDG sectors, 2015-30</a:t>
            </a:r>
          </a:p>
          <a:p>
            <a:pPr algn="ctr" hangingPunct="0">
              <a:defRPr>
                <a:solidFill>
                  <a:srgbClr val="24439C"/>
                </a:solidFill>
                <a:latin typeface="Arial"/>
                <a:ea typeface="Arial"/>
                <a:cs typeface="Arial"/>
                <a:sym typeface="Arial"/>
              </a:defRPr>
            </a:pPr>
            <a:r>
              <a:rPr sz="1600" kern="0" dirty="0">
                <a:solidFill>
                  <a:srgbClr val="002060"/>
                </a:solidFill>
                <a:latin typeface="Verdana" charset="0"/>
                <a:ea typeface="Verdana" charset="0"/>
                <a:cs typeface="Verdana" charset="0"/>
                <a:sym typeface="Arial"/>
              </a:rPr>
              <a:t>Trillions of USD, annual average</a:t>
            </a:r>
          </a:p>
        </p:txBody>
      </p:sp>
      <p:sp>
        <p:nvSpPr>
          <p:cNvPr id="23" name="1.9"/>
          <p:cNvSpPr txBox="1"/>
          <p:nvPr/>
        </p:nvSpPr>
        <p:spPr>
          <a:xfrm>
            <a:off x="5911885" y="2936124"/>
            <a:ext cx="457814" cy="338550"/>
          </a:xfrm>
          <a:prstGeom prst="rect">
            <a:avLst/>
          </a:prstGeom>
          <a:ln w="12700">
            <a:miter lim="400000"/>
          </a:ln>
          <a:extLst>
            <a:ext uri="{C572A759-6A51-4108-AA02-DFA0A04FC94B}">
              <ma14:wrappingTextBoxFlag xmlns="" xmlns:ma14="http://schemas.microsoft.com/office/mac/drawingml/2011/main" val="1"/>
            </a:ext>
          </a:extLst>
        </p:spPr>
        <p:txBody>
          <a:bodyPr wrap="none" lIns="45718" tIns="45718" rIns="45718" bIns="45718">
            <a:spAutoFit/>
          </a:bodyPr>
          <a:lstStyle>
            <a:lvl1pPr>
              <a:defRPr b="1">
                <a:solidFill>
                  <a:srgbClr val="FFFFFF"/>
                </a:solidFill>
                <a:latin typeface="+mn-lt"/>
                <a:ea typeface="+mn-ea"/>
                <a:cs typeface="+mn-cs"/>
                <a:sym typeface="Calibri"/>
              </a:defRPr>
            </a:lvl1pPr>
          </a:lstStyle>
          <a:p>
            <a:pPr hangingPunct="0"/>
            <a:r>
              <a:rPr sz="1600" kern="0" dirty="0">
                <a:latin typeface="Verdana" charset="0"/>
                <a:ea typeface="Verdana" charset="0"/>
                <a:cs typeface="Verdana" charset="0"/>
              </a:rPr>
              <a:t>1.</a:t>
            </a:r>
            <a:r>
              <a:rPr lang="en-GB" sz="1600" kern="0" dirty="0">
                <a:latin typeface="Verdana" charset="0"/>
                <a:ea typeface="Verdana" charset="0"/>
                <a:cs typeface="Verdana" charset="0"/>
              </a:rPr>
              <a:t>4</a:t>
            </a:r>
            <a:endParaRPr sz="1600" kern="0" dirty="0">
              <a:latin typeface="Verdana" charset="0"/>
              <a:ea typeface="Verdana" charset="0"/>
              <a:cs typeface="Verdana" charset="0"/>
            </a:endParaRPr>
          </a:p>
        </p:txBody>
      </p:sp>
      <p:sp>
        <p:nvSpPr>
          <p:cNvPr id="24" name="2.5"/>
          <p:cNvSpPr txBox="1"/>
          <p:nvPr/>
        </p:nvSpPr>
        <p:spPr>
          <a:xfrm>
            <a:off x="7584770" y="4214606"/>
            <a:ext cx="457814" cy="338550"/>
          </a:xfrm>
          <a:prstGeom prst="rect">
            <a:avLst/>
          </a:prstGeom>
          <a:ln w="12700">
            <a:miter lim="400000"/>
          </a:ln>
          <a:extLst>
            <a:ext uri="{C572A759-6A51-4108-AA02-DFA0A04FC94B}">
              <ma14:wrappingTextBoxFlag xmlns="" xmlns:ma14="http://schemas.microsoft.com/office/mac/drawingml/2011/main" val="1"/>
            </a:ext>
          </a:extLst>
        </p:spPr>
        <p:txBody>
          <a:bodyPr wrap="none" lIns="45718" tIns="45718" rIns="45718" bIns="45718">
            <a:spAutoFit/>
          </a:bodyPr>
          <a:lstStyle>
            <a:lvl1pPr>
              <a:defRPr b="1">
                <a:solidFill>
                  <a:srgbClr val="FFFFFF"/>
                </a:solidFill>
                <a:latin typeface="+mn-lt"/>
                <a:ea typeface="+mn-ea"/>
                <a:cs typeface="+mn-cs"/>
                <a:sym typeface="Calibri"/>
              </a:defRPr>
            </a:lvl1pPr>
          </a:lstStyle>
          <a:p>
            <a:pPr hangingPunct="0"/>
            <a:r>
              <a:rPr sz="1600" kern="0" dirty="0">
                <a:latin typeface="Verdana" charset="0"/>
                <a:ea typeface="Verdana" charset="0"/>
                <a:cs typeface="Verdana" charset="0"/>
              </a:rPr>
              <a:t>2.5</a:t>
            </a:r>
          </a:p>
        </p:txBody>
      </p:sp>
      <p:sp>
        <p:nvSpPr>
          <p:cNvPr id="27" name="Pillar 3: Promoting a conducive investment climate"/>
          <p:cNvSpPr txBox="1"/>
          <p:nvPr/>
        </p:nvSpPr>
        <p:spPr>
          <a:xfrm>
            <a:off x="978651" y="338896"/>
            <a:ext cx="5117349" cy="369328"/>
          </a:xfrm>
          <a:prstGeom prst="rect">
            <a:avLst/>
          </a:prstGeom>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b="1" dirty="0">
                <a:ln w="0" cap="flat" cmpd="sng" algn="ctr">
                  <a:noFill/>
                  <a:prstDash val="solid"/>
                  <a:round/>
                  <a:headEnd type="none" w="med" len="med"/>
                  <a:tailEnd type="none" w="med" len="med"/>
                </a:ln>
                <a:solidFill>
                  <a:srgbClr val="9E1F68"/>
                </a:solidFill>
                <a:latin typeface="Verdana"/>
                <a:cs typeface="Verdana"/>
              </a:rPr>
              <a:t>Why do we act - The investment gap</a:t>
            </a:r>
          </a:p>
        </p:txBody>
      </p:sp>
      <p:pic>
        <p:nvPicPr>
          <p:cNvPr id="5" name="Picture 4" descr="circle_dark_pink.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31049" y="3891790"/>
            <a:ext cx="979348" cy="979348"/>
          </a:xfrm>
          <a:prstGeom prst="rect">
            <a:avLst/>
          </a:prstGeom>
        </p:spPr>
      </p:pic>
    </p:spTree>
    <p:extLst>
      <p:ext uri="{BB962C8B-B14F-4D97-AF65-F5344CB8AC3E}">
        <p14:creationId xmlns:p14="http://schemas.microsoft.com/office/powerpoint/2010/main" val="87215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0.70"/>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par>
                                <p:cTn id="10" presetID="37"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900" decel="100000" fill="hold"/>
                                        <p:tgtEl>
                                          <p:spTgt spid="15"/>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par>
                                <p:cTn id="16" presetID="37"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1000"/>
                                        <p:tgtEl>
                                          <p:spTgt spid="11"/>
                                        </p:tgtEl>
                                      </p:cBhvr>
                                    </p:animEffect>
                                    <p:anim calcmode="lin" valueType="num">
                                      <p:cBhvr>
                                        <p:cTn id="19" dur="1000" fill="hold"/>
                                        <p:tgtEl>
                                          <p:spTgt spid="11"/>
                                        </p:tgtEl>
                                        <p:attrNameLst>
                                          <p:attrName>ppt_x</p:attrName>
                                        </p:attrNameLst>
                                      </p:cBhvr>
                                      <p:tavLst>
                                        <p:tav tm="0">
                                          <p:val>
                                            <p:strVal val="#ppt_x"/>
                                          </p:val>
                                        </p:tav>
                                        <p:tav tm="100000">
                                          <p:val>
                                            <p:strVal val="#ppt_x"/>
                                          </p:val>
                                        </p:tav>
                                      </p:tavLst>
                                    </p:anim>
                                    <p:anim calcmode="lin" valueType="num">
                                      <p:cBhvr>
                                        <p:cTn id="20" dur="900" decel="100000" fill="hold"/>
                                        <p:tgtEl>
                                          <p:spTgt spid="11"/>
                                        </p:tgtEl>
                                        <p:attrNameLst>
                                          <p:attrName>ppt_y</p:attrName>
                                        </p:attrNameLst>
                                      </p:cBhvr>
                                      <p:tavLst>
                                        <p:tav tm="0">
                                          <p:val>
                                            <p:strVal val="#ppt_y+1"/>
                                          </p:val>
                                        </p:tav>
                                        <p:tav tm="100000">
                                          <p:val>
                                            <p:strVal val="#ppt_y-.03"/>
                                          </p:val>
                                        </p:tav>
                                      </p:tavLst>
                                    </p:anim>
                                    <p:anim calcmode="lin" valueType="num">
                                      <p:cBhvr>
                                        <p:cTn id="21"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37" presetClass="entr" presetSubtype="0" fill="hold" grpId="0"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1000"/>
                                        <p:tgtEl>
                                          <p:spTgt spid="18"/>
                                        </p:tgtEl>
                                      </p:cBhvr>
                                    </p:animEffect>
                                    <p:anim calcmode="lin" valueType="num">
                                      <p:cBhvr>
                                        <p:cTn id="27" dur="1000" fill="hold"/>
                                        <p:tgtEl>
                                          <p:spTgt spid="18"/>
                                        </p:tgtEl>
                                        <p:attrNameLst>
                                          <p:attrName>ppt_x</p:attrName>
                                        </p:attrNameLst>
                                      </p:cBhvr>
                                      <p:tavLst>
                                        <p:tav tm="0">
                                          <p:val>
                                            <p:strVal val="#ppt_x"/>
                                          </p:val>
                                        </p:tav>
                                        <p:tav tm="100000">
                                          <p:val>
                                            <p:strVal val="#ppt_x"/>
                                          </p:val>
                                        </p:tav>
                                      </p:tavLst>
                                    </p:anim>
                                    <p:anim calcmode="lin" valueType="num">
                                      <p:cBhvr>
                                        <p:cTn id="28" dur="900" decel="100000" fill="hold"/>
                                        <p:tgtEl>
                                          <p:spTgt spid="18"/>
                                        </p:tgtEl>
                                        <p:attrNameLst>
                                          <p:attrName>ppt_y</p:attrName>
                                        </p:attrNameLst>
                                      </p:cBhvr>
                                      <p:tavLst>
                                        <p:tav tm="0">
                                          <p:val>
                                            <p:strVal val="#ppt_y+1"/>
                                          </p:val>
                                        </p:tav>
                                        <p:tav tm="100000">
                                          <p:val>
                                            <p:strVal val="#ppt_y-.03"/>
                                          </p:val>
                                        </p:tav>
                                      </p:tavLst>
                                    </p:anim>
                                    <p:anim calcmode="lin" valueType="num">
                                      <p:cBhvr>
                                        <p:cTn id="29" dur="100" accel="100000" fill="hold">
                                          <p:stCondLst>
                                            <p:cond delay="900"/>
                                          </p:stCondLst>
                                        </p:cTn>
                                        <p:tgtEl>
                                          <p:spTgt spid="18"/>
                                        </p:tgtEl>
                                        <p:attrNameLst>
                                          <p:attrName>ppt_y</p:attrName>
                                        </p:attrNameLst>
                                      </p:cBhvr>
                                      <p:tavLst>
                                        <p:tav tm="0">
                                          <p:val>
                                            <p:strVal val="#ppt_y-.03"/>
                                          </p:val>
                                        </p:tav>
                                        <p:tav tm="100000">
                                          <p:val>
                                            <p:strVal val="#ppt_y"/>
                                          </p:val>
                                        </p:tav>
                                      </p:tavLst>
                                    </p:anim>
                                  </p:childTnLst>
                                </p:cTn>
                              </p:par>
                              <p:par>
                                <p:cTn id="30" presetID="37" presetClass="entr" presetSubtype="0" fill="hold" grpId="0"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1000"/>
                                        <p:tgtEl>
                                          <p:spTgt spid="16"/>
                                        </p:tgtEl>
                                      </p:cBhvr>
                                    </p:animEffect>
                                    <p:anim calcmode="lin" valueType="num">
                                      <p:cBhvr>
                                        <p:cTn id="33" dur="1000" fill="hold"/>
                                        <p:tgtEl>
                                          <p:spTgt spid="16"/>
                                        </p:tgtEl>
                                        <p:attrNameLst>
                                          <p:attrName>ppt_x</p:attrName>
                                        </p:attrNameLst>
                                      </p:cBhvr>
                                      <p:tavLst>
                                        <p:tav tm="0">
                                          <p:val>
                                            <p:strVal val="#ppt_x"/>
                                          </p:val>
                                        </p:tav>
                                        <p:tav tm="100000">
                                          <p:val>
                                            <p:strVal val="#ppt_x"/>
                                          </p:val>
                                        </p:tav>
                                      </p:tavLst>
                                    </p:anim>
                                    <p:anim calcmode="lin" valueType="num">
                                      <p:cBhvr>
                                        <p:cTn id="34" dur="900" decel="100000" fill="hold"/>
                                        <p:tgtEl>
                                          <p:spTgt spid="16"/>
                                        </p:tgtEl>
                                        <p:attrNameLst>
                                          <p:attrName>ppt_y</p:attrName>
                                        </p:attrNameLst>
                                      </p:cBhvr>
                                      <p:tavLst>
                                        <p:tav tm="0">
                                          <p:val>
                                            <p:strVal val="#ppt_y+1"/>
                                          </p:val>
                                        </p:tav>
                                        <p:tav tm="100000">
                                          <p:val>
                                            <p:strVal val="#ppt_y-.03"/>
                                          </p:val>
                                        </p:tav>
                                      </p:tavLst>
                                    </p:anim>
                                    <p:anim calcmode="lin" valueType="num">
                                      <p:cBhvr>
                                        <p:cTn id="35" dur="100" accel="100000" fill="hold">
                                          <p:stCondLst>
                                            <p:cond delay="900"/>
                                          </p:stCondLst>
                                        </p:cTn>
                                        <p:tgtEl>
                                          <p:spTgt spid="16"/>
                                        </p:tgtEl>
                                        <p:attrNameLst>
                                          <p:attrName>ppt_y</p:attrName>
                                        </p:attrNameLst>
                                      </p:cBhvr>
                                      <p:tavLst>
                                        <p:tav tm="0">
                                          <p:val>
                                            <p:strVal val="#ppt_y-.03"/>
                                          </p:val>
                                        </p:tav>
                                        <p:tav tm="100000">
                                          <p:val>
                                            <p:strVal val="#ppt_y"/>
                                          </p:val>
                                        </p:tav>
                                      </p:tavLst>
                                    </p:anim>
                                  </p:childTnLst>
                                </p:cTn>
                              </p:par>
                              <p:par>
                                <p:cTn id="36" presetID="37" presetClass="entr" presetSubtype="0" fill="hold" grpId="0" nodeType="with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1000"/>
                                        <p:tgtEl>
                                          <p:spTgt spid="13"/>
                                        </p:tgtEl>
                                      </p:cBhvr>
                                    </p:animEffect>
                                    <p:anim calcmode="lin" valueType="num">
                                      <p:cBhvr>
                                        <p:cTn id="39" dur="1000" fill="hold"/>
                                        <p:tgtEl>
                                          <p:spTgt spid="13"/>
                                        </p:tgtEl>
                                        <p:attrNameLst>
                                          <p:attrName>ppt_x</p:attrName>
                                        </p:attrNameLst>
                                      </p:cBhvr>
                                      <p:tavLst>
                                        <p:tav tm="0">
                                          <p:val>
                                            <p:strVal val="#ppt_x"/>
                                          </p:val>
                                        </p:tav>
                                        <p:tav tm="100000">
                                          <p:val>
                                            <p:strVal val="#ppt_x"/>
                                          </p:val>
                                        </p:tav>
                                      </p:tavLst>
                                    </p:anim>
                                    <p:anim calcmode="lin" valueType="num">
                                      <p:cBhvr>
                                        <p:cTn id="40" dur="900" decel="100000" fill="hold"/>
                                        <p:tgtEl>
                                          <p:spTgt spid="13"/>
                                        </p:tgtEl>
                                        <p:attrNameLst>
                                          <p:attrName>ppt_y</p:attrName>
                                        </p:attrNameLst>
                                      </p:cBhvr>
                                      <p:tavLst>
                                        <p:tav tm="0">
                                          <p:val>
                                            <p:strVal val="#ppt_y+1"/>
                                          </p:val>
                                        </p:tav>
                                        <p:tav tm="100000">
                                          <p:val>
                                            <p:strVal val="#ppt_y-.03"/>
                                          </p:val>
                                        </p:tav>
                                      </p:tavLst>
                                    </p:anim>
                                    <p:anim calcmode="lin" valueType="num">
                                      <p:cBhvr>
                                        <p:cTn id="41"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37" presetClass="entr" presetSubtype="0" fill="hold" grpId="0" nodeType="click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fade">
                                      <p:cBhvr>
                                        <p:cTn id="46" dur="1000"/>
                                        <p:tgtEl>
                                          <p:spTgt spid="19"/>
                                        </p:tgtEl>
                                      </p:cBhvr>
                                    </p:animEffect>
                                    <p:anim calcmode="lin" valueType="num">
                                      <p:cBhvr>
                                        <p:cTn id="47" dur="1000" fill="hold"/>
                                        <p:tgtEl>
                                          <p:spTgt spid="19"/>
                                        </p:tgtEl>
                                        <p:attrNameLst>
                                          <p:attrName>ppt_x</p:attrName>
                                        </p:attrNameLst>
                                      </p:cBhvr>
                                      <p:tavLst>
                                        <p:tav tm="0">
                                          <p:val>
                                            <p:strVal val="#ppt_x"/>
                                          </p:val>
                                        </p:tav>
                                        <p:tav tm="100000">
                                          <p:val>
                                            <p:strVal val="#ppt_x"/>
                                          </p:val>
                                        </p:tav>
                                      </p:tavLst>
                                    </p:anim>
                                    <p:anim calcmode="lin" valueType="num">
                                      <p:cBhvr>
                                        <p:cTn id="48" dur="900" decel="100000" fill="hold"/>
                                        <p:tgtEl>
                                          <p:spTgt spid="19"/>
                                        </p:tgtEl>
                                        <p:attrNameLst>
                                          <p:attrName>ppt_y</p:attrName>
                                        </p:attrNameLst>
                                      </p:cBhvr>
                                      <p:tavLst>
                                        <p:tav tm="0">
                                          <p:val>
                                            <p:strVal val="#ppt_y+1"/>
                                          </p:val>
                                        </p:tav>
                                        <p:tav tm="100000">
                                          <p:val>
                                            <p:strVal val="#ppt_y-.03"/>
                                          </p:val>
                                        </p:tav>
                                      </p:tavLst>
                                    </p:anim>
                                    <p:anim calcmode="lin" valueType="num">
                                      <p:cBhvr>
                                        <p:cTn id="49" dur="100" accel="100000" fill="hold">
                                          <p:stCondLst>
                                            <p:cond delay="900"/>
                                          </p:stCondLst>
                                        </p:cTn>
                                        <p:tgtEl>
                                          <p:spTgt spid="19"/>
                                        </p:tgtEl>
                                        <p:attrNameLst>
                                          <p:attrName>ppt_y</p:attrName>
                                        </p:attrNameLst>
                                      </p:cBhvr>
                                      <p:tavLst>
                                        <p:tav tm="0">
                                          <p:val>
                                            <p:strVal val="#ppt_y-.03"/>
                                          </p:val>
                                        </p:tav>
                                        <p:tav tm="100000">
                                          <p:val>
                                            <p:strVal val="#ppt_y"/>
                                          </p:val>
                                        </p:tav>
                                      </p:tavLst>
                                    </p:anim>
                                  </p:childTnLst>
                                </p:cTn>
                              </p:par>
                              <p:par>
                                <p:cTn id="50" presetID="37" presetClass="entr" presetSubtype="0" fill="hold" grpId="0" nodeType="with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fade">
                                      <p:cBhvr>
                                        <p:cTn id="52" dur="1000"/>
                                        <p:tgtEl>
                                          <p:spTgt spid="14"/>
                                        </p:tgtEl>
                                      </p:cBhvr>
                                    </p:animEffect>
                                    <p:anim calcmode="lin" valueType="num">
                                      <p:cBhvr>
                                        <p:cTn id="53" dur="1000" fill="hold"/>
                                        <p:tgtEl>
                                          <p:spTgt spid="14"/>
                                        </p:tgtEl>
                                        <p:attrNameLst>
                                          <p:attrName>ppt_x</p:attrName>
                                        </p:attrNameLst>
                                      </p:cBhvr>
                                      <p:tavLst>
                                        <p:tav tm="0">
                                          <p:val>
                                            <p:strVal val="#ppt_x"/>
                                          </p:val>
                                        </p:tav>
                                        <p:tav tm="100000">
                                          <p:val>
                                            <p:strVal val="#ppt_x"/>
                                          </p:val>
                                        </p:tav>
                                      </p:tavLst>
                                    </p:anim>
                                    <p:anim calcmode="lin" valueType="num">
                                      <p:cBhvr>
                                        <p:cTn id="54" dur="900" decel="100000" fill="hold"/>
                                        <p:tgtEl>
                                          <p:spTgt spid="14"/>
                                        </p:tgtEl>
                                        <p:attrNameLst>
                                          <p:attrName>ppt_y</p:attrName>
                                        </p:attrNameLst>
                                      </p:cBhvr>
                                      <p:tavLst>
                                        <p:tav tm="0">
                                          <p:val>
                                            <p:strVal val="#ppt_y+1"/>
                                          </p:val>
                                        </p:tav>
                                        <p:tav tm="100000">
                                          <p:val>
                                            <p:strVal val="#ppt_y-.03"/>
                                          </p:val>
                                        </p:tav>
                                      </p:tavLst>
                                    </p:anim>
                                    <p:anim calcmode="lin" valueType="num">
                                      <p:cBhvr>
                                        <p:cTn id="55"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par>
                                <p:cTn id="56" presetID="37" presetClass="entr" presetSubtype="0" fill="hold" grpId="0" nodeType="withEffect">
                                  <p:stCondLst>
                                    <p:cond delay="0"/>
                                  </p:stCondLst>
                                  <p:childTnLst>
                                    <p:set>
                                      <p:cBhvr>
                                        <p:cTn id="57" dur="1" fill="hold">
                                          <p:stCondLst>
                                            <p:cond delay="0"/>
                                          </p:stCondLst>
                                        </p:cTn>
                                        <p:tgtEl>
                                          <p:spTgt spid="17"/>
                                        </p:tgtEl>
                                        <p:attrNameLst>
                                          <p:attrName>style.visibility</p:attrName>
                                        </p:attrNameLst>
                                      </p:cBhvr>
                                      <p:to>
                                        <p:strVal val="visible"/>
                                      </p:to>
                                    </p:set>
                                    <p:animEffect transition="in" filter="fade">
                                      <p:cBhvr>
                                        <p:cTn id="58" dur="1000"/>
                                        <p:tgtEl>
                                          <p:spTgt spid="17"/>
                                        </p:tgtEl>
                                      </p:cBhvr>
                                    </p:animEffect>
                                    <p:anim calcmode="lin" valueType="num">
                                      <p:cBhvr>
                                        <p:cTn id="59" dur="1000" fill="hold"/>
                                        <p:tgtEl>
                                          <p:spTgt spid="17"/>
                                        </p:tgtEl>
                                        <p:attrNameLst>
                                          <p:attrName>ppt_x</p:attrName>
                                        </p:attrNameLst>
                                      </p:cBhvr>
                                      <p:tavLst>
                                        <p:tav tm="0">
                                          <p:val>
                                            <p:strVal val="#ppt_x"/>
                                          </p:val>
                                        </p:tav>
                                        <p:tav tm="100000">
                                          <p:val>
                                            <p:strVal val="#ppt_x"/>
                                          </p:val>
                                        </p:tav>
                                      </p:tavLst>
                                    </p:anim>
                                    <p:anim calcmode="lin" valueType="num">
                                      <p:cBhvr>
                                        <p:cTn id="60" dur="900" decel="100000" fill="hold"/>
                                        <p:tgtEl>
                                          <p:spTgt spid="17"/>
                                        </p:tgtEl>
                                        <p:attrNameLst>
                                          <p:attrName>ppt_y</p:attrName>
                                        </p:attrNameLst>
                                      </p:cBhvr>
                                      <p:tavLst>
                                        <p:tav tm="0">
                                          <p:val>
                                            <p:strVal val="#ppt_y+1"/>
                                          </p:val>
                                        </p:tav>
                                        <p:tav tm="100000">
                                          <p:val>
                                            <p:strVal val="#ppt_y-.03"/>
                                          </p:val>
                                        </p:tav>
                                      </p:tavLst>
                                    </p:anim>
                                    <p:anim calcmode="lin" valueType="num">
                                      <p:cBhvr>
                                        <p:cTn id="61" dur="100" accel="100000" fill="hold">
                                          <p:stCondLst>
                                            <p:cond delay="900"/>
                                          </p:stCondLst>
                                        </p:cTn>
                                        <p:tgtEl>
                                          <p:spTgt spid="17"/>
                                        </p:tgtEl>
                                        <p:attrNameLst>
                                          <p:attrName>ppt_y</p:attrName>
                                        </p:attrNameLst>
                                      </p:cBhvr>
                                      <p:tavLst>
                                        <p:tav tm="0">
                                          <p:val>
                                            <p:strVal val="#ppt_y-.03"/>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21" presetClass="entr" presetSubtype="1" fill="hold" nodeType="clickEffect">
                                  <p:stCondLst>
                                    <p:cond delay="0"/>
                                  </p:stCondLst>
                                  <p:childTnLst>
                                    <p:set>
                                      <p:cBhvr>
                                        <p:cTn id="65" dur="1" fill="hold">
                                          <p:stCondLst>
                                            <p:cond delay="0"/>
                                          </p:stCondLst>
                                        </p:cTn>
                                        <p:tgtEl>
                                          <p:spTgt spid="5"/>
                                        </p:tgtEl>
                                        <p:attrNameLst>
                                          <p:attrName>style.visibility</p:attrName>
                                        </p:attrNameLst>
                                      </p:cBhvr>
                                      <p:to>
                                        <p:strVal val="visible"/>
                                      </p:to>
                                    </p:set>
                                    <p:animEffect transition="in" filter="wheel(1)">
                                      <p:cBhvr>
                                        <p:cTn id="66"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3" grpId="0" animBg="1"/>
      <p:bldP spid="14" grpId="0" animBg="1"/>
      <p:bldP spid="15" grpId="0" animBg="1"/>
      <p:bldP spid="16" grpId="0" animBg="1"/>
      <p:bldP spid="17" grpId="0" animBg="1"/>
      <p:bldP spid="18" grpId="0" animBg="1"/>
      <p:bldP spid="1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5"/>
          <p:cNvSpPr>
            <a:spLocks noGrp="1" noChangeArrowheads="1"/>
          </p:cNvSpPr>
          <p:nvPr>
            <p:ph type="ctrTitle" idx="4294967295"/>
          </p:nvPr>
        </p:nvSpPr>
        <p:spPr bwMode="auto">
          <a:xfrm>
            <a:off x="1689826" y="994141"/>
            <a:ext cx="8712200" cy="468051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4" rIns="91429" bIns="45714"/>
          <a:lstStyle/>
          <a:p>
            <a:pPr eaLnBrk="1" hangingPunct="1"/>
            <a:r>
              <a:rPr lang="en-GB" altLang="en-US" sz="2400" b="1" dirty="0">
                <a:solidFill>
                  <a:schemeClr val="tx2"/>
                </a:solidFill>
              </a:rPr>
              <a:t/>
            </a:r>
            <a:br>
              <a:rPr lang="en-GB" altLang="en-US" sz="2400" b="1" dirty="0">
                <a:solidFill>
                  <a:schemeClr val="tx2"/>
                </a:solidFill>
              </a:rPr>
            </a:br>
            <a:endParaRPr lang="en-GB" altLang="en-US" sz="2400" b="1" dirty="0">
              <a:solidFill>
                <a:schemeClr val="tx2"/>
              </a:solidFill>
              <a:latin typeface="Verdana" pitchFamily="34" charset="0"/>
              <a:ea typeface="+mn-ea"/>
              <a:cs typeface="+mn-cs"/>
            </a:endParaRPr>
          </a:p>
        </p:txBody>
      </p:sp>
      <p:sp>
        <p:nvSpPr>
          <p:cNvPr id="4" name="Content Placeholder 2"/>
          <p:cNvSpPr txBox="1">
            <a:spLocks/>
          </p:cNvSpPr>
          <p:nvPr/>
        </p:nvSpPr>
        <p:spPr>
          <a:xfrm>
            <a:off x="1857853" y="1642212"/>
            <a:ext cx="8229600" cy="4536504"/>
          </a:xfrm>
          <a:prstGeom prst="rect">
            <a:avLst/>
          </a:prstGeom>
        </p:spPr>
        <p:txBody>
          <a:bodyPr/>
          <a:lstStyle>
            <a:lvl1pPr marL="306388" indent="-306388" algn="l" defTabSz="819150" rtl="0" eaLnBrk="0" fontAlgn="base" hangingPunct="0">
              <a:spcBef>
                <a:spcPct val="20000"/>
              </a:spcBef>
              <a:spcAft>
                <a:spcPct val="0"/>
              </a:spcAft>
              <a:buFont typeface="Arial" pitchFamily="34" charset="0"/>
              <a:buChar char="•"/>
              <a:defRPr sz="2900" kern="1200">
                <a:solidFill>
                  <a:schemeClr val="tx1"/>
                </a:solidFill>
                <a:latin typeface="+mn-lt"/>
                <a:ea typeface="+mn-ea"/>
                <a:cs typeface="+mn-cs"/>
              </a:defRPr>
            </a:lvl1pPr>
            <a:lvl2pPr marL="665163" indent="-255588" algn="l" defTabSz="819150" rtl="0" eaLnBrk="0" fontAlgn="base" hangingPunct="0">
              <a:spcBef>
                <a:spcPct val="20000"/>
              </a:spcBef>
              <a:spcAft>
                <a:spcPct val="0"/>
              </a:spcAft>
              <a:buFont typeface="Arial" pitchFamily="34" charset="0"/>
              <a:buChar char="–"/>
              <a:defRPr sz="2500" kern="1200">
                <a:solidFill>
                  <a:schemeClr val="tx1"/>
                </a:solidFill>
                <a:latin typeface="+mn-lt"/>
                <a:ea typeface="+mn-ea"/>
                <a:cs typeface="+mn-cs"/>
              </a:defRPr>
            </a:lvl2pPr>
            <a:lvl3pPr marL="1023938" indent="-204788" algn="l" defTabSz="819150" rtl="0" eaLnBrk="0" fontAlgn="base" hangingPunct="0">
              <a:spcBef>
                <a:spcPct val="20000"/>
              </a:spcBef>
              <a:spcAft>
                <a:spcPct val="0"/>
              </a:spcAft>
              <a:buFont typeface="Arial" pitchFamily="34" charset="0"/>
              <a:buChar char="•"/>
              <a:defRPr sz="2200" kern="1200">
                <a:solidFill>
                  <a:schemeClr val="tx1"/>
                </a:solidFill>
                <a:latin typeface="+mn-lt"/>
                <a:ea typeface="+mn-ea"/>
                <a:cs typeface="+mn-cs"/>
              </a:defRPr>
            </a:lvl3pPr>
            <a:lvl4pPr marL="1435100" indent="-204788" algn="l" defTabSz="819150" rtl="0" eaLnBrk="0" fontAlgn="base" hangingPunct="0">
              <a:spcBef>
                <a:spcPct val="20000"/>
              </a:spcBef>
              <a:spcAft>
                <a:spcPct val="0"/>
              </a:spcAft>
              <a:buFont typeface="Arial" pitchFamily="34" charset="0"/>
              <a:buChar char="–"/>
              <a:defRPr kern="1200">
                <a:solidFill>
                  <a:schemeClr val="tx1"/>
                </a:solidFill>
                <a:latin typeface="+mn-lt"/>
                <a:ea typeface="+mn-ea"/>
                <a:cs typeface="+mn-cs"/>
              </a:defRPr>
            </a:lvl4pPr>
            <a:lvl5pPr marL="1844675" indent="-204788" algn="l" defTabSz="819150" rtl="0" eaLnBrk="0" fontAlgn="base" hangingPunct="0">
              <a:spcBef>
                <a:spcPct val="20000"/>
              </a:spcBef>
              <a:spcAft>
                <a:spcPct val="0"/>
              </a:spcAft>
              <a:buFont typeface="Arial" pitchFamily="34" charset="0"/>
              <a:buChar char="»"/>
              <a:defRPr kern="1200">
                <a:solidFill>
                  <a:schemeClr val="tx1"/>
                </a:solidFill>
                <a:latin typeface="+mn-lt"/>
                <a:ea typeface="+mn-ea"/>
                <a:cs typeface="+mn-cs"/>
              </a:defRPr>
            </a:lvl5pPr>
            <a:lvl6pPr marL="2256074" indent="-205098" algn="l" defTabSz="820391"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666270" indent="-205098" algn="l" defTabSz="820391"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076467" indent="-205098" algn="l" defTabSz="820391"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486660" indent="-205098" algn="l" defTabSz="820391"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algn="just">
              <a:spcBef>
                <a:spcPct val="0"/>
              </a:spcBef>
              <a:buFont typeface="Wingdings" panose="05000000000000000000" pitchFamily="2" charset="2"/>
              <a:buChar char="Ø"/>
            </a:pPr>
            <a:endParaRPr lang="en-GB" sz="1800" dirty="0">
              <a:solidFill>
                <a:srgbClr val="0F5494"/>
              </a:solidFill>
            </a:endParaRPr>
          </a:p>
        </p:txBody>
      </p:sp>
      <p:sp>
        <p:nvSpPr>
          <p:cNvPr id="7" name="Slide Number Placeholder 4"/>
          <p:cNvSpPr txBox="1">
            <a:spLocks/>
          </p:cNvSpPr>
          <p:nvPr/>
        </p:nvSpPr>
        <p:spPr>
          <a:xfrm>
            <a:off x="9970746" y="6106708"/>
            <a:ext cx="477416" cy="287610"/>
          </a:xfrm>
          <a:prstGeom prst="rect">
            <a:avLst/>
          </a:prstGeom>
        </p:spPr>
        <p:txBody>
          <a:bodyPr/>
          <a:lstStyle>
            <a:defPPr>
              <a:defRPr lang="en-GB"/>
            </a:defPPr>
            <a:lvl1pPr algn="l" rtl="0" eaLnBrk="0" fontAlgn="base" hangingPunct="0">
              <a:spcBef>
                <a:spcPct val="20000"/>
              </a:spcBef>
              <a:spcAft>
                <a:spcPct val="0"/>
              </a:spcAft>
              <a:buClr>
                <a:schemeClr val="bg1"/>
              </a:buClr>
              <a:buChar char="•"/>
              <a:defRPr sz="2400" i="1" kern="1200">
                <a:solidFill>
                  <a:srgbClr val="0F5494"/>
                </a:solidFill>
                <a:latin typeface="Verdana" pitchFamily="34" charset="0"/>
                <a:ea typeface="+mn-ea"/>
                <a:cs typeface="Arial" pitchFamily="34" charset="0"/>
              </a:defRPr>
            </a:lvl1pPr>
            <a:lvl2pPr marL="742950" indent="-285750" algn="l" rtl="0" eaLnBrk="0" fontAlgn="base" hangingPunct="0">
              <a:spcBef>
                <a:spcPct val="20000"/>
              </a:spcBef>
              <a:spcAft>
                <a:spcPct val="0"/>
              </a:spcAft>
              <a:buClr>
                <a:srgbClr val="009FBA"/>
              </a:buClr>
              <a:buChar char="•"/>
              <a:defRPr sz="2000" b="1" kern="1200">
                <a:solidFill>
                  <a:srgbClr val="0F5494"/>
                </a:solidFill>
                <a:latin typeface="Verdana" pitchFamily="34" charset="0"/>
                <a:ea typeface="+mn-ea"/>
                <a:cs typeface="Arial" pitchFamily="34" charset="0"/>
              </a:defRPr>
            </a:lvl2pPr>
            <a:lvl3pPr marL="1143000" indent="-228600" algn="l" rtl="0" eaLnBrk="0" fontAlgn="base" hangingPunct="0">
              <a:spcBef>
                <a:spcPct val="20000"/>
              </a:spcBef>
              <a:spcAft>
                <a:spcPct val="0"/>
              </a:spcAft>
              <a:defRPr sz="1400" kern="1200">
                <a:solidFill>
                  <a:srgbClr val="0F5494"/>
                </a:solidFill>
                <a:latin typeface="Verdana" pitchFamily="34" charset="0"/>
                <a:ea typeface="+mn-ea"/>
                <a:cs typeface="Arial" pitchFamily="34" charset="0"/>
              </a:defRPr>
            </a:lvl3pPr>
            <a:lvl4pPr marL="1600200" indent="-228600" algn="l" rtl="0" eaLnBrk="0" fontAlgn="base" hangingPunct="0">
              <a:spcBef>
                <a:spcPct val="20000"/>
              </a:spcBef>
              <a:spcAft>
                <a:spcPct val="0"/>
              </a:spcAft>
              <a:buChar char="–"/>
              <a:defRPr sz="2000" kern="1200">
                <a:solidFill>
                  <a:schemeClr val="tx1"/>
                </a:solidFill>
                <a:latin typeface="Arial" pitchFamily="34" charset="0"/>
                <a:ea typeface="+mn-ea"/>
                <a:cs typeface="Arial" pitchFamily="34" charset="0"/>
              </a:defRPr>
            </a:lvl4pPr>
            <a:lvl5pPr marL="2057400" indent="-228600" algn="l" rtl="0" eaLnBrk="0" fontAlgn="base" hangingPunct="0">
              <a:spcBef>
                <a:spcPct val="20000"/>
              </a:spcBef>
              <a:spcAft>
                <a:spcPct val="0"/>
              </a:spcAft>
              <a:buChar char="»"/>
              <a:defRPr sz="2000" kern="1200">
                <a:solidFill>
                  <a:schemeClr val="tx1"/>
                </a:solidFill>
                <a:latin typeface="Arial" pitchFamily="34" charset="0"/>
                <a:ea typeface="+mn-ea"/>
                <a:cs typeface="Arial" pitchFamily="34" charset="0"/>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9pPr>
          </a:lstStyle>
          <a:p>
            <a:pPr algn="r" eaLnBrk="1" hangingPunct="1">
              <a:spcBef>
                <a:spcPct val="0"/>
              </a:spcBef>
              <a:buClrTx/>
              <a:buFontTx/>
              <a:buNone/>
              <a:defRPr/>
            </a:pPr>
            <a:endParaRPr lang="en-GB" altLang="en-US" sz="1400" i="0" dirty="0">
              <a:solidFill>
                <a:schemeClr val="tx1"/>
              </a:solidFill>
              <a:latin typeface="Arial" pitchFamily="34" charset="0"/>
            </a:endParaRPr>
          </a:p>
        </p:txBody>
      </p:sp>
      <p:pic>
        <p:nvPicPr>
          <p:cNvPr id="9" name="Picture 2" descr="\\NET1.cec.eu.int\homes\102\garlaef\Desktop\Captur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0785" y="769910"/>
            <a:ext cx="4006471" cy="5921067"/>
          </a:xfrm>
          <a:prstGeom prst="rect">
            <a:avLst/>
          </a:prstGeom>
          <a:noFill/>
          <a:extLst>
            <a:ext uri="{909E8E84-426E-40DD-AFC4-6F175D3DCCD1}">
              <a14:hiddenFill xmlns:a14="http://schemas.microsoft.com/office/drawing/2010/main">
                <a:solidFill>
                  <a:srgbClr val="FFFFFF"/>
                </a:solidFill>
              </a14:hiddenFill>
            </a:ext>
          </a:extLst>
        </p:spPr>
      </p:pic>
      <p:sp>
        <p:nvSpPr>
          <p:cNvPr id="10" name="Mobilize commercial and financial know-how"/>
          <p:cNvSpPr txBox="1"/>
          <p:nvPr/>
        </p:nvSpPr>
        <p:spPr>
          <a:xfrm>
            <a:off x="8213406" y="4508449"/>
            <a:ext cx="3450790" cy="1200325"/>
          </a:xfrm>
          <a:prstGeom prst="rect">
            <a:avLst/>
          </a:prstGeom>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lvl1pPr algn="ctr">
              <a:defRPr b="1">
                <a:solidFill>
                  <a:srgbClr val="24439C"/>
                </a:solidFill>
                <a:latin typeface="+mn-lt"/>
                <a:ea typeface="+mn-ea"/>
                <a:cs typeface="+mn-cs"/>
                <a:sym typeface="Calibri"/>
              </a:defRPr>
            </a:lvl1pPr>
          </a:lstStyle>
          <a:p>
            <a:pPr eaLnBrk="1" hangingPunct="1">
              <a:spcBef>
                <a:spcPct val="0"/>
              </a:spcBef>
            </a:pPr>
            <a:r>
              <a:rPr lang="en-GB" altLang="en-US" sz="2400" b="0" dirty="0">
                <a:solidFill>
                  <a:srgbClr val="002060"/>
                </a:solidFill>
                <a:latin typeface="Arial" panose="020B0604020202020204" pitchFamily="34" charset="0"/>
                <a:cs typeface="Arial" panose="020B0604020202020204" pitchFamily="34" charset="0"/>
              </a:rPr>
              <a:t>Will </a:t>
            </a:r>
            <a:r>
              <a:rPr lang="en-GB" altLang="en-US" sz="2400" dirty="0">
                <a:solidFill>
                  <a:srgbClr val="002060"/>
                </a:solidFill>
                <a:latin typeface="Arial" panose="020B0604020202020204" pitchFamily="34" charset="0"/>
                <a:cs typeface="Arial" panose="020B0604020202020204" pitchFamily="34" charset="0"/>
              </a:rPr>
              <a:t>provide liquidity </a:t>
            </a:r>
            <a:r>
              <a:rPr lang="en-GB" altLang="en-US" sz="2400" b="0" dirty="0">
                <a:solidFill>
                  <a:srgbClr val="002060"/>
                </a:solidFill>
                <a:latin typeface="Arial" panose="020B0604020202020204" pitchFamily="34" charset="0"/>
                <a:cs typeface="Arial" panose="020B0604020202020204" pitchFamily="34" charset="0"/>
              </a:rPr>
              <a:t>from its guarantee fund (liquidity cushion)</a:t>
            </a:r>
          </a:p>
        </p:txBody>
      </p:sp>
      <p:sp>
        <p:nvSpPr>
          <p:cNvPr id="11" name="Access to liquidity"/>
          <p:cNvSpPr txBox="1"/>
          <p:nvPr/>
        </p:nvSpPr>
        <p:spPr>
          <a:xfrm>
            <a:off x="8128668" y="1006623"/>
            <a:ext cx="3450790" cy="2954651"/>
          </a:xfrm>
          <a:prstGeom prst="rect">
            <a:avLst/>
          </a:prstGeom>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lvl1pPr>
              <a:defRPr b="1">
                <a:solidFill>
                  <a:srgbClr val="24439C"/>
                </a:solidFill>
                <a:latin typeface="+mn-lt"/>
                <a:ea typeface="+mn-ea"/>
                <a:cs typeface="+mn-cs"/>
                <a:sym typeface="Calibri"/>
              </a:defRPr>
            </a:lvl1pPr>
          </a:lstStyle>
          <a:p>
            <a:pPr algn="ctr" eaLnBrk="1" hangingPunct="1">
              <a:spcBef>
                <a:spcPct val="0"/>
              </a:spcBef>
            </a:pPr>
            <a:r>
              <a:rPr lang="en-GB" altLang="en-US" sz="2400" b="0" dirty="0">
                <a:solidFill>
                  <a:srgbClr val="002060"/>
                </a:solidFill>
                <a:latin typeface="Arial" panose="020B0604020202020204" pitchFamily="34" charset="0"/>
                <a:cs typeface="Arial" panose="020B0604020202020204" pitchFamily="34" charset="0"/>
              </a:rPr>
              <a:t>Will leverage additional financing, in particular from the </a:t>
            </a:r>
            <a:r>
              <a:rPr lang="en-GB" altLang="en-US" sz="2400" dirty="0">
                <a:solidFill>
                  <a:srgbClr val="002060"/>
                </a:solidFill>
                <a:latin typeface="Arial" panose="020B0604020202020204" pitchFamily="34" charset="0"/>
                <a:cs typeface="Arial" panose="020B0604020202020204" pitchFamily="34" charset="0"/>
              </a:rPr>
              <a:t>private sector </a:t>
            </a:r>
            <a:r>
              <a:rPr lang="en-GB" altLang="en-US" sz="2400" b="0" dirty="0">
                <a:solidFill>
                  <a:srgbClr val="002060"/>
                </a:solidFill>
                <a:latin typeface="Arial" panose="020B0604020202020204" pitchFamily="34" charset="0"/>
                <a:cs typeface="Arial" panose="020B0604020202020204" pitchFamily="34" charset="0"/>
              </a:rPr>
              <a:t>(crowding in), by reducing the risk associated with specific operations</a:t>
            </a:r>
          </a:p>
          <a:p>
            <a:pPr algn="just" eaLnBrk="1" hangingPunct="1">
              <a:spcBef>
                <a:spcPct val="0"/>
              </a:spcBef>
              <a:buFont typeface="Wingdings" pitchFamily="2" charset="2"/>
              <a:buChar char="ü"/>
            </a:pPr>
            <a:endParaRPr lang="en-GB" altLang="en-US" b="0" dirty="0">
              <a:solidFill>
                <a:srgbClr val="002060"/>
              </a:solidFill>
              <a:latin typeface="Arial" panose="020B0604020202020204" pitchFamily="34" charset="0"/>
              <a:cs typeface="Arial" panose="020B0604020202020204" pitchFamily="34" charset="0"/>
            </a:endParaRPr>
          </a:p>
        </p:txBody>
      </p:sp>
      <p:sp>
        <p:nvSpPr>
          <p:cNvPr id="12" name="TextBox 11"/>
          <p:cNvSpPr txBox="1"/>
          <p:nvPr/>
        </p:nvSpPr>
        <p:spPr>
          <a:xfrm>
            <a:off x="427656" y="1095037"/>
            <a:ext cx="4003795" cy="19389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algn="ctr" hangingPunct="0"/>
            <a:r>
              <a:rPr lang="en-GB" sz="2400" dirty="0">
                <a:solidFill>
                  <a:srgbClr val="002060"/>
                </a:solidFill>
                <a:latin typeface="Arial" panose="020B0604020202020204" pitchFamily="34" charset="0"/>
                <a:cs typeface="Arial" panose="020B0604020202020204" pitchFamily="34" charset="0"/>
                <a:sym typeface="Helvetica"/>
              </a:rPr>
              <a:t>A </a:t>
            </a:r>
            <a:r>
              <a:rPr lang="en-GB" sz="2400" b="1" dirty="0">
                <a:solidFill>
                  <a:srgbClr val="002060"/>
                </a:solidFill>
                <a:latin typeface="Arial" panose="020B0604020202020204" pitchFamily="34" charset="0"/>
                <a:cs typeface="Arial" panose="020B0604020202020204" pitchFamily="34" charset="0"/>
                <a:sym typeface="Helvetica"/>
              </a:rPr>
              <a:t>risk mitigation mechanism</a:t>
            </a:r>
            <a:r>
              <a:rPr lang="en-GB" sz="2400" dirty="0">
                <a:solidFill>
                  <a:srgbClr val="002060"/>
                </a:solidFill>
                <a:latin typeface="Arial" panose="020B0604020202020204" pitchFamily="34" charset="0"/>
                <a:cs typeface="Arial" panose="020B0604020202020204" pitchFamily="34" charset="0"/>
                <a:sym typeface="Helvetica"/>
              </a:rPr>
              <a:t> </a:t>
            </a:r>
          </a:p>
          <a:p>
            <a:pPr algn="ctr" hangingPunct="0"/>
            <a:r>
              <a:rPr lang="en-GB" sz="2400" dirty="0">
                <a:solidFill>
                  <a:srgbClr val="002060"/>
                </a:solidFill>
                <a:latin typeface="Arial" panose="020B0604020202020204" pitchFamily="34" charset="0"/>
                <a:cs typeface="Arial" panose="020B0604020202020204" pitchFamily="34" charset="0"/>
                <a:sym typeface="Helvetica"/>
              </a:rPr>
              <a:t>to stimulate investments in Africa and in the Neighbourhood</a:t>
            </a:r>
          </a:p>
        </p:txBody>
      </p:sp>
      <p:sp>
        <p:nvSpPr>
          <p:cNvPr id="13" name="TextBox 12"/>
          <p:cNvSpPr txBox="1"/>
          <p:nvPr/>
        </p:nvSpPr>
        <p:spPr>
          <a:xfrm>
            <a:off x="168951" y="3599202"/>
            <a:ext cx="4178487" cy="30469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algn="ctr" hangingPunct="0"/>
            <a:r>
              <a:rPr lang="en-GB" altLang="en-US" sz="2400" dirty="0">
                <a:solidFill>
                  <a:srgbClr val="002060"/>
                </a:solidFill>
                <a:latin typeface="Arial" panose="020B0604020202020204" pitchFamily="34" charset="0"/>
              </a:rPr>
              <a:t>A </a:t>
            </a:r>
            <a:r>
              <a:rPr lang="en-GB" altLang="en-US" sz="2400" b="1" dirty="0">
                <a:solidFill>
                  <a:srgbClr val="002060"/>
                </a:solidFill>
                <a:latin typeface="Arial" panose="020B0604020202020204" pitchFamily="34" charset="0"/>
              </a:rPr>
              <a:t>guarantee capacity for credit </a:t>
            </a:r>
          </a:p>
          <a:p>
            <a:pPr algn="ctr" hangingPunct="0"/>
            <a:r>
              <a:rPr lang="en-GB" altLang="en-US" sz="2400" b="1" dirty="0">
                <a:solidFill>
                  <a:srgbClr val="002060"/>
                </a:solidFill>
                <a:latin typeface="Arial" panose="020B0604020202020204" pitchFamily="34" charset="0"/>
              </a:rPr>
              <a:t>enhancement </a:t>
            </a:r>
            <a:r>
              <a:rPr lang="en-GB" altLang="en-US" sz="2400" dirty="0">
                <a:solidFill>
                  <a:srgbClr val="002060"/>
                </a:solidFill>
                <a:latin typeface="Arial" panose="020B0604020202020204" pitchFamily="34" charset="0"/>
              </a:rPr>
              <a:t>will ultimately benefit </a:t>
            </a:r>
          </a:p>
          <a:p>
            <a:pPr algn="ctr" hangingPunct="0"/>
            <a:r>
              <a:rPr lang="en-GB" altLang="en-US" sz="2400" dirty="0">
                <a:solidFill>
                  <a:srgbClr val="002060"/>
                </a:solidFill>
                <a:latin typeface="Arial" panose="020B0604020202020204" pitchFamily="34" charset="0"/>
              </a:rPr>
              <a:t>the final investments and allow risk sharing</a:t>
            </a:r>
          </a:p>
          <a:p>
            <a:pPr algn="ctr" hangingPunct="0"/>
            <a:r>
              <a:rPr lang="en-GB" altLang="en-US" sz="2400" dirty="0">
                <a:solidFill>
                  <a:srgbClr val="002060"/>
                </a:solidFill>
                <a:latin typeface="Arial" panose="020B0604020202020204" pitchFamily="34" charset="0"/>
              </a:rPr>
              <a:t> with other investors, notably private actors</a:t>
            </a:r>
          </a:p>
        </p:txBody>
      </p:sp>
      <p:sp>
        <p:nvSpPr>
          <p:cNvPr id="15" name="Pillar 3: Promoting a conducive investment climate"/>
          <p:cNvSpPr txBox="1"/>
          <p:nvPr/>
        </p:nvSpPr>
        <p:spPr>
          <a:xfrm>
            <a:off x="1045184" y="244370"/>
            <a:ext cx="4217281" cy="461661"/>
          </a:xfrm>
          <a:prstGeom prst="rect">
            <a:avLst/>
          </a:prstGeom>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400" b="1" dirty="0">
                <a:solidFill>
                  <a:srgbClr val="9E1F68"/>
                </a:solidFill>
                <a:latin typeface="Verdana"/>
                <a:cs typeface="Verdana"/>
              </a:rPr>
              <a:t>EFSD Guarantee</a:t>
            </a:r>
          </a:p>
        </p:txBody>
      </p:sp>
    </p:spTree>
    <p:extLst>
      <p:ext uri="{BB962C8B-B14F-4D97-AF65-F5344CB8AC3E}">
        <p14:creationId xmlns:p14="http://schemas.microsoft.com/office/powerpoint/2010/main" val="1392087829"/>
      </p:ext>
    </p:extLst>
  </p:cSld>
  <p:clrMapOvr>
    <a:masterClrMapping/>
  </p:clrMapOvr>
  <p:transition spd="med">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5"/>
          <p:cNvSpPr>
            <a:spLocks noGrp="1" noChangeArrowheads="1"/>
          </p:cNvSpPr>
          <p:nvPr>
            <p:ph type="ctrTitle" idx="4294967295"/>
          </p:nvPr>
        </p:nvSpPr>
        <p:spPr>
          <a:xfrm>
            <a:off x="1749425" y="1692275"/>
            <a:ext cx="8712200" cy="3176886"/>
          </a:xfrm>
          <a:extLst/>
        </p:spPr>
        <p:txBody>
          <a:bodyPr lIns="91429" tIns="45714" rIns="91429" bIns="45714"/>
          <a:lstStyle/>
          <a:p>
            <a:pPr eaLnBrk="1" hangingPunct="1">
              <a:defRPr/>
            </a:pPr>
            <a:r>
              <a:rPr lang="en-GB" altLang="en-US" sz="2400" b="1" dirty="0">
                <a:solidFill>
                  <a:schemeClr val="tx2"/>
                </a:solidFill>
                <a:latin typeface="Arial" panose="020B0604020202020204" pitchFamily="34" charset="0"/>
                <a:cs typeface="Arial" panose="020B0604020202020204" pitchFamily="34" charset="0"/>
              </a:rPr>
              <a:t/>
            </a:r>
            <a:br>
              <a:rPr lang="en-GB" altLang="en-US" sz="2400" b="1" dirty="0">
                <a:solidFill>
                  <a:schemeClr val="tx2"/>
                </a:solidFill>
                <a:latin typeface="Arial" panose="020B0604020202020204" pitchFamily="34" charset="0"/>
                <a:cs typeface="Arial" panose="020B0604020202020204" pitchFamily="34" charset="0"/>
              </a:rPr>
            </a:br>
            <a:endParaRPr lang="en-GB" altLang="en-US" sz="2400" b="1" dirty="0">
              <a:solidFill>
                <a:schemeClr val="tx2"/>
              </a:solidFill>
              <a:latin typeface="Arial" panose="020B0604020202020204" pitchFamily="34" charset="0"/>
              <a:ea typeface="+mn-ea"/>
              <a:cs typeface="Arial" panose="020B0604020202020204" pitchFamily="34" charset="0"/>
            </a:endParaRPr>
          </a:p>
        </p:txBody>
      </p:sp>
      <p:sp>
        <p:nvSpPr>
          <p:cNvPr id="13" name="Content Placeholder 2"/>
          <p:cNvSpPr txBox="1">
            <a:spLocks/>
          </p:cNvSpPr>
          <p:nvPr/>
        </p:nvSpPr>
        <p:spPr>
          <a:xfrm>
            <a:off x="507682" y="1574276"/>
            <a:ext cx="10710215" cy="4807052"/>
          </a:xfrm>
          <a:prstGeom prst="rect">
            <a:avLst/>
          </a:prstGeom>
        </p:spPr>
        <p:txBody>
          <a:bodyPr/>
          <a:lstStyle>
            <a:lvl1pPr marL="306388" indent="-306388" algn="l" defTabSz="819150" rtl="0" eaLnBrk="0" fontAlgn="base" hangingPunct="0">
              <a:spcBef>
                <a:spcPct val="20000"/>
              </a:spcBef>
              <a:spcAft>
                <a:spcPct val="0"/>
              </a:spcAft>
              <a:buFont typeface="Arial" pitchFamily="34" charset="0"/>
              <a:buChar char="•"/>
              <a:defRPr sz="2900" kern="1200">
                <a:solidFill>
                  <a:schemeClr val="tx1"/>
                </a:solidFill>
                <a:latin typeface="+mn-lt"/>
                <a:ea typeface="+mn-ea"/>
                <a:cs typeface="+mn-cs"/>
              </a:defRPr>
            </a:lvl1pPr>
            <a:lvl2pPr marL="665163" indent="-255588" algn="l" defTabSz="819150" rtl="0" eaLnBrk="0" fontAlgn="base" hangingPunct="0">
              <a:spcBef>
                <a:spcPct val="20000"/>
              </a:spcBef>
              <a:spcAft>
                <a:spcPct val="0"/>
              </a:spcAft>
              <a:buFont typeface="Arial" pitchFamily="34" charset="0"/>
              <a:buChar char="–"/>
              <a:defRPr sz="2500" kern="1200">
                <a:solidFill>
                  <a:schemeClr val="tx1"/>
                </a:solidFill>
                <a:latin typeface="+mn-lt"/>
                <a:ea typeface="+mn-ea"/>
                <a:cs typeface="+mn-cs"/>
              </a:defRPr>
            </a:lvl2pPr>
            <a:lvl3pPr marL="1023938" indent="-204788" algn="l" defTabSz="819150" rtl="0" eaLnBrk="0" fontAlgn="base" hangingPunct="0">
              <a:spcBef>
                <a:spcPct val="20000"/>
              </a:spcBef>
              <a:spcAft>
                <a:spcPct val="0"/>
              </a:spcAft>
              <a:buFont typeface="Arial" pitchFamily="34" charset="0"/>
              <a:buChar char="•"/>
              <a:defRPr sz="2200" kern="1200">
                <a:solidFill>
                  <a:schemeClr val="tx1"/>
                </a:solidFill>
                <a:latin typeface="+mn-lt"/>
                <a:ea typeface="+mn-ea"/>
                <a:cs typeface="+mn-cs"/>
              </a:defRPr>
            </a:lvl3pPr>
            <a:lvl4pPr marL="1435100" indent="-204788" algn="l" defTabSz="819150" rtl="0" eaLnBrk="0" fontAlgn="base" hangingPunct="0">
              <a:spcBef>
                <a:spcPct val="20000"/>
              </a:spcBef>
              <a:spcAft>
                <a:spcPct val="0"/>
              </a:spcAft>
              <a:buFont typeface="Arial" pitchFamily="34" charset="0"/>
              <a:buChar char="–"/>
              <a:defRPr kern="1200">
                <a:solidFill>
                  <a:schemeClr val="tx1"/>
                </a:solidFill>
                <a:latin typeface="+mn-lt"/>
                <a:ea typeface="+mn-ea"/>
                <a:cs typeface="+mn-cs"/>
              </a:defRPr>
            </a:lvl4pPr>
            <a:lvl5pPr marL="1844675" indent="-204788" algn="l" defTabSz="819150" rtl="0" eaLnBrk="0" fontAlgn="base" hangingPunct="0">
              <a:spcBef>
                <a:spcPct val="20000"/>
              </a:spcBef>
              <a:spcAft>
                <a:spcPct val="0"/>
              </a:spcAft>
              <a:buFont typeface="Arial" pitchFamily="34" charset="0"/>
              <a:buChar char="»"/>
              <a:defRPr kern="1200">
                <a:solidFill>
                  <a:schemeClr val="tx1"/>
                </a:solidFill>
                <a:latin typeface="+mn-lt"/>
                <a:ea typeface="+mn-ea"/>
                <a:cs typeface="+mn-cs"/>
              </a:defRPr>
            </a:lvl5pPr>
            <a:lvl6pPr marL="2256074" indent="-205098" algn="l" defTabSz="820391"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666270" indent="-205098" algn="l" defTabSz="820391"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076467" indent="-205098" algn="l" defTabSz="820391"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486660" indent="-205098" algn="l" defTabSz="820391"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0" indent="0" algn="just">
              <a:spcBef>
                <a:spcPts val="600"/>
              </a:spcBef>
              <a:spcAft>
                <a:spcPts val="0"/>
              </a:spcAft>
              <a:buNone/>
              <a:defRPr/>
            </a:pPr>
            <a:r>
              <a:rPr lang="en-GB" sz="2400" b="1" u="sng" dirty="0">
                <a:solidFill>
                  <a:srgbClr val="0F5494"/>
                </a:solidFill>
                <a:latin typeface="Arial" panose="020B0604020202020204" pitchFamily="34" charset="0"/>
                <a:ea typeface="ＭＳ Ｐゴシック" pitchFamily="34" charset="-128"/>
                <a:cs typeface="Arial" panose="020B0604020202020204" pitchFamily="34" charset="0"/>
              </a:rPr>
              <a:t>Article 9 of the EFSD Regulation:</a:t>
            </a:r>
          </a:p>
          <a:p>
            <a:pPr marL="0" indent="0" algn="just">
              <a:spcBef>
                <a:spcPts val="600"/>
              </a:spcBef>
              <a:spcAft>
                <a:spcPts val="0"/>
              </a:spcAft>
              <a:buNone/>
              <a:defRPr/>
            </a:pPr>
            <a:r>
              <a:rPr lang="en-GB" sz="2000" b="1" dirty="0">
                <a:solidFill>
                  <a:srgbClr val="0F5494"/>
                </a:solidFill>
                <a:latin typeface="Arial" panose="020B0604020202020204" pitchFamily="34" charset="0"/>
                <a:ea typeface="ＭＳ Ｐゴシック" pitchFamily="34" charset="-128"/>
                <a:cs typeface="Arial" panose="020B0604020202020204" pitchFamily="34" charset="0"/>
              </a:rPr>
              <a:t>Consistency with EU policies:</a:t>
            </a:r>
          </a:p>
          <a:p>
            <a:pPr marL="644525" lvl="1" indent="-285750" algn="just">
              <a:spcBef>
                <a:spcPts val="600"/>
              </a:spcBef>
              <a:spcAft>
                <a:spcPts val="0"/>
              </a:spcAft>
              <a:defRPr/>
            </a:pPr>
            <a:r>
              <a:rPr lang="en-GB" sz="2000" dirty="0">
                <a:solidFill>
                  <a:srgbClr val="0F5494"/>
                </a:solidFill>
                <a:latin typeface="Arial" panose="020B0604020202020204" pitchFamily="34" charset="0"/>
                <a:ea typeface="ＭＳ Ｐゴシック" pitchFamily="34" charset="-128"/>
                <a:cs typeface="Arial" panose="020B0604020202020204" pitchFamily="34" charset="0"/>
              </a:rPr>
              <a:t>Sustainable development</a:t>
            </a:r>
          </a:p>
          <a:p>
            <a:pPr marL="644525" lvl="1" indent="-285750" algn="just">
              <a:spcBef>
                <a:spcPts val="600"/>
              </a:spcBef>
              <a:spcAft>
                <a:spcPts val="0"/>
              </a:spcAft>
              <a:defRPr/>
            </a:pPr>
            <a:r>
              <a:rPr lang="en-GB" sz="2000" dirty="0">
                <a:solidFill>
                  <a:srgbClr val="0F5494"/>
                </a:solidFill>
                <a:latin typeface="Arial" panose="020B0604020202020204" pitchFamily="34" charset="0"/>
                <a:ea typeface="ＭＳ Ｐゴシック" pitchFamily="34" charset="-128"/>
                <a:cs typeface="Arial" panose="020B0604020202020204" pitchFamily="34" charset="0"/>
              </a:rPr>
              <a:t>Migration</a:t>
            </a:r>
          </a:p>
          <a:p>
            <a:pPr marL="644525" lvl="1" indent="-285750" algn="just">
              <a:spcBef>
                <a:spcPts val="600"/>
              </a:spcBef>
              <a:spcAft>
                <a:spcPts val="0"/>
              </a:spcAft>
              <a:defRPr/>
            </a:pPr>
            <a:r>
              <a:rPr lang="en-GB" sz="2000" dirty="0">
                <a:solidFill>
                  <a:srgbClr val="0F5494"/>
                </a:solidFill>
                <a:latin typeface="Arial" panose="020B0604020202020204" pitchFamily="34" charset="0"/>
                <a:ea typeface="ＭＳ Ｐゴシック" pitchFamily="34" charset="-128"/>
                <a:cs typeface="Arial" panose="020B0604020202020204" pitchFamily="34" charset="0"/>
              </a:rPr>
              <a:t>Environmental considerations</a:t>
            </a:r>
          </a:p>
          <a:p>
            <a:pPr marL="358775" lvl="1" indent="-358775" algn="just">
              <a:spcBef>
                <a:spcPts val="600"/>
              </a:spcBef>
              <a:spcAft>
                <a:spcPts val="0"/>
              </a:spcAft>
              <a:buNone/>
              <a:defRPr/>
            </a:pPr>
            <a:r>
              <a:rPr lang="en-GB" sz="2000" b="1" dirty="0">
                <a:solidFill>
                  <a:srgbClr val="0F5494"/>
                </a:solidFill>
                <a:latin typeface="Arial" panose="020B0604020202020204" pitchFamily="34" charset="0"/>
                <a:ea typeface="ＭＳ Ｐゴシック" pitchFamily="34" charset="-128"/>
                <a:cs typeface="Arial" panose="020B0604020202020204" pitchFamily="34" charset="0"/>
              </a:rPr>
              <a:t>Address market failures or suboptimal investment situations:</a:t>
            </a:r>
          </a:p>
          <a:p>
            <a:pPr marL="644525" lvl="1" indent="-285750" algn="just">
              <a:spcBef>
                <a:spcPts val="600"/>
              </a:spcBef>
              <a:spcAft>
                <a:spcPts val="0"/>
              </a:spcAft>
              <a:defRPr/>
            </a:pPr>
            <a:r>
              <a:rPr lang="en-GB" sz="2000" dirty="0" err="1">
                <a:solidFill>
                  <a:srgbClr val="0F5494"/>
                </a:solidFill>
                <a:latin typeface="Arial" panose="020B0604020202020204" pitchFamily="34" charset="0"/>
                <a:ea typeface="ＭＳ Ｐゴシック" pitchFamily="34" charset="-128"/>
                <a:cs typeface="Arial" panose="020B0604020202020204" pitchFamily="34" charset="0"/>
              </a:rPr>
              <a:t>Additionality</a:t>
            </a:r>
            <a:endParaRPr lang="en-GB" sz="2000" dirty="0">
              <a:solidFill>
                <a:srgbClr val="0F5494"/>
              </a:solidFill>
              <a:latin typeface="Arial" panose="020B0604020202020204" pitchFamily="34" charset="0"/>
              <a:ea typeface="ＭＳ Ｐゴシック" pitchFamily="34" charset="-128"/>
              <a:cs typeface="Arial" panose="020B0604020202020204" pitchFamily="34" charset="0"/>
            </a:endParaRPr>
          </a:p>
          <a:p>
            <a:pPr marL="644525" lvl="1" indent="-285750" algn="just">
              <a:spcBef>
                <a:spcPts val="600"/>
              </a:spcBef>
              <a:spcAft>
                <a:spcPts val="0"/>
              </a:spcAft>
              <a:defRPr/>
            </a:pPr>
            <a:r>
              <a:rPr lang="en-GB" sz="2000" dirty="0">
                <a:solidFill>
                  <a:srgbClr val="0F5494"/>
                </a:solidFill>
                <a:latin typeface="Arial" panose="020B0604020202020204" pitchFamily="34" charset="0"/>
                <a:ea typeface="ＭＳ Ｐゴシック" pitchFamily="34" charset="-128"/>
                <a:cs typeface="Arial" panose="020B0604020202020204" pitchFamily="34" charset="0"/>
              </a:rPr>
              <a:t>Complementarity with other initiatives, clearly distinct, in particular from the external lending mandate operations managed by the EIB</a:t>
            </a:r>
          </a:p>
          <a:p>
            <a:pPr marL="644525" lvl="1" indent="-285750" algn="just">
              <a:spcBef>
                <a:spcPts val="600"/>
              </a:spcBef>
              <a:spcAft>
                <a:spcPts val="0"/>
              </a:spcAft>
              <a:defRPr/>
            </a:pPr>
            <a:r>
              <a:rPr lang="en-GB" sz="2000" dirty="0">
                <a:solidFill>
                  <a:srgbClr val="0F5494"/>
                </a:solidFill>
                <a:latin typeface="Arial" panose="020B0604020202020204" pitchFamily="34" charset="0"/>
                <a:ea typeface="ＭＳ Ｐゴシック" pitchFamily="34" charset="-128"/>
                <a:cs typeface="Arial" panose="020B0604020202020204" pitchFamily="34" charset="0"/>
              </a:rPr>
              <a:t>Economically and financially viable, taking into consideration fragile &amp; heavily indebted countries</a:t>
            </a:r>
          </a:p>
          <a:p>
            <a:pPr marL="644525" lvl="1" indent="-285750" algn="just">
              <a:spcBef>
                <a:spcPts val="600"/>
              </a:spcBef>
              <a:spcAft>
                <a:spcPts val="0"/>
              </a:spcAft>
              <a:defRPr/>
            </a:pPr>
            <a:r>
              <a:rPr lang="en-GB" sz="2000" dirty="0">
                <a:solidFill>
                  <a:srgbClr val="0F5494"/>
                </a:solidFill>
                <a:latin typeface="Arial" panose="020B0604020202020204" pitchFamily="34" charset="0"/>
                <a:ea typeface="ＭＳ Ｐゴシック" pitchFamily="34" charset="-128"/>
                <a:cs typeface="Arial" panose="020B0604020202020204" pitchFamily="34" charset="0"/>
              </a:rPr>
              <a:t>Respect the principles of development effectiveness</a:t>
            </a:r>
          </a:p>
          <a:p>
            <a:pPr marL="358775" lvl="1" indent="-358775" algn="just">
              <a:spcBef>
                <a:spcPts val="600"/>
              </a:spcBef>
              <a:spcAft>
                <a:spcPts val="0"/>
              </a:spcAft>
              <a:buNone/>
              <a:defRPr/>
            </a:pPr>
            <a:r>
              <a:rPr lang="en-GB" sz="2000" b="1" dirty="0">
                <a:solidFill>
                  <a:srgbClr val="0F5494"/>
                </a:solidFill>
                <a:latin typeface="Arial" panose="020B0604020202020204" pitchFamily="34" charset="0"/>
                <a:ea typeface="ＭＳ Ｐゴシック" pitchFamily="34" charset="-128"/>
                <a:cs typeface="Arial" panose="020B0604020202020204" pitchFamily="34" charset="0"/>
              </a:rPr>
              <a:t>Focus on youth and women empowerment</a:t>
            </a:r>
            <a:endParaRPr lang="en-GB" sz="2400" b="1" dirty="0">
              <a:solidFill>
                <a:srgbClr val="0F5494"/>
              </a:solidFill>
              <a:latin typeface="Arial" panose="020B0604020202020204" pitchFamily="34" charset="0"/>
              <a:ea typeface="ＭＳ Ｐゴシック" pitchFamily="34" charset="-128"/>
              <a:cs typeface="Arial" panose="020B0604020202020204" pitchFamily="34" charset="0"/>
            </a:endParaRPr>
          </a:p>
          <a:p>
            <a:pPr marL="358775" lvl="1" indent="0" algn="just">
              <a:spcBef>
                <a:spcPct val="0"/>
              </a:spcBef>
              <a:buNone/>
              <a:defRPr/>
            </a:pPr>
            <a:endParaRPr lang="en-GB" sz="2000" b="1" dirty="0">
              <a:solidFill>
                <a:srgbClr val="0F5494"/>
              </a:solidFill>
              <a:latin typeface="Arial" panose="020B0604020202020204" pitchFamily="34" charset="0"/>
              <a:ea typeface="ＭＳ Ｐゴシック" pitchFamily="34" charset="-128"/>
              <a:cs typeface="Arial" panose="020B0604020202020204" pitchFamily="34" charset="0"/>
            </a:endParaRPr>
          </a:p>
        </p:txBody>
      </p:sp>
      <p:sp>
        <p:nvSpPr>
          <p:cNvPr id="20486" name="Rectangle 13"/>
          <p:cNvSpPr>
            <a:spLocks noChangeArrowheads="1"/>
          </p:cNvSpPr>
          <p:nvPr/>
        </p:nvSpPr>
        <p:spPr bwMode="auto">
          <a:xfrm>
            <a:off x="275453" y="215062"/>
            <a:ext cx="721806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fontAlgn="base" hangingPunct="1">
              <a:spcBef>
                <a:spcPct val="0"/>
              </a:spcBef>
              <a:spcAft>
                <a:spcPct val="0"/>
              </a:spcAft>
              <a:buFontTx/>
              <a:buNone/>
            </a:pPr>
            <a:r>
              <a:rPr lang="en-GB" altLang="en-US" sz="2400" b="1" dirty="0" err="1">
                <a:solidFill>
                  <a:srgbClr val="9E1F68"/>
                </a:solidFill>
                <a:latin typeface="Verdana"/>
                <a:cs typeface="Verdana"/>
              </a:rPr>
              <a:t>EFSD</a:t>
            </a:r>
            <a:r>
              <a:rPr lang="en-GB" altLang="en-US" sz="2400" b="1" dirty="0">
                <a:solidFill>
                  <a:srgbClr val="9E1F68"/>
                </a:solidFill>
                <a:latin typeface="Verdana"/>
                <a:cs typeface="Verdana"/>
              </a:rPr>
              <a:t> Guarantee Eligibility criteria</a:t>
            </a:r>
          </a:p>
        </p:txBody>
      </p:sp>
      <p:pic>
        <p:nvPicPr>
          <p:cNvPr id="9" name="Picture 3" descr="\\NET1.cec.eu.int\homes\102\garlaef\Desktop\Hashtag.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32305" y="6487890"/>
            <a:ext cx="1828751" cy="3701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299990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4"/>
          <p:cNvSpPr txBox="1">
            <a:spLocks/>
          </p:cNvSpPr>
          <p:nvPr/>
        </p:nvSpPr>
        <p:spPr>
          <a:xfrm>
            <a:off x="10056440" y="6453336"/>
            <a:ext cx="477416" cy="287610"/>
          </a:xfrm>
          <a:prstGeom prst="rect">
            <a:avLst/>
          </a:prstGeom>
        </p:spPr>
        <p:txBody>
          <a:bodyPr/>
          <a:lstStyle>
            <a:defPPr>
              <a:defRPr lang="en-GB"/>
            </a:defPPr>
            <a:lvl1pPr algn="l" rtl="0" eaLnBrk="0" fontAlgn="base" hangingPunct="0">
              <a:spcBef>
                <a:spcPct val="20000"/>
              </a:spcBef>
              <a:spcAft>
                <a:spcPct val="0"/>
              </a:spcAft>
              <a:buClr>
                <a:schemeClr val="bg1"/>
              </a:buClr>
              <a:buChar char="•"/>
              <a:defRPr sz="2400" i="1" kern="1200">
                <a:solidFill>
                  <a:srgbClr val="0F5494"/>
                </a:solidFill>
                <a:latin typeface="Verdana" pitchFamily="34" charset="0"/>
                <a:ea typeface="+mn-ea"/>
                <a:cs typeface="Arial" pitchFamily="34" charset="0"/>
              </a:defRPr>
            </a:lvl1pPr>
            <a:lvl2pPr marL="742950" indent="-285750" algn="l" rtl="0" eaLnBrk="0" fontAlgn="base" hangingPunct="0">
              <a:spcBef>
                <a:spcPct val="20000"/>
              </a:spcBef>
              <a:spcAft>
                <a:spcPct val="0"/>
              </a:spcAft>
              <a:buClr>
                <a:srgbClr val="009FBA"/>
              </a:buClr>
              <a:buChar char="•"/>
              <a:defRPr sz="2000" b="1" kern="1200">
                <a:solidFill>
                  <a:srgbClr val="0F5494"/>
                </a:solidFill>
                <a:latin typeface="Verdana" pitchFamily="34" charset="0"/>
                <a:ea typeface="+mn-ea"/>
                <a:cs typeface="Arial" pitchFamily="34" charset="0"/>
              </a:defRPr>
            </a:lvl2pPr>
            <a:lvl3pPr marL="1143000" indent="-228600" algn="l" rtl="0" eaLnBrk="0" fontAlgn="base" hangingPunct="0">
              <a:spcBef>
                <a:spcPct val="20000"/>
              </a:spcBef>
              <a:spcAft>
                <a:spcPct val="0"/>
              </a:spcAft>
              <a:defRPr sz="1400" kern="1200">
                <a:solidFill>
                  <a:srgbClr val="0F5494"/>
                </a:solidFill>
                <a:latin typeface="Verdana" pitchFamily="34" charset="0"/>
                <a:ea typeface="+mn-ea"/>
                <a:cs typeface="Arial" pitchFamily="34" charset="0"/>
              </a:defRPr>
            </a:lvl3pPr>
            <a:lvl4pPr marL="1600200" indent="-228600" algn="l" rtl="0" eaLnBrk="0" fontAlgn="base" hangingPunct="0">
              <a:spcBef>
                <a:spcPct val="20000"/>
              </a:spcBef>
              <a:spcAft>
                <a:spcPct val="0"/>
              </a:spcAft>
              <a:buChar char="–"/>
              <a:defRPr sz="2000" kern="1200">
                <a:solidFill>
                  <a:schemeClr val="tx1"/>
                </a:solidFill>
                <a:latin typeface="Arial" pitchFamily="34" charset="0"/>
                <a:ea typeface="+mn-ea"/>
                <a:cs typeface="Arial" pitchFamily="34" charset="0"/>
              </a:defRPr>
            </a:lvl4pPr>
            <a:lvl5pPr marL="2057400" indent="-228600" algn="l" rtl="0" eaLnBrk="0" fontAlgn="base" hangingPunct="0">
              <a:spcBef>
                <a:spcPct val="20000"/>
              </a:spcBef>
              <a:spcAft>
                <a:spcPct val="0"/>
              </a:spcAft>
              <a:buChar char="»"/>
              <a:defRPr sz="2000" kern="1200">
                <a:solidFill>
                  <a:schemeClr val="tx1"/>
                </a:solidFill>
                <a:latin typeface="Arial" pitchFamily="34" charset="0"/>
                <a:ea typeface="+mn-ea"/>
                <a:cs typeface="Arial" pitchFamily="34" charset="0"/>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9pPr>
          </a:lstStyle>
          <a:p>
            <a:pPr algn="r" eaLnBrk="1" hangingPunct="1">
              <a:spcBef>
                <a:spcPct val="0"/>
              </a:spcBef>
              <a:buClrTx/>
              <a:buFontTx/>
              <a:buNone/>
              <a:defRPr/>
            </a:pPr>
            <a:fld id="{8AAE40BF-8003-41C8-B254-2348C9EF0CB5}" type="slidenum">
              <a:rPr lang="en-GB" altLang="en-US" sz="1400" i="0">
                <a:solidFill>
                  <a:schemeClr val="tx1"/>
                </a:solidFill>
                <a:latin typeface="Arial" pitchFamily="34" charset="0"/>
              </a:rPr>
              <a:pPr algn="r" eaLnBrk="1" hangingPunct="1">
                <a:spcBef>
                  <a:spcPct val="0"/>
                </a:spcBef>
                <a:buClrTx/>
                <a:buFontTx/>
                <a:buNone/>
                <a:defRPr/>
              </a:pPr>
              <a:t>22</a:t>
            </a:fld>
            <a:endParaRPr lang="en-GB" altLang="en-US" sz="1400" i="0" dirty="0">
              <a:solidFill>
                <a:schemeClr val="tx1"/>
              </a:solidFill>
              <a:latin typeface="Arial" pitchFamily="34" charset="0"/>
            </a:endParaRPr>
          </a:p>
        </p:txBody>
      </p:sp>
      <p:sp>
        <p:nvSpPr>
          <p:cNvPr id="17" name="Sustainable Energy and Sustainable Connectivity…"/>
          <p:cNvSpPr txBox="1"/>
          <p:nvPr/>
        </p:nvSpPr>
        <p:spPr>
          <a:xfrm>
            <a:off x="283028" y="2806201"/>
            <a:ext cx="10983685" cy="338550"/>
          </a:xfrm>
          <a:prstGeom prst="rect">
            <a:avLst/>
          </a:prstGeom>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342900" indent="-342900" algn="r">
              <a:defRPr sz="1600">
                <a:solidFill>
                  <a:srgbClr val="0F5494"/>
                </a:solidFill>
                <a:latin typeface="Arial"/>
                <a:ea typeface="Arial"/>
                <a:cs typeface="Arial"/>
                <a:sym typeface="Arial"/>
              </a:defRPr>
            </a:pPr>
            <a:r>
              <a:rPr sz="1600" dirty="0"/>
              <a:t>  </a:t>
            </a:r>
          </a:p>
        </p:txBody>
      </p:sp>
      <p:pic>
        <p:nvPicPr>
          <p:cNvPr id="18" name="28_05_13_small.jpg" descr="28_05_13_small.jpg"/>
          <p:cNvPicPr>
            <a:picLocks noChangeAspect="1"/>
          </p:cNvPicPr>
          <p:nvPr/>
        </p:nvPicPr>
        <p:blipFill>
          <a:blip r:embed="rId3">
            <a:extLst/>
          </a:blip>
          <a:srcRect l="19688" r="19688"/>
          <a:stretch>
            <a:fillRect/>
          </a:stretch>
        </p:blipFill>
        <p:spPr>
          <a:xfrm>
            <a:off x="10533856" y="4136662"/>
            <a:ext cx="1293860" cy="1239846"/>
          </a:xfrm>
          <a:prstGeom prst="rect">
            <a:avLst/>
          </a:prstGeom>
          <a:ln w="12700">
            <a:miter lim="400000"/>
          </a:ln>
        </p:spPr>
      </p:pic>
      <p:pic>
        <p:nvPicPr>
          <p:cNvPr id="19" name="pvcrops.jpg" descr="pvcrops.jpg"/>
          <p:cNvPicPr>
            <a:picLocks noChangeAspect="1"/>
          </p:cNvPicPr>
          <p:nvPr/>
        </p:nvPicPr>
        <p:blipFill>
          <a:blip r:embed="rId4">
            <a:extLst/>
          </a:blip>
          <a:srcRect l="4888" t="2289" r="38044" b="2289"/>
          <a:stretch>
            <a:fillRect/>
          </a:stretch>
        </p:blipFill>
        <p:spPr>
          <a:xfrm>
            <a:off x="10533856" y="874406"/>
            <a:ext cx="1293859" cy="1323808"/>
          </a:xfrm>
          <a:prstGeom prst="rect">
            <a:avLst/>
          </a:prstGeom>
          <a:ln w="12700">
            <a:miter lim="400000"/>
          </a:ln>
        </p:spPr>
      </p:pic>
      <p:pic>
        <p:nvPicPr>
          <p:cNvPr id="20" name="eu_day_4-24.jpg" descr="eu_day_4-24.jpg"/>
          <p:cNvPicPr>
            <a:picLocks noChangeAspect="1"/>
          </p:cNvPicPr>
          <p:nvPr/>
        </p:nvPicPr>
        <p:blipFill>
          <a:blip r:embed="rId5">
            <a:extLst/>
          </a:blip>
          <a:srcRect l="23982" t="3594" r="9331" b="3594"/>
          <a:stretch>
            <a:fillRect/>
          </a:stretch>
        </p:blipFill>
        <p:spPr>
          <a:xfrm>
            <a:off x="10533856" y="2569744"/>
            <a:ext cx="1293859" cy="1200626"/>
          </a:xfrm>
          <a:prstGeom prst="rect">
            <a:avLst/>
          </a:prstGeom>
          <a:ln w="12700">
            <a:miter lim="400000"/>
          </a:ln>
        </p:spPr>
      </p:pic>
      <p:sp>
        <p:nvSpPr>
          <p:cNvPr id="21" name="Rectangle 20"/>
          <p:cNvSpPr/>
          <p:nvPr/>
        </p:nvSpPr>
        <p:spPr>
          <a:xfrm>
            <a:off x="200472" y="4702875"/>
            <a:ext cx="8625514" cy="830997"/>
          </a:xfrm>
          <a:prstGeom prst="rect">
            <a:avLst/>
          </a:prstGeom>
        </p:spPr>
        <p:txBody>
          <a:bodyPr wrap="square">
            <a:spAutoFit/>
          </a:bodyPr>
          <a:lstStyle/>
          <a:p>
            <a:pPr marL="358775" lvl="1" algn="just">
              <a:spcBef>
                <a:spcPct val="0"/>
              </a:spcBef>
              <a:defRPr/>
            </a:pPr>
            <a:r>
              <a:rPr lang="en-GB" sz="2400" b="1" dirty="0">
                <a:solidFill>
                  <a:srgbClr val="0F5494"/>
                </a:solidFill>
                <a:latin typeface="Arial" panose="020B0604020202020204" pitchFamily="34" charset="0"/>
                <a:ea typeface="ＭＳ Ｐゴシック" pitchFamily="34" charset="-128"/>
                <a:cs typeface="Arial" panose="020B0604020202020204" pitchFamily="34" charset="0"/>
              </a:rPr>
              <a:t>Cross-cutting objectives: </a:t>
            </a:r>
            <a:r>
              <a:rPr lang="en-GB" sz="2400" dirty="0">
                <a:solidFill>
                  <a:srgbClr val="0F5494"/>
                </a:solidFill>
                <a:latin typeface="Arial" panose="020B0604020202020204" pitchFamily="34" charset="0"/>
                <a:ea typeface="ＭＳ Ｐゴシック" pitchFamily="34" charset="-128"/>
                <a:cs typeface="Arial" panose="020B0604020202020204" pitchFamily="34" charset="0"/>
              </a:rPr>
              <a:t>local currency financing, focus on fragile states, not-distorting market competition</a:t>
            </a:r>
          </a:p>
        </p:txBody>
      </p:sp>
      <p:sp>
        <p:nvSpPr>
          <p:cNvPr id="11" name="TextBox 10"/>
          <p:cNvSpPr txBox="1"/>
          <p:nvPr/>
        </p:nvSpPr>
        <p:spPr>
          <a:xfrm>
            <a:off x="2055678" y="6041691"/>
            <a:ext cx="6603130" cy="523220"/>
          </a:xfrm>
          <a:prstGeom prst="rect">
            <a:avLst/>
          </a:prstGeom>
          <a:noFill/>
        </p:spPr>
        <p:txBody>
          <a:bodyPr wrap="square" rtlCol="0">
            <a:spAutoFit/>
          </a:bodyPr>
          <a:lstStyle/>
          <a:p>
            <a:r>
              <a:rPr lang="en-GB" sz="2800" dirty="0">
                <a:solidFill>
                  <a:srgbClr val="9E1F62"/>
                </a:solidFill>
              </a:rPr>
              <a:t>First 12 </a:t>
            </a:r>
            <a:r>
              <a:rPr lang="en-GB" sz="2800" dirty="0" err="1">
                <a:solidFill>
                  <a:srgbClr val="9E1F62"/>
                </a:solidFill>
              </a:rPr>
              <a:t>PIPs</a:t>
            </a:r>
            <a:r>
              <a:rPr lang="en-GB" sz="2800" dirty="0">
                <a:solidFill>
                  <a:srgbClr val="9E1F62"/>
                </a:solidFill>
              </a:rPr>
              <a:t> will be discussed in session 5.4</a:t>
            </a:r>
          </a:p>
        </p:txBody>
      </p:sp>
      <p:sp>
        <p:nvSpPr>
          <p:cNvPr id="13" name="Pillar 3: Promoting a conducive investment climate"/>
          <p:cNvSpPr txBox="1"/>
          <p:nvPr/>
        </p:nvSpPr>
        <p:spPr>
          <a:xfrm>
            <a:off x="965198" y="209778"/>
            <a:ext cx="8483601" cy="461661"/>
          </a:xfrm>
          <a:prstGeom prst="rect">
            <a:avLst/>
          </a:prstGeom>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400" b="1" dirty="0" err="1">
                <a:solidFill>
                  <a:srgbClr val="9E1F68"/>
                </a:solidFill>
                <a:latin typeface="Verdana"/>
                <a:cs typeface="Verdana"/>
              </a:rPr>
              <a:t>EFSD</a:t>
            </a:r>
            <a:r>
              <a:rPr lang="en-GB" sz="2400" b="1" dirty="0">
                <a:solidFill>
                  <a:srgbClr val="9E1F68"/>
                </a:solidFill>
                <a:latin typeface="Verdana"/>
                <a:cs typeface="Verdana"/>
              </a:rPr>
              <a:t> Guarantee 5 investment windows</a:t>
            </a:r>
          </a:p>
        </p:txBody>
      </p:sp>
      <p:sp>
        <p:nvSpPr>
          <p:cNvPr id="2" name="TextBox 1">
            <a:extLst>
              <a:ext uri="{FF2B5EF4-FFF2-40B4-BE49-F238E27FC236}">
                <a16:creationId xmlns:a16="http://schemas.microsoft.com/office/drawing/2014/main" xmlns="" id="{F95279C3-CE43-42AA-8B14-05937492227B}"/>
              </a:ext>
            </a:extLst>
          </p:cNvPr>
          <p:cNvSpPr txBox="1"/>
          <p:nvPr/>
        </p:nvSpPr>
        <p:spPr>
          <a:xfrm>
            <a:off x="200472" y="1248077"/>
            <a:ext cx="10983685" cy="3139321"/>
          </a:xfrm>
          <a:prstGeom prst="rect">
            <a:avLst/>
          </a:prstGeom>
          <a:noFill/>
        </p:spPr>
        <p:txBody>
          <a:bodyPr wrap="square" rtlCol="0">
            <a:spAutoFit/>
          </a:bodyPr>
          <a:lstStyle/>
          <a:p>
            <a:pPr>
              <a:lnSpc>
                <a:spcPct val="150000"/>
              </a:lnSpc>
              <a:buSzPct val="100000"/>
              <a:defRPr sz="1600" b="1">
                <a:solidFill>
                  <a:srgbClr val="0F5494"/>
                </a:solidFill>
                <a:latin typeface="Arial"/>
                <a:ea typeface="Arial"/>
                <a:cs typeface="Arial"/>
                <a:sym typeface="Arial"/>
              </a:defRPr>
            </a:pPr>
            <a:r>
              <a:rPr lang="en-GB" sz="2400" dirty="0"/>
              <a:t>- Sustainable Energy and Sustainable Connectivity</a:t>
            </a:r>
          </a:p>
          <a:p>
            <a:pPr>
              <a:lnSpc>
                <a:spcPct val="150000"/>
              </a:lnSpc>
              <a:buSzPct val="100000"/>
              <a:defRPr sz="1600" b="1">
                <a:solidFill>
                  <a:srgbClr val="0F5494"/>
                </a:solidFill>
                <a:latin typeface="Arial"/>
                <a:ea typeface="Arial"/>
                <a:cs typeface="Arial"/>
                <a:sym typeface="Arial"/>
              </a:defRPr>
            </a:pPr>
            <a:r>
              <a:rPr lang="en-GB" sz="2400" dirty="0"/>
              <a:t>   - Micro, Small and Medium Enterprises (MSMEs) Financing</a:t>
            </a:r>
          </a:p>
          <a:p>
            <a:pPr>
              <a:lnSpc>
                <a:spcPct val="150000"/>
              </a:lnSpc>
              <a:buSzPct val="100000"/>
              <a:defRPr sz="1600" b="1">
                <a:solidFill>
                  <a:srgbClr val="0F5494"/>
                </a:solidFill>
                <a:latin typeface="Arial"/>
                <a:ea typeface="Arial"/>
                <a:cs typeface="Arial"/>
                <a:sym typeface="Arial"/>
              </a:defRPr>
            </a:pPr>
            <a:r>
              <a:rPr lang="en-GB" sz="2400" dirty="0"/>
              <a:t>      - Sustainable Agriculture, Rural Entrepreneurs and Agroindustry</a:t>
            </a:r>
          </a:p>
          <a:p>
            <a:pPr>
              <a:lnSpc>
                <a:spcPct val="150000"/>
              </a:lnSpc>
              <a:buSzPct val="100000"/>
              <a:defRPr sz="1600" b="1">
                <a:solidFill>
                  <a:srgbClr val="0F5494"/>
                </a:solidFill>
                <a:latin typeface="Arial"/>
                <a:ea typeface="Arial"/>
                <a:cs typeface="Arial"/>
                <a:sym typeface="Arial"/>
              </a:defRPr>
            </a:pPr>
            <a:r>
              <a:rPr lang="en-GB" sz="2400" dirty="0"/>
              <a:t>         - Sustainable Cities</a:t>
            </a:r>
          </a:p>
          <a:p>
            <a:pPr>
              <a:lnSpc>
                <a:spcPct val="150000"/>
              </a:lnSpc>
              <a:buSzPct val="100000"/>
              <a:defRPr sz="1600" b="1">
                <a:solidFill>
                  <a:srgbClr val="0F5494"/>
                </a:solidFill>
                <a:latin typeface="Arial"/>
                <a:ea typeface="Arial"/>
                <a:cs typeface="Arial"/>
                <a:sym typeface="Arial"/>
              </a:defRPr>
            </a:pPr>
            <a:r>
              <a:rPr lang="en-GB" sz="2400" dirty="0"/>
              <a:t>            - Digitalisation for Sustainable Development</a:t>
            </a:r>
          </a:p>
          <a:p>
            <a:endParaRPr lang="en-GB" dirty="0"/>
          </a:p>
        </p:txBody>
      </p:sp>
    </p:spTree>
    <p:extLst>
      <p:ext uri="{BB962C8B-B14F-4D97-AF65-F5344CB8AC3E}">
        <p14:creationId xmlns:p14="http://schemas.microsoft.com/office/powerpoint/2010/main" val="1365905984"/>
      </p:ext>
    </p:extLst>
  </p:cSld>
  <p:clrMapOvr>
    <a:masterClrMapping/>
  </p:clrMapOvr>
  <p:transition spd="med">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80"/>
          <p:cNvSpPr>
            <a:spLocks noChangeArrowheads="1"/>
          </p:cNvSpPr>
          <p:nvPr/>
        </p:nvSpPr>
        <p:spPr bwMode="auto">
          <a:xfrm>
            <a:off x="1524001" y="380565"/>
            <a:ext cx="184731"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endParaRPr lang="en-GB" altLang="en-US">
              <a:latin typeface="Arial" pitchFamily="34" charset="0"/>
              <a:cs typeface="Arial" pitchFamily="34" charset="0"/>
            </a:endParaRPr>
          </a:p>
          <a:p>
            <a:pPr eaLnBrk="0" fontAlgn="base" hangingPunct="0">
              <a:spcBef>
                <a:spcPct val="0"/>
              </a:spcBef>
              <a:spcAft>
                <a:spcPct val="0"/>
              </a:spcAft>
            </a:pPr>
            <a:r>
              <a:rPr lang="en-GB" altLang="en-US">
                <a:latin typeface="Arial" pitchFamily="34" charset="0"/>
                <a:cs typeface="Arial" pitchFamily="34" charset="0"/>
              </a:rPr>
              <a:t/>
            </a:r>
            <a:br>
              <a:rPr lang="en-GB" altLang="en-US">
                <a:latin typeface="Arial" pitchFamily="34" charset="0"/>
                <a:cs typeface="Arial" pitchFamily="34" charset="0"/>
              </a:rPr>
            </a:br>
            <a:endParaRPr lang="en-GB" altLang="en-US">
              <a:latin typeface="Arial" pitchFamily="34" charset="0"/>
              <a:cs typeface="Arial" pitchFamily="34" charset="0"/>
            </a:endParaRPr>
          </a:p>
          <a:p>
            <a:pPr eaLnBrk="0" fontAlgn="base" hangingPunct="0">
              <a:spcBef>
                <a:spcPct val="0"/>
              </a:spcBef>
              <a:spcAft>
                <a:spcPct val="0"/>
              </a:spcAft>
            </a:pPr>
            <a:endParaRPr lang="en-GB" altLang="en-US">
              <a:latin typeface="Arial" pitchFamily="34" charset="0"/>
              <a:cs typeface="Arial" pitchFamily="34" charset="0"/>
            </a:endParaRPr>
          </a:p>
        </p:txBody>
      </p:sp>
      <p:grpSp>
        <p:nvGrpSpPr>
          <p:cNvPr id="85" name="Group 84"/>
          <p:cNvGrpSpPr/>
          <p:nvPr/>
        </p:nvGrpSpPr>
        <p:grpSpPr>
          <a:xfrm>
            <a:off x="311285" y="875490"/>
            <a:ext cx="11478638" cy="5856050"/>
            <a:chOff x="158623" y="1223381"/>
            <a:chExt cx="8589841" cy="4941922"/>
          </a:xfrm>
        </p:grpSpPr>
        <p:sp>
          <p:nvSpPr>
            <p:cNvPr id="127" name="Rounded Rectangle 126"/>
            <p:cNvSpPr/>
            <p:nvPr/>
          </p:nvSpPr>
          <p:spPr>
            <a:xfrm>
              <a:off x="175236" y="5267550"/>
              <a:ext cx="8559523" cy="897753"/>
            </a:xfrm>
            <a:prstGeom prst="roundRect">
              <a:avLst>
                <a:gd name="adj" fmla="val 1330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36000" tIns="36000" rIns="6120000" bIns="36000" rtlCol="0" anchor="ctr"/>
            <a:lstStyle/>
            <a:p>
              <a:r>
                <a:rPr lang="en-GB" sz="2800" b="1" dirty="0">
                  <a:solidFill>
                    <a:srgbClr val="002060"/>
                  </a:solidFill>
                  <a:latin typeface="Verdana" panose="020B0604030504040204" pitchFamily="34" charset="0"/>
                  <a:ea typeface="Verdana" panose="020B0604030504040204" pitchFamily="34" charset="0"/>
                  <a:cs typeface="Verdana" panose="020B0604030504040204" pitchFamily="34" charset="0"/>
                </a:rPr>
                <a:t>STEP 4:</a:t>
              </a:r>
            </a:p>
            <a:p>
              <a:r>
                <a:rPr lang="en-GB" sz="1200" b="1" dirty="0">
                  <a:solidFill>
                    <a:srgbClr val="002060"/>
                  </a:solidFill>
                  <a:latin typeface="Verdana" panose="020B0604030504040204" pitchFamily="34" charset="0"/>
                  <a:ea typeface="Verdana" panose="020B0604030504040204" pitchFamily="34" charset="0"/>
                  <a:cs typeface="Verdana" panose="020B0604030504040204" pitchFamily="34" charset="0"/>
                </a:rPr>
                <a:t>Financing phase</a:t>
              </a:r>
              <a:endParaRPr lang="en-GB" dirty="0">
                <a:solidFill>
                  <a:srgbClr val="002060"/>
                </a:solidFill>
              </a:endParaRPr>
            </a:p>
          </p:txBody>
        </p:sp>
        <p:cxnSp>
          <p:nvCxnSpPr>
            <p:cNvPr id="69" name="Straight Arrow Connector 68"/>
            <p:cNvCxnSpPr>
              <a:endCxn id="45" idx="2"/>
            </p:cNvCxnSpPr>
            <p:nvPr/>
          </p:nvCxnSpPr>
          <p:spPr>
            <a:xfrm flipV="1">
              <a:off x="6210033" y="5685864"/>
              <a:ext cx="0" cy="407434"/>
            </a:xfrm>
            <a:prstGeom prst="straightConnector1">
              <a:avLst/>
            </a:prstGeom>
            <a:noFill/>
            <a:ln w="34925" cap="flat" cmpd="sng" algn="ctr">
              <a:solidFill>
                <a:srgbClr val="00B0F0"/>
              </a:solidFill>
              <a:prstDash val="solid"/>
              <a:tailEnd type="triangle"/>
            </a:ln>
            <a:effectLst/>
          </p:spPr>
        </p:cxnSp>
        <p:cxnSp>
          <p:nvCxnSpPr>
            <p:cNvPr id="65" name="Straight Arrow Connector 64"/>
            <p:cNvCxnSpPr>
              <a:endCxn id="46" idx="2"/>
            </p:cNvCxnSpPr>
            <p:nvPr/>
          </p:nvCxnSpPr>
          <p:spPr>
            <a:xfrm flipV="1">
              <a:off x="5272723" y="5683815"/>
              <a:ext cx="1309" cy="409481"/>
            </a:xfrm>
            <a:prstGeom prst="straightConnector1">
              <a:avLst/>
            </a:prstGeom>
            <a:noFill/>
            <a:ln w="34925" cap="flat" cmpd="sng" algn="ctr">
              <a:solidFill>
                <a:srgbClr val="00B0F0"/>
              </a:solidFill>
              <a:prstDash val="solid"/>
              <a:tailEnd type="triangle"/>
            </a:ln>
            <a:effectLst/>
          </p:spPr>
        </p:cxnSp>
        <p:sp>
          <p:nvSpPr>
            <p:cNvPr id="106" name="Rounded Rectangle 105"/>
            <p:cNvSpPr/>
            <p:nvPr/>
          </p:nvSpPr>
          <p:spPr>
            <a:xfrm>
              <a:off x="158623" y="4259439"/>
              <a:ext cx="8559523" cy="897753"/>
            </a:xfrm>
            <a:prstGeom prst="roundRect">
              <a:avLst>
                <a:gd name="adj" fmla="val 1330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36000" tIns="36000" rIns="6120000" bIns="36000" rtlCol="0" anchor="ctr"/>
            <a:lstStyle/>
            <a:p>
              <a:r>
                <a:rPr lang="en-GB" sz="2800" b="1" dirty="0">
                  <a:solidFill>
                    <a:srgbClr val="002060"/>
                  </a:solidFill>
                  <a:latin typeface="Verdana" panose="020B0604030504040204" pitchFamily="34" charset="0"/>
                  <a:ea typeface="Verdana" panose="020B0604030504040204" pitchFamily="34" charset="0"/>
                  <a:cs typeface="Verdana" panose="020B0604030504040204" pitchFamily="34" charset="0"/>
                </a:rPr>
                <a:t>STEP 3:</a:t>
              </a:r>
            </a:p>
            <a:p>
              <a:r>
                <a:rPr lang="en-GB" sz="1200" b="1" dirty="0">
                  <a:solidFill>
                    <a:srgbClr val="002060"/>
                  </a:solidFill>
                  <a:latin typeface="Verdana" panose="020B0604030504040204" pitchFamily="34" charset="0"/>
                  <a:ea typeface="Verdana" panose="020B0604030504040204" pitchFamily="34" charset="0"/>
                  <a:cs typeface="Verdana" panose="020B0604030504040204" pitchFamily="34" charset="0"/>
                </a:rPr>
                <a:t>Signature of Guarantee Agreements</a:t>
              </a:r>
              <a:endParaRPr lang="en-GB" sz="2800" dirty="0">
                <a:solidFill>
                  <a:srgbClr val="002060"/>
                </a:solidFill>
              </a:endParaRPr>
            </a:p>
          </p:txBody>
        </p:sp>
        <p:sp>
          <p:nvSpPr>
            <p:cNvPr id="77" name="Rounded Rectangle 76"/>
            <p:cNvSpPr/>
            <p:nvPr/>
          </p:nvSpPr>
          <p:spPr>
            <a:xfrm>
              <a:off x="166682" y="3251327"/>
              <a:ext cx="8559523" cy="897753"/>
            </a:xfrm>
            <a:prstGeom prst="roundRect">
              <a:avLst>
                <a:gd name="adj" fmla="val 1330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36000" tIns="36000" rIns="6120000" bIns="36000" rtlCol="0" anchor="ctr"/>
            <a:lstStyle/>
            <a:p>
              <a:r>
                <a:rPr lang="en-GB" sz="2800" b="1" dirty="0">
                  <a:solidFill>
                    <a:srgbClr val="002060"/>
                  </a:solidFill>
                  <a:latin typeface="Verdana" panose="020B0604030504040204" pitchFamily="34" charset="0"/>
                  <a:ea typeface="Verdana" panose="020B0604030504040204" pitchFamily="34" charset="0"/>
                  <a:cs typeface="Verdana" panose="020B0604030504040204" pitchFamily="34" charset="0"/>
                </a:rPr>
                <a:t>STEP 3:</a:t>
              </a:r>
            </a:p>
            <a:p>
              <a:r>
                <a:rPr lang="en-GB" sz="1200" b="1" dirty="0">
                  <a:solidFill>
                    <a:srgbClr val="002060"/>
                  </a:solidFill>
                  <a:latin typeface="Verdana" panose="020B0604030504040204" pitchFamily="34" charset="0"/>
                  <a:ea typeface="Verdana" panose="020B0604030504040204" pitchFamily="34" charset="0"/>
                  <a:cs typeface="Verdana" panose="020B0604030504040204" pitchFamily="34" charset="0"/>
                </a:rPr>
                <a:t>assessment</a:t>
              </a:r>
            </a:p>
            <a:p>
              <a:endParaRPr lang="en-GB" dirty="0">
                <a:solidFill>
                  <a:srgbClr val="002060"/>
                </a:solidFill>
              </a:endParaRPr>
            </a:p>
          </p:txBody>
        </p:sp>
        <p:sp>
          <p:nvSpPr>
            <p:cNvPr id="67" name="Rounded Rectangle 66"/>
            <p:cNvSpPr/>
            <p:nvPr/>
          </p:nvSpPr>
          <p:spPr>
            <a:xfrm>
              <a:off x="166683" y="2243215"/>
              <a:ext cx="8559523" cy="897753"/>
            </a:xfrm>
            <a:prstGeom prst="roundRect">
              <a:avLst>
                <a:gd name="adj" fmla="val 1330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36000" tIns="36000" rIns="6120000" bIns="36000" rtlCol="0" anchor="ctr"/>
            <a:lstStyle/>
            <a:p>
              <a:r>
                <a:rPr lang="en-GB" sz="2800" b="1" dirty="0">
                  <a:solidFill>
                    <a:srgbClr val="002060"/>
                  </a:solidFill>
                  <a:latin typeface="Verdana" panose="020B0604030504040204" pitchFamily="34" charset="0"/>
                  <a:ea typeface="Verdana" panose="020B0604030504040204" pitchFamily="34" charset="0"/>
                  <a:cs typeface="Verdana" panose="020B0604030504040204" pitchFamily="34" charset="0"/>
                </a:rPr>
                <a:t>STEP 2:</a:t>
              </a:r>
            </a:p>
            <a:p>
              <a:r>
                <a:rPr lang="en-GB" sz="1200" b="1" dirty="0">
                  <a:solidFill>
                    <a:srgbClr val="002060"/>
                  </a:solidFill>
                  <a:latin typeface="Verdana" panose="020B0604030504040204" pitchFamily="34" charset="0"/>
                  <a:ea typeface="Verdana" panose="020B0604030504040204" pitchFamily="34" charset="0"/>
                  <a:cs typeface="Verdana" panose="020B0604030504040204" pitchFamily="34" charset="0"/>
                </a:rPr>
                <a:t>Submission of the proposals</a:t>
              </a:r>
            </a:p>
            <a:p>
              <a:endParaRPr lang="en-GB" dirty="0">
                <a:solidFill>
                  <a:srgbClr val="002060"/>
                </a:solidFill>
              </a:endParaRPr>
            </a:p>
          </p:txBody>
        </p:sp>
        <p:sp>
          <p:nvSpPr>
            <p:cNvPr id="2" name="Rounded Rectangle 1"/>
            <p:cNvSpPr/>
            <p:nvPr/>
          </p:nvSpPr>
          <p:spPr>
            <a:xfrm>
              <a:off x="188941" y="1223381"/>
              <a:ext cx="8559523" cy="909476"/>
            </a:xfrm>
            <a:prstGeom prst="roundRect">
              <a:avLst>
                <a:gd name="adj" fmla="val 1330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36000" tIns="36000" rIns="6120000" bIns="36000" rtlCol="0" anchor="ctr"/>
            <a:lstStyle/>
            <a:p>
              <a:r>
                <a:rPr lang="en-GB" sz="2800" b="1" dirty="0">
                  <a:solidFill>
                    <a:srgbClr val="002060"/>
                  </a:solidFill>
                  <a:latin typeface="Verdana" panose="020B0604030504040204" pitchFamily="34" charset="0"/>
                  <a:ea typeface="Verdana" panose="020B0604030504040204" pitchFamily="34" charset="0"/>
                  <a:cs typeface="Verdana" panose="020B0604030504040204" pitchFamily="34" charset="0"/>
                </a:rPr>
                <a:t>STEP 1:</a:t>
              </a:r>
            </a:p>
            <a:p>
              <a:r>
                <a:rPr lang="en-GB" sz="1200" b="1" dirty="0">
                  <a:solidFill>
                    <a:srgbClr val="002060"/>
                  </a:solidFill>
                  <a:latin typeface="Verdana" panose="020B0604030504040204" pitchFamily="34" charset="0"/>
                  <a:ea typeface="Verdana" panose="020B0604030504040204" pitchFamily="34" charset="0"/>
                  <a:cs typeface="Verdana" panose="020B0604030504040204" pitchFamily="34" charset="0"/>
                </a:rPr>
                <a:t>drafting a Proposed Investments Prog.</a:t>
              </a:r>
            </a:p>
            <a:p>
              <a:r>
                <a:rPr lang="en-GB" sz="1200" b="1" dirty="0">
                  <a:solidFill>
                    <a:srgbClr val="002060"/>
                  </a:solidFill>
                  <a:latin typeface="Verdana" panose="020B0604030504040204" pitchFamily="34" charset="0"/>
                  <a:ea typeface="Verdana" panose="020B0604030504040204" pitchFamily="34" charset="0"/>
                  <a:cs typeface="Verdana" panose="020B0604030504040204" pitchFamily="34" charset="0"/>
                </a:rPr>
                <a:t>under a specific Investment Window</a:t>
              </a:r>
            </a:p>
          </p:txBody>
        </p:sp>
        <p:sp>
          <p:nvSpPr>
            <p:cNvPr id="4" name="Text Box 13"/>
            <p:cNvSpPr txBox="1">
              <a:spLocks noChangeArrowheads="1"/>
            </p:cNvSpPr>
            <p:nvPr/>
          </p:nvSpPr>
          <p:spPr bwMode="auto">
            <a:xfrm flipH="1">
              <a:off x="2771797" y="1311170"/>
              <a:ext cx="5832649" cy="749678"/>
            </a:xfrm>
            <a:prstGeom prst="rect">
              <a:avLst/>
            </a:prstGeom>
            <a:solidFill>
              <a:schemeClr val="accent1">
                <a:lumMod val="20000"/>
                <a:lumOff val="80000"/>
              </a:schemeClr>
            </a:solidFill>
            <a:ln w="6350">
              <a:solidFill>
                <a:schemeClr val="accent1">
                  <a:lumMod val="20000"/>
                  <a:lumOff val="80000"/>
                </a:schemeClr>
              </a:solidFill>
              <a:miter lim="800000"/>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r>
                <a:rPr lang="en-US" altLang="en-US" sz="2000" b="1" dirty="0">
                  <a:solidFill>
                    <a:srgbClr val="002060"/>
                  </a:solidFill>
                </a:rPr>
                <a:t>INVESTMENT WINDOW</a:t>
              </a:r>
            </a:p>
            <a:p>
              <a:pPr eaLnBrk="0" fontAlgn="base" hangingPunct="0">
                <a:spcBef>
                  <a:spcPct val="0"/>
                </a:spcBef>
                <a:spcAft>
                  <a:spcPct val="0"/>
                </a:spcAft>
              </a:pPr>
              <a:endParaRPr lang="en-US" altLang="en-US" sz="1400" dirty="0">
                <a:solidFill>
                  <a:srgbClr val="002060"/>
                </a:solidFill>
                <a:latin typeface="Arial" pitchFamily="34" charset="0"/>
                <a:cs typeface="Arial" pitchFamily="34" charset="0"/>
              </a:endParaRPr>
            </a:p>
          </p:txBody>
        </p:sp>
        <p:sp>
          <p:nvSpPr>
            <p:cNvPr id="5" name="Text Box 72"/>
            <p:cNvSpPr txBox="1">
              <a:spLocks noChangeArrowheads="1"/>
            </p:cNvSpPr>
            <p:nvPr/>
          </p:nvSpPr>
          <p:spPr bwMode="auto">
            <a:xfrm flipH="1">
              <a:off x="2880977" y="1621228"/>
              <a:ext cx="1764000" cy="343986"/>
            </a:xfrm>
            <a:prstGeom prst="rect">
              <a:avLst/>
            </a:prstGeom>
            <a:solidFill>
              <a:schemeClr val="accent3">
                <a:lumMod val="40000"/>
                <a:lumOff val="60000"/>
              </a:schemeClr>
            </a:solidFill>
            <a:ln w="6350">
              <a:solidFill>
                <a:schemeClr val="accent3">
                  <a:lumMod val="60000"/>
                  <a:lumOff val="40000"/>
                </a:schemeClr>
              </a:solidFill>
              <a:miter lim="800000"/>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r>
                <a:rPr lang="en-US" altLang="en-US" sz="2000" b="1" dirty="0">
                  <a:solidFill>
                    <a:srgbClr val="002060"/>
                  </a:solidFill>
                </a:rPr>
                <a:t>IFI Proposal</a:t>
              </a:r>
            </a:p>
          </p:txBody>
        </p:sp>
        <p:sp>
          <p:nvSpPr>
            <p:cNvPr id="6" name="Text Box 71"/>
            <p:cNvSpPr txBox="1">
              <a:spLocks noChangeArrowheads="1"/>
            </p:cNvSpPr>
            <p:nvPr/>
          </p:nvSpPr>
          <p:spPr bwMode="auto">
            <a:xfrm flipH="1">
              <a:off x="4845758" y="1621228"/>
              <a:ext cx="1764000" cy="343986"/>
            </a:xfrm>
            <a:prstGeom prst="rect">
              <a:avLst/>
            </a:prstGeom>
            <a:solidFill>
              <a:schemeClr val="accent3">
                <a:lumMod val="40000"/>
                <a:lumOff val="60000"/>
              </a:schemeClr>
            </a:solidFill>
            <a:ln w="6350">
              <a:solidFill>
                <a:schemeClr val="accent3">
                  <a:lumMod val="60000"/>
                  <a:lumOff val="40000"/>
                </a:schemeClr>
              </a:solidFill>
              <a:miter lim="800000"/>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r>
                <a:rPr lang="en-US" altLang="en-US" sz="2000" b="1" dirty="0">
                  <a:solidFill>
                    <a:srgbClr val="002060"/>
                  </a:solidFill>
                </a:rPr>
                <a:t>EDFI Proposal</a:t>
              </a:r>
            </a:p>
            <a:p>
              <a:pPr eaLnBrk="0" fontAlgn="base" hangingPunct="0">
                <a:spcBef>
                  <a:spcPct val="0"/>
                </a:spcBef>
                <a:spcAft>
                  <a:spcPct val="0"/>
                </a:spcAft>
              </a:pPr>
              <a:endParaRPr lang="en-US" altLang="en-US" sz="1100" dirty="0">
                <a:solidFill>
                  <a:srgbClr val="002060"/>
                </a:solidFill>
                <a:latin typeface="Arial" pitchFamily="34" charset="0"/>
                <a:cs typeface="Arial" pitchFamily="34" charset="0"/>
              </a:endParaRPr>
            </a:p>
          </p:txBody>
        </p:sp>
        <p:cxnSp>
          <p:nvCxnSpPr>
            <p:cNvPr id="8" name="Straight Arrow Connector 7"/>
            <p:cNvCxnSpPr/>
            <p:nvPr/>
          </p:nvCxnSpPr>
          <p:spPr>
            <a:xfrm>
              <a:off x="4245252" y="1965214"/>
              <a:ext cx="0" cy="383666"/>
            </a:xfrm>
            <a:prstGeom prst="straightConnector1">
              <a:avLst/>
            </a:prstGeom>
            <a:noFill/>
            <a:ln w="53975" cap="flat" cmpd="sng" algn="ctr">
              <a:solidFill>
                <a:schemeClr val="accent3">
                  <a:lumMod val="60000"/>
                  <a:lumOff val="40000"/>
                </a:schemeClr>
              </a:solidFill>
              <a:prstDash val="solid"/>
              <a:tailEnd type="triangle"/>
            </a:ln>
            <a:effectLst/>
          </p:spPr>
        </p:cxnSp>
        <p:cxnSp>
          <p:nvCxnSpPr>
            <p:cNvPr id="9" name="Straight Arrow Connector 8"/>
            <p:cNvCxnSpPr>
              <a:cxnSpLocks/>
              <a:stCxn id="6" idx="2"/>
              <a:endCxn id="7" idx="0"/>
            </p:cNvCxnSpPr>
            <p:nvPr/>
          </p:nvCxnSpPr>
          <p:spPr>
            <a:xfrm flipH="1">
              <a:off x="5727757" y="1965214"/>
              <a:ext cx="1" cy="376009"/>
            </a:xfrm>
            <a:prstGeom prst="straightConnector1">
              <a:avLst/>
            </a:prstGeom>
            <a:noFill/>
            <a:ln w="53975" cap="flat" cmpd="sng" algn="ctr">
              <a:solidFill>
                <a:schemeClr val="accent3">
                  <a:lumMod val="60000"/>
                  <a:lumOff val="40000"/>
                </a:schemeClr>
              </a:solidFill>
              <a:prstDash val="solid"/>
              <a:tailEnd type="triangle"/>
            </a:ln>
            <a:effectLst/>
          </p:spPr>
        </p:cxnSp>
        <p:sp>
          <p:nvSpPr>
            <p:cNvPr id="10" name="Text Box 60"/>
            <p:cNvSpPr txBox="1">
              <a:spLocks noChangeArrowheads="1"/>
            </p:cNvSpPr>
            <p:nvPr/>
          </p:nvSpPr>
          <p:spPr bwMode="auto">
            <a:xfrm flipH="1">
              <a:off x="3927758" y="3771924"/>
              <a:ext cx="3600000" cy="252000"/>
            </a:xfrm>
            <a:prstGeom prst="rect">
              <a:avLst/>
            </a:prstGeom>
            <a:solidFill>
              <a:schemeClr val="accent1">
                <a:lumMod val="20000"/>
                <a:lumOff val="80000"/>
              </a:schemeClr>
            </a:solidFill>
            <a:ln w="6350">
              <a:solidFill>
                <a:schemeClr val="accent1">
                  <a:lumMod val="20000"/>
                  <a:lumOff val="80000"/>
                </a:schemeClr>
              </a:solidFill>
              <a:miter lim="800000"/>
              <a:headEnd/>
              <a:tailEnd/>
            </a:ln>
          </p:spPr>
          <p:txBody>
            <a:bodyPr vert="horz" wrap="square" lIns="0" tIns="36000" rIns="0" bIns="36000" numCol="1" anchor="ctr" anchorCtr="0" compatLnSpc="1">
              <a:prstTxWarp prst="textNoShape">
                <a:avLst/>
              </a:prstTxWarp>
            </a:bodyPr>
            <a:lstStyle/>
            <a:p>
              <a:pPr algn="ctr" eaLnBrk="0" hangingPunct="0"/>
              <a:r>
                <a:rPr lang="en-US" altLang="en-US" sz="2000" b="1" dirty="0">
                  <a:solidFill>
                    <a:srgbClr val="002060"/>
                  </a:solidFill>
                </a:rPr>
                <a:t>DECISION BY THE COMMISSION </a:t>
              </a:r>
            </a:p>
          </p:txBody>
        </p:sp>
        <p:cxnSp>
          <p:nvCxnSpPr>
            <p:cNvPr id="11" name="Straight Arrow Connector 10"/>
            <p:cNvCxnSpPr>
              <a:stCxn id="10" idx="2"/>
              <a:endCxn id="13" idx="0"/>
            </p:cNvCxnSpPr>
            <p:nvPr/>
          </p:nvCxnSpPr>
          <p:spPr>
            <a:xfrm flipH="1">
              <a:off x="3762977" y="4023924"/>
              <a:ext cx="1964781" cy="504391"/>
            </a:xfrm>
            <a:prstGeom prst="straightConnector1">
              <a:avLst/>
            </a:prstGeom>
            <a:noFill/>
            <a:ln w="53975" cap="flat" cmpd="sng" algn="ctr">
              <a:solidFill>
                <a:srgbClr val="FF0000"/>
              </a:solidFill>
              <a:prstDash val="solid"/>
              <a:tailEnd type="triangle"/>
            </a:ln>
            <a:effectLst/>
          </p:spPr>
        </p:cxnSp>
        <p:cxnSp>
          <p:nvCxnSpPr>
            <p:cNvPr id="12" name="Straight Arrow Connector 11"/>
            <p:cNvCxnSpPr>
              <a:cxnSpLocks/>
              <a:stCxn id="7" idx="2"/>
              <a:endCxn id="38" idx="0"/>
            </p:cNvCxnSpPr>
            <p:nvPr/>
          </p:nvCxnSpPr>
          <p:spPr>
            <a:xfrm>
              <a:off x="5727757" y="3061223"/>
              <a:ext cx="1" cy="278980"/>
            </a:xfrm>
            <a:prstGeom prst="straightConnector1">
              <a:avLst/>
            </a:prstGeom>
            <a:noFill/>
            <a:ln w="53975" cap="flat" cmpd="sng" algn="ctr">
              <a:solidFill>
                <a:srgbClr val="FF0000"/>
              </a:solidFill>
              <a:prstDash val="solid"/>
              <a:tailEnd type="triangle"/>
            </a:ln>
            <a:effectLst/>
          </p:spPr>
        </p:cxnSp>
        <p:sp>
          <p:nvSpPr>
            <p:cNvPr id="13" name="Text Box 52"/>
            <p:cNvSpPr txBox="1">
              <a:spLocks noChangeArrowheads="1"/>
            </p:cNvSpPr>
            <p:nvPr/>
          </p:nvSpPr>
          <p:spPr bwMode="auto">
            <a:xfrm flipH="1">
              <a:off x="2880977" y="4528315"/>
              <a:ext cx="1764000" cy="360000"/>
            </a:xfrm>
            <a:prstGeom prst="rect">
              <a:avLst/>
            </a:prstGeom>
            <a:solidFill>
              <a:schemeClr val="accent3">
                <a:lumMod val="60000"/>
                <a:lumOff val="40000"/>
              </a:schemeClr>
            </a:solidFill>
            <a:ln w="6350">
              <a:solidFill>
                <a:schemeClr val="accent3">
                  <a:lumMod val="20000"/>
                  <a:lumOff val="80000"/>
                </a:schemeClr>
              </a:solidFill>
              <a:miter lim="800000"/>
              <a:headEnd/>
              <a:tailEnd/>
            </a:ln>
          </p:spPr>
          <p:txBody>
            <a:bodyPr vert="horz" wrap="square" lIns="36000" tIns="0" rIns="36000" bIns="0" numCol="1" anchor="ctr" anchorCtr="0" compatLnSpc="1">
              <a:prstTxWarp prst="textNoShape">
                <a:avLst/>
              </a:prstTxWarp>
            </a:bodyPr>
            <a:lstStyle/>
            <a:p>
              <a:pPr algn="ctr" eaLnBrk="0" hangingPunct="0"/>
              <a:r>
                <a:rPr lang="en-US" altLang="en-US" sz="1400" b="1" dirty="0">
                  <a:solidFill>
                    <a:srgbClr val="002060"/>
                  </a:solidFill>
                  <a:ea typeface="Verdana" panose="020B0604030504040204" pitchFamily="34" charset="0"/>
                  <a:cs typeface="Verdana" panose="020B0604030504040204" pitchFamily="34" charset="0"/>
                </a:rPr>
                <a:t>COM – IFI</a:t>
              </a:r>
            </a:p>
            <a:p>
              <a:pPr algn="ctr" eaLnBrk="0" hangingPunct="0"/>
              <a:r>
                <a:rPr lang="en-US" altLang="en-US" sz="1400" b="1" dirty="0">
                  <a:solidFill>
                    <a:srgbClr val="002060"/>
                  </a:solidFill>
                  <a:ea typeface="Verdana" panose="020B0604030504040204" pitchFamily="34" charset="0"/>
                  <a:cs typeface="Verdana" panose="020B0604030504040204" pitchFamily="34" charset="0"/>
                </a:rPr>
                <a:t>Guarantee </a:t>
              </a:r>
              <a:r>
                <a:rPr lang="en-US" altLang="en-US" sz="1400" b="1" dirty="0" err="1">
                  <a:solidFill>
                    <a:srgbClr val="002060"/>
                  </a:solidFill>
                  <a:ea typeface="Verdana" panose="020B0604030504040204" pitchFamily="34" charset="0"/>
                  <a:cs typeface="Verdana" panose="020B0604030504040204" pitchFamily="34" charset="0"/>
                </a:rPr>
                <a:t>Agreem</a:t>
              </a:r>
              <a:r>
                <a:rPr lang="en-US" altLang="en-US" sz="1400" dirty="0">
                  <a:solidFill>
                    <a:srgbClr val="002060"/>
                  </a:solidFill>
                  <a:ea typeface="Verdana" panose="020B0604030504040204" pitchFamily="34" charset="0"/>
                  <a:cs typeface="Verdana" panose="020B0604030504040204" pitchFamily="34" charset="0"/>
                </a:rPr>
                <a:t>.</a:t>
              </a:r>
              <a:endParaRPr lang="en-US" altLang="en-US" sz="1100" dirty="0">
                <a:solidFill>
                  <a:srgbClr val="002060"/>
                </a:solidFill>
                <a:ea typeface="Verdana" panose="020B0604030504040204" pitchFamily="34" charset="0"/>
                <a:cs typeface="Verdana" panose="020B0604030504040204" pitchFamily="34" charset="0"/>
              </a:endParaRPr>
            </a:p>
          </p:txBody>
        </p:sp>
        <p:sp>
          <p:nvSpPr>
            <p:cNvPr id="14" name="Text Box 53"/>
            <p:cNvSpPr txBox="1">
              <a:spLocks noChangeArrowheads="1"/>
            </p:cNvSpPr>
            <p:nvPr/>
          </p:nvSpPr>
          <p:spPr bwMode="auto">
            <a:xfrm flipH="1">
              <a:off x="4845758" y="4528315"/>
              <a:ext cx="1764000" cy="360000"/>
            </a:xfrm>
            <a:prstGeom prst="rect">
              <a:avLst/>
            </a:prstGeom>
            <a:solidFill>
              <a:schemeClr val="accent3">
                <a:lumMod val="60000"/>
                <a:lumOff val="40000"/>
              </a:schemeClr>
            </a:solidFill>
            <a:ln w="6350">
              <a:solidFill>
                <a:schemeClr val="accent3">
                  <a:lumMod val="20000"/>
                  <a:lumOff val="80000"/>
                </a:schemeClr>
              </a:solidFill>
              <a:miter lim="800000"/>
              <a:headEnd/>
              <a:tailEnd/>
            </a:ln>
          </p:spPr>
          <p:txBody>
            <a:bodyPr vert="horz" wrap="square" lIns="36000" tIns="0" rIns="36000" bIns="0" numCol="1" anchor="ctr" anchorCtr="0" compatLnSpc="1">
              <a:prstTxWarp prst="textNoShape">
                <a:avLst/>
              </a:prstTxWarp>
            </a:bodyPr>
            <a:lstStyle/>
            <a:p>
              <a:pPr algn="ctr" eaLnBrk="0" hangingPunct="0"/>
              <a:r>
                <a:rPr lang="en-US" altLang="en-US" sz="1400" b="1" dirty="0">
                  <a:solidFill>
                    <a:srgbClr val="002060"/>
                  </a:solidFill>
                  <a:ea typeface="Verdana" panose="020B0604030504040204" pitchFamily="34" charset="0"/>
                  <a:cs typeface="Verdana" panose="020B0604030504040204" pitchFamily="34" charset="0"/>
                </a:rPr>
                <a:t>COM – EDFI</a:t>
              </a:r>
            </a:p>
            <a:p>
              <a:pPr algn="ctr" eaLnBrk="0" hangingPunct="0"/>
              <a:r>
                <a:rPr lang="en-US" altLang="en-US" sz="1400" b="1" dirty="0">
                  <a:solidFill>
                    <a:srgbClr val="002060"/>
                  </a:solidFill>
                  <a:ea typeface="Verdana" panose="020B0604030504040204" pitchFamily="34" charset="0"/>
                  <a:cs typeface="Verdana" panose="020B0604030504040204" pitchFamily="34" charset="0"/>
                </a:rPr>
                <a:t>Guarantee </a:t>
              </a:r>
              <a:r>
                <a:rPr lang="en-US" altLang="en-US" sz="1400" b="1" dirty="0" err="1">
                  <a:solidFill>
                    <a:srgbClr val="002060"/>
                  </a:solidFill>
                  <a:ea typeface="Verdana" panose="020B0604030504040204" pitchFamily="34" charset="0"/>
                  <a:cs typeface="Verdana" panose="020B0604030504040204" pitchFamily="34" charset="0"/>
                </a:rPr>
                <a:t>Agreem</a:t>
              </a:r>
              <a:r>
                <a:rPr lang="en-US" altLang="en-US" sz="1400" dirty="0">
                  <a:solidFill>
                    <a:srgbClr val="002060"/>
                  </a:solidFill>
                  <a:ea typeface="Verdana" panose="020B0604030504040204" pitchFamily="34" charset="0"/>
                  <a:cs typeface="Verdana" panose="020B0604030504040204" pitchFamily="34" charset="0"/>
                </a:rPr>
                <a:t>.</a:t>
              </a:r>
            </a:p>
          </p:txBody>
        </p:sp>
        <p:cxnSp>
          <p:nvCxnSpPr>
            <p:cNvPr id="16" name="Straight Arrow Connector 15"/>
            <p:cNvCxnSpPr>
              <a:stCxn id="10" idx="2"/>
              <a:endCxn id="14" idx="0"/>
            </p:cNvCxnSpPr>
            <p:nvPr/>
          </p:nvCxnSpPr>
          <p:spPr>
            <a:xfrm>
              <a:off x="5727758" y="4023924"/>
              <a:ext cx="0" cy="504391"/>
            </a:xfrm>
            <a:prstGeom prst="straightConnector1">
              <a:avLst/>
            </a:prstGeom>
            <a:noFill/>
            <a:ln w="53975" cap="flat" cmpd="sng" algn="ctr">
              <a:solidFill>
                <a:srgbClr val="FF0000"/>
              </a:solidFill>
              <a:prstDash val="solid"/>
              <a:tailEnd type="triangle"/>
            </a:ln>
            <a:effectLst/>
          </p:spPr>
        </p:cxnSp>
        <p:cxnSp>
          <p:nvCxnSpPr>
            <p:cNvPr id="19" name="Straight Arrow Connector 18"/>
            <p:cNvCxnSpPr/>
            <p:nvPr/>
          </p:nvCxnSpPr>
          <p:spPr>
            <a:xfrm flipH="1">
              <a:off x="5272724" y="4888315"/>
              <a:ext cx="1308" cy="437549"/>
            </a:xfrm>
            <a:prstGeom prst="straightConnector1">
              <a:avLst/>
            </a:prstGeom>
            <a:noFill/>
            <a:ln w="53975" cap="flat" cmpd="sng" algn="ctr">
              <a:solidFill>
                <a:schemeClr val="accent3">
                  <a:lumMod val="60000"/>
                  <a:lumOff val="40000"/>
                </a:schemeClr>
              </a:solidFill>
              <a:prstDash val="solid"/>
              <a:tailEnd type="triangle"/>
            </a:ln>
            <a:effectLst/>
          </p:spPr>
        </p:cxnSp>
        <p:cxnSp>
          <p:nvCxnSpPr>
            <p:cNvPr id="20" name="Straight Arrow Connector 19"/>
            <p:cNvCxnSpPr>
              <a:stCxn id="10" idx="2"/>
              <a:endCxn id="29" idx="0"/>
            </p:cNvCxnSpPr>
            <p:nvPr/>
          </p:nvCxnSpPr>
          <p:spPr>
            <a:xfrm>
              <a:off x="5727758" y="4023924"/>
              <a:ext cx="1927226" cy="504391"/>
            </a:xfrm>
            <a:prstGeom prst="straightConnector1">
              <a:avLst/>
            </a:prstGeom>
            <a:noFill/>
            <a:ln w="53975" cap="flat" cmpd="sng" algn="ctr">
              <a:solidFill>
                <a:srgbClr val="FF0000"/>
              </a:solidFill>
              <a:prstDash val="solid"/>
              <a:tailEnd type="triangle"/>
            </a:ln>
            <a:effectLst/>
          </p:spPr>
        </p:cxnSp>
        <p:grpSp>
          <p:nvGrpSpPr>
            <p:cNvPr id="3" name="Group 2"/>
            <p:cNvGrpSpPr/>
            <p:nvPr/>
          </p:nvGrpSpPr>
          <p:grpSpPr>
            <a:xfrm>
              <a:off x="6772983" y="5323815"/>
              <a:ext cx="1764001" cy="362049"/>
              <a:chOff x="6772983" y="5323815"/>
              <a:chExt cx="1764001" cy="362049"/>
            </a:xfrm>
          </p:grpSpPr>
          <p:sp>
            <p:nvSpPr>
              <p:cNvPr id="22" name="Text Box 45"/>
              <p:cNvSpPr txBox="1">
                <a:spLocks noChangeArrowheads="1"/>
              </p:cNvSpPr>
              <p:nvPr/>
            </p:nvSpPr>
            <p:spPr bwMode="auto">
              <a:xfrm flipH="1">
                <a:off x="7708984" y="5325864"/>
                <a:ext cx="828000" cy="360000"/>
              </a:xfrm>
              <a:prstGeom prst="rect">
                <a:avLst/>
              </a:prstGeom>
              <a:solidFill>
                <a:schemeClr val="tx1">
                  <a:lumMod val="75000"/>
                  <a:lumOff val="25000"/>
                </a:schemeClr>
              </a:solidFill>
              <a:ln w="6350">
                <a:solidFill>
                  <a:schemeClr val="tx1">
                    <a:lumMod val="65000"/>
                    <a:lumOff val="35000"/>
                  </a:schemeClr>
                </a:solidFill>
                <a:miter lim="800000"/>
                <a:headEnd/>
                <a:tailEnd/>
              </a:ln>
            </p:spPr>
            <p:txBody>
              <a:bodyPr vert="horz" wrap="square" lIns="0" tIns="0" rIns="0" bIns="0" numCol="1" anchor="ctr" anchorCtr="0" compatLnSpc="1">
                <a:prstTxWarp prst="textNoShape">
                  <a:avLst/>
                </a:prstTxWarp>
              </a:bodyPr>
              <a:lstStyle/>
              <a:p>
                <a:pPr algn="ctr" fontAlgn="base">
                  <a:spcBef>
                    <a:spcPct val="0"/>
                  </a:spcBef>
                  <a:spcAft>
                    <a:spcPct val="0"/>
                  </a:spcAft>
                </a:pPr>
                <a:r>
                  <a:rPr lang="en-US" altLang="en-US" sz="1400" b="1" dirty="0">
                    <a:solidFill>
                      <a:schemeClr val="bg1"/>
                    </a:solidFill>
                    <a:ea typeface="Verdana" panose="020B0604030504040204" pitchFamily="34" charset="0"/>
                    <a:cs typeface="Verdana" panose="020B0604030504040204" pitchFamily="34" charset="0"/>
                  </a:rPr>
                  <a:t>Final Beneficiaries</a:t>
                </a:r>
              </a:p>
            </p:txBody>
          </p:sp>
          <p:sp>
            <p:nvSpPr>
              <p:cNvPr id="25" name="Text Box 42"/>
              <p:cNvSpPr txBox="1">
                <a:spLocks noChangeArrowheads="1"/>
              </p:cNvSpPr>
              <p:nvPr/>
            </p:nvSpPr>
            <p:spPr bwMode="auto">
              <a:xfrm flipH="1">
                <a:off x="6772983" y="5323815"/>
                <a:ext cx="828000" cy="360000"/>
              </a:xfrm>
              <a:prstGeom prst="rect">
                <a:avLst/>
              </a:prstGeom>
              <a:solidFill>
                <a:schemeClr val="tx1">
                  <a:lumMod val="75000"/>
                  <a:lumOff val="25000"/>
                </a:schemeClr>
              </a:solidFill>
              <a:ln w="6350">
                <a:solidFill>
                  <a:schemeClr val="tx1">
                    <a:lumMod val="65000"/>
                    <a:lumOff val="35000"/>
                  </a:schemeClr>
                </a:solidFill>
                <a:miter lim="800000"/>
                <a:headEnd/>
                <a:tailEnd/>
              </a:ln>
            </p:spPr>
            <p:txBody>
              <a:bodyPr vert="horz" wrap="square" lIns="0" tIns="0" rIns="0" bIns="0" numCol="1" anchor="ctr" anchorCtr="0" compatLnSpc="1">
                <a:prstTxWarp prst="textNoShape">
                  <a:avLst/>
                </a:prstTxWarp>
              </a:bodyPr>
              <a:lstStyle/>
              <a:p>
                <a:pPr algn="ctr" fontAlgn="base">
                  <a:spcBef>
                    <a:spcPct val="0"/>
                  </a:spcBef>
                  <a:spcAft>
                    <a:spcPct val="0"/>
                  </a:spcAft>
                </a:pPr>
                <a:r>
                  <a:rPr lang="en-US" altLang="en-US" sz="1400" b="1" dirty="0">
                    <a:solidFill>
                      <a:schemeClr val="bg1"/>
                    </a:solidFill>
                    <a:ea typeface="Verdana" panose="020B0604030504040204" pitchFamily="34" charset="0"/>
                    <a:cs typeface="Verdana" panose="020B0604030504040204" pitchFamily="34" charset="0"/>
                  </a:rPr>
                  <a:t>Final Beneficiaries</a:t>
                </a:r>
              </a:p>
            </p:txBody>
          </p:sp>
        </p:grpSp>
        <p:sp>
          <p:nvSpPr>
            <p:cNvPr id="26" name="Text Box 68"/>
            <p:cNvSpPr txBox="1">
              <a:spLocks noChangeArrowheads="1"/>
            </p:cNvSpPr>
            <p:nvPr/>
          </p:nvSpPr>
          <p:spPr bwMode="auto">
            <a:xfrm flipH="1">
              <a:off x="6772984" y="1621228"/>
              <a:ext cx="1764000" cy="343986"/>
            </a:xfrm>
            <a:prstGeom prst="rect">
              <a:avLst/>
            </a:prstGeom>
            <a:solidFill>
              <a:schemeClr val="accent3">
                <a:lumMod val="40000"/>
                <a:lumOff val="60000"/>
              </a:schemeClr>
            </a:solidFill>
            <a:ln w="6350">
              <a:solidFill>
                <a:schemeClr val="accent3">
                  <a:lumMod val="60000"/>
                  <a:lumOff val="40000"/>
                </a:schemeClr>
              </a:solidFill>
              <a:miter lim="800000"/>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r>
                <a:rPr lang="en-US" altLang="en-US" sz="2000" b="1" dirty="0">
                  <a:solidFill>
                    <a:srgbClr val="002060"/>
                  </a:solidFill>
                </a:rPr>
                <a:t>Priv. Sect. Proposal</a:t>
              </a:r>
            </a:p>
            <a:p>
              <a:pPr eaLnBrk="0" fontAlgn="base" hangingPunct="0">
                <a:spcBef>
                  <a:spcPct val="0"/>
                </a:spcBef>
                <a:spcAft>
                  <a:spcPct val="0"/>
                </a:spcAft>
              </a:pPr>
              <a:endParaRPr lang="en-US" altLang="en-US" sz="1100" dirty="0">
                <a:solidFill>
                  <a:srgbClr val="002060"/>
                </a:solidFill>
                <a:latin typeface="Arial" pitchFamily="34" charset="0"/>
                <a:cs typeface="Arial" pitchFamily="34" charset="0"/>
              </a:endParaRPr>
            </a:p>
          </p:txBody>
        </p:sp>
        <p:cxnSp>
          <p:nvCxnSpPr>
            <p:cNvPr id="27" name="Straight Arrow Connector 26"/>
            <p:cNvCxnSpPr/>
            <p:nvPr/>
          </p:nvCxnSpPr>
          <p:spPr>
            <a:xfrm>
              <a:off x="7092280" y="1965214"/>
              <a:ext cx="0" cy="383666"/>
            </a:xfrm>
            <a:prstGeom prst="straightConnector1">
              <a:avLst/>
            </a:prstGeom>
            <a:noFill/>
            <a:ln w="53975" cap="flat" cmpd="sng" algn="ctr">
              <a:solidFill>
                <a:schemeClr val="accent3">
                  <a:lumMod val="60000"/>
                  <a:lumOff val="40000"/>
                </a:schemeClr>
              </a:solidFill>
              <a:prstDash val="solid"/>
              <a:tailEnd type="triangle"/>
            </a:ln>
            <a:effectLst/>
          </p:spPr>
        </p:cxnSp>
        <p:sp>
          <p:nvSpPr>
            <p:cNvPr id="29" name="Text Box 54"/>
            <p:cNvSpPr txBox="1">
              <a:spLocks noChangeArrowheads="1"/>
            </p:cNvSpPr>
            <p:nvPr/>
          </p:nvSpPr>
          <p:spPr bwMode="auto">
            <a:xfrm flipH="1">
              <a:off x="6772984" y="4528315"/>
              <a:ext cx="1764000" cy="360000"/>
            </a:xfrm>
            <a:prstGeom prst="rect">
              <a:avLst/>
            </a:prstGeom>
            <a:solidFill>
              <a:schemeClr val="accent3">
                <a:lumMod val="60000"/>
                <a:lumOff val="40000"/>
              </a:schemeClr>
            </a:solidFill>
            <a:ln w="6350">
              <a:solidFill>
                <a:schemeClr val="accent3">
                  <a:lumMod val="20000"/>
                  <a:lumOff val="80000"/>
                </a:schemeClr>
              </a:solidFill>
              <a:miter lim="800000"/>
              <a:headEnd/>
              <a:tailEnd/>
            </a:ln>
          </p:spPr>
          <p:txBody>
            <a:bodyPr vert="horz" wrap="square" lIns="36000" tIns="0" rIns="36000" bIns="0" numCol="1" anchor="ctr" anchorCtr="0" compatLnSpc="1">
              <a:prstTxWarp prst="textNoShape">
                <a:avLst/>
              </a:prstTxWarp>
            </a:bodyPr>
            <a:lstStyle/>
            <a:p>
              <a:pPr algn="ctr" fontAlgn="base">
                <a:spcBef>
                  <a:spcPct val="0"/>
                </a:spcBef>
                <a:spcAft>
                  <a:spcPct val="0"/>
                </a:spcAft>
              </a:pPr>
              <a:r>
                <a:rPr lang="en-US" altLang="en-US" sz="1400" b="1" dirty="0">
                  <a:solidFill>
                    <a:srgbClr val="002060"/>
                  </a:solidFill>
                  <a:ea typeface="Verdana" panose="020B0604030504040204" pitchFamily="34" charset="0"/>
                  <a:cs typeface="Verdana" panose="020B0604030504040204" pitchFamily="34" charset="0"/>
                </a:rPr>
                <a:t>COM – Priv. Sect.</a:t>
              </a:r>
            </a:p>
            <a:p>
              <a:pPr algn="ctr" eaLnBrk="0" fontAlgn="base" hangingPunct="0">
                <a:spcBef>
                  <a:spcPct val="0"/>
                </a:spcBef>
                <a:spcAft>
                  <a:spcPct val="0"/>
                </a:spcAft>
              </a:pPr>
              <a:r>
                <a:rPr lang="en-US" altLang="en-US" sz="1400" b="1" dirty="0">
                  <a:solidFill>
                    <a:srgbClr val="002060"/>
                  </a:solidFill>
                  <a:ea typeface="Verdana" panose="020B0604030504040204" pitchFamily="34" charset="0"/>
                  <a:cs typeface="Verdana" panose="020B0604030504040204" pitchFamily="34" charset="0"/>
                </a:rPr>
                <a:t>Guarantee </a:t>
              </a:r>
              <a:r>
                <a:rPr lang="en-US" altLang="en-US" sz="1400" b="1" dirty="0" err="1">
                  <a:solidFill>
                    <a:srgbClr val="002060"/>
                  </a:solidFill>
                  <a:ea typeface="Verdana" panose="020B0604030504040204" pitchFamily="34" charset="0"/>
                  <a:cs typeface="Verdana" panose="020B0604030504040204" pitchFamily="34" charset="0"/>
                </a:rPr>
                <a:t>Agrem</a:t>
              </a:r>
              <a:r>
                <a:rPr lang="en-US" altLang="en-US" sz="1400" dirty="0">
                  <a:solidFill>
                    <a:srgbClr val="002060"/>
                  </a:solidFill>
                  <a:ea typeface="Verdana" panose="020B0604030504040204" pitchFamily="34" charset="0"/>
                  <a:cs typeface="Verdana" panose="020B0604030504040204" pitchFamily="34" charset="0"/>
                </a:rPr>
                <a:t>.</a:t>
              </a:r>
            </a:p>
          </p:txBody>
        </p:sp>
        <p:cxnSp>
          <p:nvCxnSpPr>
            <p:cNvPr id="35" name="Straight Arrow Connector 34"/>
            <p:cNvCxnSpPr>
              <a:stCxn id="38" idx="2"/>
              <a:endCxn id="10" idx="0"/>
            </p:cNvCxnSpPr>
            <p:nvPr/>
          </p:nvCxnSpPr>
          <p:spPr>
            <a:xfrm>
              <a:off x="5727758" y="3700203"/>
              <a:ext cx="0" cy="71721"/>
            </a:xfrm>
            <a:prstGeom prst="straightConnector1">
              <a:avLst/>
            </a:prstGeom>
            <a:noFill/>
            <a:ln w="53975" cap="flat" cmpd="sng" algn="ctr">
              <a:solidFill>
                <a:srgbClr val="FF0000"/>
              </a:solidFill>
              <a:prstDash val="solid"/>
              <a:tailEnd type="none"/>
            </a:ln>
            <a:effectLst/>
          </p:spPr>
        </p:cxnSp>
        <p:sp>
          <p:nvSpPr>
            <p:cNvPr id="36" name="Text Box 39"/>
            <p:cNvSpPr txBox="1">
              <a:spLocks noChangeArrowheads="1"/>
            </p:cNvSpPr>
            <p:nvPr/>
          </p:nvSpPr>
          <p:spPr bwMode="auto">
            <a:xfrm flipH="1">
              <a:off x="2856780" y="5841296"/>
              <a:ext cx="5688000" cy="252000"/>
            </a:xfrm>
            <a:prstGeom prst="rect">
              <a:avLst/>
            </a:prstGeom>
            <a:solidFill>
              <a:srgbClr val="00B0F0"/>
            </a:solidFill>
            <a:ln w="6350">
              <a:solidFill>
                <a:srgbClr val="00B0F0"/>
              </a:solidFill>
              <a:miter lim="800000"/>
              <a:headEnd/>
              <a:tailEnd/>
            </a:ln>
          </p:spPr>
          <p:txBody>
            <a:bodyPr vert="horz" wrap="square" lIns="0" tIns="0" rIns="0" bIns="0" numCol="1" anchor="ctr" anchorCtr="0" compatLnSpc="1">
              <a:prstTxWarp prst="textNoShape">
                <a:avLst/>
              </a:prstTxWarp>
            </a:bodyPr>
            <a:lstStyle/>
            <a:p>
              <a:pPr algn="ctr" fontAlgn="base">
                <a:spcBef>
                  <a:spcPct val="0"/>
                </a:spcBef>
                <a:spcAft>
                  <a:spcPct val="0"/>
                </a:spcAft>
              </a:pPr>
              <a:r>
                <a:rPr lang="en-US" altLang="en-US" sz="2400" b="1" dirty="0">
                  <a:solidFill>
                    <a:schemeClr val="bg1"/>
                  </a:solidFill>
                </a:rPr>
                <a:t>Other (mainly private) investors</a:t>
              </a:r>
            </a:p>
          </p:txBody>
        </p:sp>
        <p:sp>
          <p:nvSpPr>
            <p:cNvPr id="38" name="Text Box 39"/>
            <p:cNvSpPr txBox="1">
              <a:spLocks noChangeArrowheads="1"/>
            </p:cNvSpPr>
            <p:nvPr/>
          </p:nvSpPr>
          <p:spPr bwMode="auto">
            <a:xfrm flipH="1">
              <a:off x="3927758" y="3340203"/>
              <a:ext cx="3600000" cy="360000"/>
            </a:xfrm>
            <a:prstGeom prst="rect">
              <a:avLst/>
            </a:prstGeom>
            <a:solidFill>
              <a:schemeClr val="accent1">
                <a:lumMod val="20000"/>
                <a:lumOff val="80000"/>
              </a:schemeClr>
            </a:solidFill>
            <a:ln w="6350">
              <a:solidFill>
                <a:schemeClr val="accent1">
                  <a:lumMod val="20000"/>
                  <a:lumOff val="80000"/>
                </a:schemeClr>
              </a:solidFill>
              <a:miter lim="800000"/>
              <a:headEnd/>
              <a:tailEnd/>
            </a:ln>
          </p:spPr>
          <p:txBody>
            <a:bodyPr vert="horz" wrap="square" lIns="0" tIns="36000" rIns="0" bIns="36000" numCol="1" anchor="ctr" anchorCtr="0" compatLnSpc="1">
              <a:prstTxWarp prst="textNoShape">
                <a:avLst/>
              </a:prstTxWarp>
            </a:bodyPr>
            <a:lstStyle/>
            <a:p>
              <a:pPr lvl="0" algn="ctr" eaLnBrk="0" hangingPunct="0"/>
              <a:r>
                <a:rPr lang="en-GB" altLang="en-US" sz="2000" b="1" dirty="0">
                  <a:solidFill>
                    <a:srgbClr val="002060"/>
                  </a:solidFill>
                  <a:ea typeface="Verdana" panose="020B0604030504040204" pitchFamily="34" charset="0"/>
                  <a:cs typeface="Verdana" panose="020B0604030504040204" pitchFamily="34" charset="0"/>
                </a:rPr>
                <a:t>Operational Board of the RIP </a:t>
              </a:r>
              <a:r>
                <a:rPr lang="en-GB" altLang="en-US" sz="1200" i="1" dirty="0">
                  <a:solidFill>
                    <a:srgbClr val="002060"/>
                  </a:solidFill>
                  <a:ea typeface="Verdana" panose="020B0604030504040204" pitchFamily="34" charset="0"/>
                  <a:cs typeface="Verdana" panose="020B0604030504040204" pitchFamily="34" charset="0"/>
                </a:rPr>
                <a:t>(Opinion)</a:t>
              </a:r>
            </a:p>
          </p:txBody>
        </p:sp>
        <p:cxnSp>
          <p:nvCxnSpPr>
            <p:cNvPr id="39" name="Straight Arrow Connector 38"/>
            <p:cNvCxnSpPr/>
            <p:nvPr/>
          </p:nvCxnSpPr>
          <p:spPr>
            <a:xfrm>
              <a:off x="6171087" y="4888315"/>
              <a:ext cx="0" cy="449159"/>
            </a:xfrm>
            <a:prstGeom prst="straightConnector1">
              <a:avLst/>
            </a:prstGeom>
            <a:noFill/>
            <a:ln w="53975" cap="flat" cmpd="sng" algn="ctr">
              <a:solidFill>
                <a:schemeClr val="accent3">
                  <a:lumMod val="60000"/>
                  <a:lumOff val="40000"/>
                </a:schemeClr>
              </a:solidFill>
              <a:prstDash val="solid"/>
              <a:tailEnd type="triangle"/>
            </a:ln>
            <a:effectLst/>
          </p:spPr>
        </p:cxnSp>
        <p:cxnSp>
          <p:nvCxnSpPr>
            <p:cNvPr id="40" name="Straight Arrow Connector 39"/>
            <p:cNvCxnSpPr/>
            <p:nvPr/>
          </p:nvCxnSpPr>
          <p:spPr>
            <a:xfrm>
              <a:off x="7186983" y="4888315"/>
              <a:ext cx="0" cy="451149"/>
            </a:xfrm>
            <a:prstGeom prst="straightConnector1">
              <a:avLst/>
            </a:prstGeom>
            <a:noFill/>
            <a:ln w="53975" cap="flat" cmpd="sng" algn="ctr">
              <a:solidFill>
                <a:schemeClr val="accent3">
                  <a:lumMod val="60000"/>
                  <a:lumOff val="40000"/>
                </a:schemeClr>
              </a:solidFill>
              <a:prstDash val="solid"/>
              <a:tailEnd type="triangle"/>
            </a:ln>
            <a:effectLst/>
          </p:spPr>
        </p:cxnSp>
        <p:cxnSp>
          <p:nvCxnSpPr>
            <p:cNvPr id="41" name="Straight Arrow Connector 40"/>
            <p:cNvCxnSpPr>
              <a:endCxn id="22" idx="0"/>
            </p:cNvCxnSpPr>
            <p:nvPr/>
          </p:nvCxnSpPr>
          <p:spPr>
            <a:xfrm>
              <a:off x="8122984" y="4888315"/>
              <a:ext cx="0" cy="437549"/>
            </a:xfrm>
            <a:prstGeom prst="straightConnector1">
              <a:avLst/>
            </a:prstGeom>
            <a:noFill/>
            <a:ln w="53975" cap="flat" cmpd="sng" algn="ctr">
              <a:solidFill>
                <a:schemeClr val="accent3">
                  <a:lumMod val="60000"/>
                  <a:lumOff val="40000"/>
                </a:schemeClr>
              </a:solidFill>
              <a:prstDash val="solid"/>
              <a:tailEnd type="triangle"/>
            </a:ln>
            <a:effectLst/>
          </p:spPr>
        </p:cxnSp>
        <p:sp>
          <p:nvSpPr>
            <p:cNvPr id="7" name="Text Box 40"/>
            <p:cNvSpPr txBox="1">
              <a:spLocks noChangeArrowheads="1"/>
            </p:cNvSpPr>
            <p:nvPr/>
          </p:nvSpPr>
          <p:spPr bwMode="auto">
            <a:xfrm flipH="1">
              <a:off x="3597085" y="2341223"/>
              <a:ext cx="4261346" cy="720000"/>
            </a:xfrm>
            <a:prstGeom prst="rect">
              <a:avLst/>
            </a:prstGeom>
            <a:solidFill>
              <a:schemeClr val="accent1">
                <a:lumMod val="20000"/>
                <a:lumOff val="80000"/>
              </a:schemeClr>
            </a:solidFill>
            <a:ln w="31750">
              <a:solidFill>
                <a:srgbClr val="FF0000"/>
              </a:solidFill>
              <a:prstDash val="sysDot"/>
              <a:miter lim="800000"/>
              <a:headEnd/>
              <a:tailEnd/>
            </a:ln>
          </p:spPr>
          <p:txBody>
            <a:bodyPr vert="horz" wrap="square" lIns="91440" tIns="45720" rIns="91440" bIns="45720" numCol="1" anchor="t" anchorCtr="0" compatLnSpc="1">
              <a:prstTxWarp prst="textNoShape">
                <a:avLst/>
              </a:prstTxWarp>
            </a:bodyPr>
            <a:lstStyle/>
            <a:p>
              <a:pPr algn="ctr"/>
              <a:r>
                <a:rPr lang="en-US" altLang="en-US" sz="2400" b="1" dirty="0">
                  <a:solidFill>
                    <a:srgbClr val="002060"/>
                  </a:solidFill>
                  <a:ea typeface="Verdana" panose="020B0604030504040204" pitchFamily="34" charset="0"/>
                  <a:cs typeface="Verdana" panose="020B0604030504040204" pitchFamily="34" charset="0"/>
                </a:rPr>
                <a:t>EFSD Secretariat – One Stop Shop </a:t>
              </a:r>
              <a:r>
                <a:rPr lang="en-US" altLang="en-US" sz="1400" i="1" dirty="0">
                  <a:solidFill>
                    <a:srgbClr val="002060"/>
                  </a:solidFill>
                  <a:ea typeface="Verdana" panose="020B0604030504040204" pitchFamily="34" charset="0"/>
                  <a:cs typeface="Verdana" panose="020B0604030504040204" pitchFamily="34" charset="0"/>
                </a:rPr>
                <a:t>(Pre-screening)</a:t>
              </a:r>
              <a:endParaRPr lang="en-US" altLang="en-US" sz="1400" dirty="0">
                <a:solidFill>
                  <a:srgbClr val="002060"/>
                </a:solidFill>
                <a:ea typeface="Verdana" panose="020B0604030504040204" pitchFamily="34" charset="0"/>
                <a:cs typeface="Verdana" panose="020B0604030504040204" pitchFamily="34" charset="0"/>
              </a:endParaRPr>
            </a:p>
            <a:p>
              <a:pPr algn="ctr" eaLnBrk="0" hangingPunct="0"/>
              <a:r>
                <a:rPr lang="en-US" altLang="en-US" sz="2400" b="1" dirty="0">
                  <a:solidFill>
                    <a:srgbClr val="002060"/>
                  </a:solidFill>
                  <a:ea typeface="Verdana" panose="020B0604030504040204" pitchFamily="34" charset="0"/>
                  <a:cs typeface="Verdana" panose="020B0604030504040204" pitchFamily="34" charset="0"/>
                </a:rPr>
                <a:t>G-TAG </a:t>
              </a:r>
              <a:r>
                <a:rPr lang="en-US" altLang="en-US" sz="1400" i="1" dirty="0">
                  <a:solidFill>
                    <a:srgbClr val="002060"/>
                  </a:solidFill>
                  <a:ea typeface="Verdana" panose="020B0604030504040204" pitchFamily="34" charset="0"/>
                  <a:cs typeface="Verdana" panose="020B0604030504040204" pitchFamily="34" charset="0"/>
                </a:rPr>
                <a:t>(Financial Assessment)</a:t>
              </a:r>
            </a:p>
          </p:txBody>
        </p:sp>
        <p:grpSp>
          <p:nvGrpSpPr>
            <p:cNvPr id="44" name="Group 43"/>
            <p:cNvGrpSpPr/>
            <p:nvPr/>
          </p:nvGrpSpPr>
          <p:grpSpPr>
            <a:xfrm>
              <a:off x="4860032" y="5323815"/>
              <a:ext cx="1764001" cy="362049"/>
              <a:chOff x="6772983" y="5323815"/>
              <a:chExt cx="1764001" cy="362049"/>
            </a:xfrm>
          </p:grpSpPr>
          <p:sp>
            <p:nvSpPr>
              <p:cNvPr id="45" name="Text Box 45"/>
              <p:cNvSpPr txBox="1">
                <a:spLocks noChangeArrowheads="1"/>
              </p:cNvSpPr>
              <p:nvPr/>
            </p:nvSpPr>
            <p:spPr bwMode="auto">
              <a:xfrm flipH="1">
                <a:off x="7708984" y="5325864"/>
                <a:ext cx="828000" cy="360000"/>
              </a:xfrm>
              <a:prstGeom prst="rect">
                <a:avLst/>
              </a:prstGeom>
              <a:solidFill>
                <a:schemeClr val="tx1">
                  <a:lumMod val="75000"/>
                  <a:lumOff val="25000"/>
                </a:schemeClr>
              </a:solidFill>
              <a:ln w="6350">
                <a:solidFill>
                  <a:schemeClr val="tx1">
                    <a:lumMod val="65000"/>
                    <a:lumOff val="35000"/>
                  </a:schemeClr>
                </a:solidFill>
                <a:miter lim="800000"/>
                <a:headEnd/>
                <a:tailEnd/>
              </a:ln>
            </p:spPr>
            <p:txBody>
              <a:bodyPr vert="horz" wrap="square" lIns="0" tIns="0" rIns="0" bIns="0" numCol="1" anchor="ctr" anchorCtr="0" compatLnSpc="1">
                <a:prstTxWarp prst="textNoShape">
                  <a:avLst/>
                </a:prstTxWarp>
              </a:bodyPr>
              <a:lstStyle/>
              <a:p>
                <a:pPr algn="ctr" fontAlgn="base">
                  <a:spcBef>
                    <a:spcPct val="0"/>
                  </a:spcBef>
                  <a:spcAft>
                    <a:spcPct val="0"/>
                  </a:spcAft>
                </a:pPr>
                <a:r>
                  <a:rPr lang="en-US" altLang="en-US" sz="1400" b="1" dirty="0">
                    <a:solidFill>
                      <a:schemeClr val="bg1"/>
                    </a:solidFill>
                    <a:ea typeface="Verdana" panose="020B0604030504040204" pitchFamily="34" charset="0"/>
                    <a:cs typeface="Verdana" panose="020B0604030504040204" pitchFamily="34" charset="0"/>
                  </a:rPr>
                  <a:t>Final Beneficiaries</a:t>
                </a:r>
              </a:p>
            </p:txBody>
          </p:sp>
          <p:sp>
            <p:nvSpPr>
              <p:cNvPr id="46" name="Text Box 42"/>
              <p:cNvSpPr txBox="1">
                <a:spLocks noChangeArrowheads="1"/>
              </p:cNvSpPr>
              <p:nvPr/>
            </p:nvSpPr>
            <p:spPr bwMode="auto">
              <a:xfrm flipH="1">
                <a:off x="6772983" y="5323815"/>
                <a:ext cx="828000" cy="360000"/>
              </a:xfrm>
              <a:prstGeom prst="rect">
                <a:avLst/>
              </a:prstGeom>
              <a:solidFill>
                <a:schemeClr val="tx1">
                  <a:lumMod val="75000"/>
                  <a:lumOff val="25000"/>
                </a:schemeClr>
              </a:solidFill>
              <a:ln w="6350">
                <a:solidFill>
                  <a:schemeClr val="tx1">
                    <a:lumMod val="65000"/>
                    <a:lumOff val="35000"/>
                  </a:schemeClr>
                </a:solidFill>
                <a:miter lim="800000"/>
                <a:headEnd/>
                <a:tailEnd/>
              </a:ln>
            </p:spPr>
            <p:txBody>
              <a:bodyPr vert="horz" wrap="square" lIns="0" tIns="0" rIns="0" bIns="0" numCol="1" anchor="ctr" anchorCtr="0" compatLnSpc="1">
                <a:prstTxWarp prst="textNoShape">
                  <a:avLst/>
                </a:prstTxWarp>
              </a:bodyPr>
              <a:lstStyle/>
              <a:p>
                <a:pPr algn="ctr" fontAlgn="base">
                  <a:spcBef>
                    <a:spcPct val="0"/>
                  </a:spcBef>
                  <a:spcAft>
                    <a:spcPct val="0"/>
                  </a:spcAft>
                </a:pPr>
                <a:r>
                  <a:rPr lang="en-US" altLang="en-US" sz="1400" b="1" dirty="0">
                    <a:solidFill>
                      <a:schemeClr val="bg1"/>
                    </a:solidFill>
                    <a:ea typeface="Verdana" panose="020B0604030504040204" pitchFamily="34" charset="0"/>
                    <a:cs typeface="Verdana" panose="020B0604030504040204" pitchFamily="34" charset="0"/>
                  </a:rPr>
                  <a:t>Final Beneficiaries</a:t>
                </a:r>
              </a:p>
            </p:txBody>
          </p:sp>
        </p:grpSp>
        <p:grpSp>
          <p:nvGrpSpPr>
            <p:cNvPr id="48" name="Group 47"/>
            <p:cNvGrpSpPr/>
            <p:nvPr/>
          </p:nvGrpSpPr>
          <p:grpSpPr>
            <a:xfrm>
              <a:off x="2843808" y="5325864"/>
              <a:ext cx="1764001" cy="362049"/>
              <a:chOff x="6772983" y="5323815"/>
              <a:chExt cx="1764001" cy="362049"/>
            </a:xfrm>
          </p:grpSpPr>
          <p:sp>
            <p:nvSpPr>
              <p:cNvPr id="50" name="Text Box 45"/>
              <p:cNvSpPr txBox="1">
                <a:spLocks noChangeArrowheads="1"/>
              </p:cNvSpPr>
              <p:nvPr/>
            </p:nvSpPr>
            <p:spPr bwMode="auto">
              <a:xfrm flipH="1">
                <a:off x="7708984" y="5325864"/>
                <a:ext cx="828000" cy="360000"/>
              </a:xfrm>
              <a:prstGeom prst="rect">
                <a:avLst/>
              </a:prstGeom>
              <a:solidFill>
                <a:schemeClr val="tx1">
                  <a:lumMod val="75000"/>
                  <a:lumOff val="25000"/>
                </a:schemeClr>
              </a:solidFill>
              <a:ln w="6350">
                <a:solidFill>
                  <a:schemeClr val="tx1">
                    <a:lumMod val="65000"/>
                    <a:lumOff val="35000"/>
                  </a:schemeClr>
                </a:solidFill>
                <a:miter lim="800000"/>
                <a:headEnd/>
                <a:tailEnd/>
              </a:ln>
            </p:spPr>
            <p:txBody>
              <a:bodyPr vert="horz" wrap="square" lIns="0" tIns="0" rIns="0" bIns="0" numCol="1" anchor="ctr" anchorCtr="0" compatLnSpc="1">
                <a:prstTxWarp prst="textNoShape">
                  <a:avLst/>
                </a:prstTxWarp>
              </a:bodyPr>
              <a:lstStyle/>
              <a:p>
                <a:pPr algn="ctr" fontAlgn="base">
                  <a:spcBef>
                    <a:spcPct val="0"/>
                  </a:spcBef>
                  <a:spcAft>
                    <a:spcPct val="0"/>
                  </a:spcAft>
                </a:pPr>
                <a:r>
                  <a:rPr lang="en-US" altLang="en-US" sz="1400" b="1" dirty="0">
                    <a:solidFill>
                      <a:schemeClr val="bg1"/>
                    </a:solidFill>
                    <a:ea typeface="Verdana" panose="020B0604030504040204" pitchFamily="34" charset="0"/>
                    <a:cs typeface="Verdana" panose="020B0604030504040204" pitchFamily="34" charset="0"/>
                  </a:rPr>
                  <a:t>Final Beneficiaries</a:t>
                </a:r>
              </a:p>
            </p:txBody>
          </p:sp>
          <p:sp>
            <p:nvSpPr>
              <p:cNvPr id="51" name="Text Box 42"/>
              <p:cNvSpPr txBox="1">
                <a:spLocks noChangeArrowheads="1"/>
              </p:cNvSpPr>
              <p:nvPr/>
            </p:nvSpPr>
            <p:spPr bwMode="auto">
              <a:xfrm flipH="1">
                <a:off x="6772983" y="5323815"/>
                <a:ext cx="828000" cy="360000"/>
              </a:xfrm>
              <a:prstGeom prst="rect">
                <a:avLst/>
              </a:prstGeom>
              <a:solidFill>
                <a:schemeClr val="tx1">
                  <a:lumMod val="75000"/>
                  <a:lumOff val="25000"/>
                </a:schemeClr>
              </a:solidFill>
              <a:ln w="6350">
                <a:solidFill>
                  <a:schemeClr val="tx1">
                    <a:lumMod val="65000"/>
                    <a:lumOff val="35000"/>
                  </a:schemeClr>
                </a:solidFill>
                <a:miter lim="800000"/>
                <a:headEnd/>
                <a:tailEnd/>
              </a:ln>
            </p:spPr>
            <p:txBody>
              <a:bodyPr vert="horz" wrap="square" lIns="0" tIns="0" rIns="0" bIns="0" numCol="1" anchor="ctr" anchorCtr="0" compatLnSpc="1">
                <a:prstTxWarp prst="textNoShape">
                  <a:avLst/>
                </a:prstTxWarp>
              </a:bodyPr>
              <a:lstStyle/>
              <a:p>
                <a:pPr algn="ctr" fontAlgn="base">
                  <a:spcBef>
                    <a:spcPct val="0"/>
                  </a:spcBef>
                  <a:spcAft>
                    <a:spcPct val="0"/>
                  </a:spcAft>
                </a:pPr>
                <a:r>
                  <a:rPr lang="en-US" altLang="en-US" sz="1400" b="1" dirty="0">
                    <a:solidFill>
                      <a:schemeClr val="bg1"/>
                    </a:solidFill>
                    <a:ea typeface="Verdana" panose="020B0604030504040204" pitchFamily="34" charset="0"/>
                    <a:cs typeface="Verdana" panose="020B0604030504040204" pitchFamily="34" charset="0"/>
                  </a:rPr>
                  <a:t>Final Beneficiaries</a:t>
                </a:r>
              </a:p>
            </p:txBody>
          </p:sp>
        </p:grpSp>
        <p:cxnSp>
          <p:nvCxnSpPr>
            <p:cNvPr id="52" name="Straight Arrow Connector 51"/>
            <p:cNvCxnSpPr>
              <a:endCxn id="51" idx="0"/>
            </p:cNvCxnSpPr>
            <p:nvPr/>
          </p:nvCxnSpPr>
          <p:spPr>
            <a:xfrm>
              <a:off x="3257808" y="4888315"/>
              <a:ext cx="0" cy="437549"/>
            </a:xfrm>
            <a:prstGeom prst="straightConnector1">
              <a:avLst/>
            </a:prstGeom>
            <a:noFill/>
            <a:ln w="53975" cap="flat" cmpd="sng" algn="ctr">
              <a:solidFill>
                <a:schemeClr val="accent3">
                  <a:lumMod val="60000"/>
                  <a:lumOff val="40000"/>
                </a:schemeClr>
              </a:solidFill>
              <a:prstDash val="solid"/>
              <a:tailEnd type="triangle"/>
            </a:ln>
            <a:effectLst/>
          </p:spPr>
        </p:cxnSp>
        <p:cxnSp>
          <p:nvCxnSpPr>
            <p:cNvPr id="53" name="Straight Arrow Connector 52"/>
            <p:cNvCxnSpPr>
              <a:endCxn id="50" idx="0"/>
            </p:cNvCxnSpPr>
            <p:nvPr/>
          </p:nvCxnSpPr>
          <p:spPr>
            <a:xfrm>
              <a:off x="4193809" y="4888315"/>
              <a:ext cx="0" cy="439598"/>
            </a:xfrm>
            <a:prstGeom prst="straightConnector1">
              <a:avLst/>
            </a:prstGeom>
            <a:noFill/>
            <a:ln w="53975" cap="flat" cmpd="sng" algn="ctr">
              <a:solidFill>
                <a:schemeClr val="accent3">
                  <a:lumMod val="60000"/>
                  <a:lumOff val="40000"/>
                </a:schemeClr>
              </a:solidFill>
              <a:prstDash val="solid"/>
              <a:tailEnd type="triangle"/>
            </a:ln>
            <a:effectLst/>
          </p:spPr>
        </p:cxnSp>
        <p:cxnSp>
          <p:nvCxnSpPr>
            <p:cNvPr id="55" name="Straight Arrow Connector 54"/>
            <p:cNvCxnSpPr>
              <a:endCxn id="51" idx="2"/>
            </p:cNvCxnSpPr>
            <p:nvPr/>
          </p:nvCxnSpPr>
          <p:spPr>
            <a:xfrm flipV="1">
              <a:off x="3257808" y="5685864"/>
              <a:ext cx="0" cy="407434"/>
            </a:xfrm>
            <a:prstGeom prst="straightConnector1">
              <a:avLst/>
            </a:prstGeom>
            <a:noFill/>
            <a:ln w="34925" cap="flat" cmpd="sng" algn="ctr">
              <a:solidFill>
                <a:srgbClr val="00B0F0"/>
              </a:solidFill>
              <a:prstDash val="solid"/>
              <a:tailEnd type="triangle"/>
            </a:ln>
            <a:effectLst/>
          </p:spPr>
        </p:cxnSp>
        <p:cxnSp>
          <p:nvCxnSpPr>
            <p:cNvPr id="60" name="Straight Arrow Connector 59"/>
            <p:cNvCxnSpPr>
              <a:endCxn id="50" idx="2"/>
            </p:cNvCxnSpPr>
            <p:nvPr/>
          </p:nvCxnSpPr>
          <p:spPr>
            <a:xfrm flipV="1">
              <a:off x="4193809" y="5687913"/>
              <a:ext cx="0" cy="405383"/>
            </a:xfrm>
            <a:prstGeom prst="straightConnector1">
              <a:avLst/>
            </a:prstGeom>
            <a:noFill/>
            <a:ln w="34925" cap="flat" cmpd="sng" algn="ctr">
              <a:solidFill>
                <a:srgbClr val="00B0F0"/>
              </a:solidFill>
              <a:prstDash val="solid"/>
              <a:tailEnd type="triangle"/>
            </a:ln>
            <a:effectLst/>
          </p:spPr>
        </p:cxnSp>
        <p:cxnSp>
          <p:nvCxnSpPr>
            <p:cNvPr id="72" name="Straight Arrow Connector 71"/>
            <p:cNvCxnSpPr>
              <a:cxnSpLocks/>
              <a:endCxn id="25" idx="2"/>
            </p:cNvCxnSpPr>
            <p:nvPr/>
          </p:nvCxnSpPr>
          <p:spPr>
            <a:xfrm flipH="1" flipV="1">
              <a:off x="7186982" y="5683815"/>
              <a:ext cx="1" cy="157481"/>
            </a:xfrm>
            <a:prstGeom prst="straightConnector1">
              <a:avLst/>
            </a:prstGeom>
            <a:noFill/>
            <a:ln w="34925" cap="flat" cmpd="sng" algn="ctr">
              <a:solidFill>
                <a:srgbClr val="00B0F0"/>
              </a:solidFill>
              <a:prstDash val="solid"/>
              <a:tailEnd type="triangle"/>
            </a:ln>
            <a:effectLst/>
          </p:spPr>
        </p:cxnSp>
        <p:cxnSp>
          <p:nvCxnSpPr>
            <p:cNvPr id="75" name="Straight Arrow Connector 74"/>
            <p:cNvCxnSpPr>
              <a:endCxn id="22" idx="2"/>
            </p:cNvCxnSpPr>
            <p:nvPr/>
          </p:nvCxnSpPr>
          <p:spPr>
            <a:xfrm flipV="1">
              <a:off x="8122984" y="5685864"/>
              <a:ext cx="0" cy="407432"/>
            </a:xfrm>
            <a:prstGeom prst="straightConnector1">
              <a:avLst/>
            </a:prstGeom>
            <a:noFill/>
            <a:ln w="34925" cap="flat" cmpd="sng" algn="ctr">
              <a:solidFill>
                <a:srgbClr val="00B0F0"/>
              </a:solidFill>
              <a:prstDash val="solid"/>
              <a:tailEnd type="triangle"/>
            </a:ln>
            <a:effectLst/>
          </p:spPr>
        </p:cxnSp>
      </p:grpSp>
      <p:sp>
        <p:nvSpPr>
          <p:cNvPr id="59" name="Pillar 3: Promoting a conducive investment climate"/>
          <p:cNvSpPr txBox="1"/>
          <p:nvPr/>
        </p:nvSpPr>
        <p:spPr>
          <a:xfrm>
            <a:off x="877233" y="297726"/>
            <a:ext cx="9523629" cy="461661"/>
          </a:xfrm>
          <a:prstGeom prst="rect">
            <a:avLst/>
          </a:prstGeom>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400" b="1" dirty="0">
                <a:solidFill>
                  <a:srgbClr val="9E1F68"/>
                </a:solidFill>
                <a:latin typeface="Verdana"/>
                <a:cs typeface="Verdana"/>
              </a:rPr>
              <a:t>EFSD Guarantee. Application process and assessment</a:t>
            </a:r>
          </a:p>
        </p:txBody>
      </p:sp>
    </p:spTree>
    <p:extLst>
      <p:ext uri="{BB962C8B-B14F-4D97-AF65-F5344CB8AC3E}">
        <p14:creationId xmlns:p14="http://schemas.microsoft.com/office/powerpoint/2010/main" val="1948329134"/>
      </p:ext>
    </p:extLst>
  </p:cSld>
  <p:clrMapOvr>
    <a:masterClrMapping/>
  </p:clrMapOvr>
  <p:transition spd="med">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88" name="Down Arrow 2"/>
          <p:cNvSpPr>
            <a:spLocks noChangeArrowheads="1"/>
          </p:cNvSpPr>
          <p:nvPr/>
        </p:nvSpPr>
        <p:spPr bwMode="auto">
          <a:xfrm>
            <a:off x="5951539" y="6270526"/>
            <a:ext cx="649287" cy="461962"/>
          </a:xfrm>
          <a:prstGeom prst="downArrow">
            <a:avLst>
              <a:gd name="adj1" fmla="val 50000"/>
              <a:gd name="adj2" fmla="val 5000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marL="3175" eaLnBrk="0" hangingPunct="0">
              <a:spcBef>
                <a:spcPct val="20000"/>
              </a:spcBef>
              <a:buClr>
                <a:schemeClr val="bg1"/>
              </a:buClr>
              <a:buChar char="•"/>
              <a:defRPr sz="2400" i="1">
                <a:solidFill>
                  <a:srgbClr val="0F5494"/>
                </a:solidFill>
                <a:latin typeface="Verdana" pitchFamily="34" charset="0"/>
              </a:defRPr>
            </a:lvl1pPr>
            <a:lvl2pPr marL="742950" indent="-285750" eaLnBrk="0" hangingPunct="0">
              <a:spcBef>
                <a:spcPct val="20000"/>
              </a:spcBef>
              <a:buClr>
                <a:srgbClr val="009FBA"/>
              </a:buClr>
              <a:buChar char="•"/>
              <a:defRPr sz="2000" b="1">
                <a:solidFill>
                  <a:srgbClr val="0F5494"/>
                </a:solidFill>
                <a:latin typeface="Verdana" pitchFamily="34" charset="0"/>
              </a:defRPr>
            </a:lvl2pPr>
            <a:lvl3pPr marL="1143000" indent="-228600" eaLnBrk="0" hangingPunct="0">
              <a:spcBef>
                <a:spcPct val="20000"/>
              </a:spcBef>
              <a:defRPr sz="1400">
                <a:solidFill>
                  <a:srgbClr val="0F5494"/>
                </a:solidFill>
                <a:latin typeface="Verdana"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FontTx/>
              <a:buNone/>
            </a:pPr>
            <a:endParaRPr lang="en-US" altLang="en-US" sz="1200" i="0"/>
          </a:p>
        </p:txBody>
      </p:sp>
      <p:sp>
        <p:nvSpPr>
          <p:cNvPr id="11" name="Slide Number Placeholder 4"/>
          <p:cNvSpPr txBox="1">
            <a:spLocks/>
          </p:cNvSpPr>
          <p:nvPr/>
        </p:nvSpPr>
        <p:spPr>
          <a:xfrm>
            <a:off x="9984432" y="6453336"/>
            <a:ext cx="549424" cy="287610"/>
          </a:xfrm>
          <a:prstGeom prst="rect">
            <a:avLst/>
          </a:prstGeom>
        </p:spPr>
        <p:txBody>
          <a:bodyPr/>
          <a:lstStyle>
            <a:defPPr>
              <a:defRPr lang="en-GB"/>
            </a:defPPr>
            <a:lvl1pPr algn="l" rtl="0" eaLnBrk="0" fontAlgn="base" hangingPunct="0">
              <a:spcBef>
                <a:spcPct val="20000"/>
              </a:spcBef>
              <a:spcAft>
                <a:spcPct val="0"/>
              </a:spcAft>
              <a:buClr>
                <a:schemeClr val="bg1"/>
              </a:buClr>
              <a:buChar char="•"/>
              <a:defRPr sz="2400" i="1" kern="1200">
                <a:solidFill>
                  <a:srgbClr val="0F5494"/>
                </a:solidFill>
                <a:latin typeface="Verdana" pitchFamily="34" charset="0"/>
                <a:ea typeface="+mn-ea"/>
                <a:cs typeface="Arial" pitchFamily="34" charset="0"/>
              </a:defRPr>
            </a:lvl1pPr>
            <a:lvl2pPr marL="742950" indent="-285750" algn="l" rtl="0" eaLnBrk="0" fontAlgn="base" hangingPunct="0">
              <a:spcBef>
                <a:spcPct val="20000"/>
              </a:spcBef>
              <a:spcAft>
                <a:spcPct val="0"/>
              </a:spcAft>
              <a:buClr>
                <a:srgbClr val="009FBA"/>
              </a:buClr>
              <a:buChar char="•"/>
              <a:defRPr sz="2000" b="1" kern="1200">
                <a:solidFill>
                  <a:srgbClr val="0F5494"/>
                </a:solidFill>
                <a:latin typeface="Verdana" pitchFamily="34" charset="0"/>
                <a:ea typeface="+mn-ea"/>
                <a:cs typeface="Arial" pitchFamily="34" charset="0"/>
              </a:defRPr>
            </a:lvl2pPr>
            <a:lvl3pPr marL="1143000" indent="-228600" algn="l" rtl="0" eaLnBrk="0" fontAlgn="base" hangingPunct="0">
              <a:spcBef>
                <a:spcPct val="20000"/>
              </a:spcBef>
              <a:spcAft>
                <a:spcPct val="0"/>
              </a:spcAft>
              <a:defRPr sz="1400" kern="1200">
                <a:solidFill>
                  <a:srgbClr val="0F5494"/>
                </a:solidFill>
                <a:latin typeface="Verdana" pitchFamily="34" charset="0"/>
                <a:ea typeface="+mn-ea"/>
                <a:cs typeface="Arial" pitchFamily="34" charset="0"/>
              </a:defRPr>
            </a:lvl3pPr>
            <a:lvl4pPr marL="1600200" indent="-228600" algn="l" rtl="0" eaLnBrk="0" fontAlgn="base" hangingPunct="0">
              <a:spcBef>
                <a:spcPct val="20000"/>
              </a:spcBef>
              <a:spcAft>
                <a:spcPct val="0"/>
              </a:spcAft>
              <a:buChar char="–"/>
              <a:defRPr sz="2000" kern="1200">
                <a:solidFill>
                  <a:schemeClr val="tx1"/>
                </a:solidFill>
                <a:latin typeface="Arial" pitchFamily="34" charset="0"/>
                <a:ea typeface="+mn-ea"/>
                <a:cs typeface="Arial" pitchFamily="34" charset="0"/>
              </a:defRPr>
            </a:lvl4pPr>
            <a:lvl5pPr marL="2057400" indent="-228600" algn="l" rtl="0" eaLnBrk="0" fontAlgn="base" hangingPunct="0">
              <a:spcBef>
                <a:spcPct val="20000"/>
              </a:spcBef>
              <a:spcAft>
                <a:spcPct val="0"/>
              </a:spcAft>
              <a:buChar char="»"/>
              <a:defRPr sz="2000" kern="1200">
                <a:solidFill>
                  <a:schemeClr val="tx1"/>
                </a:solidFill>
                <a:latin typeface="Arial" pitchFamily="34" charset="0"/>
                <a:ea typeface="+mn-ea"/>
                <a:cs typeface="Arial" pitchFamily="34" charset="0"/>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9pPr>
          </a:lstStyle>
          <a:p>
            <a:pPr algn="r" eaLnBrk="1" hangingPunct="1">
              <a:spcBef>
                <a:spcPct val="0"/>
              </a:spcBef>
              <a:buClrTx/>
              <a:buFontTx/>
              <a:buNone/>
              <a:defRPr/>
            </a:pPr>
            <a:fld id="{8AAE40BF-8003-41C8-B254-2348C9EF0CB5}" type="slidenum">
              <a:rPr lang="en-GB" altLang="en-US" sz="1400" i="0">
                <a:solidFill>
                  <a:schemeClr val="tx1"/>
                </a:solidFill>
                <a:latin typeface="Arial" pitchFamily="34" charset="0"/>
              </a:rPr>
              <a:pPr algn="r" eaLnBrk="1" hangingPunct="1">
                <a:spcBef>
                  <a:spcPct val="0"/>
                </a:spcBef>
                <a:buClrTx/>
                <a:buFontTx/>
                <a:buNone/>
                <a:defRPr/>
              </a:pPr>
              <a:t>24</a:t>
            </a:fld>
            <a:endParaRPr lang="en-GB" altLang="en-US" sz="1400" i="0" dirty="0">
              <a:solidFill>
                <a:schemeClr val="tx1"/>
              </a:solidFill>
              <a:latin typeface="Arial" pitchFamily="34" charset="0"/>
            </a:endParaRPr>
          </a:p>
        </p:txBody>
      </p:sp>
      <p:sp>
        <p:nvSpPr>
          <p:cNvPr id="12" name="Title 1"/>
          <p:cNvSpPr txBox="1">
            <a:spLocks/>
          </p:cNvSpPr>
          <p:nvPr/>
        </p:nvSpPr>
        <p:spPr bwMode="auto">
          <a:xfrm>
            <a:off x="878921" y="608415"/>
            <a:ext cx="7560840" cy="576262"/>
          </a:xfrm>
          <a:prstGeom prst="rect">
            <a:avLst/>
          </a:prstGeom>
          <a:noFill/>
          <a:ln>
            <a:noFill/>
          </a:ln>
          <a:extLst/>
        </p:spPr>
        <p:txBody>
          <a:bodyPr vert="horz" wrap="square" lIns="91440" tIns="45720" rIns="91440" bIns="45720" numCol="1" anchor="ctr" anchorCtr="0" compatLnSpc="1">
            <a:prstTxWarp prst="textNoShape">
              <a:avLst/>
            </a:prstTxWarp>
          </a:bodyPr>
          <a:lstStyle>
            <a:lvl1pPr marL="358775" indent="-358775" algn="l" rtl="0" eaLnBrk="0" fontAlgn="base" hangingPunct="0">
              <a:spcBef>
                <a:spcPct val="0"/>
              </a:spcBef>
              <a:spcAft>
                <a:spcPct val="0"/>
              </a:spcAft>
              <a:defRPr sz="3000" b="1">
                <a:solidFill>
                  <a:srgbClr val="0F5494"/>
                </a:solidFill>
                <a:latin typeface="+mj-lt"/>
                <a:ea typeface="+mj-ea"/>
                <a:cs typeface="+mj-cs"/>
              </a:defRPr>
            </a:lvl1pPr>
            <a:lvl2pPr marL="358775" indent="-358775" algn="l" rtl="0" eaLnBrk="0" fontAlgn="base" hangingPunct="0">
              <a:spcBef>
                <a:spcPct val="0"/>
              </a:spcBef>
              <a:spcAft>
                <a:spcPct val="0"/>
              </a:spcAft>
              <a:defRPr sz="3000" b="1">
                <a:solidFill>
                  <a:srgbClr val="0F5494"/>
                </a:solidFill>
                <a:latin typeface="Verdana" pitchFamily="34" charset="0"/>
              </a:defRPr>
            </a:lvl2pPr>
            <a:lvl3pPr marL="358775" indent="-358775" algn="l" rtl="0" eaLnBrk="0" fontAlgn="base" hangingPunct="0">
              <a:spcBef>
                <a:spcPct val="0"/>
              </a:spcBef>
              <a:spcAft>
                <a:spcPct val="0"/>
              </a:spcAft>
              <a:defRPr sz="3000" b="1">
                <a:solidFill>
                  <a:srgbClr val="0F5494"/>
                </a:solidFill>
                <a:latin typeface="Verdana" pitchFamily="34" charset="0"/>
              </a:defRPr>
            </a:lvl3pPr>
            <a:lvl4pPr marL="358775" indent="-358775" algn="l" rtl="0" eaLnBrk="0" fontAlgn="base" hangingPunct="0">
              <a:spcBef>
                <a:spcPct val="0"/>
              </a:spcBef>
              <a:spcAft>
                <a:spcPct val="0"/>
              </a:spcAft>
              <a:defRPr sz="3000" b="1">
                <a:solidFill>
                  <a:srgbClr val="0F5494"/>
                </a:solidFill>
                <a:latin typeface="Verdana" pitchFamily="34" charset="0"/>
              </a:defRPr>
            </a:lvl4pPr>
            <a:lvl5pPr marL="358775" indent="-358775" algn="l" rtl="0" eaLnBrk="0" fontAlgn="base" hangingPunct="0">
              <a:spcBef>
                <a:spcPct val="0"/>
              </a:spcBef>
              <a:spcAft>
                <a:spcPct val="0"/>
              </a:spcAft>
              <a:defRPr sz="3000" b="1">
                <a:solidFill>
                  <a:srgbClr val="0F5494"/>
                </a:solidFill>
                <a:latin typeface="Verdana" pitchFamily="34" charset="0"/>
              </a:defRPr>
            </a:lvl5pPr>
            <a:lvl6pPr marL="815975" algn="l" rtl="0" fontAlgn="base">
              <a:spcBef>
                <a:spcPct val="0"/>
              </a:spcBef>
              <a:spcAft>
                <a:spcPct val="0"/>
              </a:spcAft>
              <a:defRPr sz="3000" b="1">
                <a:solidFill>
                  <a:srgbClr val="0F5494"/>
                </a:solidFill>
                <a:latin typeface="Verdana" pitchFamily="34" charset="0"/>
              </a:defRPr>
            </a:lvl6pPr>
            <a:lvl7pPr marL="1273175" algn="l" rtl="0" fontAlgn="base">
              <a:spcBef>
                <a:spcPct val="0"/>
              </a:spcBef>
              <a:spcAft>
                <a:spcPct val="0"/>
              </a:spcAft>
              <a:defRPr sz="3000" b="1">
                <a:solidFill>
                  <a:srgbClr val="0F5494"/>
                </a:solidFill>
                <a:latin typeface="Verdana" pitchFamily="34" charset="0"/>
              </a:defRPr>
            </a:lvl7pPr>
            <a:lvl8pPr marL="1730375" algn="l" rtl="0" fontAlgn="base">
              <a:spcBef>
                <a:spcPct val="0"/>
              </a:spcBef>
              <a:spcAft>
                <a:spcPct val="0"/>
              </a:spcAft>
              <a:defRPr sz="3000" b="1">
                <a:solidFill>
                  <a:srgbClr val="0F5494"/>
                </a:solidFill>
                <a:latin typeface="Verdana" pitchFamily="34" charset="0"/>
              </a:defRPr>
            </a:lvl8pPr>
            <a:lvl9pPr marL="2187575" algn="l" rtl="0" fontAlgn="base">
              <a:spcBef>
                <a:spcPct val="0"/>
              </a:spcBef>
              <a:spcAft>
                <a:spcPct val="0"/>
              </a:spcAft>
              <a:defRPr sz="3000" b="1">
                <a:solidFill>
                  <a:srgbClr val="0F5494"/>
                </a:solidFill>
                <a:latin typeface="Verdana" pitchFamily="34" charset="0"/>
              </a:defRPr>
            </a:lvl9pPr>
          </a:lstStyle>
          <a:p>
            <a:pPr indent="0" eaLnBrk="1" hangingPunct="1"/>
            <a:endParaRPr lang="en-GB" altLang="en-US" sz="3200" b="0" kern="0" dirty="0"/>
          </a:p>
        </p:txBody>
      </p:sp>
      <p:sp>
        <p:nvSpPr>
          <p:cNvPr id="13" name="Pillar 3: Promoting a conducive investment climate"/>
          <p:cNvSpPr txBox="1"/>
          <p:nvPr/>
        </p:nvSpPr>
        <p:spPr>
          <a:xfrm>
            <a:off x="877233" y="297726"/>
            <a:ext cx="9539943" cy="461661"/>
          </a:xfrm>
          <a:prstGeom prst="rect">
            <a:avLst/>
          </a:prstGeom>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400" b="1" dirty="0">
                <a:solidFill>
                  <a:srgbClr val="9E1F68"/>
                </a:solidFill>
                <a:latin typeface="Verdana"/>
                <a:cs typeface="Verdana"/>
              </a:rPr>
              <a:t>EFSD Guarantee – Role of Delegation </a:t>
            </a:r>
          </a:p>
        </p:txBody>
      </p:sp>
      <p:sp>
        <p:nvSpPr>
          <p:cNvPr id="4" name="Content Placeholder 3"/>
          <p:cNvSpPr>
            <a:spLocks noGrp="1"/>
          </p:cNvSpPr>
          <p:nvPr>
            <p:ph idx="1"/>
          </p:nvPr>
        </p:nvSpPr>
        <p:spPr>
          <a:xfrm>
            <a:off x="317369" y="1065214"/>
            <a:ext cx="11557262" cy="5375596"/>
          </a:xfrm>
        </p:spPr>
        <p:txBody>
          <a:bodyPr>
            <a:normAutofit fontScale="85000" lnSpcReduction="10000"/>
          </a:bodyPr>
          <a:lstStyle/>
          <a:p>
            <a:pPr marL="457200" indent="-457200">
              <a:lnSpc>
                <a:spcPct val="170000"/>
              </a:lnSpc>
              <a:spcBef>
                <a:spcPts val="0"/>
              </a:spcBef>
              <a:buFont typeface="Arial" panose="020B0604020202020204" pitchFamily="34" charset="0"/>
              <a:buChar char="•"/>
            </a:pPr>
            <a:r>
              <a:rPr lang="en-GB" sz="2800" dirty="0">
                <a:solidFill>
                  <a:srgbClr val="0F5494"/>
                </a:solidFill>
                <a:latin typeface="Verdana" pitchFamily="34" charset="0"/>
                <a:cs typeface="Arial" pitchFamily="34" charset="0"/>
              </a:rPr>
              <a:t>Delegation our "boots on ground". Similar to </a:t>
            </a:r>
            <a:r>
              <a:rPr lang="en-GB" sz="2800" b="1" dirty="0">
                <a:solidFill>
                  <a:srgbClr val="0F5494"/>
                </a:solidFill>
                <a:latin typeface="Verdana" pitchFamily="34" charset="0"/>
                <a:cs typeface="Arial" pitchFamily="34" charset="0"/>
              </a:rPr>
              <a:t>blending</a:t>
            </a:r>
            <a:r>
              <a:rPr lang="en-GB" sz="2800" dirty="0">
                <a:solidFill>
                  <a:srgbClr val="0F5494"/>
                </a:solidFill>
                <a:latin typeface="Verdana" pitchFamily="34" charset="0"/>
                <a:cs typeface="Arial" pitchFamily="34" charset="0"/>
              </a:rPr>
              <a:t> </a:t>
            </a:r>
          </a:p>
          <a:p>
            <a:pPr marL="457200" indent="-457200">
              <a:lnSpc>
                <a:spcPct val="170000"/>
              </a:lnSpc>
              <a:spcBef>
                <a:spcPts val="0"/>
              </a:spcBef>
              <a:buFont typeface="Arial" panose="020B0604020202020204" pitchFamily="34" charset="0"/>
              <a:buChar char="•"/>
            </a:pPr>
            <a:r>
              <a:rPr lang="en-GB" sz="2800" dirty="0">
                <a:solidFill>
                  <a:srgbClr val="0F5494"/>
                </a:solidFill>
                <a:latin typeface="Verdana" pitchFamily="34" charset="0"/>
                <a:cs typeface="Arial" pitchFamily="34" charset="0"/>
              </a:rPr>
              <a:t>We will ask </a:t>
            </a:r>
            <a:r>
              <a:rPr lang="en-GB" sz="2800" b="1" dirty="0">
                <a:solidFill>
                  <a:srgbClr val="0F5494"/>
                </a:solidFill>
                <a:latin typeface="Verdana" pitchFamily="34" charset="0"/>
                <a:cs typeface="Arial" pitchFamily="34" charset="0"/>
              </a:rPr>
              <a:t>IFIs to inform </a:t>
            </a:r>
            <a:r>
              <a:rPr lang="en-GB" sz="2800" dirty="0">
                <a:solidFill>
                  <a:srgbClr val="0F5494"/>
                </a:solidFill>
                <a:latin typeface="Verdana" pitchFamily="34" charset="0"/>
                <a:cs typeface="Arial" pitchFamily="34" charset="0"/>
              </a:rPr>
              <a:t>and coordinate with EUD on project identification and implementation. </a:t>
            </a:r>
          </a:p>
          <a:p>
            <a:pPr marL="457200" indent="-457200">
              <a:lnSpc>
                <a:spcPct val="170000"/>
              </a:lnSpc>
              <a:spcBef>
                <a:spcPts val="0"/>
              </a:spcBef>
              <a:buFont typeface="Arial" panose="020B0604020202020204" pitchFamily="34" charset="0"/>
              <a:buChar char="•"/>
            </a:pPr>
            <a:r>
              <a:rPr lang="en-GB" sz="2800" dirty="0">
                <a:solidFill>
                  <a:srgbClr val="0F5494"/>
                </a:solidFill>
                <a:latin typeface="Verdana" pitchFamily="34" charset="0"/>
                <a:cs typeface="Arial" pitchFamily="34" charset="0"/>
              </a:rPr>
              <a:t>Gather </a:t>
            </a:r>
            <a:r>
              <a:rPr lang="en-GB" sz="2800" b="1" dirty="0">
                <a:solidFill>
                  <a:srgbClr val="0F5494"/>
                </a:solidFill>
                <a:latin typeface="Verdana" pitchFamily="34" charset="0"/>
                <a:cs typeface="Arial" pitchFamily="34" charset="0"/>
              </a:rPr>
              <a:t>market intelligence </a:t>
            </a:r>
            <a:r>
              <a:rPr lang="en-GB" sz="2800" dirty="0">
                <a:solidFill>
                  <a:srgbClr val="0F5494"/>
                </a:solidFill>
                <a:latin typeface="Verdana" pitchFamily="34" charset="0"/>
                <a:cs typeface="Arial" pitchFamily="34" charset="0"/>
              </a:rPr>
              <a:t>on investment opportunities</a:t>
            </a:r>
          </a:p>
          <a:p>
            <a:pPr marL="457200" indent="-457200">
              <a:lnSpc>
                <a:spcPct val="170000"/>
              </a:lnSpc>
              <a:spcBef>
                <a:spcPts val="0"/>
              </a:spcBef>
              <a:buFont typeface="Arial" panose="020B0604020202020204" pitchFamily="34" charset="0"/>
              <a:buChar char="•"/>
            </a:pPr>
            <a:r>
              <a:rPr lang="en-GB" sz="2800" b="1" dirty="0">
                <a:solidFill>
                  <a:srgbClr val="0F5494"/>
                </a:solidFill>
                <a:latin typeface="Verdana" pitchFamily="34" charset="0"/>
                <a:cs typeface="Arial" pitchFamily="34" charset="0"/>
              </a:rPr>
              <a:t>Watchdog</a:t>
            </a:r>
            <a:r>
              <a:rPr lang="en-GB" sz="2800" dirty="0">
                <a:solidFill>
                  <a:srgbClr val="0F5494"/>
                </a:solidFill>
                <a:latin typeface="Verdana" pitchFamily="34" charset="0"/>
                <a:cs typeface="Arial" pitchFamily="34" charset="0"/>
              </a:rPr>
              <a:t>: EU Policies, SDG compliance, Standards, Safeguards (decent jobs, environmental, women and youth)</a:t>
            </a:r>
          </a:p>
          <a:p>
            <a:pPr marL="457200" indent="-457200">
              <a:lnSpc>
                <a:spcPct val="170000"/>
              </a:lnSpc>
              <a:spcBef>
                <a:spcPts val="0"/>
              </a:spcBef>
              <a:buFont typeface="Arial" panose="020B0604020202020204" pitchFamily="34" charset="0"/>
              <a:buChar char="•"/>
            </a:pPr>
            <a:r>
              <a:rPr lang="en-GB" sz="2800" dirty="0">
                <a:solidFill>
                  <a:srgbClr val="0F5494"/>
                </a:solidFill>
                <a:latin typeface="Verdana" pitchFamily="34" charset="0"/>
                <a:cs typeface="Arial" pitchFamily="34" charset="0"/>
              </a:rPr>
              <a:t>Receiving companies, turning their ideas into bankable projects and </a:t>
            </a:r>
            <a:r>
              <a:rPr lang="en-GB" sz="2800" b="1" dirty="0">
                <a:solidFill>
                  <a:srgbClr val="0F5494"/>
                </a:solidFill>
                <a:latin typeface="Verdana" pitchFamily="34" charset="0"/>
                <a:cs typeface="Arial" pitchFamily="34" charset="0"/>
              </a:rPr>
              <a:t>linking</a:t>
            </a:r>
            <a:r>
              <a:rPr lang="en-GB" sz="2800" dirty="0">
                <a:solidFill>
                  <a:srgbClr val="0F5494"/>
                </a:solidFill>
                <a:latin typeface="Verdana" pitchFamily="34" charset="0"/>
                <a:cs typeface="Arial" pitchFamily="34" charset="0"/>
              </a:rPr>
              <a:t> them up with IFIs implanting PIPs under investment window of EFSD guarantee.</a:t>
            </a:r>
          </a:p>
          <a:p>
            <a:pPr marL="457200" indent="-457200">
              <a:buFont typeface="Arial" panose="020B0604020202020204" pitchFamily="34" charset="0"/>
              <a:buChar char="•"/>
            </a:pPr>
            <a:endParaRPr lang="en-GB" sz="2800" dirty="0">
              <a:solidFill>
                <a:schemeClr val="tx1">
                  <a:lumMod val="50000"/>
                  <a:lumOff val="50000"/>
                </a:schemeClr>
              </a:solidFill>
            </a:endParaRPr>
          </a:p>
          <a:p>
            <a:endParaRPr lang="en-GB" sz="2800" dirty="0">
              <a:solidFill>
                <a:schemeClr val="tx1">
                  <a:lumMod val="50000"/>
                  <a:lumOff val="50000"/>
                </a:schemeClr>
              </a:solidFill>
            </a:endParaRPr>
          </a:p>
          <a:p>
            <a:pPr marL="457200" indent="-457200">
              <a:buFont typeface="Arial" panose="020B0604020202020204" pitchFamily="34" charset="0"/>
              <a:buChar char="•"/>
            </a:pPr>
            <a:endParaRPr lang="en-GB" sz="2800" dirty="0">
              <a:solidFill>
                <a:schemeClr val="tx1">
                  <a:lumMod val="50000"/>
                  <a:lumOff val="50000"/>
                </a:schemeClr>
              </a:solidFill>
            </a:endParaRPr>
          </a:p>
          <a:p>
            <a:pPr marL="457200" indent="-457200">
              <a:buFont typeface="Arial" panose="020B0604020202020204" pitchFamily="34" charset="0"/>
              <a:buChar char="•"/>
            </a:pPr>
            <a:endParaRPr lang="en-GB" dirty="0"/>
          </a:p>
        </p:txBody>
      </p:sp>
    </p:spTree>
    <p:extLst>
      <p:ext uri="{BB962C8B-B14F-4D97-AF65-F5344CB8AC3E}">
        <p14:creationId xmlns:p14="http://schemas.microsoft.com/office/powerpoint/2010/main" val="1478751286"/>
      </p:ext>
    </p:extLst>
  </p:cSld>
  <p:clrMapOvr>
    <a:masterClrMapping/>
  </p:clrMapOvr>
  <p:transition spd="slow"/>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ET1.cec.eu.int\homes\102\garlaef\Desktop\we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01334" y="1649692"/>
            <a:ext cx="9069007" cy="5096210"/>
          </a:xfrm>
          <a:prstGeom prst="rect">
            <a:avLst/>
          </a:prstGeom>
          <a:noFill/>
          <a:extLst>
            <a:ext uri="{909E8E84-426E-40DD-AFC4-6F175D3DCCD1}">
              <a14:hiddenFill xmlns:a14="http://schemas.microsoft.com/office/drawing/2010/main">
                <a:solidFill>
                  <a:srgbClr val="FFFFFF"/>
                </a:solidFill>
              </a14:hiddenFill>
            </a:ext>
          </a:extLst>
        </p:spPr>
      </p:pic>
      <p:sp>
        <p:nvSpPr>
          <p:cNvPr id="3" name="Rounded Rectangle 2"/>
          <p:cNvSpPr/>
          <p:nvPr/>
        </p:nvSpPr>
        <p:spPr bwMode="auto">
          <a:xfrm>
            <a:off x="4750980" y="3616503"/>
            <a:ext cx="2704323" cy="417817"/>
          </a:xfrm>
          <a:prstGeom prst="roundRect">
            <a:avLst/>
          </a:prstGeom>
          <a:noFill/>
          <a:ln w="38100" cap="flat" cmpd="sng" algn="ctr">
            <a:solidFill>
              <a:srgbClr val="0066CC"/>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3175" fontAlgn="base">
              <a:spcBef>
                <a:spcPct val="0"/>
              </a:spcBef>
              <a:spcAft>
                <a:spcPct val="0"/>
              </a:spcAft>
            </a:pPr>
            <a:endParaRPr lang="en-GB" sz="1200">
              <a:solidFill>
                <a:srgbClr val="0F5494"/>
              </a:solidFill>
              <a:latin typeface="Verdana" pitchFamily="34" charset="0"/>
            </a:endParaRPr>
          </a:p>
        </p:txBody>
      </p:sp>
      <p:sp>
        <p:nvSpPr>
          <p:cNvPr id="5" name="Pillar 3: Promoting a conducive investment climate">
            <a:extLst>
              <a:ext uri="{FF2B5EF4-FFF2-40B4-BE49-F238E27FC236}">
                <a16:creationId xmlns:a16="http://schemas.microsoft.com/office/drawing/2014/main" xmlns="" id="{8A307038-09A3-4693-B257-437FFB75EEB9}"/>
              </a:ext>
            </a:extLst>
          </p:cNvPr>
          <p:cNvSpPr txBox="1"/>
          <p:nvPr/>
        </p:nvSpPr>
        <p:spPr>
          <a:xfrm>
            <a:off x="877233" y="297726"/>
            <a:ext cx="6655681" cy="461661"/>
          </a:xfrm>
          <a:prstGeom prst="rect">
            <a:avLst/>
          </a:prstGeom>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400" b="1" dirty="0">
                <a:solidFill>
                  <a:srgbClr val="9E1F68"/>
                </a:solidFill>
                <a:latin typeface="Verdana"/>
                <a:cs typeface="Verdana"/>
              </a:rPr>
              <a:t>EIP Pillar 2. Technical Assistance</a:t>
            </a:r>
          </a:p>
        </p:txBody>
      </p:sp>
    </p:spTree>
    <p:extLst>
      <p:ext uri="{BB962C8B-B14F-4D97-AF65-F5344CB8AC3E}">
        <p14:creationId xmlns:p14="http://schemas.microsoft.com/office/powerpoint/2010/main" val="132621050"/>
      </p:ext>
    </p:extLst>
  </p:cSld>
  <p:clrMapOvr>
    <a:masterClrMapping/>
  </p:clrMapOvr>
  <p:transition spd="med"/>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laceholder 4"/>
          <p:cNvSpPr txBox="1">
            <a:spLocks/>
          </p:cNvSpPr>
          <p:nvPr/>
        </p:nvSpPr>
        <p:spPr>
          <a:xfrm>
            <a:off x="10067910" y="5890003"/>
            <a:ext cx="477416" cy="287610"/>
          </a:xfrm>
          <a:prstGeom prst="rect">
            <a:avLst/>
          </a:prstGeom>
        </p:spPr>
        <p:txBody>
          <a:bodyPr/>
          <a:lstStyle>
            <a:defPPr>
              <a:defRPr lang="en-GB"/>
            </a:defPPr>
            <a:lvl1pPr algn="l" rtl="0" eaLnBrk="0" fontAlgn="base" hangingPunct="0">
              <a:spcBef>
                <a:spcPct val="20000"/>
              </a:spcBef>
              <a:spcAft>
                <a:spcPct val="0"/>
              </a:spcAft>
              <a:buClr>
                <a:schemeClr val="bg1"/>
              </a:buClr>
              <a:buChar char="•"/>
              <a:defRPr sz="2400" i="1" kern="1200">
                <a:solidFill>
                  <a:srgbClr val="0F5494"/>
                </a:solidFill>
                <a:latin typeface="Verdana" pitchFamily="34" charset="0"/>
                <a:ea typeface="+mn-ea"/>
                <a:cs typeface="Arial" pitchFamily="34" charset="0"/>
              </a:defRPr>
            </a:lvl1pPr>
            <a:lvl2pPr marL="742950" indent="-285750" algn="l" rtl="0" eaLnBrk="0" fontAlgn="base" hangingPunct="0">
              <a:spcBef>
                <a:spcPct val="20000"/>
              </a:spcBef>
              <a:spcAft>
                <a:spcPct val="0"/>
              </a:spcAft>
              <a:buClr>
                <a:srgbClr val="009FBA"/>
              </a:buClr>
              <a:buChar char="•"/>
              <a:defRPr sz="2000" b="1" kern="1200">
                <a:solidFill>
                  <a:srgbClr val="0F5494"/>
                </a:solidFill>
                <a:latin typeface="Verdana" pitchFamily="34" charset="0"/>
                <a:ea typeface="+mn-ea"/>
                <a:cs typeface="Arial" pitchFamily="34" charset="0"/>
              </a:defRPr>
            </a:lvl2pPr>
            <a:lvl3pPr marL="1143000" indent="-228600" algn="l" rtl="0" eaLnBrk="0" fontAlgn="base" hangingPunct="0">
              <a:spcBef>
                <a:spcPct val="20000"/>
              </a:spcBef>
              <a:spcAft>
                <a:spcPct val="0"/>
              </a:spcAft>
              <a:defRPr sz="1400" kern="1200">
                <a:solidFill>
                  <a:srgbClr val="0F5494"/>
                </a:solidFill>
                <a:latin typeface="Verdana" pitchFamily="34" charset="0"/>
                <a:ea typeface="+mn-ea"/>
                <a:cs typeface="Arial" pitchFamily="34" charset="0"/>
              </a:defRPr>
            </a:lvl3pPr>
            <a:lvl4pPr marL="1600200" indent="-228600" algn="l" rtl="0" eaLnBrk="0" fontAlgn="base" hangingPunct="0">
              <a:spcBef>
                <a:spcPct val="20000"/>
              </a:spcBef>
              <a:spcAft>
                <a:spcPct val="0"/>
              </a:spcAft>
              <a:buChar char="–"/>
              <a:defRPr sz="2000" kern="1200">
                <a:solidFill>
                  <a:schemeClr val="tx1"/>
                </a:solidFill>
                <a:latin typeface="Arial" pitchFamily="34" charset="0"/>
                <a:ea typeface="+mn-ea"/>
                <a:cs typeface="Arial" pitchFamily="34" charset="0"/>
              </a:defRPr>
            </a:lvl4pPr>
            <a:lvl5pPr marL="2057400" indent="-228600" algn="l" rtl="0" eaLnBrk="0" fontAlgn="base" hangingPunct="0">
              <a:spcBef>
                <a:spcPct val="20000"/>
              </a:spcBef>
              <a:spcAft>
                <a:spcPct val="0"/>
              </a:spcAft>
              <a:buChar char="»"/>
              <a:defRPr sz="2000" kern="1200">
                <a:solidFill>
                  <a:schemeClr val="tx1"/>
                </a:solidFill>
                <a:latin typeface="Arial" pitchFamily="34" charset="0"/>
                <a:ea typeface="+mn-ea"/>
                <a:cs typeface="Arial" pitchFamily="34" charset="0"/>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9pPr>
          </a:lstStyle>
          <a:p>
            <a:pPr algn="r" eaLnBrk="1" hangingPunct="1">
              <a:spcBef>
                <a:spcPct val="0"/>
              </a:spcBef>
              <a:buClrTx/>
              <a:buFontTx/>
              <a:buNone/>
              <a:defRPr/>
            </a:pPr>
            <a:fld id="{8AAE40BF-8003-41C8-B254-2348C9EF0CB5}" type="slidenum">
              <a:rPr lang="en-GB" altLang="en-US" sz="1400" i="0">
                <a:solidFill>
                  <a:schemeClr val="tx1"/>
                </a:solidFill>
                <a:latin typeface="Arial" pitchFamily="34" charset="0"/>
              </a:rPr>
              <a:pPr algn="r" eaLnBrk="1" hangingPunct="1">
                <a:spcBef>
                  <a:spcPct val="0"/>
                </a:spcBef>
                <a:buClrTx/>
                <a:buFontTx/>
                <a:buNone/>
                <a:defRPr/>
              </a:pPr>
              <a:t>26</a:t>
            </a:fld>
            <a:endParaRPr lang="en-GB" altLang="en-US" sz="1400" i="0" dirty="0">
              <a:solidFill>
                <a:schemeClr val="tx1"/>
              </a:solidFill>
              <a:latin typeface="Arial" pitchFamily="34" charset="0"/>
            </a:endParaRPr>
          </a:p>
        </p:txBody>
      </p:sp>
      <p:pic>
        <p:nvPicPr>
          <p:cNvPr id="16" name="Picture 3" descr="\\NET1.cec.eu.int\homes\102\garlaef\Desktop\Hashtag.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01245" y="5924557"/>
            <a:ext cx="1828751" cy="370110"/>
          </a:xfrm>
          <a:prstGeom prst="rect">
            <a:avLst/>
          </a:prstGeom>
          <a:noFill/>
          <a:extLst>
            <a:ext uri="{909E8E84-426E-40DD-AFC4-6F175D3DCCD1}">
              <a14:hiddenFill xmlns:a14="http://schemas.microsoft.com/office/drawing/2010/main">
                <a:solidFill>
                  <a:srgbClr val="FFFFFF"/>
                </a:solidFill>
              </a14:hiddenFill>
            </a:ext>
          </a:extLst>
        </p:spPr>
      </p:pic>
      <p:sp>
        <p:nvSpPr>
          <p:cNvPr id="20" name="Support Pillar 1"/>
          <p:cNvSpPr txBox="1"/>
          <p:nvPr/>
        </p:nvSpPr>
        <p:spPr>
          <a:xfrm>
            <a:off x="1658899" y="6187636"/>
            <a:ext cx="2755563" cy="533479"/>
          </a:xfrm>
          <a:prstGeom prst="rect">
            <a:avLst/>
          </a:prstGeom>
          <a:ln w="12700">
            <a:miter lim="400000"/>
          </a:ln>
          <a:extLst>
            <a:ext uri="{C572A759-6A51-4108-AA02-DFA0A04FC94B}">
              <ma14:wrappingTextBoxFlag xmlns:lc="http://schemas.openxmlformats.org/drawingml/2006/lockedCanvas" xmlns:ma14="http://schemas.microsoft.com/office/mac/drawingml/2011/main" xmlns="" val="1"/>
            </a:ext>
          </a:extLst>
        </p:spPr>
        <p:txBody>
          <a:bodyPr wrap="none" lIns="50800" tIns="50800" rIns="50800" bIns="5080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2286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4572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6858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9144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11430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13716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16002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18288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r>
              <a:rPr sz="2800" dirty="0">
                <a:solidFill>
                  <a:srgbClr val="002060"/>
                </a:solidFill>
              </a:rPr>
              <a:t>Support Pillar 1</a:t>
            </a:r>
          </a:p>
        </p:txBody>
      </p:sp>
      <p:sp>
        <p:nvSpPr>
          <p:cNvPr id="27" name="Support Pillar 3"/>
          <p:cNvSpPr txBox="1"/>
          <p:nvPr/>
        </p:nvSpPr>
        <p:spPr>
          <a:xfrm>
            <a:off x="6564893" y="740755"/>
            <a:ext cx="2755563" cy="533479"/>
          </a:xfrm>
          <a:prstGeom prst="rect">
            <a:avLst/>
          </a:prstGeom>
          <a:ln w="12700">
            <a:miter lim="400000"/>
          </a:ln>
          <a:extLst>
            <a:ext uri="{C572A759-6A51-4108-AA02-DFA0A04FC94B}">
              <ma14:wrappingTextBoxFlag xmlns:lc="http://schemas.openxmlformats.org/drawingml/2006/lockedCanvas" xmlns:ma14="http://schemas.microsoft.com/office/mac/drawingml/2011/main" xmlns="" val="1"/>
            </a:ext>
          </a:extLst>
        </p:spPr>
        <p:txBody>
          <a:bodyPr wrap="none" lIns="50800" tIns="50800" rIns="50800" bIns="5080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2286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4572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6858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9144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11430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13716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16002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18288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r>
              <a:rPr sz="2800" dirty="0">
                <a:solidFill>
                  <a:srgbClr val="002060"/>
                </a:solidFill>
              </a:rPr>
              <a:t>Support Pillar 3</a:t>
            </a:r>
          </a:p>
        </p:txBody>
      </p:sp>
      <p:sp>
        <p:nvSpPr>
          <p:cNvPr id="28" name="Linea"/>
          <p:cNvSpPr/>
          <p:nvPr/>
        </p:nvSpPr>
        <p:spPr>
          <a:xfrm>
            <a:off x="1796551" y="6721115"/>
            <a:ext cx="2457320" cy="0"/>
          </a:xfrm>
          <a:prstGeom prst="line">
            <a:avLst/>
          </a:prstGeom>
          <a:ln w="25400">
            <a:solidFill>
              <a:srgbClr val="002060"/>
            </a:solidFill>
            <a:miter lim="400000"/>
          </a:ln>
        </p:spPr>
        <p:txBody>
          <a:bodyPr lIns="50800" tIns="50800" rIns="50800" bIns="50800"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2286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4572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6858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9144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11430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13716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16002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18288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pPr>
              <a:defRPr sz="2200" b="0">
                <a:solidFill>
                  <a:srgbClr val="FFFFFF"/>
                </a:solidFill>
                <a:latin typeface="+mn-lt"/>
                <a:ea typeface="+mn-ea"/>
                <a:cs typeface="+mn-cs"/>
                <a:sym typeface="Helvetica Neue Medium"/>
              </a:defRPr>
            </a:pPr>
            <a:endParaRPr sz="1600" b="0">
              <a:solidFill>
                <a:srgbClr val="002060"/>
              </a:solidFill>
              <a:latin typeface="Verdana"/>
              <a:ea typeface="ＭＳ Ｐゴシック"/>
              <a:cs typeface="+mn-cs"/>
              <a:sym typeface="Helvetica Neue Medium"/>
            </a:endParaRPr>
          </a:p>
        </p:txBody>
      </p:sp>
      <p:sp>
        <p:nvSpPr>
          <p:cNvPr id="29" name="Linea"/>
          <p:cNvSpPr/>
          <p:nvPr/>
        </p:nvSpPr>
        <p:spPr>
          <a:xfrm>
            <a:off x="6564893" y="1314765"/>
            <a:ext cx="2637656" cy="1"/>
          </a:xfrm>
          <a:prstGeom prst="line">
            <a:avLst/>
          </a:prstGeom>
          <a:ln w="25400">
            <a:solidFill>
              <a:srgbClr val="002060"/>
            </a:solidFill>
            <a:miter lim="400000"/>
          </a:ln>
        </p:spPr>
        <p:txBody>
          <a:bodyPr lIns="50800" tIns="50800" rIns="50800" bIns="50800"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2286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4572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6858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9144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11430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13716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16002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18288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pPr>
              <a:defRPr sz="2200" b="0">
                <a:solidFill>
                  <a:srgbClr val="FFFFFF"/>
                </a:solidFill>
                <a:latin typeface="+mn-lt"/>
                <a:ea typeface="+mn-ea"/>
                <a:cs typeface="+mn-cs"/>
                <a:sym typeface="Helvetica Neue Medium"/>
              </a:defRPr>
            </a:pPr>
            <a:endParaRPr sz="1600" b="0">
              <a:solidFill>
                <a:srgbClr val="002060"/>
              </a:solidFill>
              <a:latin typeface="Verdana"/>
              <a:ea typeface="ＭＳ Ｐゴシック"/>
              <a:cs typeface="+mn-cs"/>
              <a:sym typeface="Helvetica Neue Medium"/>
            </a:endParaRPr>
          </a:p>
        </p:txBody>
      </p:sp>
      <p:sp>
        <p:nvSpPr>
          <p:cNvPr id="30" name="Developing effective institutions"/>
          <p:cNvSpPr/>
          <p:nvPr/>
        </p:nvSpPr>
        <p:spPr>
          <a:xfrm>
            <a:off x="5418201" y="1485456"/>
            <a:ext cx="5848513" cy="766554"/>
          </a:xfrm>
          <a:prstGeom prst="rightArrow">
            <a:avLst>
              <a:gd name="adj1" fmla="val 100000"/>
              <a:gd name="adj2" fmla="val 136581"/>
            </a:avLst>
          </a:prstGeom>
          <a:solidFill>
            <a:srgbClr val="2F956E"/>
          </a:solidFill>
          <a:ln w="12700">
            <a:miter lim="400000"/>
          </a:ln>
          <a:effectLst>
            <a:outerShdw blurRad="177800" dist="220334" dir="693812" rotWithShape="0">
              <a:srgbClr val="000000">
                <a:alpha val="14595"/>
              </a:srgbClr>
            </a:outerShdw>
          </a:effectLst>
          <a:extLst>
            <a:ext uri="{C572A759-6A51-4108-AA02-DFA0A04FC94B}">
              <ma14:wrappingTextBoxFlag xmlns:lc="http://schemas.openxmlformats.org/drawingml/2006/lockedCanvas" xmlns:ma14="http://schemas.microsoft.com/office/mac/drawingml/2011/main" xmlns="" val="1"/>
            </a:ext>
          </a:extLst>
        </p:spPr>
        <p:txBody>
          <a:bodyPr lIns="45718" tIns="45718" rIns="45718" bIns="45718"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2286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4572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6858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9144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11430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13716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16002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18288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r>
              <a:rPr lang="en-GB" dirty="0">
                <a:solidFill>
                  <a:schemeClr val="bg1"/>
                </a:solidFill>
              </a:rPr>
              <a:t>Market intelligence, Investment Climate Analysis, Dialogue </a:t>
            </a:r>
          </a:p>
        </p:txBody>
      </p:sp>
      <p:sp>
        <p:nvSpPr>
          <p:cNvPr id="31" name="Structured dialogue with business"/>
          <p:cNvSpPr/>
          <p:nvPr/>
        </p:nvSpPr>
        <p:spPr>
          <a:xfrm>
            <a:off x="5418201" y="2346942"/>
            <a:ext cx="5848513" cy="432048"/>
          </a:xfrm>
          <a:prstGeom prst="rightArrow">
            <a:avLst>
              <a:gd name="adj1" fmla="val 100000"/>
              <a:gd name="adj2" fmla="val 95764"/>
            </a:avLst>
          </a:prstGeom>
          <a:solidFill>
            <a:srgbClr val="2F956E"/>
          </a:solidFill>
          <a:ln w="12700">
            <a:miter lim="400000"/>
          </a:ln>
          <a:effectLst>
            <a:outerShdw blurRad="177800" dist="220334" dir="693812" rotWithShape="0">
              <a:srgbClr val="000000">
                <a:alpha val="14595"/>
              </a:srgbClr>
            </a:outerShdw>
          </a:effectLst>
          <a:extLst>
            <a:ext uri="{C572A759-6A51-4108-AA02-DFA0A04FC94B}">
              <ma14:wrappingTextBoxFlag xmlns:lc="http://schemas.openxmlformats.org/drawingml/2006/lockedCanvas" xmlns:ma14="http://schemas.microsoft.com/office/mac/drawingml/2011/main" xmlns="" val="1"/>
            </a:ext>
          </a:extLst>
        </p:spPr>
        <p:txBody>
          <a:bodyPr lIns="45718" tIns="45718" rIns="45718" bIns="45718"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2286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4572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6858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9144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11430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13716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16002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18288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r>
              <a:rPr lang="fi-FI" dirty="0" err="1">
                <a:solidFill>
                  <a:srgbClr val="FFFFFF"/>
                </a:solidFill>
              </a:rPr>
              <a:t>Government</a:t>
            </a:r>
            <a:r>
              <a:rPr lang="fi-FI" dirty="0">
                <a:solidFill>
                  <a:srgbClr val="FFFFFF"/>
                </a:solidFill>
              </a:rPr>
              <a:t> </a:t>
            </a:r>
            <a:r>
              <a:rPr lang="fi-FI" dirty="0" err="1">
                <a:solidFill>
                  <a:srgbClr val="FFFFFF"/>
                </a:solidFill>
              </a:rPr>
              <a:t>Reforms</a:t>
            </a:r>
            <a:endParaRPr lang="en-GB" dirty="0">
              <a:solidFill>
                <a:srgbClr val="FFFFFF"/>
              </a:solidFill>
            </a:endParaRPr>
          </a:p>
        </p:txBody>
      </p:sp>
      <p:sp>
        <p:nvSpPr>
          <p:cNvPr id="32" name="Pillar 2"/>
          <p:cNvSpPr txBox="1"/>
          <p:nvPr/>
        </p:nvSpPr>
        <p:spPr>
          <a:xfrm>
            <a:off x="4600844" y="3613021"/>
            <a:ext cx="1447512" cy="595035"/>
          </a:xfrm>
          <a:prstGeom prst="rect">
            <a:avLst/>
          </a:prstGeom>
          <a:ln w="12700">
            <a:miter lim="400000"/>
          </a:ln>
          <a:extLst>
            <a:ext uri="{C572A759-6A51-4108-AA02-DFA0A04FC94B}">
              <ma14:wrappingTextBoxFlag xmlns:lc="http://schemas.openxmlformats.org/drawingml/2006/lockedCanvas" xmlns:ma14="http://schemas.microsoft.com/office/mac/drawingml/2011/main" xmlns="" val="1"/>
            </a:ext>
          </a:extLst>
        </p:spPr>
        <p:txBody>
          <a:bodyPr wrap="none" lIns="50800" tIns="50800" rIns="50800" bIns="5080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2286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4572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6858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9144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11430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13716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16002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18288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r>
              <a:rPr sz="3200" dirty="0">
                <a:solidFill>
                  <a:srgbClr val="7030A0"/>
                </a:solidFill>
              </a:rPr>
              <a:t>Pillar 2</a:t>
            </a:r>
          </a:p>
        </p:txBody>
      </p:sp>
      <p:sp>
        <p:nvSpPr>
          <p:cNvPr id="33" name="Investment pre-identification phase"/>
          <p:cNvSpPr/>
          <p:nvPr/>
        </p:nvSpPr>
        <p:spPr>
          <a:xfrm>
            <a:off x="1100796" y="4169142"/>
            <a:ext cx="4076701" cy="792086"/>
          </a:xfrm>
          <a:custGeom>
            <a:avLst/>
            <a:gdLst/>
            <a:ahLst/>
            <a:cxnLst>
              <a:cxn ang="0">
                <a:pos x="wd2" y="hd2"/>
              </a:cxn>
              <a:cxn ang="5400000">
                <a:pos x="wd2" y="hd2"/>
              </a:cxn>
              <a:cxn ang="10800000">
                <a:pos x="wd2" y="hd2"/>
              </a:cxn>
              <a:cxn ang="16200000">
                <a:pos x="wd2" y="hd2"/>
              </a:cxn>
            </a:cxnLst>
            <a:rect l="0" t="0" r="r" b="b"/>
            <a:pathLst>
              <a:path w="21600" h="21600" extrusionOk="0">
                <a:moveTo>
                  <a:pt x="2135" y="21600"/>
                </a:moveTo>
                <a:lnTo>
                  <a:pt x="2135" y="21600"/>
                </a:lnTo>
                <a:lnTo>
                  <a:pt x="0" y="10800"/>
                </a:lnTo>
                <a:lnTo>
                  <a:pt x="2135" y="0"/>
                </a:lnTo>
                <a:lnTo>
                  <a:pt x="2135" y="0"/>
                </a:lnTo>
                <a:lnTo>
                  <a:pt x="21600" y="0"/>
                </a:lnTo>
                <a:lnTo>
                  <a:pt x="21600" y="21600"/>
                </a:lnTo>
                <a:close/>
              </a:path>
            </a:pathLst>
          </a:custGeom>
          <a:solidFill>
            <a:srgbClr val="BB0066">
              <a:alpha val="81027"/>
            </a:srgbClr>
          </a:solidFill>
          <a:ln w="12700">
            <a:miter lim="400000"/>
          </a:ln>
          <a:effectLst>
            <a:outerShdw blurRad="177800" dist="220334" dir="9598321" rotWithShape="0">
              <a:srgbClr val="000000">
                <a:alpha val="14595"/>
              </a:srgbClr>
            </a:outerShdw>
          </a:effectLst>
          <a:extLst>
            <a:ext uri="{C572A759-6A51-4108-AA02-DFA0A04FC94B}">
              <ma14:wrappingTextBoxFlag xmlns:lc="http://schemas.openxmlformats.org/drawingml/2006/lockedCanvas" xmlns:ma14="http://schemas.microsoft.com/office/mac/drawingml/2011/main" xmlns="" val="1"/>
            </a:ext>
          </a:extLst>
        </p:spPr>
        <p:txBody>
          <a:bodyPr lIns="45718" tIns="45718" rIns="45718" bIns="45718"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2286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4572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6858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9144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11430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13716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16002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18288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r>
              <a:rPr lang="en-GB" dirty="0">
                <a:solidFill>
                  <a:srgbClr val="FFFFFF"/>
                </a:solidFill>
              </a:rPr>
              <a:t>   Investment pre-identification phase </a:t>
            </a:r>
          </a:p>
        </p:txBody>
      </p:sp>
      <p:sp>
        <p:nvSpPr>
          <p:cNvPr id="34" name="Investment phase"/>
          <p:cNvSpPr/>
          <p:nvPr/>
        </p:nvSpPr>
        <p:spPr>
          <a:xfrm>
            <a:off x="1100798" y="5639133"/>
            <a:ext cx="4076701" cy="419101"/>
          </a:xfrm>
          <a:custGeom>
            <a:avLst/>
            <a:gdLst/>
            <a:ahLst/>
            <a:cxnLst>
              <a:cxn ang="0">
                <a:pos x="wd2" y="hd2"/>
              </a:cxn>
              <a:cxn ang="5400000">
                <a:pos x="wd2" y="hd2"/>
              </a:cxn>
              <a:cxn ang="10800000">
                <a:pos x="wd2" y="hd2"/>
              </a:cxn>
              <a:cxn ang="16200000">
                <a:pos x="wd2" y="hd2"/>
              </a:cxn>
            </a:cxnLst>
            <a:rect l="0" t="0" r="r" b="b"/>
            <a:pathLst>
              <a:path w="21600" h="21600" extrusionOk="0">
                <a:moveTo>
                  <a:pt x="2135" y="21600"/>
                </a:moveTo>
                <a:lnTo>
                  <a:pt x="2135" y="21600"/>
                </a:lnTo>
                <a:lnTo>
                  <a:pt x="0" y="10800"/>
                </a:lnTo>
                <a:lnTo>
                  <a:pt x="2135" y="0"/>
                </a:lnTo>
                <a:lnTo>
                  <a:pt x="2135" y="0"/>
                </a:lnTo>
                <a:lnTo>
                  <a:pt x="21600" y="0"/>
                </a:lnTo>
                <a:lnTo>
                  <a:pt x="21600" y="21600"/>
                </a:lnTo>
                <a:close/>
              </a:path>
            </a:pathLst>
          </a:custGeom>
          <a:solidFill>
            <a:srgbClr val="BB0066">
              <a:alpha val="81027"/>
            </a:srgbClr>
          </a:solidFill>
          <a:ln w="12700">
            <a:miter lim="400000"/>
          </a:ln>
          <a:effectLst>
            <a:outerShdw blurRad="177800" dist="220334" dir="9598321" rotWithShape="0">
              <a:srgbClr val="000000">
                <a:alpha val="14595"/>
              </a:srgbClr>
            </a:outerShdw>
          </a:effectLst>
          <a:extLst>
            <a:ext uri="{C572A759-6A51-4108-AA02-DFA0A04FC94B}">
              <ma14:wrappingTextBoxFlag xmlns:lc="http://schemas.openxmlformats.org/drawingml/2006/lockedCanvas" xmlns:ma14="http://schemas.microsoft.com/office/mac/drawingml/2011/main" xmlns="" val="1"/>
            </a:ext>
          </a:extLst>
        </p:spPr>
        <p:txBody>
          <a:bodyPr lIns="45718" tIns="45718" rIns="45718" bIns="45718"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2286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4572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6858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9144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11430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13716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16002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18288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r>
              <a:rPr dirty="0">
                <a:solidFill>
                  <a:srgbClr val="FFFFFF"/>
                </a:solidFill>
              </a:rPr>
              <a:t>Investment phase</a:t>
            </a:r>
          </a:p>
        </p:txBody>
      </p:sp>
      <p:sp>
        <p:nvSpPr>
          <p:cNvPr id="35" name="Investment preparation"/>
          <p:cNvSpPr/>
          <p:nvPr/>
        </p:nvSpPr>
        <p:spPr>
          <a:xfrm>
            <a:off x="1100797" y="5090630"/>
            <a:ext cx="4076701" cy="419101"/>
          </a:xfrm>
          <a:custGeom>
            <a:avLst/>
            <a:gdLst/>
            <a:ahLst/>
            <a:cxnLst>
              <a:cxn ang="0">
                <a:pos x="wd2" y="hd2"/>
              </a:cxn>
              <a:cxn ang="5400000">
                <a:pos x="wd2" y="hd2"/>
              </a:cxn>
              <a:cxn ang="10800000">
                <a:pos x="wd2" y="hd2"/>
              </a:cxn>
              <a:cxn ang="16200000">
                <a:pos x="wd2" y="hd2"/>
              </a:cxn>
            </a:cxnLst>
            <a:rect l="0" t="0" r="r" b="b"/>
            <a:pathLst>
              <a:path w="21600" h="21600" extrusionOk="0">
                <a:moveTo>
                  <a:pt x="2135" y="21600"/>
                </a:moveTo>
                <a:lnTo>
                  <a:pt x="2135" y="21600"/>
                </a:lnTo>
                <a:lnTo>
                  <a:pt x="0" y="10800"/>
                </a:lnTo>
                <a:lnTo>
                  <a:pt x="2135" y="0"/>
                </a:lnTo>
                <a:lnTo>
                  <a:pt x="2135" y="0"/>
                </a:lnTo>
                <a:lnTo>
                  <a:pt x="21600" y="0"/>
                </a:lnTo>
                <a:lnTo>
                  <a:pt x="21600" y="21600"/>
                </a:lnTo>
                <a:close/>
              </a:path>
            </a:pathLst>
          </a:custGeom>
          <a:solidFill>
            <a:srgbClr val="BB0066">
              <a:alpha val="81027"/>
            </a:srgbClr>
          </a:solidFill>
          <a:ln w="12700">
            <a:miter lim="400000"/>
          </a:ln>
          <a:effectLst>
            <a:outerShdw blurRad="177800" dist="220334" dir="9598321" rotWithShape="0">
              <a:srgbClr val="000000">
                <a:alpha val="14595"/>
              </a:srgbClr>
            </a:outerShdw>
          </a:effectLst>
          <a:extLst>
            <a:ext uri="{C572A759-6A51-4108-AA02-DFA0A04FC94B}">
              <ma14:wrappingTextBoxFlag xmlns:lc="http://schemas.openxmlformats.org/drawingml/2006/lockedCanvas" xmlns:ma14="http://schemas.microsoft.com/office/mac/drawingml/2011/main" xmlns="" val="1"/>
            </a:ext>
          </a:extLst>
        </p:spPr>
        <p:txBody>
          <a:bodyPr lIns="45718" tIns="45718" rIns="45718" bIns="45718"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2286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4572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6858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9144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11430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13716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16002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18288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r>
              <a:rPr lang="en-GB" dirty="0">
                <a:solidFill>
                  <a:srgbClr val="FFFFFF"/>
                </a:solidFill>
              </a:rPr>
              <a:t> </a:t>
            </a:r>
            <a:r>
              <a:rPr dirty="0">
                <a:solidFill>
                  <a:srgbClr val="FFFFFF"/>
                </a:solidFill>
              </a:rPr>
              <a:t>Investment preparation</a:t>
            </a:r>
          </a:p>
        </p:txBody>
      </p:sp>
      <p:sp>
        <p:nvSpPr>
          <p:cNvPr id="36" name="Private capacity building"/>
          <p:cNvSpPr/>
          <p:nvPr/>
        </p:nvSpPr>
        <p:spPr>
          <a:xfrm>
            <a:off x="5418200" y="2879224"/>
            <a:ext cx="5848513" cy="792086"/>
          </a:xfrm>
          <a:prstGeom prst="rightArrow">
            <a:avLst>
              <a:gd name="adj1" fmla="val 100000"/>
              <a:gd name="adj2" fmla="val 95764"/>
            </a:avLst>
          </a:prstGeom>
          <a:solidFill>
            <a:srgbClr val="2F956E"/>
          </a:solidFill>
          <a:ln w="12700">
            <a:miter lim="400000"/>
          </a:ln>
          <a:effectLst>
            <a:outerShdw blurRad="177800" dist="220334" dir="693812" rotWithShape="0">
              <a:srgbClr val="000000">
                <a:alpha val="14595"/>
              </a:srgbClr>
            </a:outerShdw>
          </a:effectLst>
          <a:extLst>
            <a:ext uri="{C572A759-6A51-4108-AA02-DFA0A04FC94B}">
              <ma14:wrappingTextBoxFlag xmlns:lc="http://schemas.openxmlformats.org/drawingml/2006/lockedCanvas" xmlns:ma14="http://schemas.microsoft.com/office/mac/drawingml/2011/main" xmlns="" val="1"/>
            </a:ext>
          </a:extLst>
        </p:spPr>
        <p:txBody>
          <a:bodyPr lIns="45718" tIns="45718" rIns="45718" bIns="45718"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2286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4572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6858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9144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11430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13716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16002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18288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r>
              <a:rPr lang="fi-FI" dirty="0">
                <a:solidFill>
                  <a:srgbClr val="FFFFFF"/>
                </a:solidFill>
              </a:rPr>
              <a:t>C</a:t>
            </a:r>
            <a:r>
              <a:rPr dirty="0" err="1">
                <a:solidFill>
                  <a:srgbClr val="FFFFFF"/>
                </a:solidFill>
              </a:rPr>
              <a:t>apacity</a:t>
            </a:r>
            <a:r>
              <a:rPr dirty="0">
                <a:solidFill>
                  <a:srgbClr val="FFFFFF"/>
                </a:solidFill>
              </a:rPr>
              <a:t> building</a:t>
            </a:r>
            <a:r>
              <a:rPr lang="fi-FI" dirty="0">
                <a:solidFill>
                  <a:srgbClr val="FFFFFF"/>
                </a:solidFill>
              </a:rPr>
              <a:t> and </a:t>
            </a:r>
            <a:r>
              <a:rPr lang="fi-FI" dirty="0" err="1">
                <a:solidFill>
                  <a:srgbClr val="FFFFFF"/>
                </a:solidFill>
              </a:rPr>
              <a:t>value</a:t>
            </a:r>
            <a:r>
              <a:rPr lang="fi-FI" dirty="0">
                <a:solidFill>
                  <a:srgbClr val="FFFFFF"/>
                </a:solidFill>
              </a:rPr>
              <a:t> </a:t>
            </a:r>
            <a:r>
              <a:rPr lang="fi-FI" dirty="0" err="1">
                <a:solidFill>
                  <a:srgbClr val="FFFFFF"/>
                </a:solidFill>
              </a:rPr>
              <a:t>chains</a:t>
            </a:r>
            <a:r>
              <a:rPr lang="fi-FI" dirty="0">
                <a:solidFill>
                  <a:srgbClr val="FFFFFF"/>
                </a:solidFill>
              </a:rPr>
              <a:t> </a:t>
            </a:r>
            <a:r>
              <a:rPr lang="fi-FI" dirty="0" err="1">
                <a:solidFill>
                  <a:srgbClr val="FFFFFF"/>
                </a:solidFill>
              </a:rPr>
              <a:t>upgrading</a:t>
            </a:r>
            <a:endParaRPr dirty="0">
              <a:solidFill>
                <a:srgbClr val="FFFFFF"/>
              </a:solidFill>
            </a:endParaRPr>
          </a:p>
        </p:txBody>
      </p:sp>
      <p:sp>
        <p:nvSpPr>
          <p:cNvPr id="17" name="Pillar 3: Promoting a conducive investment climate"/>
          <p:cNvSpPr txBox="1"/>
          <p:nvPr/>
        </p:nvSpPr>
        <p:spPr>
          <a:xfrm>
            <a:off x="877233" y="297726"/>
            <a:ext cx="6655681" cy="461661"/>
          </a:xfrm>
          <a:prstGeom prst="rect">
            <a:avLst/>
          </a:prstGeom>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400" b="1" dirty="0">
                <a:solidFill>
                  <a:srgbClr val="9E1F68"/>
                </a:solidFill>
                <a:latin typeface="Verdana"/>
                <a:cs typeface="Verdana"/>
              </a:rPr>
              <a:t>EIP Pillar 2. Technical Assistance</a:t>
            </a:r>
          </a:p>
        </p:txBody>
      </p:sp>
    </p:spTree>
    <p:extLst>
      <p:ext uri="{BB962C8B-B14F-4D97-AF65-F5344CB8AC3E}">
        <p14:creationId xmlns:p14="http://schemas.microsoft.com/office/powerpoint/2010/main" val="1344771396"/>
      </p:ext>
    </p:extLst>
  </p:cSld>
  <p:clrMapOvr>
    <a:masterClrMapping/>
  </p:clrMapOvr>
  <p:transition spd="med">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3" descr="\\NET1.cec.eu.int\homes\102\garlaef\Desktop\Hashtag.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89775" y="6487890"/>
            <a:ext cx="1828751" cy="37011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55585" y="1022980"/>
            <a:ext cx="8495116" cy="54649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Pillar 3: Promoting a conducive investment climate">
            <a:extLst>
              <a:ext uri="{FF2B5EF4-FFF2-40B4-BE49-F238E27FC236}">
                <a16:creationId xmlns:a16="http://schemas.microsoft.com/office/drawing/2014/main" xmlns="" id="{ED3ECC01-C075-44BA-8A81-010FE0C5D8D2}"/>
              </a:ext>
            </a:extLst>
          </p:cNvPr>
          <p:cNvSpPr txBox="1"/>
          <p:nvPr/>
        </p:nvSpPr>
        <p:spPr>
          <a:xfrm>
            <a:off x="877233" y="297726"/>
            <a:ext cx="6655681" cy="461661"/>
          </a:xfrm>
          <a:prstGeom prst="rect">
            <a:avLst/>
          </a:prstGeom>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400" b="1" dirty="0">
                <a:solidFill>
                  <a:srgbClr val="9E1F68"/>
                </a:solidFill>
                <a:latin typeface="Verdana"/>
                <a:cs typeface="Verdana"/>
              </a:rPr>
              <a:t>EIP Pillar 2. Technical Assistance</a:t>
            </a:r>
          </a:p>
        </p:txBody>
      </p:sp>
    </p:spTree>
    <p:extLst>
      <p:ext uri="{BB962C8B-B14F-4D97-AF65-F5344CB8AC3E}">
        <p14:creationId xmlns:p14="http://schemas.microsoft.com/office/powerpoint/2010/main" val="549321115"/>
      </p:ext>
    </p:extLst>
  </p:cSld>
  <p:clrMapOvr>
    <a:masterClrMapping/>
  </p:clrMapOvr>
  <p:transition spd="med"/>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1865" y="675125"/>
            <a:ext cx="8844408" cy="880955"/>
          </a:xfrm>
        </p:spPr>
        <p:txBody>
          <a:bodyPr/>
          <a:lstStyle/>
          <a:p>
            <a:r>
              <a:rPr lang="en-GB" sz="1881" dirty="0"/>
              <a:t>Examples of Private Sector related TA and Investment activities under Intra-ACP Programme  (2016-2017)</a:t>
            </a:r>
          </a:p>
        </p:txBody>
      </p:sp>
      <p:sp>
        <p:nvSpPr>
          <p:cNvPr id="4" name="Rectangle 3"/>
          <p:cNvSpPr/>
          <p:nvPr/>
        </p:nvSpPr>
        <p:spPr>
          <a:xfrm>
            <a:off x="1633894" y="1331963"/>
            <a:ext cx="1417633" cy="1346643"/>
          </a:xfrm>
          <a:prstGeom prst="rect">
            <a:avLst/>
          </a:prstGeom>
          <a:blipFill>
            <a:blip r:embed="rId3"/>
            <a:stretch>
              <a:fillRect/>
            </a:stretch>
          </a:blipFill>
          <a:ln>
            <a:solidFill>
              <a:srgbClr val="133176"/>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30042"/>
            <a:endParaRPr lang="en-GB" sz="1693">
              <a:solidFill>
                <a:srgbClr val="FFFFFF"/>
              </a:solidFill>
            </a:endParaRPr>
          </a:p>
        </p:txBody>
      </p:sp>
      <p:sp>
        <p:nvSpPr>
          <p:cNvPr id="5" name="Rectangle 4"/>
          <p:cNvSpPr/>
          <p:nvPr/>
        </p:nvSpPr>
        <p:spPr>
          <a:xfrm>
            <a:off x="3324159" y="1331963"/>
            <a:ext cx="1552738" cy="1346643"/>
          </a:xfrm>
          <a:prstGeom prst="rect">
            <a:avLst/>
          </a:prstGeom>
          <a:blipFill>
            <a:blip r:embed="rId4"/>
            <a:stretch>
              <a:fillRect/>
            </a:stretch>
          </a:blipFill>
          <a:ln>
            <a:solidFill>
              <a:srgbClr val="133176"/>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30042"/>
            <a:endParaRPr lang="en-GB" sz="1693">
              <a:solidFill>
                <a:srgbClr val="FFFFFF"/>
              </a:solidFill>
            </a:endParaRPr>
          </a:p>
        </p:txBody>
      </p:sp>
      <p:sp>
        <p:nvSpPr>
          <p:cNvPr id="8" name="TextBox 7"/>
          <p:cNvSpPr txBox="1"/>
          <p:nvPr/>
        </p:nvSpPr>
        <p:spPr>
          <a:xfrm>
            <a:off x="1595610" y="2921346"/>
            <a:ext cx="1490299" cy="1308692"/>
          </a:xfrm>
          <a:prstGeom prst="rect">
            <a:avLst/>
          </a:prstGeom>
          <a:noFill/>
        </p:spPr>
        <p:txBody>
          <a:bodyPr wrap="square" rtlCol="0">
            <a:spAutoFit/>
          </a:bodyPr>
          <a:lstStyle/>
          <a:p>
            <a:pPr algn="ctr"/>
            <a:r>
              <a:rPr lang="en-US" altLang="en-US" sz="1129" dirty="0">
                <a:solidFill>
                  <a:srgbClr val="002060"/>
                </a:solidFill>
                <a:latin typeface="Verdana"/>
                <a:cs typeface="Calibri" panose="020F0502020204030204" pitchFamily="34" charset="0"/>
              </a:rPr>
              <a:t>Fit For Market: Strengthening </a:t>
            </a:r>
          </a:p>
          <a:p>
            <a:pPr algn="ctr"/>
            <a:r>
              <a:rPr lang="en-US" altLang="en-US" sz="1129" dirty="0">
                <a:solidFill>
                  <a:srgbClr val="002060"/>
                </a:solidFill>
                <a:latin typeface="Verdana"/>
                <a:cs typeface="Calibri" panose="020F0502020204030204" pitchFamily="34" charset="0"/>
              </a:rPr>
              <a:t>competitiveness and sustainability</a:t>
            </a:r>
          </a:p>
          <a:p>
            <a:pPr algn="ctr"/>
            <a:r>
              <a:rPr lang="en-US" altLang="en-US" sz="1129" dirty="0">
                <a:solidFill>
                  <a:srgbClr val="002060"/>
                </a:solidFill>
                <a:latin typeface="Verdana"/>
                <a:cs typeface="Calibri" panose="020F0502020204030204" pitchFamily="34" charset="0"/>
              </a:rPr>
              <a:t> of the ACP horticultural sector</a:t>
            </a:r>
            <a:endParaRPr lang="en-GB" sz="1129" kern="0" dirty="0">
              <a:solidFill>
                <a:srgbClr val="002060"/>
              </a:solidFill>
              <a:latin typeface="Verdana"/>
              <a:cs typeface="Calibri" panose="020F0502020204030204" pitchFamily="34" charset="0"/>
            </a:endParaRPr>
          </a:p>
        </p:txBody>
      </p:sp>
      <p:sp>
        <p:nvSpPr>
          <p:cNvPr id="10" name="TextBox 9"/>
          <p:cNvSpPr txBox="1"/>
          <p:nvPr/>
        </p:nvSpPr>
        <p:spPr>
          <a:xfrm>
            <a:off x="1924164" y="6094510"/>
            <a:ext cx="696024" cy="266098"/>
          </a:xfrm>
          <a:prstGeom prst="rect">
            <a:avLst/>
          </a:prstGeom>
          <a:noFill/>
        </p:spPr>
        <p:txBody>
          <a:bodyPr wrap="none" rtlCol="0">
            <a:spAutoFit/>
          </a:bodyPr>
          <a:lstStyle/>
          <a:p>
            <a:r>
              <a:rPr lang="en-GB" sz="1129" dirty="0">
                <a:solidFill>
                  <a:srgbClr val="002060"/>
                </a:solidFill>
              </a:rPr>
              <a:t>€ 20.3 m</a:t>
            </a:r>
          </a:p>
        </p:txBody>
      </p:sp>
      <p:sp>
        <p:nvSpPr>
          <p:cNvPr id="11" name="TextBox 10"/>
          <p:cNvSpPr txBox="1"/>
          <p:nvPr/>
        </p:nvSpPr>
        <p:spPr>
          <a:xfrm>
            <a:off x="3316315" y="2861421"/>
            <a:ext cx="1696038" cy="1829988"/>
          </a:xfrm>
          <a:prstGeom prst="rect">
            <a:avLst/>
          </a:prstGeom>
          <a:noFill/>
        </p:spPr>
        <p:txBody>
          <a:bodyPr wrap="square" rtlCol="0">
            <a:spAutoFit/>
          </a:bodyPr>
          <a:lstStyle/>
          <a:p>
            <a:pPr algn="ctr"/>
            <a:r>
              <a:rPr lang="en-US" altLang="en-US" sz="1129" dirty="0">
                <a:solidFill>
                  <a:srgbClr val="002060"/>
                </a:solidFill>
                <a:latin typeface="Verdana"/>
                <a:cs typeface="Calibri" panose="020F0502020204030204" pitchFamily="34" charset="0"/>
              </a:rPr>
              <a:t>Support to business friendly and inclusive</a:t>
            </a:r>
          </a:p>
          <a:p>
            <a:pPr algn="ctr"/>
            <a:r>
              <a:rPr lang="en-US" altLang="en-US" sz="1129" dirty="0">
                <a:solidFill>
                  <a:srgbClr val="002060"/>
                </a:solidFill>
                <a:latin typeface="Verdana"/>
                <a:cs typeface="Calibri" panose="020F0502020204030204" pitchFamily="34" charset="0"/>
              </a:rPr>
              <a:t> national and regional policies and strengthen </a:t>
            </a:r>
          </a:p>
          <a:p>
            <a:pPr algn="ctr"/>
            <a:r>
              <a:rPr lang="en-US" altLang="en-US" sz="1129" dirty="0">
                <a:solidFill>
                  <a:srgbClr val="002060"/>
                </a:solidFill>
                <a:latin typeface="Verdana"/>
                <a:cs typeface="Calibri" panose="020F0502020204030204" pitchFamily="34" charset="0"/>
              </a:rPr>
              <a:t>productive capacities and value chains</a:t>
            </a:r>
            <a:endParaRPr lang="en-GB" sz="1129" kern="0" dirty="0">
              <a:solidFill>
                <a:srgbClr val="002060"/>
              </a:solidFill>
              <a:latin typeface="Verdana"/>
              <a:cs typeface="Calibri" panose="020F0502020204030204" pitchFamily="34" charset="0"/>
            </a:endParaRPr>
          </a:p>
          <a:p>
            <a:pPr algn="ctr"/>
            <a:endParaRPr lang="en-GB" sz="1129" dirty="0" err="1">
              <a:solidFill>
                <a:srgbClr val="002060"/>
              </a:solidFill>
              <a:latin typeface="Verdana"/>
            </a:endParaRPr>
          </a:p>
        </p:txBody>
      </p:sp>
      <p:sp>
        <p:nvSpPr>
          <p:cNvPr id="12" name="TextBox 11"/>
          <p:cNvSpPr txBox="1"/>
          <p:nvPr/>
        </p:nvSpPr>
        <p:spPr>
          <a:xfrm>
            <a:off x="3641695" y="6089779"/>
            <a:ext cx="696024" cy="266098"/>
          </a:xfrm>
          <a:prstGeom prst="rect">
            <a:avLst/>
          </a:prstGeom>
          <a:noFill/>
        </p:spPr>
        <p:txBody>
          <a:bodyPr wrap="none" rtlCol="0">
            <a:spAutoFit/>
          </a:bodyPr>
          <a:lstStyle/>
          <a:p>
            <a:r>
              <a:rPr lang="en-GB" sz="1129" dirty="0">
                <a:solidFill>
                  <a:srgbClr val="002060"/>
                </a:solidFill>
              </a:rPr>
              <a:t>€ 34.7 m</a:t>
            </a:r>
          </a:p>
        </p:txBody>
      </p:sp>
      <p:sp>
        <p:nvSpPr>
          <p:cNvPr id="14" name="Rectangle 13"/>
          <p:cNvSpPr/>
          <p:nvPr/>
        </p:nvSpPr>
        <p:spPr>
          <a:xfrm>
            <a:off x="7182567" y="1331963"/>
            <a:ext cx="1528176" cy="1346643"/>
          </a:xfrm>
          <a:prstGeom prst="rect">
            <a:avLst/>
          </a:prstGeom>
          <a:blipFill>
            <a:blip r:embed="rId5"/>
            <a:stretch>
              <a:fillRect/>
            </a:stretch>
          </a:blipFill>
          <a:ln>
            <a:solidFill>
              <a:srgbClr val="133176"/>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30042"/>
            <a:endParaRPr lang="en-GB" sz="1693">
              <a:solidFill>
                <a:srgbClr val="FFFFFF"/>
              </a:solidFill>
            </a:endParaRPr>
          </a:p>
        </p:txBody>
      </p:sp>
      <p:sp>
        <p:nvSpPr>
          <p:cNvPr id="15" name="Rectangle 14"/>
          <p:cNvSpPr/>
          <p:nvPr/>
        </p:nvSpPr>
        <p:spPr>
          <a:xfrm>
            <a:off x="8940575" y="1331963"/>
            <a:ext cx="1508924" cy="1346643"/>
          </a:xfrm>
          <a:prstGeom prst="rect">
            <a:avLst/>
          </a:prstGeom>
          <a:blipFill>
            <a:blip r:embed="rId6"/>
            <a:stretch>
              <a:fillRect/>
            </a:stretch>
          </a:blipFill>
          <a:ln>
            <a:solidFill>
              <a:srgbClr val="133176"/>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30042"/>
            <a:endParaRPr lang="en-GB" sz="1693">
              <a:solidFill>
                <a:srgbClr val="FFFFFF"/>
              </a:solidFill>
            </a:endParaRPr>
          </a:p>
        </p:txBody>
      </p:sp>
      <p:sp>
        <p:nvSpPr>
          <p:cNvPr id="16" name="Rectangle 15"/>
          <p:cNvSpPr/>
          <p:nvPr/>
        </p:nvSpPr>
        <p:spPr>
          <a:xfrm>
            <a:off x="5228671" y="1331963"/>
            <a:ext cx="1530510" cy="1346643"/>
          </a:xfrm>
          <a:prstGeom prst="rect">
            <a:avLst/>
          </a:prstGeom>
          <a:blipFill>
            <a:blip r:embed="rId7"/>
            <a:stretch>
              <a:fillRect/>
            </a:stretch>
          </a:blipFill>
          <a:ln>
            <a:solidFill>
              <a:srgbClr val="133176"/>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30042"/>
            <a:endParaRPr lang="en-GB" sz="1693">
              <a:solidFill>
                <a:srgbClr val="FFFFFF"/>
              </a:solidFill>
            </a:endParaRPr>
          </a:p>
        </p:txBody>
      </p:sp>
      <p:sp>
        <p:nvSpPr>
          <p:cNvPr id="17" name="TextBox 16"/>
          <p:cNvSpPr txBox="1"/>
          <p:nvPr/>
        </p:nvSpPr>
        <p:spPr>
          <a:xfrm>
            <a:off x="5106118" y="2883566"/>
            <a:ext cx="1667162" cy="961161"/>
          </a:xfrm>
          <a:prstGeom prst="rect">
            <a:avLst/>
          </a:prstGeom>
          <a:noFill/>
        </p:spPr>
        <p:txBody>
          <a:bodyPr wrap="square" rtlCol="0">
            <a:spAutoFit/>
          </a:bodyPr>
          <a:lstStyle/>
          <a:p>
            <a:pPr algn="ctr"/>
            <a:r>
              <a:rPr lang="en-GB" sz="1129" dirty="0">
                <a:solidFill>
                  <a:srgbClr val="002060"/>
                </a:solidFill>
              </a:rPr>
              <a:t>Promoting scalable and sustainable solutions to enhance Financial Inclusion in ACP Countries</a:t>
            </a:r>
          </a:p>
        </p:txBody>
      </p:sp>
      <p:sp>
        <p:nvSpPr>
          <p:cNvPr id="18" name="TextBox 17"/>
          <p:cNvSpPr txBox="1"/>
          <p:nvPr/>
        </p:nvSpPr>
        <p:spPr>
          <a:xfrm>
            <a:off x="7267985" y="2970411"/>
            <a:ext cx="1333950" cy="787395"/>
          </a:xfrm>
          <a:prstGeom prst="rect">
            <a:avLst/>
          </a:prstGeom>
          <a:noFill/>
        </p:spPr>
        <p:txBody>
          <a:bodyPr wrap="square" rtlCol="0">
            <a:spAutoFit/>
          </a:bodyPr>
          <a:lstStyle/>
          <a:p>
            <a:pPr algn="ctr"/>
            <a:r>
              <a:rPr lang="en-US" sz="1129" dirty="0">
                <a:solidFill>
                  <a:srgbClr val="002060"/>
                </a:solidFill>
              </a:rPr>
              <a:t>Increased Access to Finance for Enterprises, in particular SMEs</a:t>
            </a:r>
            <a:endParaRPr lang="en-GB" sz="1129" dirty="0">
              <a:solidFill>
                <a:srgbClr val="002060"/>
              </a:solidFill>
            </a:endParaRPr>
          </a:p>
        </p:txBody>
      </p:sp>
      <p:sp>
        <p:nvSpPr>
          <p:cNvPr id="19" name="Rectangle 18"/>
          <p:cNvSpPr/>
          <p:nvPr/>
        </p:nvSpPr>
        <p:spPr>
          <a:xfrm>
            <a:off x="9008304" y="2970410"/>
            <a:ext cx="1360105" cy="961161"/>
          </a:xfrm>
          <a:prstGeom prst="rect">
            <a:avLst/>
          </a:prstGeom>
        </p:spPr>
        <p:txBody>
          <a:bodyPr wrap="square">
            <a:spAutoFit/>
          </a:bodyPr>
          <a:lstStyle/>
          <a:p>
            <a:pPr algn="ctr"/>
            <a:r>
              <a:rPr lang="en-GB" sz="1129" dirty="0">
                <a:solidFill>
                  <a:srgbClr val="002060"/>
                </a:solidFill>
              </a:rPr>
              <a:t>Promote ACP-EU private sector development knowledge management</a:t>
            </a:r>
          </a:p>
        </p:txBody>
      </p:sp>
      <p:sp>
        <p:nvSpPr>
          <p:cNvPr id="20" name="TextBox 19"/>
          <p:cNvSpPr txBox="1"/>
          <p:nvPr/>
        </p:nvSpPr>
        <p:spPr>
          <a:xfrm>
            <a:off x="9432517" y="5642031"/>
            <a:ext cx="511679" cy="266098"/>
          </a:xfrm>
          <a:prstGeom prst="rect">
            <a:avLst/>
          </a:prstGeom>
          <a:noFill/>
        </p:spPr>
        <p:txBody>
          <a:bodyPr wrap="none" rtlCol="0">
            <a:spAutoFit/>
          </a:bodyPr>
          <a:lstStyle/>
          <a:p>
            <a:pPr algn="ctr"/>
            <a:r>
              <a:rPr lang="en-GB" sz="1129" dirty="0">
                <a:solidFill>
                  <a:srgbClr val="002060"/>
                </a:solidFill>
              </a:rPr>
              <a:t>€ 6 m</a:t>
            </a:r>
          </a:p>
        </p:txBody>
      </p:sp>
      <p:sp>
        <p:nvSpPr>
          <p:cNvPr id="21" name="TextBox 20"/>
          <p:cNvSpPr txBox="1"/>
          <p:nvPr/>
        </p:nvSpPr>
        <p:spPr>
          <a:xfrm>
            <a:off x="5551361" y="6075304"/>
            <a:ext cx="585417" cy="266098"/>
          </a:xfrm>
          <a:prstGeom prst="rect">
            <a:avLst/>
          </a:prstGeom>
          <a:noFill/>
        </p:spPr>
        <p:txBody>
          <a:bodyPr wrap="none" rtlCol="0">
            <a:spAutoFit/>
          </a:bodyPr>
          <a:lstStyle/>
          <a:p>
            <a:r>
              <a:rPr lang="en-GB" sz="1129" dirty="0">
                <a:solidFill>
                  <a:srgbClr val="002060"/>
                </a:solidFill>
              </a:rPr>
              <a:t>€ 25 m</a:t>
            </a:r>
            <a:endParaRPr lang="en-GB" sz="1129" dirty="0"/>
          </a:p>
        </p:txBody>
      </p:sp>
      <p:sp>
        <p:nvSpPr>
          <p:cNvPr id="22" name="TextBox 21"/>
          <p:cNvSpPr txBox="1"/>
          <p:nvPr/>
        </p:nvSpPr>
        <p:spPr>
          <a:xfrm>
            <a:off x="7570976" y="6053939"/>
            <a:ext cx="691215" cy="266098"/>
          </a:xfrm>
          <a:prstGeom prst="rect">
            <a:avLst/>
          </a:prstGeom>
          <a:noFill/>
        </p:spPr>
        <p:txBody>
          <a:bodyPr wrap="none" rtlCol="0">
            <a:spAutoFit/>
          </a:bodyPr>
          <a:lstStyle/>
          <a:p>
            <a:pPr algn="ctr"/>
            <a:r>
              <a:rPr lang="en-GB" sz="1129" dirty="0">
                <a:solidFill>
                  <a:srgbClr val="002060"/>
                </a:solidFill>
              </a:rPr>
              <a:t>€ 190  m</a:t>
            </a:r>
          </a:p>
        </p:txBody>
      </p:sp>
      <p:sp>
        <p:nvSpPr>
          <p:cNvPr id="23" name="Rectangle 22"/>
          <p:cNvSpPr/>
          <p:nvPr/>
        </p:nvSpPr>
        <p:spPr>
          <a:xfrm>
            <a:off x="1460000" y="4486892"/>
            <a:ext cx="1761519" cy="961161"/>
          </a:xfrm>
          <a:prstGeom prst="rect">
            <a:avLst/>
          </a:prstGeom>
        </p:spPr>
        <p:txBody>
          <a:bodyPr wrap="square">
            <a:spAutoFit/>
          </a:bodyPr>
          <a:lstStyle/>
          <a:p>
            <a:pPr algn="ctr"/>
            <a:r>
              <a:rPr lang="en-US" altLang="en-US" sz="1129" dirty="0">
                <a:solidFill>
                  <a:srgbClr val="002060"/>
                </a:solidFill>
                <a:latin typeface="+mj-lt"/>
                <a:cs typeface="Calibri" panose="020F0502020204030204" pitchFamily="34" charset="0"/>
              </a:rPr>
              <a:t>Supporting horticultural value chains - 350 individual requests for support received from 30 ACP countries</a:t>
            </a:r>
            <a:endParaRPr lang="en-GB" sz="1129" dirty="0">
              <a:solidFill>
                <a:srgbClr val="002060"/>
              </a:solidFill>
              <a:latin typeface="+mj-lt"/>
            </a:endParaRPr>
          </a:p>
        </p:txBody>
      </p:sp>
      <p:sp>
        <p:nvSpPr>
          <p:cNvPr id="24" name="TextBox 23"/>
          <p:cNvSpPr txBox="1"/>
          <p:nvPr/>
        </p:nvSpPr>
        <p:spPr>
          <a:xfrm>
            <a:off x="3393135" y="4664204"/>
            <a:ext cx="1542398" cy="787395"/>
          </a:xfrm>
          <a:prstGeom prst="rect">
            <a:avLst/>
          </a:prstGeom>
          <a:noFill/>
        </p:spPr>
        <p:txBody>
          <a:bodyPr wrap="square" rtlCol="0">
            <a:spAutoFit/>
          </a:bodyPr>
          <a:lstStyle/>
          <a:p>
            <a:pPr algn="ctr"/>
            <a:r>
              <a:rPr lang="en-GB" sz="1129" dirty="0">
                <a:solidFill>
                  <a:srgbClr val="002060"/>
                </a:solidFill>
              </a:rPr>
              <a:t>Support at macro, </a:t>
            </a:r>
            <a:r>
              <a:rPr lang="en-GB" sz="1129" dirty="0" err="1">
                <a:solidFill>
                  <a:srgbClr val="002060"/>
                </a:solidFill>
              </a:rPr>
              <a:t>meso</a:t>
            </a:r>
            <a:r>
              <a:rPr lang="en-GB" sz="1129" dirty="0">
                <a:solidFill>
                  <a:srgbClr val="002060"/>
                </a:solidFill>
              </a:rPr>
              <a:t> and micro level with emphasis on strategic value chains</a:t>
            </a:r>
          </a:p>
        </p:txBody>
      </p:sp>
      <p:sp>
        <p:nvSpPr>
          <p:cNvPr id="25" name="TextBox 24"/>
          <p:cNvSpPr txBox="1"/>
          <p:nvPr/>
        </p:nvSpPr>
        <p:spPr>
          <a:xfrm>
            <a:off x="5219758" y="4475557"/>
            <a:ext cx="1485794" cy="1308692"/>
          </a:xfrm>
          <a:prstGeom prst="rect">
            <a:avLst/>
          </a:prstGeom>
          <a:noFill/>
        </p:spPr>
        <p:txBody>
          <a:bodyPr wrap="square" rtlCol="0">
            <a:spAutoFit/>
          </a:bodyPr>
          <a:lstStyle/>
          <a:p>
            <a:pPr algn="ctr"/>
            <a:r>
              <a:rPr lang="en-US" altLang="en-US" sz="1129" dirty="0">
                <a:solidFill>
                  <a:srgbClr val="002060"/>
                </a:solidFill>
                <a:latin typeface="+mj-lt"/>
                <a:cs typeface="Times New Roman" panose="02020603050405020304" pitchFamily="18" charset="0"/>
              </a:rPr>
              <a:t>Digitalization &amp; Financial services </a:t>
            </a:r>
          </a:p>
          <a:p>
            <a:pPr algn="ctr"/>
            <a:r>
              <a:rPr lang="en-US" altLang="en-US" sz="1129" dirty="0">
                <a:solidFill>
                  <a:srgbClr val="002060"/>
                </a:solidFill>
                <a:latin typeface="+mj-lt"/>
                <a:cs typeface="Times New Roman" panose="02020603050405020304" pitchFamily="18" charset="0"/>
              </a:rPr>
              <a:t>Policy </a:t>
            </a:r>
            <a:r>
              <a:rPr lang="en-US" sz="1129" dirty="0">
                <a:solidFill>
                  <a:srgbClr val="002060"/>
                </a:solidFill>
                <a:latin typeface="+mj-lt"/>
                <a:cs typeface="Times New Roman" panose="02020603050405020304" pitchFamily="18" charset="0"/>
              </a:rPr>
              <a:t>&amp; Regulatory Support</a:t>
            </a:r>
          </a:p>
          <a:p>
            <a:pPr algn="ctr"/>
            <a:r>
              <a:rPr lang="en-US" sz="1129" dirty="0">
                <a:solidFill>
                  <a:srgbClr val="002060"/>
                </a:solidFill>
                <a:latin typeface="+mj-lt"/>
                <a:cs typeface="Times New Roman" panose="02020603050405020304" pitchFamily="18" charset="0"/>
              </a:rPr>
              <a:t>Scaling Digital Financial Models</a:t>
            </a:r>
          </a:p>
          <a:p>
            <a:pPr algn="ctr"/>
            <a:endParaRPr lang="en-GB" sz="1129" dirty="0" err="1">
              <a:solidFill>
                <a:srgbClr val="002060"/>
              </a:solidFill>
              <a:latin typeface="+mj-lt"/>
              <a:cs typeface="Times New Roman" panose="02020603050405020304" pitchFamily="18" charset="0"/>
            </a:endParaRPr>
          </a:p>
        </p:txBody>
      </p:sp>
      <p:sp>
        <p:nvSpPr>
          <p:cNvPr id="26" name="TextBox 25"/>
          <p:cNvSpPr txBox="1"/>
          <p:nvPr/>
        </p:nvSpPr>
        <p:spPr>
          <a:xfrm>
            <a:off x="7279680" y="4397708"/>
            <a:ext cx="1333950" cy="1308692"/>
          </a:xfrm>
          <a:prstGeom prst="rect">
            <a:avLst/>
          </a:prstGeom>
          <a:noFill/>
        </p:spPr>
        <p:txBody>
          <a:bodyPr wrap="square" rtlCol="0">
            <a:spAutoFit/>
          </a:bodyPr>
          <a:lstStyle/>
          <a:p>
            <a:pPr algn="ctr"/>
            <a:r>
              <a:rPr lang="en-US" altLang="en-US" sz="1129" dirty="0">
                <a:solidFill>
                  <a:srgbClr val="002060"/>
                </a:solidFill>
                <a:latin typeface="+mj-lt"/>
                <a:cs typeface="Times New Roman" panose="02020603050405020304" pitchFamily="18" charset="0"/>
              </a:rPr>
              <a:t>Boost Africa (EIB-AfDB): 60 million, </a:t>
            </a:r>
          </a:p>
          <a:p>
            <a:pPr algn="ctr"/>
            <a:endParaRPr lang="en-US" altLang="en-US" sz="1129" dirty="0">
              <a:solidFill>
                <a:srgbClr val="002060"/>
              </a:solidFill>
              <a:latin typeface="+mj-lt"/>
              <a:cs typeface="Times New Roman" panose="02020603050405020304" pitchFamily="18" charset="0"/>
            </a:endParaRPr>
          </a:p>
          <a:p>
            <a:pPr algn="ctr"/>
            <a:r>
              <a:rPr lang="en-US" altLang="en-US" sz="1129" dirty="0">
                <a:solidFill>
                  <a:srgbClr val="002060"/>
                </a:solidFill>
                <a:latin typeface="+mj-lt"/>
                <a:cs typeface="Times New Roman" panose="02020603050405020304" pitchFamily="18" charset="0"/>
              </a:rPr>
              <a:t>EURIZ (AFD-SIDA): </a:t>
            </a:r>
          </a:p>
          <a:p>
            <a:pPr algn="ctr"/>
            <a:r>
              <a:rPr lang="en-US" altLang="en-US" sz="1129" dirty="0">
                <a:solidFill>
                  <a:srgbClr val="002060"/>
                </a:solidFill>
                <a:latin typeface="+mj-lt"/>
                <a:cs typeface="Times New Roman" panose="02020603050405020304" pitchFamily="18" charset="0"/>
              </a:rPr>
              <a:t>25.8 million</a:t>
            </a:r>
          </a:p>
          <a:p>
            <a:pPr algn="ctr"/>
            <a:r>
              <a:rPr lang="en-US" altLang="en-US" sz="1129" dirty="0">
                <a:solidFill>
                  <a:srgbClr val="002060"/>
                </a:solidFill>
                <a:latin typeface="+mj-lt"/>
                <a:cs typeface="Times New Roman" panose="02020603050405020304" pitchFamily="18" charset="0"/>
              </a:rPr>
              <a:t>…….</a:t>
            </a:r>
          </a:p>
          <a:p>
            <a:pPr algn="ctr"/>
            <a:endParaRPr lang="en-GB" sz="1129" dirty="0" err="1">
              <a:solidFill>
                <a:srgbClr val="002060"/>
              </a:solidFill>
              <a:latin typeface="+mj-lt"/>
              <a:cs typeface="Times New Roman" panose="02020603050405020304" pitchFamily="18" charset="0"/>
            </a:endParaRPr>
          </a:p>
        </p:txBody>
      </p:sp>
      <p:sp>
        <p:nvSpPr>
          <p:cNvPr id="27" name="TextBox 26"/>
          <p:cNvSpPr txBox="1"/>
          <p:nvPr/>
        </p:nvSpPr>
        <p:spPr>
          <a:xfrm>
            <a:off x="9146830" y="4533934"/>
            <a:ext cx="955711" cy="266098"/>
          </a:xfrm>
          <a:prstGeom prst="rect">
            <a:avLst/>
          </a:prstGeom>
          <a:noFill/>
        </p:spPr>
        <p:txBody>
          <a:bodyPr wrap="none" rtlCol="0">
            <a:spAutoFit/>
          </a:bodyPr>
          <a:lstStyle/>
          <a:p>
            <a:r>
              <a:rPr lang="en-GB" sz="1129" dirty="0">
                <a:solidFill>
                  <a:srgbClr val="002060"/>
                </a:solidFill>
                <a:latin typeface="+mj-lt"/>
                <a:cs typeface="Times New Roman" panose="02020603050405020304" pitchFamily="18" charset="0"/>
              </a:rPr>
              <a:t>Business ACP</a:t>
            </a:r>
          </a:p>
        </p:txBody>
      </p:sp>
      <p:sp>
        <p:nvSpPr>
          <p:cNvPr id="28" name="Pillar 3: Promoting a conducive investment climate">
            <a:extLst>
              <a:ext uri="{FF2B5EF4-FFF2-40B4-BE49-F238E27FC236}">
                <a16:creationId xmlns:a16="http://schemas.microsoft.com/office/drawing/2014/main" xmlns="" id="{09F118F5-C483-4B6F-BC9B-D24483F1504A}"/>
              </a:ext>
            </a:extLst>
          </p:cNvPr>
          <p:cNvSpPr txBox="1"/>
          <p:nvPr/>
        </p:nvSpPr>
        <p:spPr>
          <a:xfrm>
            <a:off x="877233" y="297726"/>
            <a:ext cx="6655681" cy="461661"/>
          </a:xfrm>
          <a:prstGeom prst="rect">
            <a:avLst/>
          </a:prstGeom>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400" b="1" dirty="0">
                <a:solidFill>
                  <a:srgbClr val="9E1F68"/>
                </a:solidFill>
                <a:latin typeface="Verdana"/>
                <a:cs typeface="Verdana"/>
              </a:rPr>
              <a:t>EIP Pillar 2. Technical Assistance</a:t>
            </a:r>
          </a:p>
        </p:txBody>
      </p:sp>
    </p:spTree>
    <p:extLst>
      <p:ext uri="{BB962C8B-B14F-4D97-AF65-F5344CB8AC3E}">
        <p14:creationId xmlns:p14="http://schemas.microsoft.com/office/powerpoint/2010/main" val="181393440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ET1.cec.eu.int\homes\102\garlaef\Desktop\we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8801" y="1700809"/>
            <a:ext cx="8948682" cy="5028595"/>
          </a:xfrm>
          <a:prstGeom prst="rect">
            <a:avLst/>
          </a:prstGeom>
          <a:noFill/>
          <a:extLst>
            <a:ext uri="{909E8E84-426E-40DD-AFC4-6F175D3DCCD1}">
              <a14:hiddenFill xmlns:a14="http://schemas.microsoft.com/office/drawing/2010/main">
                <a:solidFill>
                  <a:srgbClr val="FFFFFF"/>
                </a:solidFill>
              </a14:hiddenFill>
            </a:ext>
          </a:extLst>
        </p:spPr>
      </p:pic>
      <p:sp>
        <p:nvSpPr>
          <p:cNvPr id="3" name="Rounded Rectangle 2"/>
          <p:cNvSpPr/>
          <p:nvPr/>
        </p:nvSpPr>
        <p:spPr bwMode="auto">
          <a:xfrm>
            <a:off x="7648292" y="3616503"/>
            <a:ext cx="2704323" cy="417817"/>
          </a:xfrm>
          <a:prstGeom prst="roundRect">
            <a:avLst/>
          </a:prstGeom>
          <a:noFill/>
          <a:ln w="38100" cap="flat" cmpd="sng" algn="ctr">
            <a:solidFill>
              <a:srgbClr val="0066CC"/>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3175" fontAlgn="base">
              <a:spcBef>
                <a:spcPct val="0"/>
              </a:spcBef>
              <a:spcAft>
                <a:spcPct val="0"/>
              </a:spcAft>
            </a:pPr>
            <a:endParaRPr lang="en-GB" sz="1200">
              <a:solidFill>
                <a:srgbClr val="0F5494"/>
              </a:solidFill>
              <a:latin typeface="Verdana" pitchFamily="34" charset="0"/>
            </a:endParaRPr>
          </a:p>
        </p:txBody>
      </p:sp>
      <p:sp>
        <p:nvSpPr>
          <p:cNvPr id="4" name="Pillar 3: Promoting a conducive investment climate">
            <a:extLst>
              <a:ext uri="{FF2B5EF4-FFF2-40B4-BE49-F238E27FC236}">
                <a16:creationId xmlns:a16="http://schemas.microsoft.com/office/drawing/2014/main" xmlns="" id="{4A71AB5B-7F66-474D-8589-9CFFF9B634F5}"/>
              </a:ext>
            </a:extLst>
          </p:cNvPr>
          <p:cNvSpPr txBox="1"/>
          <p:nvPr/>
        </p:nvSpPr>
        <p:spPr>
          <a:xfrm>
            <a:off x="877233" y="297726"/>
            <a:ext cx="6918734" cy="461661"/>
          </a:xfrm>
          <a:prstGeom prst="rect">
            <a:avLst/>
          </a:prstGeom>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400" b="1" dirty="0">
                <a:solidFill>
                  <a:srgbClr val="9E1F68"/>
                </a:solidFill>
                <a:latin typeface="Verdana"/>
                <a:cs typeface="Verdana"/>
              </a:rPr>
              <a:t>EIP Pillar III – Investment Climate</a:t>
            </a:r>
          </a:p>
        </p:txBody>
      </p:sp>
    </p:spTree>
    <p:extLst>
      <p:ext uri="{BB962C8B-B14F-4D97-AF65-F5344CB8AC3E}">
        <p14:creationId xmlns:p14="http://schemas.microsoft.com/office/powerpoint/2010/main" val="2578170974"/>
      </p:ext>
    </p:extLst>
  </p:cSld>
  <p:clrMapOvr>
    <a:masterClrMapping/>
  </p:clrMapOvr>
  <p:transition spd="med"/>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Content Placeholder 6"/>
          <p:cNvPicPr>
            <a:picLocks noGrp="1" noChangeAspect="1"/>
          </p:cNvPicPr>
          <p:nvPr>
            <p:ph idx="1"/>
          </p:nvPr>
        </p:nvPicPr>
        <p:blipFill>
          <a:blip r:embed="rId3" cstate="print">
            <a:extLst>
              <a:ext uri="{28A0092B-C50C-407E-A947-70E740481C1C}">
                <a14:useLocalDpi xmlns:a14="http://schemas.microsoft.com/office/drawing/2010/main" val="0"/>
              </a:ext>
            </a:extLst>
          </a:blip>
          <a:srcRect/>
          <a:stretch>
            <a:fillRect/>
          </a:stretch>
        </p:blipFill>
        <p:spPr>
          <a:xfrm>
            <a:off x="9194845" y="1296194"/>
            <a:ext cx="2103437" cy="4265612"/>
          </a:xfrm>
        </p:spPr>
      </p:pic>
      <p:sp>
        <p:nvSpPr>
          <p:cNvPr id="6" name="Text Placeholder 5"/>
          <p:cNvSpPr>
            <a:spLocks noGrp="1"/>
          </p:cNvSpPr>
          <p:nvPr>
            <p:ph type="body" sz="half" idx="2"/>
          </p:nvPr>
        </p:nvSpPr>
        <p:spPr>
          <a:xfrm>
            <a:off x="893718" y="1059543"/>
            <a:ext cx="6879901" cy="5004311"/>
          </a:xfrm>
        </p:spPr>
        <p:txBody>
          <a:bodyPr/>
          <a:lstStyle/>
          <a:p>
            <a:pPr marL="285750" indent="-285750" algn="just">
              <a:buFont typeface="Wingdings" panose="05000000000000000000" pitchFamily="2" charset="2"/>
              <a:buChar char="ü"/>
              <a:defRPr/>
            </a:pPr>
            <a:r>
              <a:rPr lang="en-GB" sz="1800" b="1" dirty="0">
                <a:solidFill>
                  <a:schemeClr val="bg2"/>
                </a:solidFill>
                <a:latin typeface="Arial" panose="020B0604020202020204" pitchFamily="34" charset="0"/>
                <a:cs typeface="Arial" panose="020B0604020202020204" pitchFamily="34" charset="0"/>
              </a:rPr>
              <a:t>Agenda 2030: Sustainable Development Goals</a:t>
            </a:r>
          </a:p>
          <a:p>
            <a:pPr marL="285750" indent="-285750" algn="just">
              <a:buFont typeface="Wingdings" panose="05000000000000000000" pitchFamily="2" charset="2"/>
              <a:buChar char="ü"/>
              <a:defRPr/>
            </a:pPr>
            <a:endParaRPr lang="en-GB" sz="1800" b="1" dirty="0">
              <a:solidFill>
                <a:schemeClr val="bg2"/>
              </a:solidFill>
              <a:latin typeface="Arial" panose="020B0604020202020204" pitchFamily="34" charset="0"/>
              <a:cs typeface="Arial" panose="020B0604020202020204" pitchFamily="34" charset="0"/>
            </a:endParaRPr>
          </a:p>
          <a:p>
            <a:pPr marL="285750" indent="-285750" algn="just">
              <a:buFont typeface="Wingdings" panose="05000000000000000000" pitchFamily="2" charset="2"/>
              <a:buChar char="ü"/>
              <a:defRPr/>
            </a:pPr>
            <a:r>
              <a:rPr lang="en-GB" sz="1800" b="1" dirty="0">
                <a:solidFill>
                  <a:schemeClr val="bg2"/>
                </a:solidFill>
                <a:latin typeface="Arial" panose="020B0604020202020204" pitchFamily="34" charset="0"/>
                <a:cs typeface="Arial" panose="020B0604020202020204" pitchFamily="34" charset="0"/>
              </a:rPr>
              <a:t>Addis Ababa Action Agenda </a:t>
            </a:r>
            <a:r>
              <a:rPr lang="en-GB" sz="1800" dirty="0">
                <a:solidFill>
                  <a:schemeClr val="bg2"/>
                </a:solidFill>
                <a:latin typeface="Arial" panose="020B0604020202020204" pitchFamily="34" charset="0"/>
                <a:cs typeface="Arial" panose="020B0604020202020204" pitchFamily="34" charset="0"/>
              </a:rPr>
              <a:t>on Financing for Development</a:t>
            </a:r>
          </a:p>
          <a:p>
            <a:pPr marL="285750" indent="-285750" algn="just">
              <a:buFont typeface="Arial" pitchFamily="34" charset="0"/>
              <a:buChar char="•"/>
              <a:defRPr/>
            </a:pPr>
            <a:endParaRPr lang="en-GB" sz="1800" dirty="0">
              <a:solidFill>
                <a:schemeClr val="bg2"/>
              </a:solidFill>
              <a:latin typeface="Arial" panose="020B0604020202020204" pitchFamily="34" charset="0"/>
              <a:cs typeface="Arial" panose="020B0604020202020204" pitchFamily="34" charset="0"/>
            </a:endParaRPr>
          </a:p>
          <a:p>
            <a:pPr marL="285750" indent="-285750" algn="just">
              <a:buFont typeface="Wingdings" panose="05000000000000000000" pitchFamily="2" charset="2"/>
              <a:buChar char="ü"/>
              <a:defRPr/>
            </a:pPr>
            <a:r>
              <a:rPr lang="en-GB" sz="1800" dirty="0">
                <a:solidFill>
                  <a:schemeClr val="bg2"/>
                </a:solidFill>
                <a:latin typeface="Arial" panose="020B0604020202020204" pitchFamily="34" charset="0"/>
                <a:cs typeface="Arial" panose="020B0604020202020204" pitchFamily="34" charset="0"/>
              </a:rPr>
              <a:t>The 2017 </a:t>
            </a:r>
            <a:r>
              <a:rPr lang="en-GB" sz="1800" b="1" dirty="0">
                <a:solidFill>
                  <a:schemeClr val="bg2"/>
                </a:solidFill>
                <a:latin typeface="Arial" panose="020B0604020202020204" pitchFamily="34" charset="0"/>
                <a:cs typeface="Arial" panose="020B0604020202020204" pitchFamily="34" charset="0"/>
              </a:rPr>
              <a:t>European Consensus on Development </a:t>
            </a:r>
          </a:p>
          <a:p>
            <a:pPr marL="285750" indent="-285750" algn="just">
              <a:buFont typeface="Arial" pitchFamily="34" charset="0"/>
              <a:buChar char="•"/>
              <a:defRPr/>
            </a:pPr>
            <a:endParaRPr lang="en-GB" sz="1800" b="1" dirty="0">
              <a:solidFill>
                <a:schemeClr val="bg2"/>
              </a:solidFill>
              <a:latin typeface="Arial" panose="020B0604020202020204" pitchFamily="34" charset="0"/>
              <a:cs typeface="Arial" panose="020B0604020202020204" pitchFamily="34" charset="0"/>
            </a:endParaRPr>
          </a:p>
          <a:p>
            <a:pPr marL="285750" indent="-285750" algn="just">
              <a:buFont typeface="Wingdings" panose="05000000000000000000" pitchFamily="2" charset="2"/>
              <a:buChar char="ü"/>
              <a:defRPr/>
            </a:pPr>
            <a:r>
              <a:rPr lang="en-GB" sz="1800" dirty="0">
                <a:solidFill>
                  <a:schemeClr val="bg2"/>
                </a:solidFill>
                <a:latin typeface="Arial" panose="020B0604020202020204" pitchFamily="34" charset="0"/>
                <a:cs typeface="Arial" panose="020B0604020202020204" pitchFamily="34" charset="0"/>
              </a:rPr>
              <a:t>EU Communication "The </a:t>
            </a:r>
            <a:r>
              <a:rPr lang="en-GB" sz="1800" b="1" dirty="0">
                <a:solidFill>
                  <a:schemeClr val="bg2"/>
                </a:solidFill>
                <a:latin typeface="Arial" panose="020B0604020202020204" pitchFamily="34" charset="0"/>
                <a:cs typeface="Arial" panose="020B0604020202020204" pitchFamily="34" charset="0"/>
              </a:rPr>
              <a:t>Stronger Role of the Private Sector in Achieving Inclusive and Sustainable Growth in Developing Countries</a:t>
            </a:r>
            <a:r>
              <a:rPr lang="en-GB" sz="1800" dirty="0">
                <a:solidFill>
                  <a:schemeClr val="bg2"/>
                </a:solidFill>
                <a:latin typeface="Arial" panose="020B0604020202020204" pitchFamily="34" charset="0"/>
                <a:cs typeface="Arial" panose="020B0604020202020204" pitchFamily="34" charset="0"/>
              </a:rPr>
              <a:t>"</a:t>
            </a:r>
          </a:p>
          <a:p>
            <a:pPr marL="285750" indent="-285750" algn="just">
              <a:buFont typeface="Wingdings" panose="05000000000000000000" pitchFamily="2" charset="2"/>
              <a:buChar char="ü"/>
              <a:defRPr/>
            </a:pPr>
            <a:endParaRPr lang="en-GB" sz="1800" dirty="0">
              <a:solidFill>
                <a:schemeClr val="bg2"/>
              </a:solidFill>
              <a:latin typeface="Arial" panose="020B0604020202020204" pitchFamily="34" charset="0"/>
              <a:cs typeface="Arial" panose="020B0604020202020204" pitchFamily="34" charset="0"/>
            </a:endParaRPr>
          </a:p>
          <a:p>
            <a:pPr marL="285750" indent="-285750" algn="just">
              <a:buFont typeface="Wingdings" panose="05000000000000000000" pitchFamily="2" charset="2"/>
              <a:buChar char="ü"/>
              <a:defRPr/>
            </a:pPr>
            <a:r>
              <a:rPr lang="en-GB" sz="1800" dirty="0">
                <a:solidFill>
                  <a:schemeClr val="bg2"/>
                </a:solidFill>
                <a:latin typeface="Arial" panose="020B0604020202020204" pitchFamily="34" charset="0"/>
                <a:cs typeface="Arial" panose="020B0604020202020204" pitchFamily="34" charset="0"/>
              </a:rPr>
              <a:t>EU Communication "</a:t>
            </a:r>
            <a:r>
              <a:rPr lang="en-GB" sz="1800" b="1" dirty="0">
                <a:solidFill>
                  <a:schemeClr val="bg2"/>
                </a:solidFill>
                <a:latin typeface="Arial" panose="020B0604020202020204" pitchFamily="34" charset="0"/>
                <a:cs typeface="Arial" panose="020B0604020202020204" pitchFamily="34" charset="0"/>
              </a:rPr>
              <a:t>For a renewed impetus of the Africa-EU Partnership</a:t>
            </a:r>
            <a:r>
              <a:rPr lang="en-GB" sz="1800" dirty="0">
                <a:solidFill>
                  <a:schemeClr val="bg2"/>
                </a:solidFill>
                <a:latin typeface="Arial" panose="020B0604020202020204" pitchFamily="34" charset="0"/>
                <a:cs typeface="Arial" panose="020B0604020202020204" pitchFamily="34" charset="0"/>
              </a:rPr>
              <a:t>“</a:t>
            </a:r>
          </a:p>
          <a:p>
            <a:pPr algn="just">
              <a:defRPr/>
            </a:pPr>
            <a:endParaRPr lang="en-GB" sz="1800" dirty="0">
              <a:solidFill>
                <a:schemeClr val="bg2"/>
              </a:solidFill>
              <a:latin typeface="Arial" panose="020B0604020202020204" pitchFamily="34" charset="0"/>
              <a:cs typeface="Arial" panose="020B0604020202020204" pitchFamily="34" charset="0"/>
            </a:endParaRPr>
          </a:p>
          <a:p>
            <a:pPr marL="285750" indent="-285750" algn="just">
              <a:buFont typeface="Wingdings" panose="05000000000000000000" pitchFamily="2" charset="2"/>
              <a:buChar char="ü"/>
              <a:defRPr/>
            </a:pPr>
            <a:r>
              <a:rPr lang="en-GB" sz="1800" dirty="0">
                <a:solidFill>
                  <a:schemeClr val="bg2"/>
                </a:solidFill>
                <a:latin typeface="Arial" panose="020B0604020202020204" pitchFamily="34" charset="0"/>
                <a:cs typeface="Arial" panose="020B0604020202020204" pitchFamily="34" charset="0"/>
              </a:rPr>
              <a:t>EU Communication on “</a:t>
            </a:r>
            <a:r>
              <a:rPr lang="en-GB" sz="1800" b="1" dirty="0">
                <a:solidFill>
                  <a:schemeClr val="bg2"/>
                </a:solidFill>
                <a:latin typeface="Arial" panose="020B0604020202020204" pitchFamily="34" charset="0"/>
                <a:cs typeface="Arial" panose="020B0604020202020204" pitchFamily="34" charset="0"/>
              </a:rPr>
              <a:t>a new Africa – Europe Alliance for Sustainable Investment and Jobs”</a:t>
            </a:r>
          </a:p>
          <a:p>
            <a:pPr eaLnBrk="1" hangingPunct="1">
              <a:defRPr/>
            </a:pPr>
            <a:endParaRPr lang="en-GB" sz="1800" dirty="0">
              <a:solidFill>
                <a:schemeClr val="bg2"/>
              </a:solidFill>
            </a:endParaRPr>
          </a:p>
          <a:p>
            <a:pPr marL="285750" indent="-285750">
              <a:buFont typeface="Arial" pitchFamily="34" charset="0"/>
              <a:buChar char="•"/>
              <a:defRPr/>
            </a:pPr>
            <a:endParaRPr lang="en-GB" dirty="0">
              <a:solidFill>
                <a:schemeClr val="bg2"/>
              </a:solidFill>
            </a:endParaRPr>
          </a:p>
        </p:txBody>
      </p:sp>
      <p:sp>
        <p:nvSpPr>
          <p:cNvPr id="12" name="Pillar 3: Promoting a conducive investment climate">
            <a:extLst>
              <a:ext uri="{FF2B5EF4-FFF2-40B4-BE49-F238E27FC236}">
                <a16:creationId xmlns:a16="http://schemas.microsoft.com/office/drawing/2014/main" xmlns="" id="{E90A8CA5-D3BD-413D-8F60-B4FB0EEE623C}"/>
              </a:ext>
            </a:extLst>
          </p:cNvPr>
          <p:cNvSpPr txBox="1"/>
          <p:nvPr/>
        </p:nvSpPr>
        <p:spPr>
          <a:xfrm>
            <a:off x="893718" y="304190"/>
            <a:ext cx="5411467" cy="369328"/>
          </a:xfrm>
          <a:prstGeom prst="rect">
            <a:avLst/>
          </a:prstGeom>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b="1" dirty="0">
                <a:ln w="0" cap="flat" cmpd="sng" algn="ctr">
                  <a:noFill/>
                  <a:prstDash val="solid"/>
                  <a:round/>
                  <a:headEnd type="none" w="med" len="med"/>
                  <a:tailEnd type="none" w="med" len="med"/>
                </a:ln>
                <a:solidFill>
                  <a:srgbClr val="9E1F68"/>
                </a:solidFill>
                <a:latin typeface="Verdana"/>
                <a:cs typeface="Verdana"/>
              </a:rPr>
              <a:t>EU policy reflects the new paradigm</a:t>
            </a:r>
          </a:p>
        </p:txBody>
      </p:sp>
    </p:spTree>
    <p:extLst>
      <p:ext uri="{BB962C8B-B14F-4D97-AF65-F5344CB8AC3E}">
        <p14:creationId xmlns:p14="http://schemas.microsoft.com/office/powerpoint/2010/main" val="283413520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xmlns="" id="{5FA8B669-20E4-4B23-96BD-49F2972BD8CB}"/>
              </a:ext>
            </a:extLst>
          </p:cNvPr>
          <p:cNvSpPr/>
          <p:nvPr/>
        </p:nvSpPr>
        <p:spPr>
          <a:xfrm>
            <a:off x="3235438" y="1064553"/>
            <a:ext cx="5721124" cy="5465135"/>
          </a:xfrm>
          <a:prstGeom prst="ellipse">
            <a:avLst/>
          </a:prstGeom>
          <a:solidFill>
            <a:srgbClr val="0EB1C6"/>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27" name="Pillar 3: Promoting a conducive investment climate"/>
          <p:cNvSpPr txBox="1"/>
          <p:nvPr/>
        </p:nvSpPr>
        <p:spPr>
          <a:xfrm>
            <a:off x="877233" y="297726"/>
            <a:ext cx="9123674" cy="369328"/>
          </a:xfrm>
          <a:prstGeom prst="rect">
            <a:avLst/>
          </a:prstGeom>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9E1F68"/>
                </a:solidFill>
                <a:effectLst/>
                <a:uLnTx/>
                <a:uFillTx/>
                <a:latin typeface="Verdana"/>
                <a:ea typeface="+mn-ea"/>
                <a:cs typeface="Verdana"/>
              </a:rPr>
              <a:t>Investment Climate</a:t>
            </a:r>
          </a:p>
        </p:txBody>
      </p:sp>
      <p:sp>
        <p:nvSpPr>
          <p:cNvPr id="2" name="TextBox 1">
            <a:extLst>
              <a:ext uri="{FF2B5EF4-FFF2-40B4-BE49-F238E27FC236}">
                <a16:creationId xmlns:a16="http://schemas.microsoft.com/office/drawing/2014/main" xmlns="" id="{573142C2-EC4F-4677-90E4-1D976AEE37C8}"/>
              </a:ext>
            </a:extLst>
          </p:cNvPr>
          <p:cNvSpPr txBox="1"/>
          <p:nvPr/>
        </p:nvSpPr>
        <p:spPr>
          <a:xfrm>
            <a:off x="9032192" y="964848"/>
            <a:ext cx="3159808" cy="4647426"/>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1854"/>
                </a:solidFill>
                <a:effectLst/>
                <a:uLnTx/>
                <a:uFillTx/>
                <a:latin typeface="Verdana" panose="020B0604030504040204" pitchFamily="34" charset="0"/>
                <a:ea typeface="Verdana" panose="020B0604030504040204" pitchFamily="34" charset="0"/>
                <a:cs typeface="Verdana" panose="020B0604030504040204" pitchFamily="34" charset="0"/>
              </a:rPr>
              <a:t>Legal, regulatory, policy and institutional frameworks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1854"/>
              </a:solidFill>
              <a:effectLst/>
              <a:uLnTx/>
              <a:uFillTx/>
              <a:latin typeface="Verdana" panose="020B0604030504040204" pitchFamily="34" charset="0"/>
              <a:ea typeface="Verdana" panose="020B0604030504040204" pitchFamily="34" charset="0"/>
              <a:cs typeface="Verdana" panose="020B060403050404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_tradnl" sz="1600" b="0" i="0" u="none" strike="noStrike" kern="1200" cap="none" spc="0" normalizeH="0" baseline="0" noProof="0" dirty="0">
                <a:ln>
                  <a:noFill/>
                </a:ln>
                <a:solidFill>
                  <a:srgbClr val="001854"/>
                </a:solidFill>
                <a:effectLst/>
                <a:uLnTx/>
                <a:uFillTx/>
                <a:latin typeface="Verdana" panose="020B0604030504040204" pitchFamily="34" charset="0"/>
                <a:ea typeface="Verdana" panose="020B0604030504040204" pitchFamily="34" charset="0"/>
                <a:cs typeface="Verdana" panose="020B0604030504040204" pitchFamily="34" charset="0"/>
              </a:rPr>
              <a:t>Business </a:t>
            </a:r>
            <a:r>
              <a:rPr kumimoji="0" lang="es-ES_tradnl" sz="1600" b="0" i="0" u="none" strike="noStrike" kern="1200" cap="none" spc="0" normalizeH="0" baseline="0" noProof="0" dirty="0" err="1">
                <a:ln>
                  <a:noFill/>
                </a:ln>
                <a:solidFill>
                  <a:srgbClr val="001854"/>
                </a:solidFill>
                <a:effectLst/>
                <a:uLnTx/>
                <a:uFillTx/>
                <a:latin typeface="Verdana" panose="020B0604030504040204" pitchFamily="34" charset="0"/>
                <a:ea typeface="Verdana" panose="020B0604030504040204" pitchFamily="34" charset="0"/>
                <a:cs typeface="Verdana" panose="020B0604030504040204" pitchFamily="34" charset="0"/>
              </a:rPr>
              <a:t>registration</a:t>
            </a:r>
            <a:endParaRPr kumimoji="0" lang="en-GB" sz="1600" b="0" i="0" u="none" strike="noStrike" kern="1200" cap="none" spc="0" normalizeH="0" baseline="0" noProof="0" dirty="0">
              <a:ln>
                <a:noFill/>
              </a:ln>
              <a:solidFill>
                <a:srgbClr val="001854"/>
              </a:solidFill>
              <a:effectLst/>
              <a:uLnTx/>
              <a:uFillTx/>
              <a:latin typeface="Verdana" panose="020B0604030504040204" pitchFamily="34" charset="0"/>
              <a:ea typeface="Verdana" panose="020B0604030504040204" pitchFamily="34" charset="0"/>
              <a:cs typeface="Verdana" panose="020B060403050404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_tradnl" sz="1600" b="0" i="0" u="none" strike="noStrike" kern="1200" cap="none" spc="0" normalizeH="0" baseline="0" noProof="0" dirty="0">
                <a:ln>
                  <a:noFill/>
                </a:ln>
                <a:solidFill>
                  <a:srgbClr val="001854"/>
                </a:solidFill>
                <a:effectLst/>
                <a:uLnTx/>
                <a:uFillTx/>
                <a:latin typeface="Verdana" panose="020B0604030504040204" pitchFamily="34" charset="0"/>
                <a:ea typeface="Verdana" panose="020B0604030504040204" pitchFamily="34" charset="0"/>
                <a:cs typeface="Verdana" panose="020B0604030504040204" pitchFamily="34" charset="0"/>
              </a:rPr>
              <a:t>Business </a:t>
            </a:r>
            <a:r>
              <a:rPr kumimoji="0" lang="es-ES_tradnl" sz="1600" b="0" i="0" u="none" strike="noStrike" kern="1200" cap="none" spc="0" normalizeH="0" baseline="0" noProof="0" dirty="0" err="1">
                <a:ln>
                  <a:noFill/>
                </a:ln>
                <a:solidFill>
                  <a:srgbClr val="001854"/>
                </a:solidFill>
                <a:effectLst/>
                <a:uLnTx/>
                <a:uFillTx/>
                <a:latin typeface="Verdana" panose="020B0604030504040204" pitchFamily="34" charset="0"/>
                <a:ea typeface="Verdana" panose="020B0604030504040204" pitchFamily="34" charset="0"/>
                <a:cs typeface="Verdana" panose="020B0604030504040204" pitchFamily="34" charset="0"/>
              </a:rPr>
              <a:t>tax</a:t>
            </a:r>
            <a:r>
              <a:rPr kumimoji="0" lang="es-ES_tradnl" sz="1600" b="0" i="0" u="none" strike="noStrike" kern="1200" cap="none" spc="0" normalizeH="0" baseline="0" noProof="0" dirty="0">
                <a:ln>
                  <a:noFill/>
                </a:ln>
                <a:solidFill>
                  <a:srgbClr val="001854"/>
                </a:solidFill>
                <a:effectLst/>
                <a:uLnTx/>
                <a:uFillTx/>
                <a:latin typeface="Verdana" panose="020B0604030504040204" pitchFamily="34" charset="0"/>
                <a:ea typeface="Verdana" panose="020B0604030504040204" pitchFamily="34" charset="0"/>
                <a:cs typeface="Verdana" panose="020B0604030504040204" pitchFamily="34" charset="0"/>
              </a:rPr>
              <a:t> </a:t>
            </a:r>
            <a:r>
              <a:rPr kumimoji="0" lang="es-ES_tradnl" sz="1600" b="0" i="0" u="none" strike="noStrike" kern="1200" cap="none" spc="0" normalizeH="0" baseline="0" noProof="0" dirty="0" err="1">
                <a:ln>
                  <a:noFill/>
                </a:ln>
                <a:solidFill>
                  <a:srgbClr val="001854"/>
                </a:solidFill>
                <a:effectLst/>
                <a:uLnTx/>
                <a:uFillTx/>
                <a:latin typeface="Verdana" panose="020B0604030504040204" pitchFamily="34" charset="0"/>
                <a:ea typeface="Verdana" panose="020B0604030504040204" pitchFamily="34" charset="0"/>
                <a:cs typeface="Verdana" panose="020B0604030504040204" pitchFamily="34" charset="0"/>
              </a:rPr>
              <a:t>policies</a:t>
            </a:r>
            <a:r>
              <a:rPr kumimoji="0" lang="es-ES_tradnl" sz="1600" b="0" i="0" u="none" strike="noStrike" kern="1200" cap="none" spc="0" normalizeH="0" baseline="0" noProof="0" dirty="0">
                <a:ln>
                  <a:noFill/>
                </a:ln>
                <a:solidFill>
                  <a:srgbClr val="001854"/>
                </a:solidFill>
                <a:effectLst/>
                <a:uLnTx/>
                <a:uFillTx/>
                <a:latin typeface="Verdana" panose="020B0604030504040204" pitchFamily="34" charset="0"/>
                <a:ea typeface="Verdana" panose="020B0604030504040204" pitchFamily="34" charset="0"/>
                <a:cs typeface="Verdana" panose="020B0604030504040204" pitchFamily="34" charset="0"/>
              </a:rPr>
              <a:t> and </a:t>
            </a:r>
            <a:r>
              <a:rPr kumimoji="0" lang="es-ES_tradnl" sz="1600" b="0" i="0" u="none" strike="noStrike" kern="1200" cap="none" spc="0" normalizeH="0" baseline="0" noProof="0" dirty="0" err="1">
                <a:ln>
                  <a:noFill/>
                </a:ln>
                <a:solidFill>
                  <a:srgbClr val="001854"/>
                </a:solidFill>
                <a:effectLst/>
                <a:uLnTx/>
                <a:uFillTx/>
                <a:latin typeface="Verdana" panose="020B0604030504040204" pitchFamily="34" charset="0"/>
                <a:ea typeface="Verdana" panose="020B0604030504040204" pitchFamily="34" charset="0"/>
                <a:cs typeface="Verdana" panose="020B0604030504040204" pitchFamily="34" charset="0"/>
              </a:rPr>
              <a:t>administration</a:t>
            </a:r>
            <a:endParaRPr kumimoji="0" lang="en-GB" sz="1600" b="0" i="0" u="none" strike="noStrike" kern="1200" cap="none" spc="0" normalizeH="0" baseline="0" noProof="0" dirty="0">
              <a:ln>
                <a:noFill/>
              </a:ln>
              <a:solidFill>
                <a:srgbClr val="001854"/>
              </a:solidFill>
              <a:effectLst/>
              <a:uLnTx/>
              <a:uFillTx/>
              <a:latin typeface="Verdana" panose="020B0604030504040204" pitchFamily="34" charset="0"/>
              <a:ea typeface="Verdana" panose="020B0604030504040204" pitchFamily="34" charset="0"/>
              <a:cs typeface="Verdana" panose="020B060403050404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_tradnl" sz="1600" b="0" i="0" u="none" strike="noStrike" kern="1200" cap="none" spc="0" normalizeH="0" baseline="0" noProof="0" dirty="0" err="1">
                <a:ln>
                  <a:noFill/>
                </a:ln>
                <a:solidFill>
                  <a:srgbClr val="001854"/>
                </a:solidFill>
                <a:effectLst/>
                <a:uLnTx/>
                <a:uFillTx/>
                <a:latin typeface="Verdana" panose="020B0604030504040204" pitchFamily="34" charset="0"/>
                <a:ea typeface="Verdana" panose="020B0604030504040204" pitchFamily="34" charset="0"/>
                <a:cs typeface="Verdana" panose="020B0604030504040204" pitchFamily="34" charset="0"/>
              </a:rPr>
              <a:t>Investment</a:t>
            </a:r>
            <a:r>
              <a:rPr kumimoji="0" lang="es-ES_tradnl" sz="1600" b="0" i="0" u="none" strike="noStrike" kern="1200" cap="none" spc="0" normalizeH="0" baseline="0" noProof="0" dirty="0">
                <a:ln>
                  <a:noFill/>
                </a:ln>
                <a:solidFill>
                  <a:srgbClr val="001854"/>
                </a:solidFill>
                <a:effectLst/>
                <a:uLnTx/>
                <a:uFillTx/>
                <a:latin typeface="Verdana" panose="020B0604030504040204" pitchFamily="34" charset="0"/>
                <a:ea typeface="Verdana" panose="020B0604030504040204" pitchFamily="34" charset="0"/>
                <a:cs typeface="Verdana" panose="020B0604030504040204" pitchFamily="34" charset="0"/>
              </a:rPr>
              <a:t> </a:t>
            </a:r>
            <a:r>
              <a:rPr kumimoji="0" lang="es-ES_tradnl" sz="1600" b="0" i="0" u="none" strike="noStrike" kern="1200" cap="none" spc="0" normalizeH="0" baseline="0" noProof="0" dirty="0" err="1">
                <a:ln>
                  <a:noFill/>
                </a:ln>
                <a:solidFill>
                  <a:srgbClr val="001854"/>
                </a:solidFill>
                <a:effectLst/>
                <a:uLnTx/>
                <a:uFillTx/>
                <a:latin typeface="Verdana" panose="020B0604030504040204" pitchFamily="34" charset="0"/>
                <a:ea typeface="Verdana" panose="020B0604030504040204" pitchFamily="34" charset="0"/>
                <a:cs typeface="Verdana" panose="020B0604030504040204" pitchFamily="34" charset="0"/>
              </a:rPr>
              <a:t>Policy</a:t>
            </a:r>
            <a:r>
              <a:rPr kumimoji="0" lang="es-ES_tradnl" sz="1600" b="0" i="0" u="none" strike="noStrike" kern="1200" cap="none" spc="0" normalizeH="0" baseline="0" noProof="0" dirty="0">
                <a:ln>
                  <a:noFill/>
                </a:ln>
                <a:solidFill>
                  <a:srgbClr val="001854"/>
                </a:solidFill>
                <a:effectLst/>
                <a:uLnTx/>
                <a:uFillTx/>
                <a:latin typeface="Verdana" panose="020B0604030504040204" pitchFamily="34" charset="0"/>
                <a:ea typeface="Verdana" panose="020B0604030504040204" pitchFamily="34" charset="0"/>
                <a:cs typeface="Verdana" panose="020B0604030504040204" pitchFamily="34" charset="0"/>
              </a:rPr>
              <a:t> </a:t>
            </a:r>
            <a:endParaRPr kumimoji="0" lang="en-GB" sz="1600" b="0" i="0" u="none" strike="noStrike" kern="1200" cap="none" spc="0" normalizeH="0" baseline="0" noProof="0" dirty="0">
              <a:ln>
                <a:noFill/>
              </a:ln>
              <a:solidFill>
                <a:srgbClr val="001854"/>
              </a:solidFill>
              <a:effectLst/>
              <a:uLnTx/>
              <a:uFillTx/>
              <a:latin typeface="Verdana" panose="020B0604030504040204" pitchFamily="34" charset="0"/>
              <a:ea typeface="Verdana" panose="020B0604030504040204" pitchFamily="34" charset="0"/>
              <a:cs typeface="Verdana" panose="020B060403050404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_tradnl" sz="1600" b="0" i="0" u="none" strike="noStrike" kern="1200" cap="none" spc="0" normalizeH="0" baseline="0" noProof="0" dirty="0" err="1">
                <a:ln>
                  <a:noFill/>
                </a:ln>
                <a:solidFill>
                  <a:srgbClr val="001854"/>
                </a:solidFill>
                <a:effectLst/>
                <a:uLnTx/>
                <a:uFillTx/>
                <a:latin typeface="Verdana" panose="020B0604030504040204" pitchFamily="34" charset="0"/>
                <a:ea typeface="Verdana" panose="020B0604030504040204" pitchFamily="34" charset="0"/>
                <a:cs typeface="Verdana" panose="020B0604030504040204" pitchFamily="34" charset="0"/>
              </a:rPr>
              <a:t>Trade</a:t>
            </a:r>
            <a:r>
              <a:rPr kumimoji="0" lang="es-ES_tradnl" sz="1600" b="0" i="0" u="none" strike="noStrike" kern="1200" cap="none" spc="0" normalizeH="0" baseline="0" noProof="0" dirty="0">
                <a:ln>
                  <a:noFill/>
                </a:ln>
                <a:solidFill>
                  <a:srgbClr val="001854"/>
                </a:solidFill>
                <a:effectLst/>
                <a:uLnTx/>
                <a:uFillTx/>
                <a:latin typeface="Verdana" panose="020B0604030504040204" pitchFamily="34" charset="0"/>
                <a:ea typeface="Verdana" panose="020B0604030504040204" pitchFamily="34" charset="0"/>
                <a:cs typeface="Verdana" panose="020B0604030504040204" pitchFamily="34" charset="0"/>
              </a:rPr>
              <a:t> </a:t>
            </a:r>
            <a:r>
              <a:rPr kumimoji="0" lang="es-ES_tradnl" sz="1600" b="0" i="0" u="none" strike="noStrike" kern="1200" cap="none" spc="0" normalizeH="0" baseline="0" noProof="0" dirty="0" err="1">
                <a:ln>
                  <a:noFill/>
                </a:ln>
                <a:solidFill>
                  <a:srgbClr val="001854"/>
                </a:solidFill>
                <a:effectLst/>
                <a:uLnTx/>
                <a:uFillTx/>
                <a:latin typeface="Verdana" panose="020B0604030504040204" pitchFamily="34" charset="0"/>
                <a:ea typeface="Verdana" panose="020B0604030504040204" pitchFamily="34" charset="0"/>
                <a:cs typeface="Verdana" panose="020B0604030504040204" pitchFamily="34" charset="0"/>
              </a:rPr>
              <a:t>regulation</a:t>
            </a:r>
            <a:r>
              <a:rPr kumimoji="0" lang="es-ES_tradnl" sz="1600" b="0" i="0" u="none" strike="noStrike" kern="1200" cap="none" spc="0" normalizeH="0" baseline="0" noProof="0" dirty="0">
                <a:ln>
                  <a:noFill/>
                </a:ln>
                <a:solidFill>
                  <a:srgbClr val="001854"/>
                </a:solidFill>
                <a:effectLst/>
                <a:uLnTx/>
                <a:uFillTx/>
                <a:latin typeface="Verdana" panose="020B0604030504040204" pitchFamily="34" charset="0"/>
                <a:ea typeface="Verdana" panose="020B0604030504040204" pitchFamily="34" charset="0"/>
                <a:cs typeface="Verdana" panose="020B0604030504040204" pitchFamily="34" charset="0"/>
              </a:rPr>
              <a:t> and </a:t>
            </a:r>
            <a:r>
              <a:rPr kumimoji="0" lang="es-ES_tradnl" sz="1600" b="0" i="0" u="none" strike="noStrike" kern="1200" cap="none" spc="0" normalizeH="0" baseline="0" noProof="0" dirty="0" err="1">
                <a:ln>
                  <a:noFill/>
                </a:ln>
                <a:solidFill>
                  <a:srgbClr val="001854"/>
                </a:solidFill>
                <a:effectLst/>
                <a:uLnTx/>
                <a:uFillTx/>
                <a:latin typeface="Verdana" panose="020B0604030504040204" pitchFamily="34" charset="0"/>
                <a:ea typeface="Verdana" panose="020B0604030504040204" pitchFamily="34" charset="0"/>
                <a:cs typeface="Verdana" panose="020B0604030504040204" pitchFamily="34" charset="0"/>
              </a:rPr>
              <a:t>policies</a:t>
            </a:r>
            <a:endParaRPr kumimoji="0" lang="en-GB" sz="1600" b="0" i="0" u="none" strike="noStrike" kern="1200" cap="none" spc="0" normalizeH="0" baseline="0" noProof="0" dirty="0">
              <a:ln>
                <a:noFill/>
              </a:ln>
              <a:solidFill>
                <a:srgbClr val="001854"/>
              </a:solidFill>
              <a:effectLst/>
              <a:uLnTx/>
              <a:uFillTx/>
              <a:latin typeface="Verdana" panose="020B0604030504040204" pitchFamily="34" charset="0"/>
              <a:ea typeface="Verdana" panose="020B0604030504040204" pitchFamily="34" charset="0"/>
              <a:cs typeface="Verdana" panose="020B060403050404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_tradnl" sz="1600" b="0" i="0" u="none" strike="noStrike" kern="1200" cap="none" spc="0" normalizeH="0" baseline="0" noProof="0" dirty="0" err="1">
                <a:ln>
                  <a:noFill/>
                </a:ln>
                <a:solidFill>
                  <a:srgbClr val="001854"/>
                </a:solidFill>
                <a:effectLst/>
                <a:uLnTx/>
                <a:uFillTx/>
                <a:latin typeface="Verdana" panose="020B0604030504040204" pitchFamily="34" charset="0"/>
                <a:ea typeface="Verdana" panose="020B0604030504040204" pitchFamily="34" charset="0"/>
                <a:cs typeface="Verdana" panose="020B0604030504040204" pitchFamily="34" charset="0"/>
              </a:rPr>
              <a:t>Financial</a:t>
            </a:r>
            <a:r>
              <a:rPr kumimoji="0" lang="es-ES_tradnl" sz="1600" b="0" i="0" u="none" strike="noStrike" kern="1200" cap="none" spc="0" normalizeH="0" baseline="0" noProof="0" dirty="0">
                <a:ln>
                  <a:noFill/>
                </a:ln>
                <a:solidFill>
                  <a:srgbClr val="001854"/>
                </a:solidFill>
                <a:effectLst/>
                <a:uLnTx/>
                <a:uFillTx/>
                <a:latin typeface="Verdana" panose="020B0604030504040204" pitchFamily="34" charset="0"/>
                <a:ea typeface="Verdana" panose="020B0604030504040204" pitchFamily="34" charset="0"/>
                <a:cs typeface="Verdana" panose="020B0604030504040204" pitchFamily="34" charset="0"/>
              </a:rPr>
              <a:t> </a:t>
            </a:r>
            <a:r>
              <a:rPr kumimoji="0" lang="es-ES_tradnl" sz="1600" b="0" i="0" u="none" strike="noStrike" kern="1200" cap="none" spc="0" normalizeH="0" baseline="0" noProof="0" dirty="0" err="1">
                <a:ln>
                  <a:noFill/>
                </a:ln>
                <a:solidFill>
                  <a:srgbClr val="001854"/>
                </a:solidFill>
                <a:effectLst/>
                <a:uLnTx/>
                <a:uFillTx/>
                <a:latin typeface="Verdana" panose="020B0604030504040204" pitchFamily="34" charset="0"/>
                <a:ea typeface="Verdana" panose="020B0604030504040204" pitchFamily="34" charset="0"/>
                <a:cs typeface="Verdana" panose="020B0604030504040204" pitchFamily="34" charset="0"/>
              </a:rPr>
              <a:t>deepening</a:t>
            </a:r>
            <a:endParaRPr kumimoji="0" lang="en-GB" sz="1600" b="0" i="0" u="none" strike="noStrike" kern="1200" cap="none" spc="0" normalizeH="0" baseline="0" noProof="0" dirty="0">
              <a:ln>
                <a:noFill/>
              </a:ln>
              <a:solidFill>
                <a:srgbClr val="001854"/>
              </a:solidFill>
              <a:effectLst/>
              <a:uLnTx/>
              <a:uFillTx/>
              <a:latin typeface="Verdana" panose="020B0604030504040204" pitchFamily="34" charset="0"/>
              <a:ea typeface="Verdana" panose="020B0604030504040204" pitchFamily="34" charset="0"/>
              <a:cs typeface="Verdana" panose="020B060403050404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001854"/>
                </a:solidFill>
                <a:effectLst/>
                <a:uLnTx/>
                <a:uFillTx/>
                <a:latin typeface="Verdana" panose="020B0604030504040204" pitchFamily="34" charset="0"/>
                <a:ea typeface="Verdana" panose="020B0604030504040204" pitchFamily="34" charset="0"/>
                <a:cs typeface="Verdana" panose="020B0604030504040204" pitchFamily="34" charset="0"/>
              </a:rPr>
              <a:t>Labour Law and Policy/ TVET and training policy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_tradnl" sz="1600" b="0" i="0" u="none" strike="noStrike" kern="1200" cap="none" spc="0" normalizeH="0" baseline="0" noProof="0" dirty="0" err="1">
                <a:ln>
                  <a:noFill/>
                </a:ln>
                <a:solidFill>
                  <a:srgbClr val="001854"/>
                </a:solidFill>
                <a:effectLst/>
                <a:uLnTx/>
                <a:uFillTx/>
                <a:latin typeface="Verdana" panose="020B0604030504040204" pitchFamily="34" charset="0"/>
                <a:ea typeface="Verdana" panose="020B0604030504040204" pitchFamily="34" charset="0"/>
                <a:cs typeface="Verdana" panose="020B0604030504040204" pitchFamily="34" charset="0"/>
              </a:rPr>
              <a:t>Land</a:t>
            </a:r>
            <a:r>
              <a:rPr kumimoji="0" lang="es-ES_tradnl" sz="1600" b="0" i="0" u="none" strike="noStrike" kern="1200" cap="none" spc="0" normalizeH="0" baseline="0" noProof="0" dirty="0">
                <a:ln>
                  <a:noFill/>
                </a:ln>
                <a:solidFill>
                  <a:srgbClr val="001854"/>
                </a:solidFill>
                <a:effectLst/>
                <a:uLnTx/>
                <a:uFillTx/>
                <a:latin typeface="Verdana" panose="020B0604030504040204" pitchFamily="34" charset="0"/>
                <a:ea typeface="Verdana" panose="020B0604030504040204" pitchFamily="34" charset="0"/>
                <a:cs typeface="Verdana" panose="020B0604030504040204" pitchFamily="34" charset="0"/>
              </a:rPr>
              <a:t> and </a:t>
            </a:r>
            <a:r>
              <a:rPr kumimoji="0" lang="es-ES_tradnl" sz="1600" b="0" i="0" u="none" strike="noStrike" kern="1200" cap="none" spc="0" normalizeH="0" baseline="0" noProof="0" dirty="0" err="1">
                <a:ln>
                  <a:noFill/>
                </a:ln>
                <a:solidFill>
                  <a:srgbClr val="001854"/>
                </a:solidFill>
                <a:effectLst/>
                <a:uLnTx/>
                <a:uFillTx/>
                <a:latin typeface="Verdana" panose="020B0604030504040204" pitchFamily="34" charset="0"/>
                <a:ea typeface="Verdana" panose="020B0604030504040204" pitchFamily="34" charset="0"/>
                <a:cs typeface="Verdana" panose="020B0604030504040204" pitchFamily="34" charset="0"/>
              </a:rPr>
              <a:t>property</a:t>
            </a:r>
            <a:r>
              <a:rPr kumimoji="0" lang="es-ES_tradnl" sz="1600" b="0" i="0" u="none" strike="noStrike" kern="1200" cap="none" spc="0" normalizeH="0" baseline="0" noProof="0" dirty="0">
                <a:ln>
                  <a:noFill/>
                </a:ln>
                <a:solidFill>
                  <a:srgbClr val="001854"/>
                </a:solidFill>
                <a:effectLst/>
                <a:uLnTx/>
                <a:uFillTx/>
                <a:latin typeface="Verdana" panose="020B0604030504040204" pitchFamily="34" charset="0"/>
                <a:ea typeface="Verdana" panose="020B0604030504040204" pitchFamily="34" charset="0"/>
                <a:cs typeface="Verdana" panose="020B0604030504040204" pitchFamily="34" charset="0"/>
              </a:rPr>
              <a:t> </a:t>
            </a:r>
            <a:r>
              <a:rPr kumimoji="0" lang="es-ES_tradnl" sz="1600" b="0" i="0" u="none" strike="noStrike" kern="1200" cap="none" spc="0" normalizeH="0" baseline="0" noProof="0" dirty="0" err="1">
                <a:ln>
                  <a:noFill/>
                </a:ln>
                <a:solidFill>
                  <a:srgbClr val="001854"/>
                </a:solidFill>
                <a:effectLst/>
                <a:uLnTx/>
                <a:uFillTx/>
                <a:latin typeface="Verdana" panose="020B0604030504040204" pitchFamily="34" charset="0"/>
                <a:ea typeface="Verdana" panose="020B0604030504040204" pitchFamily="34" charset="0"/>
                <a:cs typeface="Verdana" panose="020B0604030504040204" pitchFamily="34" charset="0"/>
              </a:rPr>
              <a:t>rights</a:t>
            </a:r>
            <a:endParaRPr kumimoji="0" lang="en-GB" sz="1600" b="0" i="0" u="none" strike="noStrike" kern="1200" cap="none" spc="0" normalizeH="0" baseline="0" noProof="0" dirty="0">
              <a:ln>
                <a:noFill/>
              </a:ln>
              <a:solidFill>
                <a:srgbClr val="001854"/>
              </a:solidFill>
              <a:effectLst/>
              <a:uLnTx/>
              <a:uFillTx/>
              <a:latin typeface="Verdana" panose="020B0604030504040204" pitchFamily="34" charset="0"/>
              <a:ea typeface="Verdana" panose="020B0604030504040204" pitchFamily="34" charset="0"/>
              <a:cs typeface="Verdana" panose="020B060403050404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_tradnl" sz="1600" b="0" i="0" u="none" strike="noStrike" kern="1200" cap="none" spc="0" normalizeH="0" baseline="0" noProof="0" dirty="0" err="1">
                <a:ln>
                  <a:noFill/>
                </a:ln>
                <a:solidFill>
                  <a:srgbClr val="001854"/>
                </a:solidFill>
                <a:effectLst/>
                <a:uLnTx/>
                <a:uFillTx/>
                <a:latin typeface="Verdana" panose="020B0604030504040204" pitchFamily="34" charset="0"/>
                <a:ea typeface="Verdana" panose="020B0604030504040204" pitchFamily="34" charset="0"/>
                <a:cs typeface="Verdana" panose="020B0604030504040204" pitchFamily="34" charset="0"/>
              </a:rPr>
              <a:t>Commercial</a:t>
            </a:r>
            <a:r>
              <a:rPr kumimoji="0" lang="es-ES_tradnl" sz="1600" b="0" i="0" u="none" strike="noStrike" kern="1200" cap="none" spc="0" normalizeH="0" baseline="0" noProof="0" dirty="0">
                <a:ln>
                  <a:noFill/>
                </a:ln>
                <a:solidFill>
                  <a:srgbClr val="001854"/>
                </a:solidFill>
                <a:effectLst/>
                <a:uLnTx/>
                <a:uFillTx/>
                <a:latin typeface="Verdana" panose="020B0604030504040204" pitchFamily="34" charset="0"/>
                <a:ea typeface="Verdana" panose="020B0604030504040204" pitchFamily="34" charset="0"/>
                <a:cs typeface="Verdana" panose="020B0604030504040204" pitchFamily="34" charset="0"/>
              </a:rPr>
              <a:t> dispute </a:t>
            </a:r>
            <a:r>
              <a:rPr kumimoji="0" lang="es-ES_tradnl" sz="1600" b="0" i="0" u="none" strike="noStrike" kern="1200" cap="none" spc="0" normalizeH="0" baseline="0" noProof="0" dirty="0" err="1">
                <a:ln>
                  <a:noFill/>
                </a:ln>
                <a:solidFill>
                  <a:srgbClr val="001854"/>
                </a:solidFill>
                <a:effectLst/>
                <a:uLnTx/>
                <a:uFillTx/>
                <a:latin typeface="Verdana" panose="020B0604030504040204" pitchFamily="34" charset="0"/>
                <a:ea typeface="Verdana" panose="020B0604030504040204" pitchFamily="34" charset="0"/>
                <a:cs typeface="Verdana" panose="020B0604030504040204" pitchFamily="34" charset="0"/>
              </a:rPr>
              <a:t>resolution</a:t>
            </a:r>
            <a:endParaRPr kumimoji="0" lang="en-GB" sz="1600" b="0" i="0" u="none" strike="noStrike" kern="1200" cap="none" spc="0" normalizeH="0" baseline="0" noProof="0" dirty="0">
              <a:ln>
                <a:noFill/>
              </a:ln>
              <a:solidFill>
                <a:srgbClr val="001854"/>
              </a:solidFill>
              <a:effectLst/>
              <a:uLnTx/>
              <a:uFillTx/>
              <a:latin typeface="Verdana" panose="020B0604030504040204" pitchFamily="34" charset="0"/>
              <a:ea typeface="Verdana" panose="020B0604030504040204" pitchFamily="34" charset="0"/>
              <a:cs typeface="Verdana" panose="020B060403050404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600" b="0" i="0" u="none" strike="noStrike" kern="1200" cap="none" spc="0" normalizeH="0" baseline="0" noProof="0" dirty="0" err="1">
                <a:ln>
                  <a:noFill/>
                </a:ln>
                <a:solidFill>
                  <a:srgbClr val="001854"/>
                </a:solidFill>
                <a:effectLst/>
                <a:uLnTx/>
                <a:uFillTx/>
                <a:latin typeface="Verdana" panose="020B0604030504040204" pitchFamily="34" charset="0"/>
                <a:ea typeface="Verdana" panose="020B0604030504040204" pitchFamily="34" charset="0"/>
                <a:cs typeface="Verdana" panose="020B0604030504040204" pitchFamily="34" charset="0"/>
              </a:rPr>
              <a:t>Insolvency</a:t>
            </a:r>
            <a:endParaRPr kumimoji="0" lang="en-GB" sz="1600" b="0" i="0" u="none" strike="noStrike" kern="1200" cap="none" spc="0" normalizeH="0" baseline="0" noProof="0" dirty="0">
              <a:ln>
                <a:noFill/>
              </a:ln>
              <a:solidFill>
                <a:srgbClr val="001854"/>
              </a:solidFill>
              <a:effectLst/>
              <a:uLnTx/>
              <a:uFillTx/>
              <a:latin typeface="Verdana" panose="020B0604030504040204" pitchFamily="34" charset="0"/>
              <a:ea typeface="Verdana" panose="020B0604030504040204" pitchFamily="34" charset="0"/>
              <a:cs typeface="Verdana" panose="020B060403050404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_tradnl" sz="1600" b="0" i="0" u="none" strike="noStrike" kern="1200" cap="none" spc="0" normalizeH="0" baseline="0" noProof="0" dirty="0" err="1">
                <a:ln>
                  <a:noFill/>
                </a:ln>
                <a:solidFill>
                  <a:srgbClr val="001854"/>
                </a:solidFill>
                <a:effectLst/>
                <a:uLnTx/>
                <a:uFillTx/>
                <a:latin typeface="Verdana" panose="020B0604030504040204" pitchFamily="34" charset="0"/>
                <a:ea typeface="Verdana" panose="020B0604030504040204" pitchFamily="34" charset="0"/>
                <a:cs typeface="Verdana" panose="020B0604030504040204" pitchFamily="34" charset="0"/>
              </a:rPr>
              <a:t>Overall</a:t>
            </a:r>
            <a:r>
              <a:rPr kumimoji="0" lang="es-ES_tradnl" sz="1600" b="0" i="0" u="none" strike="noStrike" kern="1200" cap="none" spc="0" normalizeH="0" baseline="0" noProof="0" dirty="0">
                <a:ln>
                  <a:noFill/>
                </a:ln>
                <a:solidFill>
                  <a:srgbClr val="001854"/>
                </a:solidFill>
                <a:effectLst/>
                <a:uLnTx/>
                <a:uFillTx/>
                <a:latin typeface="Verdana" panose="020B0604030504040204" pitchFamily="34" charset="0"/>
                <a:ea typeface="Verdana" panose="020B0604030504040204" pitchFamily="34" charset="0"/>
                <a:cs typeface="Verdana" panose="020B0604030504040204" pitchFamily="34" charset="0"/>
              </a:rPr>
              <a:t> </a:t>
            </a:r>
            <a:r>
              <a:rPr kumimoji="0" lang="es-ES_tradnl" sz="1600" b="0" i="0" u="none" strike="noStrike" kern="1200" cap="none" spc="0" normalizeH="0" baseline="0" noProof="0" dirty="0" err="1">
                <a:ln>
                  <a:noFill/>
                </a:ln>
                <a:solidFill>
                  <a:srgbClr val="001854"/>
                </a:solidFill>
                <a:effectLst/>
                <a:uLnTx/>
                <a:uFillTx/>
                <a:latin typeface="Verdana" panose="020B0604030504040204" pitchFamily="34" charset="0"/>
                <a:ea typeface="Verdana" panose="020B0604030504040204" pitchFamily="34" charset="0"/>
                <a:cs typeface="Verdana" panose="020B0604030504040204" pitchFamily="34" charset="0"/>
              </a:rPr>
              <a:t>regulatory</a:t>
            </a:r>
            <a:r>
              <a:rPr kumimoji="0" lang="es-ES_tradnl" sz="1600" b="0" i="0" u="none" strike="noStrike" kern="1200" cap="none" spc="0" normalizeH="0" baseline="0" noProof="0" dirty="0">
                <a:ln>
                  <a:noFill/>
                </a:ln>
                <a:solidFill>
                  <a:srgbClr val="001854"/>
                </a:solidFill>
                <a:effectLst/>
                <a:uLnTx/>
                <a:uFillTx/>
                <a:latin typeface="Verdana" panose="020B0604030504040204" pitchFamily="34" charset="0"/>
                <a:ea typeface="Verdana" panose="020B0604030504040204" pitchFamily="34" charset="0"/>
                <a:cs typeface="Verdana" panose="020B0604030504040204" pitchFamily="34" charset="0"/>
              </a:rPr>
              <a:t> </a:t>
            </a:r>
            <a:r>
              <a:rPr kumimoji="0" lang="es-ES_tradnl" sz="1600" b="0" i="0" u="none" strike="noStrike" kern="1200" cap="none" spc="0" normalizeH="0" baseline="0" noProof="0" dirty="0" err="1">
                <a:ln>
                  <a:noFill/>
                </a:ln>
                <a:solidFill>
                  <a:srgbClr val="001854"/>
                </a:solidFill>
                <a:effectLst/>
                <a:uLnTx/>
                <a:uFillTx/>
                <a:latin typeface="Verdana" panose="020B0604030504040204" pitchFamily="34" charset="0"/>
                <a:ea typeface="Verdana" panose="020B0604030504040204" pitchFamily="34" charset="0"/>
                <a:cs typeface="Verdana" panose="020B0604030504040204" pitchFamily="34" charset="0"/>
              </a:rPr>
              <a:t>quality</a:t>
            </a:r>
            <a:endParaRPr kumimoji="0" lang="en-GB" sz="1600" b="0" i="0" u="none" strike="noStrike" kern="1200" cap="none" spc="0" normalizeH="0" baseline="0" noProof="0" dirty="0">
              <a:ln>
                <a:noFill/>
              </a:ln>
              <a:solidFill>
                <a:srgbClr val="001854"/>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5" name="TextBox 14"/>
          <p:cNvSpPr txBox="1"/>
          <p:nvPr/>
        </p:nvSpPr>
        <p:spPr>
          <a:xfrm flipH="1">
            <a:off x="4408142" y="2170565"/>
            <a:ext cx="161814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FFFFF"/>
                </a:solidFill>
                <a:effectLst/>
                <a:uLnTx/>
                <a:uFillTx/>
                <a:latin typeface="Verdana" charset="0"/>
                <a:ea typeface="Verdana" charset="0"/>
                <a:cs typeface="Verdana" charset="0"/>
              </a:rPr>
              <a:t>Innovation</a:t>
            </a:r>
          </a:p>
        </p:txBody>
      </p:sp>
      <p:sp>
        <p:nvSpPr>
          <p:cNvPr id="16" name="TextBox 15"/>
          <p:cNvSpPr txBox="1"/>
          <p:nvPr/>
        </p:nvSpPr>
        <p:spPr>
          <a:xfrm flipH="1">
            <a:off x="5439070" y="5377492"/>
            <a:ext cx="188425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FFFFF"/>
                </a:solidFill>
                <a:effectLst/>
                <a:uLnTx/>
                <a:uFillTx/>
                <a:latin typeface="Verdana" charset="0"/>
                <a:ea typeface="Verdana" charset="0"/>
                <a:cs typeface="Verdana" charset="0"/>
              </a:rPr>
              <a:t>Human development</a:t>
            </a:r>
          </a:p>
        </p:txBody>
      </p:sp>
      <p:sp>
        <p:nvSpPr>
          <p:cNvPr id="17" name="TextBox 16"/>
          <p:cNvSpPr txBox="1"/>
          <p:nvPr/>
        </p:nvSpPr>
        <p:spPr>
          <a:xfrm flipH="1">
            <a:off x="6237320" y="4084830"/>
            <a:ext cx="229252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FFFFF"/>
                </a:solidFill>
                <a:effectLst/>
                <a:uLnTx/>
                <a:uFillTx/>
                <a:latin typeface="Verdana" charset="0"/>
                <a:ea typeface="Verdana" charset="0"/>
                <a:cs typeface="Verdana" charset="0"/>
              </a:rPr>
              <a:t>Macroeconomic stability</a:t>
            </a:r>
          </a:p>
        </p:txBody>
      </p:sp>
      <p:sp>
        <p:nvSpPr>
          <p:cNvPr id="18" name="TextBox 17"/>
          <p:cNvSpPr txBox="1"/>
          <p:nvPr/>
        </p:nvSpPr>
        <p:spPr>
          <a:xfrm flipH="1">
            <a:off x="3440655" y="4566180"/>
            <a:ext cx="280969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FFFFF"/>
                </a:solidFill>
                <a:effectLst/>
                <a:uLnTx/>
                <a:uFillTx/>
                <a:latin typeface="Verdana" charset="0"/>
                <a:ea typeface="Verdana" charset="0"/>
                <a:cs typeface="Verdana" charset="0"/>
              </a:rPr>
              <a:t>Governance and rule of law</a:t>
            </a:r>
          </a:p>
        </p:txBody>
      </p:sp>
      <p:sp>
        <p:nvSpPr>
          <p:cNvPr id="20" name="TextBox 19"/>
          <p:cNvSpPr txBox="1"/>
          <p:nvPr/>
        </p:nvSpPr>
        <p:spPr>
          <a:xfrm flipH="1">
            <a:off x="2758092" y="3133071"/>
            <a:ext cx="301491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FFFFF"/>
                </a:solidFill>
                <a:effectLst/>
                <a:uLnTx/>
                <a:uFillTx/>
                <a:latin typeface="Verdana" charset="0"/>
                <a:ea typeface="Verdana" charset="0"/>
                <a:cs typeface="Verdana" charset="0"/>
              </a:rPr>
              <a:t>Political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FFFFF"/>
                </a:solidFill>
                <a:effectLst/>
                <a:uLnTx/>
                <a:uFillTx/>
                <a:latin typeface="Verdana" charset="0"/>
                <a:ea typeface="Verdana" charset="0"/>
                <a:cs typeface="Verdana" charset="0"/>
              </a:rPr>
              <a:t>stability</a:t>
            </a:r>
          </a:p>
        </p:txBody>
      </p:sp>
      <p:sp>
        <p:nvSpPr>
          <p:cNvPr id="29" name="TextBox 28">
            <a:extLst>
              <a:ext uri="{FF2B5EF4-FFF2-40B4-BE49-F238E27FC236}">
                <a16:creationId xmlns:a16="http://schemas.microsoft.com/office/drawing/2014/main" xmlns="" id="{A108A6BC-3680-4ED2-B367-0979995D4DA2}"/>
              </a:ext>
            </a:extLst>
          </p:cNvPr>
          <p:cNvSpPr txBox="1"/>
          <p:nvPr/>
        </p:nvSpPr>
        <p:spPr>
          <a:xfrm flipH="1">
            <a:off x="5714960" y="2828222"/>
            <a:ext cx="335299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1854"/>
                </a:solidFill>
                <a:effectLst/>
                <a:uLnTx/>
                <a:uFillTx/>
                <a:latin typeface="Verdana" charset="0"/>
                <a:ea typeface="Verdana" charset="0"/>
                <a:cs typeface="Verdana" charset="0"/>
              </a:rPr>
              <a:t>Business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1854"/>
                </a:solidFill>
                <a:effectLst/>
                <a:uLnTx/>
                <a:uFillTx/>
                <a:latin typeface="Verdana" charset="0"/>
                <a:ea typeface="Verdana" charset="0"/>
                <a:cs typeface="Verdana" charset="0"/>
              </a:rPr>
              <a:t>Environment </a:t>
            </a:r>
          </a:p>
        </p:txBody>
      </p:sp>
      <p:sp>
        <p:nvSpPr>
          <p:cNvPr id="24" name="Rectangle 23"/>
          <p:cNvSpPr/>
          <p:nvPr/>
        </p:nvSpPr>
        <p:spPr>
          <a:xfrm>
            <a:off x="3870251" y="1359551"/>
            <a:ext cx="4391247" cy="461665"/>
          </a:xfrm>
          <a:prstGeom prst="rect">
            <a:avLst/>
          </a:prstGeom>
        </p:spPr>
        <p:txBody>
          <a:bodyPr wrap="square">
            <a:spAutoFit/>
          </a:bodyPr>
          <a:lstStyle/>
          <a:p>
            <a:pPr marL="3175" marR="0" lvl="0" indent="0" algn="ctr" defTabSz="914400" rtl="0" eaLnBrk="1" fontAlgn="base" latinLnBrk="0" hangingPunct="1">
              <a:lnSpc>
                <a:spcPct val="100000"/>
              </a:lnSpc>
              <a:spcBef>
                <a:spcPct val="0"/>
              </a:spcBef>
              <a:spcAft>
                <a:spcPct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Verdana" pitchFamily="34" charset="0"/>
                <a:ea typeface="+mn-ea"/>
                <a:cs typeface="+mn-cs"/>
              </a:rPr>
              <a:t>INVESTMENT CLIMATE</a:t>
            </a:r>
          </a:p>
        </p:txBody>
      </p:sp>
      <p:sp>
        <p:nvSpPr>
          <p:cNvPr id="22" name="TextBox 21">
            <a:extLst>
              <a:ext uri="{FF2B5EF4-FFF2-40B4-BE49-F238E27FC236}">
                <a16:creationId xmlns:a16="http://schemas.microsoft.com/office/drawing/2014/main" xmlns="" id="{937857CD-5130-4DA1-894C-1046F0D01A89}"/>
              </a:ext>
            </a:extLst>
          </p:cNvPr>
          <p:cNvSpPr txBox="1"/>
          <p:nvPr/>
        </p:nvSpPr>
        <p:spPr>
          <a:xfrm>
            <a:off x="302106" y="1018937"/>
            <a:ext cx="2718282" cy="1754326"/>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1854"/>
                </a:solidFill>
                <a:effectLst/>
                <a:uLnTx/>
                <a:uFillTx/>
                <a:latin typeface="Verdana" panose="020B0604030504040204" pitchFamily="34" charset="0"/>
                <a:ea typeface="Verdana" panose="020B0604030504040204" pitchFamily="34" charset="0"/>
                <a:cs typeface="Verdana" panose="020B0604030504040204" pitchFamily="34" charset="0"/>
              </a:rPr>
              <a:t>A wide range of location-specific factors determining whether domestic and foreign investment happen</a:t>
            </a:r>
            <a:endParaRPr kumimoji="0" lang="en-US" sz="1800" b="0" i="0" u="none" strike="noStrike" kern="1200" cap="none" spc="0" normalizeH="0" baseline="0" noProof="0" dirty="0">
              <a:ln>
                <a:noFill/>
              </a:ln>
              <a:solidFill>
                <a:srgbClr val="001854"/>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cxnSp>
        <p:nvCxnSpPr>
          <p:cNvPr id="4" name="Straight Arrow Connector 3">
            <a:extLst>
              <a:ext uri="{FF2B5EF4-FFF2-40B4-BE49-F238E27FC236}">
                <a16:creationId xmlns:a16="http://schemas.microsoft.com/office/drawing/2014/main" xmlns="" id="{1B763FB2-C153-46CF-BB09-1AA39E88307B}"/>
              </a:ext>
            </a:extLst>
          </p:cNvPr>
          <p:cNvCxnSpPr>
            <a:cxnSpLocks/>
            <a:stCxn id="29" idx="0"/>
          </p:cNvCxnSpPr>
          <p:nvPr/>
        </p:nvCxnSpPr>
        <p:spPr>
          <a:xfrm flipV="1">
            <a:off x="7391455" y="1896100"/>
            <a:ext cx="1529665" cy="93212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9" name="Straight Arrow Connector 18">
            <a:extLst>
              <a:ext uri="{FF2B5EF4-FFF2-40B4-BE49-F238E27FC236}">
                <a16:creationId xmlns:a16="http://schemas.microsoft.com/office/drawing/2014/main" xmlns="" id="{A08164A3-FDE3-4F0A-9BC4-6848DD7491EE}"/>
              </a:ext>
            </a:extLst>
          </p:cNvPr>
          <p:cNvCxnSpPr>
            <a:cxnSpLocks/>
            <a:stCxn id="24" idx="1"/>
            <a:endCxn id="22" idx="3"/>
          </p:cNvCxnSpPr>
          <p:nvPr/>
        </p:nvCxnSpPr>
        <p:spPr>
          <a:xfrm flipH="1">
            <a:off x="3020388" y="1590384"/>
            <a:ext cx="849863" cy="30571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89312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1000"/>
                                        <p:tgtEl>
                                          <p:spTgt spid="22"/>
                                        </p:tgtEl>
                                      </p:cBhvr>
                                    </p:animEffect>
                                    <p:anim calcmode="lin" valueType="num">
                                      <p:cBhvr>
                                        <p:cTn id="16" dur="1000" fill="hold"/>
                                        <p:tgtEl>
                                          <p:spTgt spid="22"/>
                                        </p:tgtEl>
                                        <p:attrNameLst>
                                          <p:attrName>ppt_x</p:attrName>
                                        </p:attrNameLst>
                                      </p:cBhvr>
                                      <p:tavLst>
                                        <p:tav tm="0">
                                          <p:val>
                                            <p:strVal val="#ppt_x"/>
                                          </p:val>
                                        </p:tav>
                                        <p:tav tm="100000">
                                          <p:val>
                                            <p:strVal val="#ppt_x"/>
                                          </p:val>
                                        </p:tav>
                                      </p:tavLst>
                                    </p:anim>
                                    <p:anim calcmode="lin" valueType="num">
                                      <p:cBhvr>
                                        <p:cTn id="17"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6"/>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5"/>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9"/>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4"/>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grpId="0" nodeType="clickEffect">
                                  <p:stCondLst>
                                    <p:cond delay="0"/>
                                  </p:stCondLst>
                                  <p:childTnLst>
                                    <p:set>
                                      <p:cBhvr>
                                        <p:cTn id="56" dur="1" fill="hold">
                                          <p:stCondLst>
                                            <p:cond delay="0"/>
                                          </p:stCondLst>
                                        </p:cTn>
                                        <p:tgtEl>
                                          <p:spTgt spid="2"/>
                                        </p:tgtEl>
                                        <p:attrNameLst>
                                          <p:attrName>style.visibility</p:attrName>
                                        </p:attrNameLst>
                                      </p:cBhvr>
                                      <p:to>
                                        <p:strVal val="visible"/>
                                      </p:to>
                                    </p:set>
                                    <p:animEffect transition="in" filter="fade">
                                      <p:cBhvr>
                                        <p:cTn id="57" dur="1000"/>
                                        <p:tgtEl>
                                          <p:spTgt spid="2"/>
                                        </p:tgtEl>
                                      </p:cBhvr>
                                    </p:animEffect>
                                    <p:anim calcmode="lin" valueType="num">
                                      <p:cBhvr>
                                        <p:cTn id="58" dur="1000" fill="hold"/>
                                        <p:tgtEl>
                                          <p:spTgt spid="2"/>
                                        </p:tgtEl>
                                        <p:attrNameLst>
                                          <p:attrName>ppt_x</p:attrName>
                                        </p:attrNameLst>
                                      </p:cBhvr>
                                      <p:tavLst>
                                        <p:tav tm="0">
                                          <p:val>
                                            <p:strVal val="#ppt_x"/>
                                          </p:val>
                                        </p:tav>
                                        <p:tav tm="100000">
                                          <p:val>
                                            <p:strVal val="#ppt_x"/>
                                          </p:val>
                                        </p:tav>
                                      </p:tavLst>
                                    </p:anim>
                                    <p:anim calcmode="lin" valueType="num">
                                      <p:cBhvr>
                                        <p:cTn id="5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animBg="1"/>
      <p:bldP spid="15" grpId="0"/>
      <p:bldP spid="16" grpId="0"/>
      <p:bldP spid="17" grpId="0"/>
      <p:bldP spid="18" grpId="0"/>
      <p:bldP spid="20" grpId="0"/>
      <p:bldP spid="29" grpId="0"/>
      <p:bldP spid="24" grpId="0"/>
      <p:bldP spid="2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descr="grey_box.png">
            <a:extLst>
              <a:ext uri="{FF2B5EF4-FFF2-40B4-BE49-F238E27FC236}">
                <a16:creationId xmlns:a16="http://schemas.microsoft.com/office/drawing/2014/main" xmlns="" id="{8882DF93-599D-4723-8E01-85C414DC943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99442" y="3541308"/>
            <a:ext cx="3673862" cy="2348055"/>
          </a:xfrm>
          <a:prstGeom prst="rect">
            <a:avLst/>
          </a:prstGeom>
        </p:spPr>
      </p:pic>
      <p:pic>
        <p:nvPicPr>
          <p:cNvPr id="37" name="Picture 36" descr="grey_box.png">
            <a:extLst>
              <a:ext uri="{FF2B5EF4-FFF2-40B4-BE49-F238E27FC236}">
                <a16:creationId xmlns:a16="http://schemas.microsoft.com/office/drawing/2014/main" xmlns="" id="{512732DE-49A2-415F-8EA8-BDC3FFC5BD8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52010" y="3072272"/>
            <a:ext cx="3673862" cy="1136836"/>
          </a:xfrm>
          <a:prstGeom prst="rect">
            <a:avLst/>
          </a:prstGeom>
        </p:spPr>
      </p:pic>
      <p:pic>
        <p:nvPicPr>
          <p:cNvPr id="6" name="Picture 5" descr="purple_enveloppe.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21661" y="1123005"/>
            <a:ext cx="4270944" cy="4270944"/>
          </a:xfrm>
          <a:prstGeom prst="rect">
            <a:avLst/>
          </a:prstGeom>
        </p:spPr>
      </p:pic>
      <p:pic>
        <p:nvPicPr>
          <p:cNvPr id="5" name="Picture 4" descr="blue_enveloppe.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28225" y="1123005"/>
            <a:ext cx="4270944" cy="4270944"/>
          </a:xfrm>
          <a:prstGeom prst="rect">
            <a:avLst/>
          </a:prstGeom>
        </p:spPr>
      </p:pic>
      <p:pic>
        <p:nvPicPr>
          <p:cNvPr id="7" name="Picture 6" descr="green_enveloppe.p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62671" y="1123005"/>
            <a:ext cx="4270944" cy="4270944"/>
          </a:xfrm>
          <a:prstGeom prst="rect">
            <a:avLst/>
          </a:prstGeom>
        </p:spPr>
      </p:pic>
      <p:pic>
        <p:nvPicPr>
          <p:cNvPr id="8" name="Picture 7" descr="grey_box.pn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653398" y="2095543"/>
            <a:ext cx="3673862" cy="1162934"/>
          </a:xfrm>
          <a:prstGeom prst="rect">
            <a:avLst/>
          </a:prstGeom>
        </p:spPr>
      </p:pic>
      <p:pic>
        <p:nvPicPr>
          <p:cNvPr id="28" name="Picture 27" descr="grey_box.png"/>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652704" y="2544516"/>
            <a:ext cx="3673862" cy="1248898"/>
          </a:xfrm>
          <a:prstGeom prst="rect">
            <a:avLst/>
          </a:prstGeom>
        </p:spPr>
      </p:pic>
      <p:sp>
        <p:nvSpPr>
          <p:cNvPr id="11" name="Pillar 3: Promoting a conducive investment climate"/>
          <p:cNvSpPr txBox="1"/>
          <p:nvPr/>
        </p:nvSpPr>
        <p:spPr>
          <a:xfrm>
            <a:off x="879970" y="307968"/>
            <a:ext cx="8254986" cy="369328"/>
          </a:xfrm>
          <a:prstGeom prst="rect">
            <a:avLst/>
          </a:prstGeom>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w="0" cap="flat" cmpd="sng" algn="ctr">
                  <a:noFill/>
                  <a:prstDash val="solid"/>
                  <a:round/>
                  <a:headEnd type="none" w="med" len="med"/>
                  <a:tailEnd type="none" w="med" len="med"/>
                </a:ln>
                <a:solidFill>
                  <a:srgbClr val="9E1F68"/>
                </a:solidFill>
                <a:effectLst/>
                <a:uLnTx/>
                <a:uFillTx/>
                <a:latin typeface="Verdana" charset="0"/>
                <a:ea typeface="Verdana" charset="0"/>
                <a:cs typeface="Verdana" charset="0"/>
              </a:rPr>
              <a:t>Third Pillar Building Blocks</a:t>
            </a:r>
          </a:p>
        </p:txBody>
      </p:sp>
      <p:sp>
        <p:nvSpPr>
          <p:cNvPr id="3" name="ZoneTexte 2"/>
          <p:cNvSpPr txBox="1"/>
          <p:nvPr/>
        </p:nvSpPr>
        <p:spPr>
          <a:xfrm>
            <a:off x="3303222" y="1607437"/>
            <a:ext cx="229944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altLang="en-US" sz="1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Structured dialogue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altLang="en-US" sz="1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with business</a:t>
            </a:r>
          </a:p>
        </p:txBody>
      </p:sp>
      <p:sp>
        <p:nvSpPr>
          <p:cNvPr id="18" name="ZoneTexte 17"/>
          <p:cNvSpPr txBox="1"/>
          <p:nvPr/>
        </p:nvSpPr>
        <p:spPr>
          <a:xfrm>
            <a:off x="430596" y="1569616"/>
            <a:ext cx="2371842"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altLang="en-US" sz="1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Country analysis: sectors, value chains, investment climate, competitiveness</a:t>
            </a:r>
          </a:p>
        </p:txBody>
      </p:sp>
      <p:sp>
        <p:nvSpPr>
          <p:cNvPr id="19" name="ZoneTexte 18"/>
          <p:cNvSpPr txBox="1"/>
          <p:nvPr/>
        </p:nvSpPr>
        <p:spPr>
          <a:xfrm>
            <a:off x="6218691" y="1520391"/>
            <a:ext cx="2299447"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altLang="en-US" sz="1600" b="1" i="0"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itchFamily="34" charset="0"/>
              </a:rPr>
              <a:t>Policy and political dialogue with partner countries;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fi-FI" altLang="en-US" sz="1600" b="1" i="0"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itchFamily="34" charset="0"/>
              </a:rPr>
              <a:t>EU </a:t>
            </a:r>
            <a:r>
              <a:rPr kumimoji="0" lang="en-GB" altLang="en-US" sz="1600" b="1" i="0"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itchFamily="34" charset="0"/>
              </a:rPr>
              <a:t>Cooperation</a:t>
            </a:r>
          </a:p>
        </p:txBody>
      </p:sp>
      <p:sp>
        <p:nvSpPr>
          <p:cNvPr id="20" name="ZoneTexte 19"/>
          <p:cNvSpPr txBox="1"/>
          <p:nvPr/>
        </p:nvSpPr>
        <p:spPr>
          <a:xfrm>
            <a:off x="9433091" y="2492344"/>
            <a:ext cx="215329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BE" altLang="en-US" sz="1800" b="1" i="0" u="none" strike="noStrike" kern="1200" cap="none" spc="0" normalizeH="0" baseline="0" noProof="0" dirty="0" err="1">
                <a:ln>
                  <a:noFill/>
                </a:ln>
                <a:solidFill>
                  <a:srgbClr val="002060"/>
                </a:solidFill>
                <a:effectLst/>
                <a:uLnTx/>
                <a:uFillTx/>
                <a:latin typeface="Arial" panose="020B0604020202020204" pitchFamily="34" charset="0"/>
                <a:ea typeface="MS PGothic" pitchFamily="34" charset="-128"/>
                <a:cs typeface="Arial" pitchFamily="34" charset="0"/>
              </a:rPr>
              <a:t>Youth</a:t>
            </a:r>
            <a:endParaRPr kumimoji="0" lang="fr-BE" altLang="en-US" sz="1800" b="1" i="0" u="none" strike="noStrike" kern="1200" cap="none" spc="0" normalizeH="0" baseline="0" noProof="0" dirty="0">
              <a:ln>
                <a:noFill/>
              </a:ln>
              <a:solidFill>
                <a:srgbClr val="002060"/>
              </a:solidFill>
              <a:effectLst/>
              <a:uLnTx/>
              <a:uFillTx/>
              <a:latin typeface="Arial" panose="020B0604020202020204" pitchFamily="34" charset="0"/>
              <a:ea typeface="MS PGothic" pitchFamily="34" charset="-128"/>
              <a:cs typeface="Arial" pitchFamily="34" charset="0"/>
            </a:endParaRPr>
          </a:p>
        </p:txBody>
      </p:sp>
      <p:sp>
        <p:nvSpPr>
          <p:cNvPr id="21" name="ZoneTexte 20"/>
          <p:cNvSpPr txBox="1"/>
          <p:nvPr/>
        </p:nvSpPr>
        <p:spPr>
          <a:xfrm>
            <a:off x="9381784" y="2984299"/>
            <a:ext cx="215329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BE" altLang="en-US" sz="1800" b="1" i="0" u="none" strike="noStrike" kern="1200" cap="none" spc="0" normalizeH="0" baseline="0" noProof="0" dirty="0">
                <a:ln>
                  <a:noFill/>
                </a:ln>
                <a:solidFill>
                  <a:srgbClr val="002060"/>
                </a:solidFill>
                <a:effectLst/>
                <a:uLnTx/>
                <a:uFillTx/>
                <a:latin typeface="Arial" panose="020B0604020202020204" pitchFamily="34" charset="0"/>
                <a:ea typeface="MS PGothic" pitchFamily="34" charset="-128"/>
                <a:cs typeface="Arial" pitchFamily="34" charset="0"/>
              </a:rPr>
              <a:t>Gender</a:t>
            </a:r>
          </a:p>
        </p:txBody>
      </p:sp>
      <p:sp>
        <p:nvSpPr>
          <p:cNvPr id="22" name="ZoneTexte 21"/>
          <p:cNvSpPr txBox="1"/>
          <p:nvPr/>
        </p:nvSpPr>
        <p:spPr>
          <a:xfrm>
            <a:off x="9381090" y="3456024"/>
            <a:ext cx="215329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BE" altLang="en-US" sz="1800" b="1" i="0" u="none" strike="noStrike" kern="1200" cap="none" spc="0" normalizeH="0" baseline="0" noProof="0" dirty="0">
                <a:ln>
                  <a:noFill/>
                </a:ln>
                <a:solidFill>
                  <a:srgbClr val="002060"/>
                </a:solidFill>
                <a:effectLst/>
                <a:uLnTx/>
                <a:uFillTx/>
                <a:latin typeface="Arial" panose="020B0604020202020204" pitchFamily="34" charset="0"/>
                <a:ea typeface="MS PGothic" pitchFamily="34" charset="-128"/>
                <a:cs typeface="Arial" pitchFamily="34" charset="0"/>
              </a:rPr>
              <a:t>Digital</a:t>
            </a:r>
          </a:p>
        </p:txBody>
      </p:sp>
      <p:grpSp>
        <p:nvGrpSpPr>
          <p:cNvPr id="2" name="Group 1"/>
          <p:cNvGrpSpPr/>
          <p:nvPr/>
        </p:nvGrpSpPr>
        <p:grpSpPr>
          <a:xfrm>
            <a:off x="802204" y="1306566"/>
            <a:ext cx="7340542" cy="5478964"/>
            <a:chOff x="775450" y="1446234"/>
            <a:chExt cx="7340542" cy="5478964"/>
          </a:xfrm>
        </p:grpSpPr>
        <p:pic>
          <p:nvPicPr>
            <p:cNvPr id="33" name="Picture 32" descr="right arrow green.png"/>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96680" y="2605198"/>
              <a:ext cx="4320000" cy="4320000"/>
            </a:xfrm>
            <a:prstGeom prst="rect">
              <a:avLst/>
            </a:prstGeom>
          </p:spPr>
        </p:pic>
        <p:pic>
          <p:nvPicPr>
            <p:cNvPr id="34" name="Picture 33" descr="right_arrow_purple.png"/>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795992" y="2605198"/>
              <a:ext cx="4320000" cy="4320000"/>
            </a:xfrm>
            <a:prstGeom prst="rect">
              <a:avLst/>
            </a:prstGeom>
          </p:spPr>
        </p:pic>
        <p:pic>
          <p:nvPicPr>
            <p:cNvPr id="35" name="Picture 34" descr="left arrow blue.png"/>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705964" y="1498171"/>
              <a:ext cx="4320000" cy="4320000"/>
            </a:xfrm>
            <a:prstGeom prst="rect">
              <a:avLst/>
            </a:prstGeom>
          </p:spPr>
        </p:pic>
        <p:pic>
          <p:nvPicPr>
            <p:cNvPr id="36" name="Picture 35" descr="left arrow purple.png"/>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75450" y="1446234"/>
              <a:ext cx="4320000" cy="4320000"/>
            </a:xfrm>
            <a:prstGeom prst="rect">
              <a:avLst/>
            </a:prstGeom>
          </p:spPr>
        </p:pic>
      </p:grpSp>
      <p:sp>
        <p:nvSpPr>
          <p:cNvPr id="23" name="ZoneTexte 22"/>
          <p:cNvSpPr txBox="1"/>
          <p:nvPr/>
        </p:nvSpPr>
        <p:spPr>
          <a:xfrm>
            <a:off x="6128516" y="3120905"/>
            <a:ext cx="2517287" cy="2062103"/>
          </a:xfrm>
          <a:prstGeom prst="rect">
            <a:avLst/>
          </a:prstGeom>
          <a:noFill/>
        </p:spPr>
        <p:txBody>
          <a:bodyPr wrap="square" rtlCol="0">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altLang="en-US" sz="1600" b="0" i="0" u="none" strike="noStrike" kern="1200" cap="none" spc="0" normalizeH="0" baseline="0" noProof="0" dirty="0">
                <a:ln>
                  <a:noFill/>
                </a:ln>
                <a:solidFill>
                  <a:srgbClr val="002060"/>
                </a:solidFill>
                <a:effectLst/>
                <a:uLnTx/>
                <a:uFillTx/>
                <a:latin typeface="Arial" panose="020B0604020202020204" pitchFamily="34" charset="0"/>
                <a:ea typeface="ＭＳ Ｐゴシック" pitchFamily="34" charset="-128"/>
                <a:cs typeface="Arial" panose="020B0604020202020204" pitchFamily="34" charset="0"/>
              </a:rPr>
              <a:t>Synchronise, fine tune, streamline reform agendas, EU country support (Projects, Programmes, Budget support,  VC </a:t>
            </a:r>
            <a:r>
              <a:rPr kumimoji="0" lang="en-GB" altLang="en-US" sz="1600" b="0" i="0" u="none" strike="noStrike" kern="1200" cap="none" spc="0" normalizeH="0" baseline="0" noProof="0" dirty="0" err="1">
                <a:ln>
                  <a:noFill/>
                </a:ln>
                <a:solidFill>
                  <a:srgbClr val="002060"/>
                </a:solidFill>
                <a:effectLst/>
                <a:uLnTx/>
                <a:uFillTx/>
                <a:latin typeface="Arial" panose="020B0604020202020204" pitchFamily="34" charset="0"/>
                <a:ea typeface="ＭＳ Ｐゴシック" pitchFamily="34" charset="-128"/>
                <a:cs typeface="Arial" panose="020B0604020202020204" pitchFamily="34" charset="0"/>
              </a:rPr>
              <a:t>upgrading,TA</a:t>
            </a:r>
            <a:r>
              <a:rPr kumimoji="0" lang="en-GB" altLang="en-US" sz="1600" b="0" i="0" u="none" strike="noStrike" kern="1200" cap="none" spc="0" normalizeH="0" baseline="0" noProof="0" dirty="0">
                <a:ln>
                  <a:noFill/>
                </a:ln>
                <a:solidFill>
                  <a:srgbClr val="002060"/>
                </a:solidFill>
                <a:effectLst/>
                <a:uLnTx/>
                <a:uFillTx/>
                <a:latin typeface="Arial" panose="020B0604020202020204" pitchFamily="34" charset="0"/>
                <a:ea typeface="ＭＳ Ｐゴシック" pitchFamily="34" charset="-128"/>
                <a:cs typeface="Arial" panose="020B0604020202020204" pitchFamily="34" charset="0"/>
              </a:rPr>
              <a:t> resources…. </a:t>
            </a:r>
            <a:endParaRPr kumimoji="0" lang="en-GB" sz="1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sp>
        <p:nvSpPr>
          <p:cNvPr id="24" name="ZoneTexte 23"/>
          <p:cNvSpPr txBox="1"/>
          <p:nvPr/>
        </p:nvSpPr>
        <p:spPr>
          <a:xfrm>
            <a:off x="264060" y="3203192"/>
            <a:ext cx="2496806"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altLang="en-US" sz="1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Enhance market intelligence and understanding ,  and proposing of investment opportunities, in key sectors and value chains</a:t>
            </a:r>
          </a:p>
        </p:txBody>
      </p:sp>
      <p:sp>
        <p:nvSpPr>
          <p:cNvPr id="25" name="ZoneTexte 24"/>
          <p:cNvSpPr txBox="1"/>
          <p:nvPr/>
        </p:nvSpPr>
        <p:spPr>
          <a:xfrm>
            <a:off x="3250266" y="3450016"/>
            <a:ext cx="2371842"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altLang="en-US" sz="1600" b="0" i="0" u="none" strike="noStrike" kern="1200" cap="none" spc="0" normalizeH="0" baseline="0" noProof="0" dirty="0">
                <a:ln>
                  <a:noFill/>
                </a:ln>
                <a:solidFill>
                  <a:srgbClr val="002060"/>
                </a:solidFill>
                <a:effectLst/>
                <a:uLnTx/>
                <a:uFillTx/>
                <a:latin typeface="Arial" panose="020B0604020202020204" pitchFamily="34" charset="0"/>
                <a:ea typeface="MS PGothic" pitchFamily="34" charset="-128"/>
                <a:cs typeface="Arial" pitchFamily="34" charset="0"/>
              </a:rPr>
              <a:t>Bring in private sector perspective on investment climate and business constraints </a:t>
            </a:r>
          </a:p>
        </p:txBody>
      </p:sp>
      <p:sp>
        <p:nvSpPr>
          <p:cNvPr id="4" name="TextBox 3"/>
          <p:cNvSpPr txBox="1"/>
          <p:nvPr/>
        </p:nvSpPr>
        <p:spPr>
          <a:xfrm>
            <a:off x="-1" y="5609347"/>
            <a:ext cx="1220032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800" b="1" i="0" u="none" strike="noStrike" kern="1200" cap="none" spc="0" normalizeH="0" baseline="0" noProof="0" dirty="0">
                <a:ln>
                  <a:noFill/>
                </a:ln>
                <a:solidFill>
                  <a:srgbClr val="002060"/>
                </a:solidFill>
                <a:effectLst/>
                <a:uLnTx/>
                <a:uFillTx/>
                <a:latin typeface="Verdana" charset="0"/>
                <a:ea typeface="Verdana" charset="0"/>
                <a:cs typeface="Verdana" charset="0"/>
              </a:rPr>
              <a:t>Coherence and complementarity</a:t>
            </a:r>
            <a:br>
              <a:rPr kumimoji="0" lang="en-US" altLang="en-US" sz="1800" b="1" i="0" u="none" strike="noStrike" kern="1200" cap="none" spc="0" normalizeH="0" baseline="0" noProof="0" dirty="0">
                <a:ln>
                  <a:noFill/>
                </a:ln>
                <a:solidFill>
                  <a:srgbClr val="002060"/>
                </a:solidFill>
                <a:effectLst/>
                <a:uLnTx/>
                <a:uFillTx/>
                <a:latin typeface="Verdana" charset="0"/>
                <a:ea typeface="Verdana" charset="0"/>
                <a:cs typeface="Verdana" charset="0"/>
              </a:rPr>
            </a:br>
            <a:endParaRPr kumimoji="0" lang="en-US" altLang="en-US" sz="1800" b="1" i="0" u="none" strike="noStrike" kern="1200" cap="none" spc="0" normalizeH="0" baseline="0" noProof="0" dirty="0">
              <a:ln>
                <a:noFill/>
              </a:ln>
              <a:solidFill>
                <a:srgbClr val="002060"/>
              </a:solidFill>
              <a:effectLst/>
              <a:uLnTx/>
              <a:uFillTx/>
              <a:latin typeface="Verdana" charset="0"/>
              <a:ea typeface="Verdana" charset="0"/>
              <a:cs typeface="Verdana" charset="0"/>
            </a:endParaRPr>
          </a:p>
        </p:txBody>
      </p:sp>
      <p:sp>
        <p:nvSpPr>
          <p:cNvPr id="27" name="TextBox 26">
            <a:extLst>
              <a:ext uri="{FF2B5EF4-FFF2-40B4-BE49-F238E27FC236}">
                <a16:creationId xmlns:a16="http://schemas.microsoft.com/office/drawing/2014/main" xmlns="" id="{1079CB85-81F0-4631-A147-56C8ADFD38F0}"/>
              </a:ext>
            </a:extLst>
          </p:cNvPr>
          <p:cNvSpPr txBox="1"/>
          <p:nvPr/>
        </p:nvSpPr>
        <p:spPr>
          <a:xfrm>
            <a:off x="65032" y="6121980"/>
            <a:ext cx="1212696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800" b="1" i="0" u="none" strike="noStrike" kern="1200" cap="none" spc="0" normalizeH="0" baseline="0" noProof="0" dirty="0">
                <a:ln>
                  <a:noFill/>
                </a:ln>
                <a:solidFill>
                  <a:srgbClr val="002060"/>
                </a:solidFill>
                <a:effectLst/>
                <a:uLnTx/>
                <a:uFillTx/>
                <a:latin typeface="Verdana" charset="0"/>
                <a:ea typeface="Verdana" charset="0"/>
                <a:cs typeface="Verdana" charset="0"/>
              </a:rPr>
              <a:t>Key role of EU Delegations</a:t>
            </a:r>
            <a:br>
              <a:rPr kumimoji="0" lang="en-US" altLang="en-US" sz="1800" b="1" i="0" u="none" strike="noStrike" kern="1200" cap="none" spc="0" normalizeH="0" baseline="0" noProof="0" dirty="0">
                <a:ln>
                  <a:noFill/>
                </a:ln>
                <a:solidFill>
                  <a:srgbClr val="002060"/>
                </a:solidFill>
                <a:effectLst/>
                <a:uLnTx/>
                <a:uFillTx/>
                <a:latin typeface="Verdana" charset="0"/>
                <a:ea typeface="Verdana" charset="0"/>
                <a:cs typeface="Verdana" charset="0"/>
              </a:rPr>
            </a:br>
            <a:endParaRPr kumimoji="0" lang="en-GB" sz="1800" b="0" i="0" u="none" strike="noStrike" kern="1200" cap="none" spc="0" normalizeH="0" baseline="0" noProof="0" dirty="0">
              <a:ln>
                <a:noFill/>
              </a:ln>
              <a:solidFill>
                <a:srgbClr val="001854"/>
              </a:solidFill>
              <a:effectLst/>
              <a:uLnTx/>
              <a:uFillTx/>
              <a:latin typeface="Calibri"/>
              <a:ea typeface="+mn-ea"/>
              <a:cs typeface="+mn-cs"/>
            </a:endParaRPr>
          </a:p>
        </p:txBody>
      </p:sp>
      <p:sp>
        <p:nvSpPr>
          <p:cNvPr id="32" name="ZoneTexte 21">
            <a:extLst>
              <a:ext uri="{FF2B5EF4-FFF2-40B4-BE49-F238E27FC236}">
                <a16:creationId xmlns:a16="http://schemas.microsoft.com/office/drawing/2014/main" xmlns="" id="{7493F226-BAB6-4217-A2B2-1217F300B24C}"/>
              </a:ext>
            </a:extLst>
          </p:cNvPr>
          <p:cNvSpPr txBox="1"/>
          <p:nvPr/>
        </p:nvSpPr>
        <p:spPr>
          <a:xfrm>
            <a:off x="9463644" y="4265271"/>
            <a:ext cx="2153298"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BE" altLang="en-US" sz="1800" b="1" i="0" u="none" strike="noStrike" kern="1200" cap="none" spc="0" normalizeH="0" baseline="0" noProof="0" dirty="0">
                <a:ln>
                  <a:noFill/>
                </a:ln>
                <a:solidFill>
                  <a:srgbClr val="002060"/>
                </a:solidFill>
                <a:effectLst/>
                <a:uLnTx/>
                <a:uFillTx/>
                <a:latin typeface="Arial" panose="020B0604020202020204" pitchFamily="34" charset="0"/>
                <a:ea typeface="MS PGothic" pitchFamily="34" charset="-128"/>
                <a:cs typeface="Arial" pitchFamily="34" charset="0"/>
              </a:rPr>
              <a:t>Social and </a:t>
            </a:r>
            <a:r>
              <a:rPr kumimoji="0" lang="fr-BE" altLang="en-US" sz="1800" b="1" i="0" u="none" strike="noStrike" kern="1200" cap="none" spc="0" normalizeH="0" baseline="0" noProof="0" dirty="0" err="1">
                <a:ln>
                  <a:noFill/>
                </a:ln>
                <a:solidFill>
                  <a:srgbClr val="002060"/>
                </a:solidFill>
                <a:effectLst/>
                <a:uLnTx/>
                <a:uFillTx/>
                <a:latin typeface="Arial" panose="020B0604020202020204" pitchFamily="34" charset="0"/>
                <a:ea typeface="MS PGothic" pitchFamily="34" charset="-128"/>
                <a:cs typeface="Arial" pitchFamily="34" charset="0"/>
              </a:rPr>
              <a:t>Environmental</a:t>
            </a:r>
            <a:r>
              <a:rPr kumimoji="0" lang="fr-BE" altLang="en-US" sz="1800" b="1" i="0" u="none" strike="noStrike" kern="1200" cap="none" spc="0" normalizeH="0" baseline="0" noProof="0" dirty="0">
                <a:ln>
                  <a:noFill/>
                </a:ln>
                <a:solidFill>
                  <a:srgbClr val="002060"/>
                </a:solidFill>
                <a:effectLst/>
                <a:uLnTx/>
                <a:uFillTx/>
                <a:latin typeface="Arial" panose="020B0604020202020204" pitchFamily="34" charset="0"/>
                <a:ea typeface="MS PGothic" pitchFamily="34" charset="-128"/>
                <a:cs typeface="Arial" pitchFamily="34" charset="0"/>
              </a:rPr>
              <a:t> issues</a:t>
            </a:r>
          </a:p>
        </p:txBody>
      </p:sp>
      <p:pic>
        <p:nvPicPr>
          <p:cNvPr id="42" name="Picture 41" descr="grey_box.png">
            <a:extLst>
              <a:ext uri="{FF2B5EF4-FFF2-40B4-BE49-F238E27FC236}">
                <a16:creationId xmlns:a16="http://schemas.microsoft.com/office/drawing/2014/main" xmlns="" id="{D90A60E8-949A-4A9C-ABCA-E860CE6B2FCA}"/>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652010" y="907608"/>
            <a:ext cx="3673862" cy="1840066"/>
          </a:xfrm>
          <a:prstGeom prst="rect">
            <a:avLst/>
          </a:prstGeom>
        </p:spPr>
      </p:pic>
      <p:sp>
        <p:nvSpPr>
          <p:cNvPr id="43" name="ZoneTexte 21">
            <a:extLst>
              <a:ext uri="{FF2B5EF4-FFF2-40B4-BE49-F238E27FC236}">
                <a16:creationId xmlns:a16="http://schemas.microsoft.com/office/drawing/2014/main" xmlns="" id="{2EEB655A-CFE5-47C1-99FA-8AA16D9256E7}"/>
              </a:ext>
            </a:extLst>
          </p:cNvPr>
          <p:cNvSpPr txBox="1"/>
          <p:nvPr/>
        </p:nvSpPr>
        <p:spPr>
          <a:xfrm>
            <a:off x="9412292" y="1476246"/>
            <a:ext cx="215329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BE" altLang="en-US" sz="1800" b="1" i="0" u="none" strike="noStrike" kern="1200" cap="none" spc="0" normalizeH="0" baseline="0" noProof="0" dirty="0">
                <a:ln>
                  <a:noFill/>
                </a:ln>
                <a:solidFill>
                  <a:srgbClr val="002060"/>
                </a:solidFill>
                <a:effectLst/>
                <a:uLnTx/>
                <a:uFillTx/>
                <a:latin typeface="Arial" panose="020B0604020202020204" pitchFamily="34" charset="0"/>
                <a:ea typeface="MS PGothic" pitchFamily="34" charset="-128"/>
                <a:cs typeface="Arial" pitchFamily="34" charset="0"/>
              </a:rPr>
              <a:t>Cross-</a:t>
            </a:r>
            <a:r>
              <a:rPr kumimoji="0" lang="fr-BE" altLang="en-US" sz="1800" b="1" i="0" u="none" strike="noStrike" kern="1200" cap="none" spc="0" normalizeH="0" baseline="0" noProof="0" dirty="0" err="1">
                <a:ln>
                  <a:noFill/>
                </a:ln>
                <a:solidFill>
                  <a:srgbClr val="002060"/>
                </a:solidFill>
                <a:effectLst/>
                <a:uLnTx/>
                <a:uFillTx/>
                <a:latin typeface="Arial" panose="020B0604020202020204" pitchFamily="34" charset="0"/>
                <a:ea typeface="MS PGothic" pitchFamily="34" charset="-128"/>
                <a:cs typeface="Arial" pitchFamily="34" charset="0"/>
              </a:rPr>
              <a:t>cutting</a:t>
            </a:r>
            <a:r>
              <a:rPr kumimoji="0" lang="fr-BE" altLang="en-US" sz="1800" b="1" i="0" u="none" strike="noStrike" kern="1200" cap="none" spc="0" normalizeH="0" baseline="0" noProof="0" dirty="0">
                <a:ln>
                  <a:noFill/>
                </a:ln>
                <a:solidFill>
                  <a:srgbClr val="002060"/>
                </a:solidFill>
                <a:effectLst/>
                <a:uLnTx/>
                <a:uFillTx/>
                <a:latin typeface="Arial" panose="020B0604020202020204" pitchFamily="34" charset="0"/>
                <a:ea typeface="MS PGothic" pitchFamily="34" charset="-128"/>
                <a:cs typeface="Arial" pitchFamily="34" charset="0"/>
              </a:rPr>
              <a:t> issues</a:t>
            </a:r>
          </a:p>
        </p:txBody>
      </p:sp>
    </p:spTree>
    <p:extLst>
      <p:ext uri="{BB962C8B-B14F-4D97-AF65-F5344CB8AC3E}">
        <p14:creationId xmlns:p14="http://schemas.microsoft.com/office/powerpoint/2010/main" val="1348322205"/>
      </p:ext>
    </p:extLst>
  </p:cSld>
  <p:clrMapOvr>
    <a:masterClrMapping/>
  </p:clrMapOvr>
  <p:transition spd="med">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xmlns="" id="{39535186-E9D4-4BD8-825D-1D9CEA9929F8}"/>
              </a:ext>
            </a:extLst>
          </p:cNvPr>
          <p:cNvSpPr/>
          <p:nvPr/>
        </p:nvSpPr>
        <p:spPr>
          <a:xfrm>
            <a:off x="6096000" y="1791231"/>
            <a:ext cx="4696160" cy="855474"/>
          </a:xfrm>
          <a:prstGeom prst="round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8064A2">
                    <a:lumMod val="50000"/>
                  </a:srgbClr>
                </a:solidFill>
                <a:effectLst/>
                <a:uLnTx/>
                <a:uFillTx/>
                <a:latin typeface="Calibri"/>
                <a:ea typeface="+mn-ea"/>
                <a:cs typeface="+mn-cs"/>
              </a:rPr>
              <a:t>Jobs and Growth compact and Investment Climate Annex 1</a:t>
            </a:r>
          </a:p>
        </p:txBody>
      </p:sp>
      <p:sp>
        <p:nvSpPr>
          <p:cNvPr id="19" name="Pillar 3: Promoting a conducive investment climate">
            <a:extLst>
              <a:ext uri="{FF2B5EF4-FFF2-40B4-BE49-F238E27FC236}">
                <a16:creationId xmlns:a16="http://schemas.microsoft.com/office/drawing/2014/main" xmlns="" id="{9A232053-26C2-40A2-965E-81AEB7A5CD8B}"/>
              </a:ext>
            </a:extLst>
          </p:cNvPr>
          <p:cNvSpPr txBox="1"/>
          <p:nvPr/>
        </p:nvSpPr>
        <p:spPr>
          <a:xfrm>
            <a:off x="916192" y="261995"/>
            <a:ext cx="8254986" cy="369328"/>
          </a:xfrm>
          <a:prstGeom prst="rect">
            <a:avLst/>
          </a:prstGeom>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w="0" cap="flat" cmpd="sng" algn="ctr">
                  <a:noFill/>
                  <a:prstDash val="solid"/>
                  <a:round/>
                  <a:headEnd type="none" w="med" len="med"/>
                  <a:tailEnd type="none" w="med" len="med"/>
                </a:ln>
                <a:solidFill>
                  <a:srgbClr val="FFFFFF"/>
                </a:solidFill>
                <a:effectLst/>
                <a:uLnTx/>
                <a:uFillTx/>
                <a:latin typeface="Verdana" charset="0"/>
                <a:ea typeface="Verdana" charset="0"/>
                <a:cs typeface="Verdana" charset="0"/>
              </a:rPr>
              <a:t>Training Objectives</a:t>
            </a:r>
          </a:p>
        </p:txBody>
      </p:sp>
      <p:sp>
        <p:nvSpPr>
          <p:cNvPr id="21" name="Pillar 3: Promoting a conducive investment climate">
            <a:extLst>
              <a:ext uri="{FF2B5EF4-FFF2-40B4-BE49-F238E27FC236}">
                <a16:creationId xmlns:a16="http://schemas.microsoft.com/office/drawing/2014/main" xmlns="" id="{0B0E605C-779F-4A34-80B7-E999D0A1B9FF}"/>
              </a:ext>
            </a:extLst>
          </p:cNvPr>
          <p:cNvSpPr txBox="1"/>
          <p:nvPr/>
        </p:nvSpPr>
        <p:spPr>
          <a:xfrm>
            <a:off x="916192" y="283833"/>
            <a:ext cx="7606786" cy="369328"/>
          </a:xfrm>
          <a:prstGeom prst="rect">
            <a:avLst/>
          </a:prstGeom>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w="0" cap="flat" cmpd="sng" algn="ctr">
                  <a:noFill/>
                  <a:prstDash val="solid"/>
                  <a:round/>
                  <a:headEnd type="none" w="med" len="med"/>
                  <a:tailEnd type="none" w="med" len="med"/>
                </a:ln>
                <a:solidFill>
                  <a:srgbClr val="9E1F68"/>
                </a:solidFill>
                <a:effectLst/>
                <a:uLnTx/>
                <a:uFillTx/>
                <a:latin typeface="Verdana"/>
                <a:ea typeface="+mn-ea"/>
                <a:cs typeface="Verdana"/>
              </a:rPr>
              <a:t>Tools for analysis and dialogue </a:t>
            </a:r>
          </a:p>
        </p:txBody>
      </p:sp>
      <p:sp>
        <p:nvSpPr>
          <p:cNvPr id="16" name="Rectangle: Rounded Corners 15">
            <a:extLst>
              <a:ext uri="{FF2B5EF4-FFF2-40B4-BE49-F238E27FC236}">
                <a16:creationId xmlns:a16="http://schemas.microsoft.com/office/drawing/2014/main" xmlns="" id="{FF53A0B0-6698-4D2A-AFC9-934643DBA8C8}"/>
              </a:ext>
            </a:extLst>
          </p:cNvPr>
          <p:cNvSpPr/>
          <p:nvPr/>
        </p:nvSpPr>
        <p:spPr>
          <a:xfrm>
            <a:off x="3175297" y="3537389"/>
            <a:ext cx="3736776" cy="561175"/>
          </a:xfrm>
          <a:prstGeom prst="round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8064A2">
                    <a:lumMod val="50000"/>
                  </a:srgbClr>
                </a:solidFill>
                <a:effectLst/>
                <a:uLnTx/>
                <a:uFillTx/>
                <a:latin typeface="Calibri"/>
                <a:ea typeface="+mn-ea"/>
                <a:cs typeface="+mn-cs"/>
              </a:rPr>
              <a:t>Budget support guidelines</a:t>
            </a:r>
            <a:endParaRPr kumimoji="0" lang="en-US" sz="2400" b="1" i="0" u="none" strike="noStrike" kern="1200" cap="none" spc="0" normalizeH="0" baseline="0" noProof="0" dirty="0">
              <a:ln>
                <a:noFill/>
              </a:ln>
              <a:solidFill>
                <a:srgbClr val="8064A2">
                  <a:lumMod val="50000"/>
                </a:srgbClr>
              </a:solidFill>
              <a:effectLst/>
              <a:uLnTx/>
              <a:uFillTx/>
              <a:latin typeface="Calibri"/>
              <a:ea typeface="+mn-ea"/>
              <a:cs typeface="+mn-cs"/>
            </a:endParaRPr>
          </a:p>
        </p:txBody>
      </p:sp>
      <p:sp>
        <p:nvSpPr>
          <p:cNvPr id="20" name="Rectangle: Rounded Corners 19">
            <a:extLst>
              <a:ext uri="{FF2B5EF4-FFF2-40B4-BE49-F238E27FC236}">
                <a16:creationId xmlns:a16="http://schemas.microsoft.com/office/drawing/2014/main" xmlns="" id="{55B409FB-24BB-4B73-9913-EF6A76949173}"/>
              </a:ext>
            </a:extLst>
          </p:cNvPr>
          <p:cNvSpPr/>
          <p:nvPr/>
        </p:nvSpPr>
        <p:spPr>
          <a:xfrm>
            <a:off x="597959" y="2138367"/>
            <a:ext cx="4071920" cy="855474"/>
          </a:xfrm>
          <a:prstGeom prst="round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en-GB" sz="2400" b="1" dirty="0">
                <a:solidFill>
                  <a:schemeClr val="accent4">
                    <a:lumMod val="50000"/>
                  </a:schemeClr>
                </a:solidFill>
              </a:rPr>
              <a:t>Standard analyses: Country fiche, Action programme… </a:t>
            </a:r>
            <a:endParaRPr lang="en-US" sz="2400" b="1" dirty="0">
              <a:solidFill>
                <a:schemeClr val="accent4">
                  <a:lumMod val="50000"/>
                </a:schemeClr>
              </a:solidFill>
            </a:endParaRPr>
          </a:p>
        </p:txBody>
      </p:sp>
      <p:sp>
        <p:nvSpPr>
          <p:cNvPr id="22" name="Rectangle: Rounded Corners 21">
            <a:extLst>
              <a:ext uri="{FF2B5EF4-FFF2-40B4-BE49-F238E27FC236}">
                <a16:creationId xmlns:a16="http://schemas.microsoft.com/office/drawing/2014/main" xmlns="" id="{AA132E0D-1FFD-4E83-8DDC-B9FE4EC46BFF}"/>
              </a:ext>
            </a:extLst>
          </p:cNvPr>
          <p:cNvSpPr/>
          <p:nvPr/>
        </p:nvSpPr>
        <p:spPr>
          <a:xfrm>
            <a:off x="7203706" y="4472420"/>
            <a:ext cx="3241964" cy="520493"/>
          </a:xfrm>
          <a:prstGeom prst="round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8064A2">
                    <a:lumMod val="50000"/>
                  </a:srgbClr>
                </a:solidFill>
                <a:effectLst/>
                <a:uLnTx/>
                <a:uFillTx/>
                <a:latin typeface="Calibri"/>
                <a:ea typeface="+mn-ea"/>
                <a:cs typeface="+mn-cs"/>
              </a:rPr>
              <a:t>BER Toolkit</a:t>
            </a:r>
            <a:endParaRPr kumimoji="0" lang="en-US" sz="2400" b="1" i="0" u="none" strike="noStrike" kern="1200" cap="none" spc="0" normalizeH="0" baseline="0" noProof="0" dirty="0">
              <a:ln>
                <a:noFill/>
              </a:ln>
              <a:solidFill>
                <a:srgbClr val="8064A2">
                  <a:lumMod val="50000"/>
                </a:srgbClr>
              </a:solidFill>
              <a:effectLst/>
              <a:uLnTx/>
              <a:uFillTx/>
              <a:latin typeface="Calibri"/>
              <a:ea typeface="+mn-ea"/>
              <a:cs typeface="+mn-cs"/>
            </a:endParaRPr>
          </a:p>
        </p:txBody>
      </p:sp>
      <p:sp>
        <p:nvSpPr>
          <p:cNvPr id="24" name="Rectangle: Rounded Corners 23">
            <a:extLst>
              <a:ext uri="{FF2B5EF4-FFF2-40B4-BE49-F238E27FC236}">
                <a16:creationId xmlns:a16="http://schemas.microsoft.com/office/drawing/2014/main" xmlns="" id="{18DA42D9-9A44-4A13-9241-9FAF14648ED5}"/>
              </a:ext>
            </a:extLst>
          </p:cNvPr>
          <p:cNvSpPr/>
          <p:nvPr/>
        </p:nvSpPr>
        <p:spPr>
          <a:xfrm>
            <a:off x="1032309" y="5124064"/>
            <a:ext cx="3464477" cy="616873"/>
          </a:xfrm>
          <a:prstGeom prst="round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8064A2">
                    <a:lumMod val="50000"/>
                  </a:srgbClr>
                </a:solidFill>
                <a:latin typeface="Calibri"/>
              </a:rPr>
              <a:t>Reference Document 10</a:t>
            </a:r>
            <a:endParaRPr kumimoji="0" lang="en-US" sz="2400" b="1" i="0" u="none" strike="noStrike" kern="1200" cap="none" spc="0" normalizeH="0" baseline="0" noProof="0" dirty="0">
              <a:ln>
                <a:noFill/>
              </a:ln>
              <a:solidFill>
                <a:srgbClr val="8064A2">
                  <a:lumMod val="50000"/>
                </a:srgbClr>
              </a:solidFill>
              <a:effectLst/>
              <a:uLnTx/>
              <a:uFillTx/>
              <a:latin typeface="Calibri"/>
              <a:ea typeface="+mn-ea"/>
              <a:cs typeface="+mn-cs"/>
            </a:endParaRPr>
          </a:p>
        </p:txBody>
      </p:sp>
    </p:spTree>
    <p:extLst>
      <p:ext uri="{BB962C8B-B14F-4D97-AF65-F5344CB8AC3E}">
        <p14:creationId xmlns:p14="http://schemas.microsoft.com/office/powerpoint/2010/main" val="142339874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3924" y="671247"/>
            <a:ext cx="10972800" cy="576982"/>
          </a:xfrm>
        </p:spPr>
        <p:txBody>
          <a:bodyPr/>
          <a:lstStyle/>
          <a:p>
            <a:pPr algn="ctr"/>
            <a:r>
              <a:rPr lang="en-US" sz="3600" dirty="0" smtClean="0"/>
              <a:t>Jobs and Growth WHY</a:t>
            </a:r>
            <a:r>
              <a:rPr lang="en-US" sz="3600" dirty="0"/>
              <a:t>?</a:t>
            </a:r>
            <a:endParaRPr lang="en-US" sz="3600" dirty="0">
              <a:solidFill>
                <a:srgbClr val="FF0000"/>
              </a:solidFill>
            </a:endParaRPr>
          </a:p>
        </p:txBody>
      </p:sp>
      <p:sp>
        <p:nvSpPr>
          <p:cNvPr id="3" name="Content Placeholder 2"/>
          <p:cNvSpPr>
            <a:spLocks noGrp="1"/>
          </p:cNvSpPr>
          <p:nvPr>
            <p:ph idx="1"/>
          </p:nvPr>
        </p:nvSpPr>
        <p:spPr>
          <a:xfrm>
            <a:off x="239349" y="1274487"/>
            <a:ext cx="11952651" cy="5559643"/>
          </a:xfrm>
        </p:spPr>
        <p:txBody>
          <a:bodyPr>
            <a:normAutofit/>
          </a:bodyPr>
          <a:lstStyle/>
          <a:p>
            <a:pPr marL="57150" indent="0">
              <a:buNone/>
            </a:pPr>
            <a:r>
              <a:rPr lang="en-US" sz="2400" b="1" i="0" dirty="0"/>
              <a:t>Shift of </a:t>
            </a:r>
            <a:r>
              <a:rPr lang="en-US" sz="2400" b="1" i="0" dirty="0" smtClean="0"/>
              <a:t>paradigm =&gt; </a:t>
            </a:r>
            <a:r>
              <a:rPr lang="en-US" sz="2400" dirty="0" smtClean="0"/>
              <a:t>focusing on </a:t>
            </a:r>
            <a:r>
              <a:rPr lang="en-US" sz="2400" dirty="0"/>
              <a:t>Africa's potential and mobilizing more private sector </a:t>
            </a:r>
            <a:r>
              <a:rPr lang="en-US" sz="2400" dirty="0" smtClean="0"/>
              <a:t>investment + boosting job creation.</a:t>
            </a:r>
            <a:endParaRPr lang="en-US" sz="2400" dirty="0"/>
          </a:p>
          <a:p>
            <a:pPr marL="57150" indent="0">
              <a:buNone/>
            </a:pPr>
            <a:endParaRPr lang="en-US" sz="2400" dirty="0" smtClean="0"/>
          </a:p>
          <a:p>
            <a:pPr marL="57150" lvl="1" indent="0">
              <a:buClr>
                <a:schemeClr val="bg1"/>
              </a:buClr>
              <a:buNone/>
            </a:pPr>
            <a:r>
              <a:rPr lang="en-US" sz="2400" b="1" dirty="0" smtClean="0"/>
              <a:t>Grasp </a:t>
            </a:r>
            <a:r>
              <a:rPr lang="en-US" sz="2400" b="1" dirty="0"/>
              <a:t>key challenges in the </a:t>
            </a:r>
            <a:r>
              <a:rPr lang="en-US" sz="2400" b="1" dirty="0" smtClean="0"/>
              <a:t>region =&gt; </a:t>
            </a:r>
            <a:r>
              <a:rPr lang="en-US" sz="2400" b="0" i="1" dirty="0" smtClean="0"/>
              <a:t>w</a:t>
            </a:r>
            <a:r>
              <a:rPr lang="en-US" sz="2400" b="0" i="1" dirty="0" smtClean="0">
                <a:cs typeface="+mn-cs"/>
              </a:rPr>
              <a:t>eak </a:t>
            </a:r>
            <a:r>
              <a:rPr lang="en-US" sz="2400" b="0" i="1" dirty="0">
                <a:cs typeface="+mn-cs"/>
              </a:rPr>
              <a:t>economic </a:t>
            </a:r>
            <a:r>
              <a:rPr lang="en-US" sz="2400" b="0" i="1" dirty="0" smtClean="0">
                <a:cs typeface="+mn-cs"/>
              </a:rPr>
              <a:t>diversification, capital </a:t>
            </a:r>
            <a:r>
              <a:rPr lang="en-US" sz="2400" b="0" i="1" dirty="0">
                <a:cs typeface="+mn-cs"/>
              </a:rPr>
              <a:t>– intensive </a:t>
            </a:r>
            <a:r>
              <a:rPr lang="en-US" sz="2400" b="0" i="1" dirty="0" smtClean="0">
                <a:cs typeface="+mn-cs"/>
              </a:rPr>
              <a:t>economies, limited job </a:t>
            </a:r>
            <a:r>
              <a:rPr lang="en-US" sz="2400" b="0" i="1" dirty="0">
                <a:cs typeface="+mn-cs"/>
              </a:rPr>
              <a:t>creation, overwhelming informal sectors, major skills </a:t>
            </a:r>
            <a:r>
              <a:rPr lang="en-US" sz="2400" b="0" i="1" dirty="0" smtClean="0">
                <a:cs typeface="+mn-cs"/>
              </a:rPr>
              <a:t>and infrastructure </a:t>
            </a:r>
            <a:r>
              <a:rPr lang="en-US" sz="2400" b="0" i="1" dirty="0">
                <a:cs typeface="+mn-cs"/>
              </a:rPr>
              <a:t>gaps, under-developed private sector, unfavorable business environment, weak financial supervision and financial inclusion, demographic challenges and illegal migration </a:t>
            </a:r>
            <a:r>
              <a:rPr lang="en-US" sz="2400" b="0" i="1" dirty="0" smtClean="0">
                <a:cs typeface="+mn-cs"/>
              </a:rPr>
              <a:t>etc.</a:t>
            </a:r>
            <a:endParaRPr lang="en-GB" sz="2400" b="0" i="1" dirty="0">
              <a:cs typeface="+mn-cs"/>
            </a:endParaRPr>
          </a:p>
          <a:p>
            <a:pPr marL="57150" indent="0">
              <a:buNone/>
            </a:pPr>
            <a:endParaRPr lang="en-US" sz="2400" dirty="0" smtClean="0"/>
          </a:p>
          <a:p>
            <a:pPr marL="57150" indent="0">
              <a:buNone/>
            </a:pPr>
            <a:r>
              <a:rPr lang="en-US" sz="2400" b="1" i="0" dirty="0" smtClean="0"/>
              <a:t>Plethora of EC </a:t>
            </a:r>
            <a:r>
              <a:rPr lang="en-US" sz="2400" b="1" i="0" dirty="0"/>
              <a:t>Tools </a:t>
            </a:r>
            <a:r>
              <a:rPr lang="en-US" sz="2400" b="1" i="0" dirty="0" smtClean="0"/>
              <a:t>to be used =&gt; </a:t>
            </a:r>
            <a:r>
              <a:rPr lang="en-US" sz="2400" dirty="0" smtClean="0"/>
              <a:t>EIP 1</a:t>
            </a:r>
            <a:r>
              <a:rPr lang="en-US" sz="2400" baseline="30000" dirty="0" smtClean="0"/>
              <a:t>st</a:t>
            </a:r>
            <a:r>
              <a:rPr lang="en-US" sz="2400" dirty="0" smtClean="0"/>
              <a:t> pillar with blending</a:t>
            </a:r>
            <a:r>
              <a:rPr lang="en-US" sz="2400" dirty="0"/>
              <a:t>, </a:t>
            </a:r>
            <a:r>
              <a:rPr lang="en-US" sz="2400" dirty="0" smtClean="0"/>
              <a:t>guarantees, budget </a:t>
            </a:r>
            <a:r>
              <a:rPr lang="en-US" sz="2400" dirty="0"/>
              <a:t>support, economic diplomacy, G20 Compacts with Africa, projects aimed at increasing competitiveness, trade facilitation, private sector development and dialogue with the private sector, EPA (Economic Partnership Agreement</a:t>
            </a:r>
            <a:r>
              <a:rPr lang="en-US" sz="2400" dirty="0" smtClean="0"/>
              <a:t>)</a:t>
            </a:r>
            <a:endParaRPr lang="en-US" sz="2400" dirty="0"/>
          </a:p>
        </p:txBody>
      </p:sp>
    </p:spTree>
    <p:extLst>
      <p:ext uri="{BB962C8B-B14F-4D97-AF65-F5344CB8AC3E}">
        <p14:creationId xmlns:p14="http://schemas.microsoft.com/office/powerpoint/2010/main" val="383686958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smtClean="0"/>
              <a:t> </a:t>
            </a:r>
            <a:endParaRPr lang="en-GB"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799201250"/>
              </p:ext>
            </p:extLst>
          </p:nvPr>
        </p:nvGraphicFramePr>
        <p:xfrm>
          <a:off x="9669" y="1308847"/>
          <a:ext cx="11967178" cy="478507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p:cNvSpPr txBox="1"/>
          <p:nvPr/>
        </p:nvSpPr>
        <p:spPr>
          <a:xfrm>
            <a:off x="239348" y="1795101"/>
            <a:ext cx="672075" cy="523220"/>
          </a:xfrm>
          <a:prstGeom prst="rect">
            <a:avLst/>
          </a:prstGeom>
          <a:noFill/>
        </p:spPr>
        <p:txBody>
          <a:bodyPr wrap="square" rtlCol="0">
            <a:spAutoFit/>
          </a:bodyPr>
          <a:lstStyle/>
          <a:p>
            <a:r>
              <a:rPr lang="pt-PT" sz="2800" b="0" dirty="0" smtClean="0">
                <a:solidFill>
                  <a:srgbClr val="0F5494"/>
                </a:solidFill>
              </a:rPr>
              <a:t>1</a:t>
            </a:r>
            <a:endParaRPr lang="pt-PT" sz="2800" b="0" dirty="0">
              <a:solidFill>
                <a:srgbClr val="0F5494"/>
              </a:solidFill>
            </a:endParaRPr>
          </a:p>
        </p:txBody>
      </p:sp>
      <p:sp>
        <p:nvSpPr>
          <p:cNvPr id="6" name="TextBox 5"/>
          <p:cNvSpPr txBox="1"/>
          <p:nvPr/>
        </p:nvSpPr>
        <p:spPr>
          <a:xfrm>
            <a:off x="727720" y="2894148"/>
            <a:ext cx="367408" cy="523220"/>
          </a:xfrm>
          <a:prstGeom prst="rect">
            <a:avLst/>
          </a:prstGeom>
          <a:noFill/>
          <a:ln>
            <a:noFill/>
          </a:ln>
        </p:spPr>
        <p:txBody>
          <a:bodyPr wrap="none" rtlCol="0">
            <a:spAutoFit/>
          </a:bodyPr>
          <a:lstStyle/>
          <a:p>
            <a:r>
              <a:rPr lang="pt-PT" sz="2800" b="0" dirty="0">
                <a:solidFill>
                  <a:srgbClr val="0F5494"/>
                </a:solidFill>
              </a:rPr>
              <a:t>2</a:t>
            </a:r>
          </a:p>
        </p:txBody>
      </p:sp>
      <p:sp>
        <p:nvSpPr>
          <p:cNvPr id="7" name="TextBox 6"/>
          <p:cNvSpPr txBox="1"/>
          <p:nvPr/>
        </p:nvSpPr>
        <p:spPr>
          <a:xfrm>
            <a:off x="864272" y="3922439"/>
            <a:ext cx="367408" cy="523220"/>
          </a:xfrm>
          <a:prstGeom prst="rect">
            <a:avLst/>
          </a:prstGeom>
          <a:noFill/>
        </p:spPr>
        <p:txBody>
          <a:bodyPr wrap="none" rtlCol="0">
            <a:spAutoFit/>
          </a:bodyPr>
          <a:lstStyle/>
          <a:p>
            <a:r>
              <a:rPr lang="pt-PT" sz="2800" b="0" dirty="0">
                <a:solidFill>
                  <a:srgbClr val="0F5494"/>
                </a:solidFill>
              </a:rPr>
              <a:t>3</a:t>
            </a:r>
          </a:p>
        </p:txBody>
      </p:sp>
      <p:sp>
        <p:nvSpPr>
          <p:cNvPr id="8" name="TextBox 7"/>
          <p:cNvSpPr txBox="1"/>
          <p:nvPr/>
        </p:nvSpPr>
        <p:spPr>
          <a:xfrm>
            <a:off x="264821" y="5282044"/>
            <a:ext cx="367408" cy="523220"/>
          </a:xfrm>
          <a:prstGeom prst="rect">
            <a:avLst/>
          </a:prstGeom>
          <a:noFill/>
        </p:spPr>
        <p:txBody>
          <a:bodyPr wrap="none" rtlCol="0">
            <a:spAutoFit/>
          </a:bodyPr>
          <a:lstStyle/>
          <a:p>
            <a:r>
              <a:rPr lang="pt-PT" sz="2800" b="0" dirty="0">
                <a:solidFill>
                  <a:srgbClr val="0F5494"/>
                </a:solidFill>
              </a:rPr>
              <a:t>4</a:t>
            </a:r>
          </a:p>
        </p:txBody>
      </p:sp>
    </p:spTree>
    <p:extLst>
      <p:ext uri="{BB962C8B-B14F-4D97-AF65-F5344CB8AC3E}">
        <p14:creationId xmlns:p14="http://schemas.microsoft.com/office/powerpoint/2010/main" val="155796363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0985" y="980731"/>
            <a:ext cx="11251667" cy="936625"/>
          </a:xfrm>
        </p:spPr>
        <p:txBody>
          <a:bodyPr/>
          <a:lstStyle/>
          <a:p>
            <a:pPr algn="ctr"/>
            <a:r>
              <a:rPr lang="en-GB" sz="2800" dirty="0" smtClean="0"/>
              <a:t>Main conclusions - Policy and Regulatory Framework</a:t>
            </a:r>
            <a:endParaRPr lang="en-GB" sz="2800" dirty="0"/>
          </a:p>
        </p:txBody>
      </p:sp>
      <p:sp>
        <p:nvSpPr>
          <p:cNvPr id="5" name="5-Point Star 4"/>
          <p:cNvSpPr/>
          <p:nvPr/>
        </p:nvSpPr>
        <p:spPr bwMode="auto">
          <a:xfrm>
            <a:off x="527051" y="2420888"/>
            <a:ext cx="11425600" cy="1440160"/>
          </a:xfrm>
          <a:prstGeom prst="star5">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3175"/>
            <a:endParaRPr lang="en-GB" sz="1200" b="0" smtClean="0">
              <a:solidFill>
                <a:srgbClr val="0F5494"/>
              </a:solidFill>
            </a:endParaRPr>
          </a:p>
        </p:txBody>
      </p:sp>
      <p:sp>
        <p:nvSpPr>
          <p:cNvPr id="6" name="Rounded Rectangle 5"/>
          <p:cNvSpPr/>
          <p:nvPr/>
        </p:nvSpPr>
        <p:spPr bwMode="auto">
          <a:xfrm>
            <a:off x="335360" y="1559859"/>
            <a:ext cx="5669256" cy="4677455"/>
          </a:xfrm>
          <a:prstGeom prst="roundRect">
            <a:avLst/>
          </a:prstGeom>
          <a:solidFill>
            <a:srgbClr val="0F5494">
              <a:alpha val="23922"/>
            </a:srgbClr>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buClr>
                <a:srgbClr val="FFFFFF">
                  <a:lumMod val="75000"/>
                </a:srgbClr>
              </a:buClr>
              <a:defRPr/>
            </a:pPr>
            <a:r>
              <a:rPr lang="en-US" altLang="en-US" sz="2400" b="0" dirty="0" smtClean="0">
                <a:solidFill>
                  <a:srgbClr val="0F5494"/>
                </a:solidFill>
              </a:rPr>
              <a:t>=&gt; Multiple </a:t>
            </a:r>
            <a:r>
              <a:rPr lang="en-US" altLang="en-US" sz="2400" b="0" dirty="0">
                <a:solidFill>
                  <a:srgbClr val="0F5494"/>
                </a:solidFill>
              </a:rPr>
              <a:t>strategies and action plans </a:t>
            </a:r>
            <a:r>
              <a:rPr lang="en-US" altLang="en-US" sz="2400" b="0" dirty="0" smtClean="0">
                <a:solidFill>
                  <a:srgbClr val="0F5494"/>
                </a:solidFill>
              </a:rPr>
              <a:t>DESPITE THAT national and regional markets are </a:t>
            </a:r>
            <a:r>
              <a:rPr lang="en-US" altLang="en-US" sz="2400" dirty="0" smtClean="0">
                <a:solidFill>
                  <a:srgbClr val="2D2D8A">
                    <a:lumMod val="60000"/>
                    <a:lumOff val="40000"/>
                  </a:srgbClr>
                </a:solidFill>
              </a:rPr>
              <a:t>dysfunctional</a:t>
            </a:r>
            <a:endParaRPr lang="en-US" altLang="en-US" sz="2400" b="0" dirty="0">
              <a:solidFill>
                <a:srgbClr val="0F5494"/>
              </a:solidFill>
            </a:endParaRPr>
          </a:p>
          <a:p>
            <a:pPr marL="0" lvl="1">
              <a:buClr>
                <a:srgbClr val="FFFFFF">
                  <a:lumMod val="50000"/>
                </a:srgbClr>
              </a:buClr>
            </a:pPr>
            <a:r>
              <a:rPr lang="en-US" altLang="en-US" sz="2400" dirty="0" smtClean="0">
                <a:solidFill>
                  <a:srgbClr val="0F5494"/>
                </a:solidFill>
              </a:rPr>
              <a:t>=&gt; Overwhelming </a:t>
            </a:r>
            <a:r>
              <a:rPr lang="en-US" altLang="en-US" sz="2400" dirty="0">
                <a:solidFill>
                  <a:srgbClr val="0F5494"/>
                </a:solidFill>
              </a:rPr>
              <a:t>presence of the State</a:t>
            </a:r>
            <a:r>
              <a:rPr lang="en-US" altLang="en-US" sz="2400" b="0" dirty="0">
                <a:solidFill>
                  <a:srgbClr val="0F5494"/>
                </a:solidFill>
              </a:rPr>
              <a:t> in the region but </a:t>
            </a:r>
            <a:r>
              <a:rPr lang="en-US" altLang="en-US" sz="2400" b="0" dirty="0" smtClean="0">
                <a:solidFill>
                  <a:srgbClr val="0F5494"/>
                </a:solidFill>
              </a:rPr>
              <a:t>limitations as </a:t>
            </a:r>
            <a:r>
              <a:rPr lang="en-US" altLang="en-US" sz="2400" b="0" dirty="0">
                <a:solidFill>
                  <a:srgbClr val="0F5494"/>
                </a:solidFill>
              </a:rPr>
              <a:t>to how much the State can do </a:t>
            </a:r>
            <a:r>
              <a:rPr lang="en-US" altLang="en-US" sz="2400" b="0" dirty="0" smtClean="0">
                <a:solidFill>
                  <a:srgbClr val="0F5494"/>
                </a:solidFill>
                <a:sym typeface="Wingdings" panose="05000000000000000000" pitchFamily="2" charset="2"/>
              </a:rPr>
              <a:t></a:t>
            </a:r>
            <a:r>
              <a:rPr lang="en-US" altLang="en-US" sz="2400" b="0" dirty="0" smtClean="0">
                <a:solidFill>
                  <a:srgbClr val="0F5494"/>
                </a:solidFill>
              </a:rPr>
              <a:t> </a:t>
            </a:r>
            <a:r>
              <a:rPr lang="en-US" altLang="en-US" sz="2400" b="0" dirty="0">
                <a:solidFill>
                  <a:srgbClr val="0F5494"/>
                </a:solidFill>
              </a:rPr>
              <a:t>need for private sector </a:t>
            </a:r>
            <a:r>
              <a:rPr lang="en-US" altLang="en-US" sz="2400" b="0" dirty="0" smtClean="0">
                <a:solidFill>
                  <a:srgbClr val="0F5494"/>
                </a:solidFill>
              </a:rPr>
              <a:t>investment</a:t>
            </a:r>
          </a:p>
          <a:p>
            <a:pPr marL="0" lvl="1">
              <a:buClr>
                <a:srgbClr val="FFFFFF">
                  <a:lumMod val="50000"/>
                </a:srgbClr>
              </a:buClr>
            </a:pPr>
            <a:r>
              <a:rPr lang="en-US" altLang="en-US" sz="2400" dirty="0" smtClean="0">
                <a:solidFill>
                  <a:srgbClr val="0F5494"/>
                </a:solidFill>
              </a:rPr>
              <a:t>=&gt; Poor </a:t>
            </a:r>
            <a:r>
              <a:rPr lang="en-US" altLang="en-US" sz="2400" dirty="0">
                <a:solidFill>
                  <a:srgbClr val="0F5494"/>
                </a:solidFill>
              </a:rPr>
              <a:t>dialogue</a:t>
            </a:r>
            <a:r>
              <a:rPr lang="en-US" altLang="en-US" sz="2400" b="0" dirty="0">
                <a:solidFill>
                  <a:srgbClr val="0F5494"/>
                </a:solidFill>
              </a:rPr>
              <a:t> between </a:t>
            </a:r>
            <a:endParaRPr lang="en-US" altLang="en-US" sz="2400" b="0" dirty="0" smtClean="0">
              <a:solidFill>
                <a:srgbClr val="0F5494"/>
              </a:solidFill>
            </a:endParaRPr>
          </a:p>
          <a:p>
            <a:pPr marL="0" lvl="1">
              <a:buClr>
                <a:srgbClr val="FFFFFF">
                  <a:lumMod val="50000"/>
                </a:srgbClr>
              </a:buClr>
            </a:pPr>
            <a:r>
              <a:rPr lang="en-US" altLang="en-US" sz="2400" b="0" dirty="0" smtClean="0">
                <a:solidFill>
                  <a:srgbClr val="0F5494"/>
                </a:solidFill>
              </a:rPr>
              <a:t>the </a:t>
            </a:r>
            <a:r>
              <a:rPr lang="en-US" altLang="en-US" sz="2400" b="0" dirty="0">
                <a:solidFill>
                  <a:srgbClr val="0F5494"/>
                </a:solidFill>
              </a:rPr>
              <a:t>government and the private </a:t>
            </a:r>
            <a:r>
              <a:rPr lang="en-US" altLang="en-US" sz="2400" b="0" dirty="0" smtClean="0">
                <a:solidFill>
                  <a:srgbClr val="0F5494"/>
                </a:solidFill>
              </a:rPr>
              <a:t>sector</a:t>
            </a:r>
          </a:p>
          <a:p>
            <a:pPr marL="0" lvl="1">
              <a:buClr>
                <a:srgbClr val="FFFFFF">
                  <a:lumMod val="50000"/>
                </a:srgbClr>
              </a:buClr>
            </a:pPr>
            <a:r>
              <a:rPr lang="en-US" altLang="en-US" sz="2400" dirty="0" smtClean="0">
                <a:solidFill>
                  <a:srgbClr val="2D2D8A">
                    <a:lumMod val="60000"/>
                    <a:lumOff val="40000"/>
                  </a:srgbClr>
                </a:solidFill>
              </a:rPr>
              <a:t>=&gt; Stagnant </a:t>
            </a:r>
            <a:r>
              <a:rPr lang="en-US" altLang="en-US" sz="2400" dirty="0">
                <a:solidFill>
                  <a:srgbClr val="2D2D8A">
                    <a:lumMod val="60000"/>
                    <a:lumOff val="40000"/>
                  </a:srgbClr>
                </a:solidFill>
              </a:rPr>
              <a:t>business climate and competitiveness</a:t>
            </a:r>
            <a:endParaRPr lang="en-US" altLang="en-US" sz="2400" b="0" dirty="0" smtClean="0">
              <a:solidFill>
                <a:srgbClr val="0F5494"/>
              </a:solidFill>
            </a:endParaRPr>
          </a:p>
          <a:p>
            <a:pPr marL="0" lvl="1">
              <a:buClr>
                <a:srgbClr val="FFFFFF">
                  <a:lumMod val="50000"/>
                </a:srgbClr>
              </a:buClr>
            </a:pPr>
            <a:r>
              <a:rPr lang="en-GB" sz="2400" b="0" dirty="0" smtClean="0">
                <a:solidFill>
                  <a:srgbClr val="0F5494"/>
                </a:solidFill>
              </a:rPr>
              <a:t>=&gt; High </a:t>
            </a:r>
            <a:r>
              <a:rPr lang="en-GB" sz="2400" dirty="0">
                <a:solidFill>
                  <a:srgbClr val="0F5494"/>
                </a:solidFill>
              </a:rPr>
              <a:t>informal sector</a:t>
            </a:r>
            <a:r>
              <a:rPr lang="en-GB" sz="2400" b="0" dirty="0">
                <a:solidFill>
                  <a:srgbClr val="0F5494"/>
                </a:solidFill>
              </a:rPr>
              <a:t> (80-90</a:t>
            </a:r>
            <a:r>
              <a:rPr lang="en-GB" sz="2400" b="0" dirty="0" smtClean="0">
                <a:solidFill>
                  <a:srgbClr val="0F5494"/>
                </a:solidFill>
              </a:rPr>
              <a:t>%)</a:t>
            </a:r>
            <a:endParaRPr lang="en-GB" sz="2400" b="0" dirty="0">
              <a:solidFill>
                <a:srgbClr val="0F5494"/>
              </a:solidFill>
            </a:endParaRPr>
          </a:p>
        </p:txBody>
      </p:sp>
      <p:sp>
        <p:nvSpPr>
          <p:cNvPr id="8" name="TextBox 7"/>
          <p:cNvSpPr txBox="1"/>
          <p:nvPr/>
        </p:nvSpPr>
        <p:spPr>
          <a:xfrm>
            <a:off x="599563" y="6237315"/>
            <a:ext cx="11280576" cy="954107"/>
          </a:xfrm>
          <a:prstGeom prst="rect">
            <a:avLst/>
          </a:prstGeom>
          <a:noFill/>
        </p:spPr>
        <p:txBody>
          <a:bodyPr wrap="square" rtlCol="0">
            <a:spAutoFit/>
          </a:bodyPr>
          <a:lstStyle/>
          <a:p>
            <a:r>
              <a:rPr lang="en-US" altLang="en-US" sz="2800" dirty="0">
                <a:solidFill>
                  <a:srgbClr val="C00000"/>
                </a:solidFill>
              </a:rPr>
              <a:t>More </a:t>
            </a:r>
            <a:r>
              <a:rPr lang="en-US" altLang="en-US" sz="2800" u="sng" dirty="0" smtClean="0">
                <a:solidFill>
                  <a:srgbClr val="C00000"/>
                </a:solidFill>
              </a:rPr>
              <a:t>Political Economy</a:t>
            </a:r>
            <a:r>
              <a:rPr lang="en-US" altLang="en-US" sz="2800" dirty="0" smtClean="0">
                <a:solidFill>
                  <a:srgbClr val="C00000"/>
                </a:solidFill>
              </a:rPr>
              <a:t> Analysis needed</a:t>
            </a:r>
            <a:endParaRPr lang="en-US" altLang="en-US" sz="2800" dirty="0">
              <a:solidFill>
                <a:srgbClr val="C00000"/>
              </a:solidFill>
            </a:endParaRPr>
          </a:p>
          <a:p>
            <a:endParaRPr lang="en-GB" sz="2800" b="0" dirty="0">
              <a:solidFill>
                <a:srgbClr val="C00000"/>
              </a:solidFill>
            </a:endParaRPr>
          </a:p>
        </p:txBody>
      </p:sp>
      <p:sp>
        <p:nvSpPr>
          <p:cNvPr id="9" name="Rounded Rectangle 8"/>
          <p:cNvSpPr/>
          <p:nvPr/>
        </p:nvSpPr>
        <p:spPr bwMode="auto">
          <a:xfrm>
            <a:off x="6618719" y="1782017"/>
            <a:ext cx="5261420" cy="4464496"/>
          </a:xfrm>
          <a:prstGeom prst="roundRect">
            <a:avLst/>
          </a:prstGeom>
          <a:solidFill>
            <a:schemeClr val="bg1">
              <a:lumMod val="85000"/>
            </a:schemeClr>
          </a:solidFill>
          <a:ln>
            <a:solidFill>
              <a:schemeClr val="bg1"/>
            </a:solidFill>
            <a:headEnd type="none" w="med" len="med"/>
            <a:tailEnd type="none" w="med" len="med"/>
          </a:ln>
          <a:extLst/>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ctr" anchorCtr="0" compatLnSpc="1">
            <a:prstTxWarp prst="textNoShape">
              <a:avLst/>
            </a:prstTxWarp>
          </a:bodyPr>
          <a:lstStyle/>
          <a:p>
            <a:pPr marL="0" lvl="1">
              <a:buClr>
                <a:srgbClr val="FFFFFF">
                  <a:lumMod val="75000"/>
                </a:srgbClr>
              </a:buClr>
            </a:pPr>
            <a:r>
              <a:rPr lang="en-US" altLang="en-US" sz="2400" b="0" dirty="0" smtClean="0">
                <a:solidFill>
                  <a:srgbClr val="000000"/>
                </a:solidFill>
              </a:rPr>
              <a:t>- Who </a:t>
            </a:r>
            <a:r>
              <a:rPr lang="en-US" altLang="en-US" sz="2400" b="0" dirty="0">
                <a:solidFill>
                  <a:srgbClr val="000000"/>
                </a:solidFill>
              </a:rPr>
              <a:t>are </a:t>
            </a:r>
            <a:r>
              <a:rPr lang="en-US" altLang="en-US" sz="2400" b="0" dirty="0" smtClean="0">
                <a:solidFill>
                  <a:srgbClr val="000000"/>
                </a:solidFill>
              </a:rPr>
              <a:t>the </a:t>
            </a:r>
            <a:r>
              <a:rPr lang="en-US" altLang="en-US" sz="2400" dirty="0" smtClean="0">
                <a:solidFill>
                  <a:srgbClr val="000000"/>
                </a:solidFill>
              </a:rPr>
              <a:t>stakeholders</a:t>
            </a:r>
            <a:r>
              <a:rPr lang="en-US" altLang="en-US" sz="2400" b="0" dirty="0" smtClean="0">
                <a:solidFill>
                  <a:srgbClr val="000000"/>
                </a:solidFill>
              </a:rPr>
              <a:t> (formal and informal), </a:t>
            </a:r>
            <a:r>
              <a:rPr lang="en-US" altLang="en-US" sz="2400" b="0" dirty="0">
                <a:solidFill>
                  <a:srgbClr val="000000"/>
                </a:solidFill>
              </a:rPr>
              <a:t>in which sectors?</a:t>
            </a:r>
          </a:p>
          <a:p>
            <a:pPr marL="0" lvl="1">
              <a:buClr>
                <a:srgbClr val="FFFFFF">
                  <a:lumMod val="75000"/>
                </a:srgbClr>
              </a:buClr>
            </a:pPr>
            <a:r>
              <a:rPr lang="en-US" altLang="en-US" sz="2400" b="0" dirty="0" smtClean="0">
                <a:solidFill>
                  <a:srgbClr val="000000"/>
                </a:solidFill>
              </a:rPr>
              <a:t>- Who </a:t>
            </a:r>
            <a:r>
              <a:rPr lang="en-US" altLang="en-US" sz="2400" b="0" dirty="0">
                <a:solidFill>
                  <a:srgbClr val="000000"/>
                </a:solidFill>
              </a:rPr>
              <a:t>are the </a:t>
            </a:r>
            <a:r>
              <a:rPr lang="en-US" altLang="en-US" sz="2400" dirty="0">
                <a:solidFill>
                  <a:srgbClr val="000000"/>
                </a:solidFill>
              </a:rPr>
              <a:t>national entrepreneurs</a:t>
            </a:r>
            <a:r>
              <a:rPr lang="en-US" altLang="en-US" sz="2400" b="0" dirty="0">
                <a:solidFill>
                  <a:srgbClr val="000000"/>
                </a:solidFill>
              </a:rPr>
              <a:t> and their enterprises ?</a:t>
            </a:r>
          </a:p>
          <a:p>
            <a:pPr marL="0" lvl="1">
              <a:buClr>
                <a:srgbClr val="FFFFFF">
                  <a:lumMod val="75000"/>
                </a:srgbClr>
              </a:buClr>
            </a:pPr>
            <a:r>
              <a:rPr lang="en-US" altLang="en-US" sz="2400" b="0" dirty="0" smtClean="0">
                <a:solidFill>
                  <a:srgbClr val="000000"/>
                </a:solidFill>
              </a:rPr>
              <a:t>- What </a:t>
            </a:r>
            <a:r>
              <a:rPr lang="en-US" altLang="en-US" sz="2400" b="0" dirty="0">
                <a:solidFill>
                  <a:srgbClr val="000000"/>
                </a:solidFill>
              </a:rPr>
              <a:t>are the </a:t>
            </a:r>
            <a:r>
              <a:rPr lang="en-US" altLang="en-US" sz="2400" dirty="0">
                <a:solidFill>
                  <a:srgbClr val="000000"/>
                </a:solidFill>
              </a:rPr>
              <a:t>interests</a:t>
            </a:r>
            <a:r>
              <a:rPr lang="en-US" altLang="en-US" sz="2400" b="0" dirty="0">
                <a:solidFill>
                  <a:srgbClr val="000000"/>
                </a:solidFill>
              </a:rPr>
              <a:t> in each potential sector (“</a:t>
            </a:r>
            <a:r>
              <a:rPr lang="en-US" altLang="en-US" sz="2400" dirty="0">
                <a:solidFill>
                  <a:srgbClr val="000000"/>
                </a:solidFill>
              </a:rPr>
              <a:t>hidden constraints</a:t>
            </a:r>
            <a:r>
              <a:rPr lang="en-US" altLang="en-US" sz="2400" b="0" dirty="0" smtClean="0">
                <a:solidFill>
                  <a:srgbClr val="000000"/>
                </a:solidFill>
              </a:rPr>
              <a:t>”)?</a:t>
            </a:r>
          </a:p>
          <a:p>
            <a:pPr marL="0" lvl="1">
              <a:buClr>
                <a:srgbClr val="FFFFFF">
                  <a:lumMod val="75000"/>
                </a:srgbClr>
              </a:buClr>
            </a:pPr>
            <a:r>
              <a:rPr lang="en-US" altLang="en-US" sz="2400" b="0" dirty="0" smtClean="0">
                <a:solidFill>
                  <a:srgbClr val="000000"/>
                </a:solidFill>
              </a:rPr>
              <a:t>- Why </a:t>
            </a:r>
            <a:r>
              <a:rPr lang="en-US" altLang="en-US" sz="2400" dirty="0">
                <a:solidFill>
                  <a:srgbClr val="000000"/>
                </a:solidFill>
              </a:rPr>
              <a:t>business climate </a:t>
            </a:r>
            <a:r>
              <a:rPr lang="en-US" altLang="en-US" sz="2400" b="0" dirty="0">
                <a:solidFill>
                  <a:srgbClr val="000000"/>
                </a:solidFill>
              </a:rPr>
              <a:t>is stagnant</a:t>
            </a:r>
            <a:r>
              <a:rPr lang="en-US" altLang="en-US" sz="2400" b="0" dirty="0" smtClean="0">
                <a:solidFill>
                  <a:srgbClr val="000000"/>
                </a:solidFill>
              </a:rPr>
              <a:t>?</a:t>
            </a:r>
          </a:p>
          <a:p>
            <a:pPr algn="just">
              <a:lnSpc>
                <a:spcPct val="115000"/>
              </a:lnSpc>
              <a:spcAft>
                <a:spcPts val="0"/>
              </a:spcAft>
            </a:pPr>
            <a:r>
              <a:rPr lang="en-GB" sz="2400" i="1" dirty="0" smtClean="0">
                <a:solidFill>
                  <a:srgbClr val="0F5494"/>
                </a:solidFill>
                <a:ea typeface="Arial Unicode MS"/>
              </a:rPr>
              <a:t>Work </a:t>
            </a:r>
            <a:r>
              <a:rPr lang="en-GB" sz="2400" i="1" dirty="0">
                <a:solidFill>
                  <a:srgbClr val="0F5494"/>
                </a:solidFill>
                <a:ea typeface="Arial Unicode MS"/>
              </a:rPr>
              <a:t>at two levels</a:t>
            </a:r>
            <a:r>
              <a:rPr lang="en-GB" sz="2400" i="1" dirty="0" smtClean="0">
                <a:solidFill>
                  <a:srgbClr val="0F5494"/>
                </a:solidFill>
                <a:ea typeface="Arial Unicode MS"/>
              </a:rPr>
              <a:t>: </a:t>
            </a:r>
            <a:r>
              <a:rPr lang="en-GB" sz="2400" i="1" dirty="0">
                <a:solidFill>
                  <a:srgbClr val="0F5494"/>
                </a:solidFill>
                <a:ea typeface="Arial Unicode MS"/>
              </a:rPr>
              <a:t>sector or value chain </a:t>
            </a:r>
            <a:r>
              <a:rPr lang="en-GB" sz="2400" i="1" dirty="0" smtClean="0">
                <a:solidFill>
                  <a:srgbClr val="0F5494"/>
                </a:solidFill>
                <a:ea typeface="Arial Unicode MS"/>
              </a:rPr>
              <a:t>and </a:t>
            </a:r>
            <a:r>
              <a:rPr lang="en-GB" sz="2400" i="1" dirty="0">
                <a:solidFill>
                  <a:srgbClr val="0F5494"/>
                </a:solidFill>
                <a:ea typeface="Arial Unicode MS"/>
              </a:rPr>
              <a:t>business environment.</a:t>
            </a:r>
          </a:p>
          <a:p>
            <a:pPr marL="285750" lvl="1" indent="-285750">
              <a:buClr>
                <a:srgbClr val="FFFFFF">
                  <a:lumMod val="75000"/>
                </a:srgbClr>
              </a:buClr>
              <a:buFontTx/>
              <a:buChar char="-"/>
            </a:pPr>
            <a:endParaRPr lang="en-GB" sz="1600" b="0" dirty="0">
              <a:solidFill>
                <a:srgbClr val="000000"/>
              </a:solidFill>
            </a:endParaRPr>
          </a:p>
        </p:txBody>
      </p:sp>
      <p:sp>
        <p:nvSpPr>
          <p:cNvPr id="18" name="Chevron 17"/>
          <p:cNvSpPr/>
          <p:nvPr/>
        </p:nvSpPr>
        <p:spPr bwMode="auto">
          <a:xfrm>
            <a:off x="5575288" y="3046458"/>
            <a:ext cx="1329125" cy="1368152"/>
          </a:xfrm>
          <a:prstGeom prst="chevron">
            <a:avLst/>
          </a:prstGeom>
          <a:solidFill>
            <a:srgbClr val="0081E2"/>
          </a:solidFill>
          <a:ln w="57150">
            <a:solidFill>
              <a:schemeClr val="bg1"/>
            </a:solidFill>
          </a:ln>
          <a:effectLst/>
          <a:extLst/>
        </p:spPr>
        <p:txBody>
          <a:bodyPr vert="horz" wrap="square" lIns="91440" tIns="45720" rIns="91440" bIns="45720" numCol="1" rtlCol="0" anchor="ctr" anchorCtr="0" compatLnSpc="1">
            <a:prstTxWarp prst="textNoShape">
              <a:avLst/>
            </a:prstTxWarp>
          </a:bodyPr>
          <a:lstStyle/>
          <a:p>
            <a:pPr marL="3175"/>
            <a:endParaRPr lang="en-GB" sz="1200" b="0" smtClean="0">
              <a:solidFill>
                <a:srgbClr val="0F5494"/>
              </a:solidFill>
            </a:endParaRPr>
          </a:p>
        </p:txBody>
      </p:sp>
    </p:spTree>
    <p:extLst>
      <p:ext uri="{BB962C8B-B14F-4D97-AF65-F5344CB8AC3E}">
        <p14:creationId xmlns:p14="http://schemas.microsoft.com/office/powerpoint/2010/main" val="101359960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Pillar 3: Promoting a conducive investment climate">
            <a:extLst>
              <a:ext uri="{FF2B5EF4-FFF2-40B4-BE49-F238E27FC236}">
                <a16:creationId xmlns:a16="http://schemas.microsoft.com/office/drawing/2014/main" xmlns="" id="{EE558613-4EE9-4B77-89B7-1E0BEFADAE6A}"/>
              </a:ext>
            </a:extLst>
          </p:cNvPr>
          <p:cNvSpPr txBox="1"/>
          <p:nvPr/>
        </p:nvSpPr>
        <p:spPr>
          <a:xfrm>
            <a:off x="1626125" y="971209"/>
            <a:ext cx="7606786" cy="369328"/>
          </a:xfrm>
          <a:prstGeom prst="rect">
            <a:avLst/>
          </a:prstGeom>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b="1" dirty="0">
                <a:ln w="0" cap="flat" cmpd="sng" algn="ctr">
                  <a:noFill/>
                  <a:prstDash val="solid"/>
                  <a:round/>
                  <a:headEnd type="none" w="med" len="med"/>
                  <a:tailEnd type="none" w="med" len="med"/>
                </a:ln>
                <a:solidFill>
                  <a:srgbClr val="EF4192"/>
                </a:solidFill>
                <a:latin typeface="Verdana"/>
                <a:cs typeface="Verdana"/>
              </a:rPr>
              <a:t>EIP Pillar III Action Plan</a:t>
            </a:r>
          </a:p>
        </p:txBody>
      </p:sp>
      <p:sp>
        <p:nvSpPr>
          <p:cNvPr id="3" name="TextBox 2">
            <a:extLst>
              <a:ext uri="{FF2B5EF4-FFF2-40B4-BE49-F238E27FC236}">
                <a16:creationId xmlns:a16="http://schemas.microsoft.com/office/drawing/2014/main" xmlns="" id="{D74013EB-792C-4D8B-AAB9-961DEF21E006}"/>
              </a:ext>
            </a:extLst>
          </p:cNvPr>
          <p:cNvSpPr txBox="1"/>
          <p:nvPr/>
        </p:nvSpPr>
        <p:spPr>
          <a:xfrm flipH="1">
            <a:off x="335279" y="1738569"/>
            <a:ext cx="11079480" cy="4832092"/>
          </a:xfrm>
          <a:prstGeom prst="rect">
            <a:avLst/>
          </a:prstGeom>
          <a:noFill/>
        </p:spPr>
        <p:txBody>
          <a:bodyPr wrap="square" rtlCol="0">
            <a:spAutoFit/>
          </a:bodyPr>
          <a:lstStyle/>
          <a:p>
            <a:r>
              <a:rPr lang="es-ES" sz="2400" dirty="0"/>
              <a:t>I - </a:t>
            </a:r>
            <a:r>
              <a:rPr lang="es-ES" sz="2400" dirty="0" err="1"/>
              <a:t>Investment</a:t>
            </a:r>
            <a:r>
              <a:rPr lang="es-ES" sz="2400" dirty="0"/>
              <a:t> </a:t>
            </a:r>
            <a:r>
              <a:rPr lang="es-ES" sz="2400" dirty="0" err="1"/>
              <a:t>Climate</a:t>
            </a:r>
            <a:r>
              <a:rPr lang="es-ES" sz="2400" dirty="0"/>
              <a:t> </a:t>
            </a:r>
            <a:r>
              <a:rPr lang="es-ES" sz="2400" dirty="0" err="1"/>
              <a:t>analysis</a:t>
            </a:r>
            <a:endParaRPr lang="es-ES" sz="2400" dirty="0"/>
          </a:p>
          <a:p>
            <a:endParaRPr lang="es-ES" sz="1400" dirty="0"/>
          </a:p>
          <a:p>
            <a:pPr marL="742950" lvl="1" indent="-285750">
              <a:buFont typeface="Arial" panose="020B0604020202020204" pitchFamily="34" charset="0"/>
              <a:buChar char="•"/>
            </a:pPr>
            <a:r>
              <a:rPr lang="es-ES" sz="2400" dirty="0"/>
              <a:t>Positive </a:t>
            </a:r>
            <a:r>
              <a:rPr lang="es-ES" sz="2400" dirty="0" err="1"/>
              <a:t>factors</a:t>
            </a:r>
            <a:r>
              <a:rPr lang="es-ES" sz="2400" dirty="0"/>
              <a:t> and </a:t>
            </a:r>
            <a:r>
              <a:rPr lang="es-ES" sz="2400" dirty="0" err="1"/>
              <a:t>opportunities</a:t>
            </a:r>
            <a:r>
              <a:rPr lang="es-ES" sz="2400" dirty="0"/>
              <a:t>  --  </a:t>
            </a:r>
            <a:r>
              <a:rPr lang="es-ES" sz="2400" dirty="0" err="1"/>
              <a:t>Challenges</a:t>
            </a:r>
            <a:endParaRPr lang="es-ES" sz="2400" dirty="0"/>
          </a:p>
          <a:p>
            <a:endParaRPr lang="es-ES" sz="2400" dirty="0"/>
          </a:p>
          <a:p>
            <a:r>
              <a:rPr lang="es-ES" sz="2400" dirty="0"/>
              <a:t>II - </a:t>
            </a:r>
            <a:r>
              <a:rPr lang="es-ES" sz="2400" dirty="0" err="1"/>
              <a:t>Investment</a:t>
            </a:r>
            <a:r>
              <a:rPr lang="es-ES" sz="2400" dirty="0"/>
              <a:t> </a:t>
            </a:r>
            <a:r>
              <a:rPr lang="es-ES" sz="2400" dirty="0" err="1"/>
              <a:t>Climate</a:t>
            </a:r>
            <a:r>
              <a:rPr lang="es-ES" sz="2400" dirty="0"/>
              <a:t> </a:t>
            </a:r>
            <a:r>
              <a:rPr lang="es-ES" sz="2400" dirty="0" err="1"/>
              <a:t>actions</a:t>
            </a:r>
            <a:endParaRPr lang="es-ES" sz="2400" dirty="0"/>
          </a:p>
          <a:p>
            <a:endParaRPr lang="es-ES" sz="1400" dirty="0"/>
          </a:p>
          <a:p>
            <a:pPr marL="742950" lvl="1" indent="-285750">
              <a:buFont typeface="Arial" panose="020B0604020202020204" pitchFamily="34" charset="0"/>
              <a:buChar char="•"/>
            </a:pPr>
            <a:r>
              <a:rPr lang="es-ES" sz="2400" dirty="0" err="1"/>
              <a:t>Challenges</a:t>
            </a:r>
            <a:r>
              <a:rPr lang="es-ES" sz="2400" dirty="0"/>
              <a:t> </a:t>
            </a:r>
            <a:r>
              <a:rPr lang="es-ES" sz="2400" dirty="0" err="1"/>
              <a:t>discussed</a:t>
            </a:r>
            <a:r>
              <a:rPr lang="es-ES" sz="2400" dirty="0"/>
              <a:t> in </a:t>
            </a:r>
            <a:r>
              <a:rPr lang="es-ES" sz="2400" dirty="0" err="1"/>
              <a:t>policy</a:t>
            </a:r>
            <a:r>
              <a:rPr lang="es-ES" sz="2400" dirty="0"/>
              <a:t> dialogue </a:t>
            </a:r>
            <a:r>
              <a:rPr lang="es-ES" sz="2400" dirty="0" err="1"/>
              <a:t>with</a:t>
            </a:r>
            <a:r>
              <a:rPr lang="es-ES" sz="2400" dirty="0"/>
              <a:t> </a:t>
            </a:r>
            <a:r>
              <a:rPr lang="es-ES" sz="2400" dirty="0" err="1"/>
              <a:t>the</a:t>
            </a:r>
            <a:r>
              <a:rPr lang="es-ES" sz="2400" dirty="0"/>
              <a:t> </a:t>
            </a:r>
            <a:r>
              <a:rPr lang="es-ES" sz="2400" dirty="0" err="1"/>
              <a:t>government</a:t>
            </a:r>
            <a:endParaRPr lang="es-ES" sz="2400" dirty="0"/>
          </a:p>
          <a:p>
            <a:pPr marL="742950" lvl="1" indent="-285750">
              <a:buFont typeface="Arial" panose="020B0604020202020204" pitchFamily="34" charset="0"/>
              <a:buChar char="•"/>
            </a:pPr>
            <a:r>
              <a:rPr lang="es-ES" sz="2400" dirty="0" err="1"/>
              <a:t>State</a:t>
            </a:r>
            <a:r>
              <a:rPr lang="es-ES" sz="2400" dirty="0"/>
              <a:t> </a:t>
            </a:r>
            <a:r>
              <a:rPr lang="es-ES" sz="2400" dirty="0" err="1"/>
              <a:t>of</a:t>
            </a:r>
            <a:r>
              <a:rPr lang="es-ES" sz="2400" dirty="0"/>
              <a:t> </a:t>
            </a:r>
            <a:r>
              <a:rPr lang="es-ES" sz="2400" dirty="0" err="1"/>
              <a:t>play</a:t>
            </a:r>
            <a:r>
              <a:rPr lang="es-ES" sz="2400" dirty="0"/>
              <a:t> </a:t>
            </a:r>
            <a:r>
              <a:rPr lang="es-ES" sz="2400" dirty="0" err="1"/>
              <a:t>of</a:t>
            </a:r>
            <a:r>
              <a:rPr lang="es-ES" sz="2400" dirty="0"/>
              <a:t> </a:t>
            </a:r>
            <a:r>
              <a:rPr lang="es-ES" sz="2400" dirty="0" err="1"/>
              <a:t>Structured</a:t>
            </a:r>
            <a:r>
              <a:rPr lang="es-ES" sz="2400" dirty="0"/>
              <a:t> Dialogue </a:t>
            </a:r>
            <a:r>
              <a:rPr lang="es-ES" sz="2400" dirty="0" err="1"/>
              <a:t>with</a:t>
            </a:r>
            <a:r>
              <a:rPr lang="es-ES" sz="2400" dirty="0"/>
              <a:t> </a:t>
            </a:r>
            <a:r>
              <a:rPr lang="es-ES" sz="2400" dirty="0" err="1"/>
              <a:t>business</a:t>
            </a:r>
            <a:endParaRPr lang="es-ES" sz="2400" dirty="0"/>
          </a:p>
          <a:p>
            <a:pPr marL="742950" lvl="1" indent="-285750">
              <a:buFont typeface="Arial" panose="020B0604020202020204" pitchFamily="34" charset="0"/>
              <a:buChar char="•"/>
            </a:pPr>
            <a:r>
              <a:rPr lang="es-ES" sz="2400" dirty="0" err="1"/>
              <a:t>Ongoing</a:t>
            </a:r>
            <a:r>
              <a:rPr lang="es-ES" sz="2400" dirty="0"/>
              <a:t> Pillar III </a:t>
            </a:r>
            <a:r>
              <a:rPr lang="es-ES" sz="2400" dirty="0" err="1"/>
              <a:t>Actions</a:t>
            </a:r>
            <a:endParaRPr lang="es-ES" sz="2400" dirty="0"/>
          </a:p>
          <a:p>
            <a:pPr marL="742950" lvl="1" indent="-285750">
              <a:buFont typeface="Arial" panose="020B0604020202020204" pitchFamily="34" charset="0"/>
              <a:buChar char="•"/>
            </a:pPr>
            <a:r>
              <a:rPr lang="es-ES" sz="2400" dirty="0" err="1"/>
              <a:t>Linking</a:t>
            </a:r>
            <a:r>
              <a:rPr lang="es-ES" sz="2400" dirty="0"/>
              <a:t> IC </a:t>
            </a:r>
            <a:r>
              <a:rPr lang="es-ES" sz="2400" dirty="0" err="1"/>
              <a:t>with</a:t>
            </a:r>
            <a:r>
              <a:rPr lang="es-ES" sz="2400" dirty="0"/>
              <a:t> Pillar III </a:t>
            </a:r>
            <a:r>
              <a:rPr lang="es-ES" sz="2400" dirty="0" err="1"/>
              <a:t>Actions</a:t>
            </a:r>
            <a:endParaRPr lang="es-ES" sz="2400" dirty="0"/>
          </a:p>
          <a:p>
            <a:endParaRPr lang="es-ES" sz="2400" dirty="0"/>
          </a:p>
          <a:p>
            <a:r>
              <a:rPr lang="es-ES" sz="2400" dirty="0"/>
              <a:t>III - </a:t>
            </a:r>
            <a:r>
              <a:rPr lang="es-ES" sz="2400" dirty="0" err="1"/>
              <a:t>Action</a:t>
            </a:r>
            <a:r>
              <a:rPr lang="es-ES" sz="2400" dirty="0"/>
              <a:t> Plan </a:t>
            </a:r>
          </a:p>
          <a:p>
            <a:endParaRPr lang="es-ES" sz="1400" dirty="0"/>
          </a:p>
          <a:p>
            <a:pPr marL="742950" lvl="1" indent="-285750">
              <a:buFont typeface="Arial" panose="020B0604020202020204" pitchFamily="34" charset="0"/>
              <a:buChar char="•"/>
            </a:pPr>
            <a:r>
              <a:rPr lang="es-ES" sz="2400" dirty="0"/>
              <a:t>IC Driver  --  IC </a:t>
            </a:r>
            <a:r>
              <a:rPr lang="es-ES" sz="2400" dirty="0" err="1"/>
              <a:t>Challenge</a:t>
            </a:r>
            <a:r>
              <a:rPr lang="es-ES" sz="2400" dirty="0"/>
              <a:t> </a:t>
            </a:r>
            <a:r>
              <a:rPr lang="es-ES" sz="2400" dirty="0" err="1"/>
              <a:t>identified</a:t>
            </a:r>
            <a:r>
              <a:rPr lang="es-ES" sz="2400" dirty="0"/>
              <a:t>  --  </a:t>
            </a:r>
            <a:r>
              <a:rPr lang="es-ES" sz="2400" dirty="0" err="1"/>
              <a:t>Description</a:t>
            </a:r>
            <a:r>
              <a:rPr lang="es-ES" sz="2400" dirty="0"/>
              <a:t> </a:t>
            </a:r>
            <a:r>
              <a:rPr lang="es-ES" sz="2400" dirty="0" err="1"/>
              <a:t>of</a:t>
            </a:r>
            <a:r>
              <a:rPr lang="es-ES" sz="2400" dirty="0"/>
              <a:t> </a:t>
            </a:r>
            <a:r>
              <a:rPr lang="es-ES" sz="2400" dirty="0" err="1"/>
              <a:t>Priorities</a:t>
            </a:r>
            <a:r>
              <a:rPr lang="es-ES" sz="2400" dirty="0"/>
              <a:t> </a:t>
            </a:r>
            <a:endParaRPr lang="en-US" sz="2400" dirty="0"/>
          </a:p>
        </p:txBody>
      </p:sp>
      <p:sp>
        <p:nvSpPr>
          <p:cNvPr id="6" name="Pillar 3: Promoting a conducive investment climate">
            <a:extLst>
              <a:ext uri="{FF2B5EF4-FFF2-40B4-BE49-F238E27FC236}">
                <a16:creationId xmlns:a16="http://schemas.microsoft.com/office/drawing/2014/main" xmlns="" id="{8B233946-C206-4081-AE35-32F78B343058}"/>
              </a:ext>
            </a:extLst>
          </p:cNvPr>
          <p:cNvSpPr txBox="1"/>
          <p:nvPr/>
        </p:nvSpPr>
        <p:spPr>
          <a:xfrm>
            <a:off x="877377" y="296949"/>
            <a:ext cx="7606786" cy="369328"/>
          </a:xfrm>
          <a:prstGeom prst="rect">
            <a:avLst/>
          </a:prstGeom>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b="1" dirty="0">
                <a:ln w="0" cap="flat" cmpd="sng" algn="ctr">
                  <a:noFill/>
                  <a:prstDash val="solid"/>
                  <a:round/>
                  <a:headEnd type="none" w="med" len="med"/>
                  <a:tailEnd type="none" w="med" len="med"/>
                </a:ln>
                <a:solidFill>
                  <a:schemeClr val="bg2"/>
                </a:solidFill>
                <a:latin typeface="Verdana"/>
                <a:cs typeface="Verdana"/>
              </a:rPr>
              <a:t>Tools for analysis and reform</a:t>
            </a:r>
          </a:p>
        </p:txBody>
      </p:sp>
    </p:spTree>
    <p:extLst>
      <p:ext uri="{BB962C8B-B14F-4D97-AF65-F5344CB8AC3E}">
        <p14:creationId xmlns:p14="http://schemas.microsoft.com/office/powerpoint/2010/main" val="226421256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illar 3: Promoting a conducive investment climate">
            <a:extLst>
              <a:ext uri="{FF2B5EF4-FFF2-40B4-BE49-F238E27FC236}">
                <a16:creationId xmlns:a16="http://schemas.microsoft.com/office/drawing/2014/main" xmlns="" id="{579B4475-E390-4FC2-B676-275AB941CE37}"/>
              </a:ext>
            </a:extLst>
          </p:cNvPr>
          <p:cNvSpPr txBox="1"/>
          <p:nvPr/>
        </p:nvSpPr>
        <p:spPr>
          <a:xfrm>
            <a:off x="377616" y="980266"/>
            <a:ext cx="11142425" cy="369328"/>
          </a:xfrm>
          <a:prstGeom prst="rect">
            <a:avLst/>
          </a:prstGeom>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b="1" dirty="0">
                <a:ln w="0" cap="flat" cmpd="sng" algn="ctr">
                  <a:noFill/>
                  <a:prstDash val="solid"/>
                  <a:round/>
                  <a:headEnd type="none" w="med" len="med"/>
                  <a:tailEnd type="none" w="med" len="med"/>
                </a:ln>
                <a:solidFill>
                  <a:srgbClr val="EF4192"/>
                </a:solidFill>
                <a:latin typeface="Verdana"/>
                <a:cs typeface="Verdana"/>
              </a:rPr>
              <a:t>BER Functional Areas</a:t>
            </a:r>
          </a:p>
        </p:txBody>
      </p:sp>
      <p:grpSp>
        <p:nvGrpSpPr>
          <p:cNvPr id="88" name="Group 87">
            <a:extLst>
              <a:ext uri="{FF2B5EF4-FFF2-40B4-BE49-F238E27FC236}">
                <a16:creationId xmlns:a16="http://schemas.microsoft.com/office/drawing/2014/main" xmlns="" id="{0512FE40-16F7-425A-9387-9C1CCD871ED4}"/>
              </a:ext>
            </a:extLst>
          </p:cNvPr>
          <p:cNvGrpSpPr/>
          <p:nvPr/>
        </p:nvGrpSpPr>
        <p:grpSpPr>
          <a:xfrm>
            <a:off x="20220" y="1768317"/>
            <a:ext cx="6041529" cy="914400"/>
            <a:chOff x="20220" y="1768317"/>
            <a:chExt cx="6041529" cy="914400"/>
          </a:xfrm>
        </p:grpSpPr>
        <p:pic>
          <p:nvPicPr>
            <p:cNvPr id="67" name="Graphic 66" descr="Store">
              <a:extLst>
                <a:ext uri="{FF2B5EF4-FFF2-40B4-BE49-F238E27FC236}">
                  <a16:creationId xmlns:a16="http://schemas.microsoft.com/office/drawing/2014/main" xmlns="" id="{FA699A93-9099-4445-8259-6EA6BDDD10F9}"/>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20220" y="1768317"/>
              <a:ext cx="914400" cy="914400"/>
            </a:xfrm>
            <a:prstGeom prst="rect">
              <a:avLst/>
            </a:prstGeom>
          </p:spPr>
        </p:pic>
        <p:sp>
          <p:nvSpPr>
            <p:cNvPr id="68" name="Content Placeholder 1">
              <a:extLst>
                <a:ext uri="{FF2B5EF4-FFF2-40B4-BE49-F238E27FC236}">
                  <a16:creationId xmlns:a16="http://schemas.microsoft.com/office/drawing/2014/main" xmlns="" id="{3275E0A4-BEB9-43EB-9CEF-7F1C235FF611}"/>
                </a:ext>
              </a:extLst>
            </p:cNvPr>
            <p:cNvSpPr txBox="1">
              <a:spLocks/>
            </p:cNvSpPr>
            <p:nvPr/>
          </p:nvSpPr>
          <p:spPr>
            <a:xfrm>
              <a:off x="1148511" y="2122740"/>
              <a:ext cx="4913238" cy="544330"/>
            </a:xfrm>
            <a:prstGeom prst="rect">
              <a:avLst/>
            </a:prstGeom>
          </p:spPr>
          <p:txBody>
            <a:bodyPr vert="horz" lIns="91440" tIns="45720" rIns="91440" bIns="45720" rtlCol="0">
              <a:normAutofit fontScale="70000" lnSpcReduction="20000"/>
            </a:bodyPr>
            <a:lstStyle>
              <a:lvl1pPr marL="0" indent="0" algn="l" defTabSz="457200" rtl="0" eaLnBrk="1" latinLnBrk="0" hangingPunct="1">
                <a:spcBef>
                  <a:spcPct val="20000"/>
                </a:spcBef>
                <a:buFont typeface="Arial"/>
                <a:buNone/>
                <a:defRPr sz="3200" b="0" i="0" kern="1200">
                  <a:solidFill>
                    <a:srgbClr val="9E1F62"/>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s-ES_tradnl" sz="2400" dirty="0">
                  <a:solidFill>
                    <a:srgbClr val="002060"/>
                  </a:solidFill>
                  <a:latin typeface="Verdana" panose="020B0604030504040204" pitchFamily="34" charset="0"/>
                  <a:ea typeface="Verdana" panose="020B0604030504040204" pitchFamily="34" charset="0"/>
                  <a:cs typeface="Verdana" panose="020B0604030504040204" pitchFamily="34" charset="0"/>
                </a:rPr>
                <a:t>Business Registration, </a:t>
              </a:r>
              <a:r>
                <a:rPr lang="es-ES_tradnl" sz="2400" dirty="0" err="1">
                  <a:solidFill>
                    <a:srgbClr val="002060"/>
                  </a:solidFill>
                  <a:latin typeface="Verdana" panose="020B0604030504040204" pitchFamily="34" charset="0"/>
                  <a:ea typeface="Verdana" panose="020B0604030504040204" pitchFamily="34" charset="0"/>
                  <a:cs typeface="Verdana" panose="020B0604030504040204" pitchFamily="34" charset="0"/>
                </a:rPr>
                <a:t>Licensing</a:t>
              </a:r>
              <a:r>
                <a:rPr lang="es-ES_tradnl" sz="2400" dirty="0">
                  <a:solidFill>
                    <a:srgbClr val="002060"/>
                  </a:solidFill>
                  <a:latin typeface="Verdana" panose="020B0604030504040204" pitchFamily="34" charset="0"/>
                  <a:ea typeface="Verdana" panose="020B0604030504040204" pitchFamily="34" charset="0"/>
                  <a:cs typeface="Verdana" panose="020B0604030504040204" pitchFamily="34" charset="0"/>
                </a:rPr>
                <a:t> &amp; </a:t>
              </a:r>
              <a:r>
                <a:rPr lang="es-ES_tradnl" sz="2400" dirty="0" err="1">
                  <a:solidFill>
                    <a:srgbClr val="002060"/>
                  </a:solidFill>
                  <a:latin typeface="Verdana" panose="020B0604030504040204" pitchFamily="34" charset="0"/>
                  <a:ea typeface="Verdana" panose="020B0604030504040204" pitchFamily="34" charset="0"/>
                  <a:cs typeface="Verdana" panose="020B0604030504040204" pitchFamily="34" charset="0"/>
                </a:rPr>
                <a:t>Permitting</a:t>
              </a:r>
              <a:endParaRPr lang="en-GB" sz="2400" dirty="0">
                <a:solidFill>
                  <a:srgbClr val="002060"/>
                </a:solidFill>
              </a:endParaRPr>
            </a:p>
          </p:txBody>
        </p:sp>
      </p:grpSp>
      <p:grpSp>
        <p:nvGrpSpPr>
          <p:cNvPr id="89" name="Group 88">
            <a:extLst>
              <a:ext uri="{FF2B5EF4-FFF2-40B4-BE49-F238E27FC236}">
                <a16:creationId xmlns:a16="http://schemas.microsoft.com/office/drawing/2014/main" xmlns="" id="{6E6AE0F5-B231-4E2A-B366-075A2F795174}"/>
              </a:ext>
            </a:extLst>
          </p:cNvPr>
          <p:cNvGrpSpPr/>
          <p:nvPr/>
        </p:nvGrpSpPr>
        <p:grpSpPr>
          <a:xfrm>
            <a:off x="20220" y="2931418"/>
            <a:ext cx="6075780" cy="914400"/>
            <a:chOff x="20220" y="2931418"/>
            <a:chExt cx="6075780" cy="914400"/>
          </a:xfrm>
        </p:grpSpPr>
        <p:pic>
          <p:nvPicPr>
            <p:cNvPr id="69" name="Graphic 68" descr="Contract">
              <a:extLst>
                <a:ext uri="{FF2B5EF4-FFF2-40B4-BE49-F238E27FC236}">
                  <a16:creationId xmlns:a16="http://schemas.microsoft.com/office/drawing/2014/main" xmlns="" id="{ADD6B92E-00CE-4025-9941-A5A01B946C4D}"/>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20220" y="2931418"/>
              <a:ext cx="914400" cy="914400"/>
            </a:xfrm>
            <a:prstGeom prst="rect">
              <a:avLst/>
            </a:prstGeom>
          </p:spPr>
        </p:pic>
        <p:sp>
          <p:nvSpPr>
            <p:cNvPr id="70" name="Content Placeholder 1">
              <a:extLst>
                <a:ext uri="{FF2B5EF4-FFF2-40B4-BE49-F238E27FC236}">
                  <a16:creationId xmlns:a16="http://schemas.microsoft.com/office/drawing/2014/main" xmlns="" id="{7701B959-5FDF-4C48-B263-DBB8B63F260C}"/>
                </a:ext>
              </a:extLst>
            </p:cNvPr>
            <p:cNvSpPr txBox="1">
              <a:spLocks/>
            </p:cNvSpPr>
            <p:nvPr/>
          </p:nvSpPr>
          <p:spPr>
            <a:xfrm>
              <a:off x="1182763" y="3186667"/>
              <a:ext cx="4913237" cy="649805"/>
            </a:xfrm>
            <a:prstGeom prst="rect">
              <a:avLst/>
            </a:prstGeom>
          </p:spPr>
          <p:txBody>
            <a:bodyPr vert="horz" lIns="91440" tIns="45720" rIns="91440" bIns="45720" rtlCol="0">
              <a:normAutofit/>
            </a:bodyPr>
            <a:lstStyle>
              <a:lvl1pPr marL="0" indent="0" algn="l" defTabSz="457200" rtl="0" eaLnBrk="1" latinLnBrk="0" hangingPunct="1">
                <a:spcBef>
                  <a:spcPct val="20000"/>
                </a:spcBef>
                <a:buFont typeface="Arial"/>
                <a:buNone/>
                <a:defRPr sz="3200" b="0" i="0" kern="1200">
                  <a:solidFill>
                    <a:srgbClr val="9E1F62"/>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s-ES_tradnl" sz="1700" dirty="0">
                  <a:solidFill>
                    <a:srgbClr val="002060"/>
                  </a:solidFill>
                  <a:latin typeface="Verdana" panose="020B0604030504040204" pitchFamily="34" charset="0"/>
                  <a:ea typeface="Verdana" panose="020B0604030504040204" pitchFamily="34" charset="0"/>
                  <a:cs typeface="Verdana" panose="020B0604030504040204" pitchFamily="34" charset="0"/>
                </a:rPr>
                <a:t>Business </a:t>
              </a:r>
              <a:r>
                <a:rPr lang="es-ES_tradnl" sz="1700" dirty="0" err="1">
                  <a:solidFill>
                    <a:srgbClr val="002060"/>
                  </a:solidFill>
                  <a:latin typeface="Verdana" panose="020B0604030504040204" pitchFamily="34" charset="0"/>
                  <a:ea typeface="Verdana" panose="020B0604030504040204" pitchFamily="34" charset="0"/>
                  <a:cs typeface="Verdana" panose="020B0604030504040204" pitchFamily="34" charset="0"/>
                </a:rPr>
                <a:t>Tax</a:t>
              </a:r>
              <a:r>
                <a:rPr lang="es-ES_tradnl" sz="1700" dirty="0">
                  <a:solidFill>
                    <a:srgbClr val="002060"/>
                  </a:solidFill>
                  <a:latin typeface="Verdana" panose="020B0604030504040204" pitchFamily="34" charset="0"/>
                  <a:ea typeface="Verdana" panose="020B0604030504040204" pitchFamily="34" charset="0"/>
                  <a:cs typeface="Verdana" panose="020B0604030504040204" pitchFamily="34" charset="0"/>
                </a:rPr>
                <a:t> </a:t>
              </a:r>
              <a:r>
                <a:rPr lang="es-ES_tradnl" sz="1700" dirty="0" err="1">
                  <a:solidFill>
                    <a:srgbClr val="002060"/>
                  </a:solidFill>
                  <a:latin typeface="Verdana" panose="020B0604030504040204" pitchFamily="34" charset="0"/>
                  <a:ea typeface="Verdana" panose="020B0604030504040204" pitchFamily="34" charset="0"/>
                  <a:cs typeface="Verdana" panose="020B0604030504040204" pitchFamily="34" charset="0"/>
                </a:rPr>
                <a:t>Policy</a:t>
              </a:r>
              <a:r>
                <a:rPr lang="es-ES_tradnl" sz="1700" dirty="0">
                  <a:solidFill>
                    <a:srgbClr val="002060"/>
                  </a:solidFill>
                  <a:latin typeface="Verdana" panose="020B0604030504040204" pitchFamily="34" charset="0"/>
                  <a:ea typeface="Verdana" panose="020B0604030504040204" pitchFamily="34" charset="0"/>
                  <a:cs typeface="Verdana" panose="020B0604030504040204" pitchFamily="34" charset="0"/>
                </a:rPr>
                <a:t> and </a:t>
              </a:r>
              <a:r>
                <a:rPr lang="es-ES_tradnl" sz="1700" dirty="0" err="1">
                  <a:solidFill>
                    <a:srgbClr val="002060"/>
                  </a:solidFill>
                  <a:latin typeface="Verdana" panose="020B0604030504040204" pitchFamily="34" charset="0"/>
                  <a:ea typeface="Verdana" panose="020B0604030504040204" pitchFamily="34" charset="0"/>
                  <a:cs typeface="Verdana" panose="020B0604030504040204" pitchFamily="34" charset="0"/>
                </a:rPr>
                <a:t>Administration</a:t>
              </a:r>
              <a:endParaRPr lang="en-GB" sz="1700" dirty="0">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grpSp>
      <p:grpSp>
        <p:nvGrpSpPr>
          <p:cNvPr id="93" name="Group 92">
            <a:extLst>
              <a:ext uri="{FF2B5EF4-FFF2-40B4-BE49-F238E27FC236}">
                <a16:creationId xmlns:a16="http://schemas.microsoft.com/office/drawing/2014/main" xmlns="" id="{750A1112-6F63-4B9E-B4DD-960D34AC14C8}"/>
              </a:ext>
            </a:extLst>
          </p:cNvPr>
          <p:cNvGrpSpPr/>
          <p:nvPr/>
        </p:nvGrpSpPr>
        <p:grpSpPr>
          <a:xfrm>
            <a:off x="20220" y="4953594"/>
            <a:ext cx="6075781" cy="914400"/>
            <a:chOff x="20220" y="4953594"/>
            <a:chExt cx="6075781" cy="914400"/>
          </a:xfrm>
        </p:grpSpPr>
        <p:pic>
          <p:nvPicPr>
            <p:cNvPr id="73" name="Graphic 72" descr="Box trolley">
              <a:extLst>
                <a:ext uri="{FF2B5EF4-FFF2-40B4-BE49-F238E27FC236}">
                  <a16:creationId xmlns:a16="http://schemas.microsoft.com/office/drawing/2014/main" xmlns="" id="{F8B08501-01E5-4E9D-A097-CCA5F4D9C7A2}"/>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20220" y="4953594"/>
              <a:ext cx="914400" cy="914400"/>
            </a:xfrm>
            <a:prstGeom prst="rect">
              <a:avLst/>
            </a:prstGeom>
          </p:spPr>
        </p:pic>
        <p:sp>
          <p:nvSpPr>
            <p:cNvPr id="75" name="Content Placeholder 1">
              <a:extLst>
                <a:ext uri="{FF2B5EF4-FFF2-40B4-BE49-F238E27FC236}">
                  <a16:creationId xmlns:a16="http://schemas.microsoft.com/office/drawing/2014/main" xmlns="" id="{D9F13713-27A3-418A-B076-380BC0B75632}"/>
                </a:ext>
              </a:extLst>
            </p:cNvPr>
            <p:cNvSpPr txBox="1">
              <a:spLocks/>
            </p:cNvSpPr>
            <p:nvPr/>
          </p:nvSpPr>
          <p:spPr>
            <a:xfrm>
              <a:off x="1182763" y="5241947"/>
              <a:ext cx="4913238" cy="593564"/>
            </a:xfrm>
            <a:prstGeom prst="rect">
              <a:avLst/>
            </a:prstGeom>
          </p:spPr>
          <p:txBody>
            <a:bodyPr vert="horz" lIns="91440" tIns="45720" rIns="91440" bIns="45720" rtlCol="0">
              <a:normAutofit/>
            </a:bodyPr>
            <a:lstStyle>
              <a:lvl1pPr marL="0" indent="0" algn="l" defTabSz="457200" rtl="0" eaLnBrk="1" latinLnBrk="0" hangingPunct="1">
                <a:spcBef>
                  <a:spcPct val="20000"/>
                </a:spcBef>
                <a:buFont typeface="Arial"/>
                <a:buNone/>
                <a:defRPr sz="3200" b="0" i="0" kern="1200">
                  <a:solidFill>
                    <a:srgbClr val="9E1F62"/>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s-ES_tradnl" sz="1700" dirty="0" err="1">
                  <a:solidFill>
                    <a:srgbClr val="002060"/>
                  </a:solidFill>
                  <a:latin typeface="Verdana" panose="020B0604030504040204" pitchFamily="34" charset="0"/>
                  <a:ea typeface="Verdana" panose="020B0604030504040204" pitchFamily="34" charset="0"/>
                  <a:cs typeface="Verdana" panose="020B0604030504040204" pitchFamily="34" charset="0"/>
                </a:rPr>
                <a:t>Trade</a:t>
              </a:r>
              <a:r>
                <a:rPr lang="es-ES_tradnl" sz="1700" dirty="0">
                  <a:solidFill>
                    <a:srgbClr val="002060"/>
                  </a:solidFill>
                  <a:latin typeface="Verdana" panose="020B0604030504040204" pitchFamily="34" charset="0"/>
                  <a:ea typeface="Verdana" panose="020B0604030504040204" pitchFamily="34" charset="0"/>
                  <a:cs typeface="Verdana" panose="020B0604030504040204" pitchFamily="34" charset="0"/>
                </a:rPr>
                <a:t> </a:t>
              </a:r>
              <a:r>
                <a:rPr lang="es-ES_tradnl" sz="1700" dirty="0" err="1">
                  <a:solidFill>
                    <a:srgbClr val="002060"/>
                  </a:solidFill>
                  <a:latin typeface="Verdana" panose="020B0604030504040204" pitchFamily="34" charset="0"/>
                  <a:ea typeface="Verdana" panose="020B0604030504040204" pitchFamily="34" charset="0"/>
                  <a:cs typeface="Verdana" panose="020B0604030504040204" pitchFamily="34" charset="0"/>
                </a:rPr>
                <a:t>Facilitation</a:t>
              </a:r>
              <a:endParaRPr lang="en-GB" sz="1700" dirty="0">
                <a:solidFill>
                  <a:srgbClr val="002060"/>
                </a:solidFill>
                <a:latin typeface="Verdana" panose="020B0604030504040204" pitchFamily="34" charset="0"/>
                <a:ea typeface="Verdana" panose="020B0604030504040204" pitchFamily="34" charset="0"/>
                <a:cs typeface="Verdana" panose="020B0604030504040204" pitchFamily="34" charset="0"/>
              </a:endParaRPr>
            </a:p>
            <a:p>
              <a:endParaRPr lang="en-GB" dirty="0">
                <a:solidFill>
                  <a:srgbClr val="002060"/>
                </a:solidFill>
              </a:endParaRPr>
            </a:p>
          </p:txBody>
        </p:sp>
      </p:grpSp>
      <p:grpSp>
        <p:nvGrpSpPr>
          <p:cNvPr id="94" name="Group 93">
            <a:extLst>
              <a:ext uri="{FF2B5EF4-FFF2-40B4-BE49-F238E27FC236}">
                <a16:creationId xmlns:a16="http://schemas.microsoft.com/office/drawing/2014/main" xmlns="" id="{D7F61B0B-9AB3-4D2F-8DDC-1D3360ED97C1}"/>
              </a:ext>
            </a:extLst>
          </p:cNvPr>
          <p:cNvGrpSpPr/>
          <p:nvPr/>
        </p:nvGrpSpPr>
        <p:grpSpPr>
          <a:xfrm>
            <a:off x="170461" y="6080384"/>
            <a:ext cx="5925540" cy="706915"/>
            <a:chOff x="170461" y="6080384"/>
            <a:chExt cx="5925540" cy="706915"/>
          </a:xfrm>
        </p:grpSpPr>
        <p:pic>
          <p:nvPicPr>
            <p:cNvPr id="74" name="Graphic 73" descr="Coins">
              <a:extLst>
                <a:ext uri="{FF2B5EF4-FFF2-40B4-BE49-F238E27FC236}">
                  <a16:creationId xmlns:a16="http://schemas.microsoft.com/office/drawing/2014/main" xmlns="" id="{25EE4474-7C10-47FF-AC6B-A5869B01D339}"/>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170461" y="6080384"/>
              <a:ext cx="706915" cy="706915"/>
            </a:xfrm>
            <a:prstGeom prst="rect">
              <a:avLst/>
            </a:prstGeom>
          </p:spPr>
        </p:pic>
        <p:sp>
          <p:nvSpPr>
            <p:cNvPr id="76" name="Content Placeholder 1">
              <a:extLst>
                <a:ext uri="{FF2B5EF4-FFF2-40B4-BE49-F238E27FC236}">
                  <a16:creationId xmlns:a16="http://schemas.microsoft.com/office/drawing/2014/main" xmlns="" id="{9E4A0869-2B42-4C0E-9DF8-C859D191D285}"/>
                </a:ext>
              </a:extLst>
            </p:cNvPr>
            <p:cNvSpPr txBox="1">
              <a:spLocks/>
            </p:cNvSpPr>
            <p:nvPr/>
          </p:nvSpPr>
          <p:spPr>
            <a:xfrm>
              <a:off x="1163639" y="6187477"/>
              <a:ext cx="4932362" cy="593564"/>
            </a:xfrm>
            <a:prstGeom prst="rect">
              <a:avLst/>
            </a:prstGeom>
          </p:spPr>
          <p:txBody>
            <a:bodyPr vert="horz" lIns="91440" tIns="45720" rIns="91440" bIns="45720" rtlCol="0">
              <a:normAutofit/>
            </a:bodyPr>
            <a:lstStyle>
              <a:lvl1pPr marL="0" indent="0" algn="l" defTabSz="457200" rtl="0" eaLnBrk="1" latinLnBrk="0" hangingPunct="1">
                <a:spcBef>
                  <a:spcPct val="20000"/>
                </a:spcBef>
                <a:buFont typeface="Arial"/>
                <a:buNone/>
                <a:defRPr sz="3200" b="0" i="0" kern="1200">
                  <a:solidFill>
                    <a:srgbClr val="9E1F62"/>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s-ES_tradnl" sz="1700" dirty="0">
                  <a:solidFill>
                    <a:srgbClr val="002060"/>
                  </a:solidFill>
                  <a:latin typeface="Verdana" panose="020B0604030504040204" pitchFamily="34" charset="0"/>
                  <a:ea typeface="Verdana" panose="020B0604030504040204" pitchFamily="34" charset="0"/>
                  <a:cs typeface="Verdana" panose="020B0604030504040204" pitchFamily="34" charset="0"/>
                </a:rPr>
                <a:t>Access </a:t>
              </a:r>
              <a:r>
                <a:rPr lang="es-ES_tradnl" sz="1700" dirty="0" err="1">
                  <a:solidFill>
                    <a:srgbClr val="002060"/>
                  </a:solidFill>
                  <a:latin typeface="Verdana" panose="020B0604030504040204" pitchFamily="34" charset="0"/>
                  <a:ea typeface="Verdana" panose="020B0604030504040204" pitchFamily="34" charset="0"/>
                  <a:cs typeface="Verdana" panose="020B0604030504040204" pitchFamily="34" charset="0"/>
                </a:rPr>
                <a:t>to</a:t>
              </a:r>
              <a:r>
                <a:rPr lang="es-ES_tradnl" sz="1700" dirty="0">
                  <a:solidFill>
                    <a:srgbClr val="002060"/>
                  </a:solidFill>
                  <a:latin typeface="Verdana" panose="020B0604030504040204" pitchFamily="34" charset="0"/>
                  <a:ea typeface="Verdana" panose="020B0604030504040204" pitchFamily="34" charset="0"/>
                  <a:cs typeface="Verdana" panose="020B0604030504040204" pitchFamily="34" charset="0"/>
                </a:rPr>
                <a:t> </a:t>
              </a:r>
              <a:r>
                <a:rPr lang="es-ES_tradnl" sz="1700" dirty="0" err="1">
                  <a:solidFill>
                    <a:srgbClr val="002060"/>
                  </a:solidFill>
                  <a:latin typeface="Verdana" panose="020B0604030504040204" pitchFamily="34" charset="0"/>
                  <a:ea typeface="Verdana" panose="020B0604030504040204" pitchFamily="34" charset="0"/>
                  <a:cs typeface="Verdana" panose="020B0604030504040204" pitchFamily="34" charset="0"/>
                </a:rPr>
                <a:t>Finance</a:t>
              </a:r>
              <a:r>
                <a:rPr lang="es-ES_tradnl" sz="1700" dirty="0">
                  <a:solidFill>
                    <a:srgbClr val="002060"/>
                  </a:solidFill>
                  <a:latin typeface="Verdana" panose="020B0604030504040204" pitchFamily="34" charset="0"/>
                  <a:ea typeface="Verdana" panose="020B0604030504040204" pitchFamily="34" charset="0"/>
                  <a:cs typeface="Verdana" panose="020B0604030504040204" pitchFamily="34" charset="0"/>
                </a:rPr>
                <a:t> / </a:t>
              </a:r>
              <a:r>
                <a:rPr lang="es-ES_tradnl" sz="1700" dirty="0" err="1">
                  <a:solidFill>
                    <a:srgbClr val="002060"/>
                  </a:solidFill>
                  <a:latin typeface="Verdana" panose="020B0604030504040204" pitchFamily="34" charset="0"/>
                  <a:ea typeface="Verdana" panose="020B0604030504040204" pitchFamily="34" charset="0"/>
                  <a:cs typeface="Verdana" panose="020B0604030504040204" pitchFamily="34" charset="0"/>
                </a:rPr>
                <a:t>Financial</a:t>
              </a:r>
              <a:r>
                <a:rPr lang="es-ES_tradnl" sz="1700" dirty="0">
                  <a:solidFill>
                    <a:srgbClr val="002060"/>
                  </a:solidFill>
                  <a:latin typeface="Verdana" panose="020B0604030504040204" pitchFamily="34" charset="0"/>
                  <a:ea typeface="Verdana" panose="020B0604030504040204" pitchFamily="34" charset="0"/>
                  <a:cs typeface="Verdana" panose="020B0604030504040204" pitchFamily="34" charset="0"/>
                </a:rPr>
                <a:t> </a:t>
              </a:r>
              <a:r>
                <a:rPr lang="es-ES_tradnl" sz="1700" dirty="0" err="1">
                  <a:solidFill>
                    <a:srgbClr val="002060"/>
                  </a:solidFill>
                  <a:latin typeface="Verdana" panose="020B0604030504040204" pitchFamily="34" charset="0"/>
                  <a:ea typeface="Verdana" panose="020B0604030504040204" pitchFamily="34" charset="0"/>
                  <a:cs typeface="Verdana" panose="020B0604030504040204" pitchFamily="34" charset="0"/>
                </a:rPr>
                <a:t>Deepening</a:t>
              </a:r>
              <a:endParaRPr lang="es-ES_tradnl" sz="1700" dirty="0">
                <a:solidFill>
                  <a:srgbClr val="002060"/>
                </a:solidFill>
                <a:latin typeface="Verdana" panose="020B0604030504040204" pitchFamily="34" charset="0"/>
                <a:ea typeface="Verdana" panose="020B0604030504040204" pitchFamily="34" charset="0"/>
                <a:cs typeface="Verdana" panose="020B0604030504040204" pitchFamily="34" charset="0"/>
              </a:endParaRPr>
            </a:p>
            <a:p>
              <a:endParaRPr lang="en-GB" dirty="0">
                <a:solidFill>
                  <a:srgbClr val="002060"/>
                </a:solidFill>
              </a:endParaRPr>
            </a:p>
          </p:txBody>
        </p:sp>
      </p:grpSp>
      <p:cxnSp>
        <p:nvCxnSpPr>
          <p:cNvPr id="77" name="Straight Connector 76">
            <a:extLst>
              <a:ext uri="{FF2B5EF4-FFF2-40B4-BE49-F238E27FC236}">
                <a16:creationId xmlns:a16="http://schemas.microsoft.com/office/drawing/2014/main" xmlns="" id="{38EBD157-A0F2-47BF-9E24-5979BC52FF3A}"/>
              </a:ext>
            </a:extLst>
          </p:cNvPr>
          <p:cNvCxnSpPr/>
          <p:nvPr/>
        </p:nvCxnSpPr>
        <p:spPr>
          <a:xfrm>
            <a:off x="6096000" y="1564854"/>
            <a:ext cx="0" cy="5150198"/>
          </a:xfrm>
          <a:prstGeom prst="line">
            <a:avLst/>
          </a:prstGeom>
          <a:ln>
            <a:solidFill>
              <a:schemeClr val="bg2">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nvGrpSpPr>
          <p:cNvPr id="95" name="Group 94">
            <a:extLst>
              <a:ext uri="{FF2B5EF4-FFF2-40B4-BE49-F238E27FC236}">
                <a16:creationId xmlns:a16="http://schemas.microsoft.com/office/drawing/2014/main" xmlns="" id="{786C81DA-352A-4775-B4F5-EB37898EB30C}"/>
              </a:ext>
            </a:extLst>
          </p:cNvPr>
          <p:cNvGrpSpPr/>
          <p:nvPr/>
        </p:nvGrpSpPr>
        <p:grpSpPr>
          <a:xfrm>
            <a:off x="6268826" y="1735011"/>
            <a:ext cx="5976589" cy="951516"/>
            <a:chOff x="6268826" y="1735011"/>
            <a:chExt cx="5976589" cy="951516"/>
          </a:xfrm>
        </p:grpSpPr>
        <p:pic>
          <p:nvPicPr>
            <p:cNvPr id="78" name="Graphic 77" descr="Scales of Justice">
              <a:extLst>
                <a:ext uri="{FF2B5EF4-FFF2-40B4-BE49-F238E27FC236}">
                  <a16:creationId xmlns:a16="http://schemas.microsoft.com/office/drawing/2014/main" xmlns="" id="{485FDF5E-E878-4901-89D7-19790230F75B}"/>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tretch>
              <a:fillRect/>
            </a:stretch>
          </p:blipFill>
          <p:spPr>
            <a:xfrm>
              <a:off x="6268826" y="1735011"/>
              <a:ext cx="951516" cy="951516"/>
            </a:xfrm>
            <a:prstGeom prst="rect">
              <a:avLst/>
            </a:prstGeom>
          </p:spPr>
        </p:pic>
        <p:sp>
          <p:nvSpPr>
            <p:cNvPr id="79" name="Content Placeholder 1">
              <a:extLst>
                <a:ext uri="{FF2B5EF4-FFF2-40B4-BE49-F238E27FC236}">
                  <a16:creationId xmlns:a16="http://schemas.microsoft.com/office/drawing/2014/main" xmlns="" id="{28656BDF-532B-4834-8205-81ED488DC782}"/>
                </a:ext>
              </a:extLst>
            </p:cNvPr>
            <p:cNvSpPr txBox="1">
              <a:spLocks/>
            </p:cNvSpPr>
            <p:nvPr/>
          </p:nvSpPr>
          <p:spPr>
            <a:xfrm>
              <a:off x="7411145" y="2032912"/>
              <a:ext cx="4834270" cy="649805"/>
            </a:xfrm>
            <a:prstGeom prst="rect">
              <a:avLst/>
            </a:prstGeom>
          </p:spPr>
          <p:txBody>
            <a:bodyPr vert="horz" lIns="91440" tIns="45720" rIns="91440" bIns="45720" rtlCol="0">
              <a:normAutofit/>
            </a:bodyPr>
            <a:lstStyle>
              <a:lvl1pPr marL="0" indent="0" algn="l" defTabSz="457200" rtl="0" eaLnBrk="1" latinLnBrk="0" hangingPunct="1">
                <a:spcBef>
                  <a:spcPct val="20000"/>
                </a:spcBef>
                <a:buFont typeface="Arial"/>
                <a:buNone/>
                <a:defRPr sz="3200" b="0" i="0" kern="1200">
                  <a:solidFill>
                    <a:srgbClr val="9E1F62"/>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GB" sz="1700" dirty="0">
                  <a:solidFill>
                    <a:srgbClr val="002060"/>
                  </a:solidFill>
                  <a:latin typeface="Verdana" panose="020B0604030504040204" pitchFamily="34" charset="0"/>
                  <a:ea typeface="Verdana" panose="020B0604030504040204" pitchFamily="34" charset="0"/>
                  <a:cs typeface="Verdana" panose="020B0604030504040204" pitchFamily="34" charset="0"/>
                </a:rPr>
                <a:t>Labour Law and Policy/ TVET</a:t>
              </a:r>
            </a:p>
          </p:txBody>
        </p:sp>
      </p:grpSp>
      <p:pic>
        <p:nvPicPr>
          <p:cNvPr id="81" name="Graphic 80" descr="Gavel">
            <a:extLst>
              <a:ext uri="{FF2B5EF4-FFF2-40B4-BE49-F238E27FC236}">
                <a16:creationId xmlns:a16="http://schemas.microsoft.com/office/drawing/2014/main" xmlns="" id="{D96B59EA-235D-4C2E-8F87-AB59D8F68865}"/>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tretch>
            <a:fillRect/>
          </a:stretch>
        </p:blipFill>
        <p:spPr>
          <a:xfrm>
            <a:off x="6268826" y="3850184"/>
            <a:ext cx="799431" cy="914400"/>
          </a:xfrm>
          <a:prstGeom prst="rect">
            <a:avLst/>
          </a:prstGeom>
        </p:spPr>
      </p:pic>
      <p:grpSp>
        <p:nvGrpSpPr>
          <p:cNvPr id="96" name="Group 95">
            <a:extLst>
              <a:ext uri="{FF2B5EF4-FFF2-40B4-BE49-F238E27FC236}">
                <a16:creationId xmlns:a16="http://schemas.microsoft.com/office/drawing/2014/main" xmlns="" id="{F30224BB-6A58-4B40-AEE3-C01E9A88C5EE}"/>
              </a:ext>
            </a:extLst>
          </p:cNvPr>
          <p:cNvGrpSpPr/>
          <p:nvPr/>
        </p:nvGrpSpPr>
        <p:grpSpPr>
          <a:xfrm>
            <a:off x="6372304" y="2978553"/>
            <a:ext cx="5799476" cy="848038"/>
            <a:chOff x="6372304" y="2978553"/>
            <a:chExt cx="5799476" cy="848038"/>
          </a:xfrm>
        </p:grpSpPr>
        <p:pic>
          <p:nvPicPr>
            <p:cNvPr id="80" name="Graphic 79" descr="Flag">
              <a:extLst>
                <a:ext uri="{FF2B5EF4-FFF2-40B4-BE49-F238E27FC236}">
                  <a16:creationId xmlns:a16="http://schemas.microsoft.com/office/drawing/2014/main" xmlns="" id="{14F23BBA-A015-4341-8DF7-E409A34E68EC}"/>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tretch>
              <a:fillRect/>
            </a:stretch>
          </p:blipFill>
          <p:spPr>
            <a:xfrm>
              <a:off x="6372304" y="2978553"/>
              <a:ext cx="848038" cy="848038"/>
            </a:xfrm>
            <a:prstGeom prst="rect">
              <a:avLst/>
            </a:prstGeom>
          </p:spPr>
        </p:pic>
        <p:sp>
          <p:nvSpPr>
            <p:cNvPr id="84" name="Content Placeholder 1">
              <a:extLst>
                <a:ext uri="{FF2B5EF4-FFF2-40B4-BE49-F238E27FC236}">
                  <a16:creationId xmlns:a16="http://schemas.microsoft.com/office/drawing/2014/main" xmlns="" id="{00FF4897-DA1F-4D28-B790-C93B3C5A105A}"/>
                </a:ext>
              </a:extLst>
            </p:cNvPr>
            <p:cNvSpPr txBox="1">
              <a:spLocks/>
            </p:cNvSpPr>
            <p:nvPr/>
          </p:nvSpPr>
          <p:spPr>
            <a:xfrm>
              <a:off x="7391400" y="3185892"/>
              <a:ext cx="4780380" cy="593564"/>
            </a:xfrm>
            <a:prstGeom prst="rect">
              <a:avLst/>
            </a:prstGeom>
          </p:spPr>
          <p:txBody>
            <a:bodyPr vert="horz" lIns="91440" tIns="45720" rIns="91440" bIns="45720" rtlCol="0">
              <a:normAutofit/>
            </a:bodyPr>
            <a:lstStyle>
              <a:lvl1pPr marL="0" indent="0" algn="l" defTabSz="457200" rtl="0" eaLnBrk="1" latinLnBrk="0" hangingPunct="1">
                <a:spcBef>
                  <a:spcPct val="20000"/>
                </a:spcBef>
                <a:buFont typeface="Arial"/>
                <a:buNone/>
                <a:defRPr sz="3200" b="0" i="0" kern="1200">
                  <a:solidFill>
                    <a:srgbClr val="9E1F62"/>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s-ES_tradnl" sz="1700" dirty="0" err="1">
                  <a:solidFill>
                    <a:srgbClr val="002060"/>
                  </a:solidFill>
                  <a:latin typeface="Verdana" panose="020B0604030504040204" pitchFamily="34" charset="0"/>
                  <a:ea typeface="Verdana" panose="020B0604030504040204" pitchFamily="34" charset="0"/>
                  <a:cs typeface="Verdana" panose="020B0604030504040204" pitchFamily="34" charset="0"/>
                </a:rPr>
                <a:t>Land</a:t>
              </a:r>
              <a:r>
                <a:rPr lang="es-ES_tradnl" sz="1700" dirty="0">
                  <a:solidFill>
                    <a:srgbClr val="002060"/>
                  </a:solidFill>
                  <a:latin typeface="Verdana" panose="020B0604030504040204" pitchFamily="34" charset="0"/>
                  <a:ea typeface="Verdana" panose="020B0604030504040204" pitchFamily="34" charset="0"/>
                  <a:cs typeface="Verdana" panose="020B0604030504040204" pitchFamily="34" charset="0"/>
                </a:rPr>
                <a:t> and </a:t>
              </a:r>
              <a:r>
                <a:rPr lang="es-ES_tradnl" sz="1700" dirty="0" err="1">
                  <a:solidFill>
                    <a:srgbClr val="002060"/>
                  </a:solidFill>
                  <a:latin typeface="Verdana" panose="020B0604030504040204" pitchFamily="34" charset="0"/>
                  <a:ea typeface="Verdana" panose="020B0604030504040204" pitchFamily="34" charset="0"/>
                  <a:cs typeface="Verdana" panose="020B0604030504040204" pitchFamily="34" charset="0"/>
                </a:rPr>
                <a:t>Property</a:t>
              </a:r>
              <a:r>
                <a:rPr lang="es-ES_tradnl" sz="1700" dirty="0">
                  <a:solidFill>
                    <a:srgbClr val="002060"/>
                  </a:solidFill>
                  <a:latin typeface="Verdana" panose="020B0604030504040204" pitchFamily="34" charset="0"/>
                  <a:ea typeface="Verdana" panose="020B0604030504040204" pitchFamily="34" charset="0"/>
                  <a:cs typeface="Verdana" panose="020B0604030504040204" pitchFamily="34" charset="0"/>
                </a:rPr>
                <a:t> </a:t>
              </a:r>
              <a:r>
                <a:rPr lang="es-ES_tradnl" sz="1700" dirty="0" err="1">
                  <a:solidFill>
                    <a:srgbClr val="002060"/>
                  </a:solidFill>
                  <a:latin typeface="Verdana" panose="020B0604030504040204" pitchFamily="34" charset="0"/>
                  <a:ea typeface="Verdana" panose="020B0604030504040204" pitchFamily="34" charset="0"/>
                  <a:cs typeface="Verdana" panose="020B0604030504040204" pitchFamily="34" charset="0"/>
                </a:rPr>
                <a:t>Rights</a:t>
              </a:r>
              <a:endParaRPr lang="en-GB" sz="1700" dirty="0">
                <a:solidFill>
                  <a:srgbClr val="002060"/>
                </a:solidFill>
              </a:endParaRPr>
            </a:p>
          </p:txBody>
        </p:sp>
      </p:grpSp>
      <p:sp>
        <p:nvSpPr>
          <p:cNvPr id="85" name="Content Placeholder 1">
            <a:extLst>
              <a:ext uri="{FF2B5EF4-FFF2-40B4-BE49-F238E27FC236}">
                <a16:creationId xmlns:a16="http://schemas.microsoft.com/office/drawing/2014/main" xmlns="" id="{02B5ADD2-F226-468E-90DF-E22DE62B3AA2}"/>
              </a:ext>
            </a:extLst>
          </p:cNvPr>
          <p:cNvSpPr>
            <a:spLocks noGrp="1"/>
          </p:cNvSpPr>
          <p:nvPr>
            <p:ph idx="1"/>
          </p:nvPr>
        </p:nvSpPr>
        <p:spPr>
          <a:xfrm>
            <a:off x="7411145" y="4304280"/>
            <a:ext cx="4230952" cy="627284"/>
          </a:xfrm>
        </p:spPr>
        <p:txBody>
          <a:bodyPr>
            <a:normAutofit/>
          </a:bodyPr>
          <a:lstStyle/>
          <a:p>
            <a:pPr lvl="0"/>
            <a:r>
              <a:rPr lang="es-ES_tradnl" sz="1700" dirty="0" err="1">
                <a:solidFill>
                  <a:srgbClr val="002060"/>
                </a:solidFill>
                <a:latin typeface="Verdana" panose="020B0604030504040204" pitchFamily="34" charset="0"/>
                <a:ea typeface="Verdana" panose="020B0604030504040204" pitchFamily="34" charset="0"/>
                <a:cs typeface="Verdana" panose="020B0604030504040204" pitchFamily="34" charset="0"/>
              </a:rPr>
              <a:t>Commercial</a:t>
            </a:r>
            <a:r>
              <a:rPr lang="es-ES_tradnl" sz="1700" dirty="0">
                <a:solidFill>
                  <a:srgbClr val="002060"/>
                </a:solidFill>
                <a:latin typeface="Verdana" panose="020B0604030504040204" pitchFamily="34" charset="0"/>
                <a:ea typeface="Verdana" panose="020B0604030504040204" pitchFamily="34" charset="0"/>
                <a:cs typeface="Verdana" panose="020B0604030504040204" pitchFamily="34" charset="0"/>
              </a:rPr>
              <a:t> Dispute </a:t>
            </a:r>
            <a:r>
              <a:rPr lang="es-ES_tradnl" sz="1700" dirty="0" err="1">
                <a:solidFill>
                  <a:srgbClr val="002060"/>
                </a:solidFill>
                <a:latin typeface="Verdana" panose="020B0604030504040204" pitchFamily="34" charset="0"/>
                <a:ea typeface="Verdana" panose="020B0604030504040204" pitchFamily="34" charset="0"/>
                <a:cs typeface="Verdana" panose="020B0604030504040204" pitchFamily="34" charset="0"/>
              </a:rPr>
              <a:t>Resolution</a:t>
            </a:r>
            <a:endParaRPr lang="en-GB" sz="1700" dirty="0">
              <a:solidFill>
                <a:srgbClr val="002060"/>
              </a:solidFill>
            </a:endParaRPr>
          </a:p>
        </p:txBody>
      </p:sp>
      <p:grpSp>
        <p:nvGrpSpPr>
          <p:cNvPr id="97" name="Group 96">
            <a:extLst>
              <a:ext uri="{FF2B5EF4-FFF2-40B4-BE49-F238E27FC236}">
                <a16:creationId xmlns:a16="http://schemas.microsoft.com/office/drawing/2014/main" xmlns="" id="{E23747DE-81BD-40B4-B6A8-315D6E5E1091}"/>
              </a:ext>
            </a:extLst>
          </p:cNvPr>
          <p:cNvGrpSpPr/>
          <p:nvPr/>
        </p:nvGrpSpPr>
        <p:grpSpPr>
          <a:xfrm>
            <a:off x="6228660" y="4953594"/>
            <a:ext cx="4423526" cy="934801"/>
            <a:chOff x="6228660" y="4953594"/>
            <a:chExt cx="4423526" cy="934801"/>
          </a:xfrm>
        </p:grpSpPr>
        <p:pic>
          <p:nvPicPr>
            <p:cNvPr id="82" name="Graphic 81" descr="Downward trend">
              <a:extLst>
                <a:ext uri="{FF2B5EF4-FFF2-40B4-BE49-F238E27FC236}">
                  <a16:creationId xmlns:a16="http://schemas.microsoft.com/office/drawing/2014/main" xmlns="" id="{BBDC2FFB-707F-4223-A476-615366C0FE3A}"/>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tretch>
              <a:fillRect/>
            </a:stretch>
          </p:blipFill>
          <p:spPr>
            <a:xfrm>
              <a:off x="6228660" y="4953594"/>
              <a:ext cx="914400" cy="914400"/>
            </a:xfrm>
            <a:prstGeom prst="rect">
              <a:avLst/>
            </a:prstGeom>
          </p:spPr>
        </p:pic>
        <p:sp>
          <p:nvSpPr>
            <p:cNvPr id="86" name="Content Placeholder 1">
              <a:extLst>
                <a:ext uri="{FF2B5EF4-FFF2-40B4-BE49-F238E27FC236}">
                  <a16:creationId xmlns:a16="http://schemas.microsoft.com/office/drawing/2014/main" xmlns="" id="{A08647E0-8A58-4355-85D6-62BA7FB0F301}"/>
                </a:ext>
              </a:extLst>
            </p:cNvPr>
            <p:cNvSpPr txBox="1">
              <a:spLocks/>
            </p:cNvSpPr>
            <p:nvPr/>
          </p:nvSpPr>
          <p:spPr>
            <a:xfrm>
              <a:off x="7411145" y="5241430"/>
              <a:ext cx="3241041" cy="646965"/>
            </a:xfrm>
            <a:prstGeom prst="rect">
              <a:avLst/>
            </a:prstGeom>
          </p:spPr>
          <p:txBody>
            <a:bodyPr vert="horz" lIns="91440" tIns="45720" rIns="91440" bIns="45720" rtlCol="0">
              <a:normAutofit/>
            </a:bodyPr>
            <a:lstStyle>
              <a:lvl1pPr marL="0" indent="0" algn="l" defTabSz="457200" rtl="0" eaLnBrk="1" latinLnBrk="0" hangingPunct="1">
                <a:spcBef>
                  <a:spcPct val="20000"/>
                </a:spcBef>
                <a:buFont typeface="Arial"/>
                <a:buNone/>
                <a:defRPr sz="3200" b="0" i="0" kern="1200">
                  <a:solidFill>
                    <a:srgbClr val="9E1F62"/>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s-ES" sz="1700" dirty="0" err="1">
                  <a:solidFill>
                    <a:srgbClr val="002060"/>
                  </a:solidFill>
                  <a:latin typeface="Verdana" panose="020B0604030504040204" pitchFamily="34" charset="0"/>
                  <a:ea typeface="Verdana" panose="020B0604030504040204" pitchFamily="34" charset="0"/>
                  <a:cs typeface="Verdana" panose="020B0604030504040204" pitchFamily="34" charset="0"/>
                </a:rPr>
                <a:t>Insolvency</a:t>
              </a:r>
              <a:endParaRPr lang="en-GB" sz="1700" dirty="0">
                <a:solidFill>
                  <a:srgbClr val="002060"/>
                </a:solidFill>
                <a:latin typeface="Verdana" panose="020B0604030504040204" pitchFamily="34" charset="0"/>
                <a:ea typeface="Verdana" panose="020B0604030504040204" pitchFamily="34" charset="0"/>
                <a:cs typeface="Verdana" panose="020B0604030504040204" pitchFamily="34" charset="0"/>
              </a:endParaRPr>
            </a:p>
            <a:p>
              <a:endParaRPr lang="en-GB" dirty="0">
                <a:solidFill>
                  <a:srgbClr val="002060"/>
                </a:solidFill>
              </a:endParaRPr>
            </a:p>
          </p:txBody>
        </p:sp>
      </p:grpSp>
      <p:grpSp>
        <p:nvGrpSpPr>
          <p:cNvPr id="98" name="Group 97">
            <a:extLst>
              <a:ext uri="{FF2B5EF4-FFF2-40B4-BE49-F238E27FC236}">
                <a16:creationId xmlns:a16="http://schemas.microsoft.com/office/drawing/2014/main" xmlns="" id="{171AD2A0-9C0D-449E-A685-C2479333B867}"/>
              </a:ext>
            </a:extLst>
          </p:cNvPr>
          <p:cNvGrpSpPr/>
          <p:nvPr/>
        </p:nvGrpSpPr>
        <p:grpSpPr>
          <a:xfrm>
            <a:off x="6268826" y="5976641"/>
            <a:ext cx="5519092" cy="937609"/>
            <a:chOff x="6268826" y="5976641"/>
            <a:chExt cx="5519092" cy="937609"/>
          </a:xfrm>
        </p:grpSpPr>
        <p:pic>
          <p:nvPicPr>
            <p:cNvPr id="83" name="Graphic 82" descr="Diploma">
              <a:extLst>
                <a:ext uri="{FF2B5EF4-FFF2-40B4-BE49-F238E27FC236}">
                  <a16:creationId xmlns:a16="http://schemas.microsoft.com/office/drawing/2014/main" xmlns="" id="{330F366E-7CB4-4265-8528-0A4A78B6EBE0}"/>
                </a:ext>
              </a:extLst>
            </p:cNvPr>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xmlns="" r:embed="rId19"/>
                </a:ext>
              </a:extLst>
            </a:blip>
            <a:stretch>
              <a:fillRect/>
            </a:stretch>
          </p:blipFill>
          <p:spPr>
            <a:xfrm>
              <a:off x="6268826" y="5976641"/>
              <a:ext cx="914400" cy="914400"/>
            </a:xfrm>
            <a:prstGeom prst="rect">
              <a:avLst/>
            </a:prstGeom>
          </p:spPr>
        </p:pic>
        <p:sp>
          <p:nvSpPr>
            <p:cNvPr id="87" name="Content Placeholder 1">
              <a:extLst>
                <a:ext uri="{FF2B5EF4-FFF2-40B4-BE49-F238E27FC236}">
                  <a16:creationId xmlns:a16="http://schemas.microsoft.com/office/drawing/2014/main" xmlns="" id="{A9442819-D86F-4272-B1C4-EBC3808CE51E}"/>
                </a:ext>
              </a:extLst>
            </p:cNvPr>
            <p:cNvSpPr txBox="1">
              <a:spLocks/>
            </p:cNvSpPr>
            <p:nvPr/>
          </p:nvSpPr>
          <p:spPr>
            <a:xfrm>
              <a:off x="7411145" y="6186305"/>
              <a:ext cx="4376773" cy="727945"/>
            </a:xfrm>
            <a:prstGeom prst="rect">
              <a:avLst/>
            </a:prstGeom>
          </p:spPr>
          <p:txBody>
            <a:bodyPr vert="horz" lIns="91440" tIns="45720" rIns="91440" bIns="45720" rtlCol="0">
              <a:normAutofit/>
            </a:bodyPr>
            <a:lstStyle>
              <a:lvl1pPr marL="0" indent="0" algn="l" defTabSz="457200" rtl="0" eaLnBrk="1" latinLnBrk="0" hangingPunct="1">
                <a:spcBef>
                  <a:spcPct val="20000"/>
                </a:spcBef>
                <a:buFont typeface="Arial"/>
                <a:buNone/>
                <a:defRPr sz="3200" b="0" i="0" kern="1200">
                  <a:solidFill>
                    <a:srgbClr val="9E1F62"/>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s-ES_tradnl" sz="1700" dirty="0" err="1">
                  <a:solidFill>
                    <a:srgbClr val="002060"/>
                  </a:solidFill>
                  <a:latin typeface="Verdana" panose="020B0604030504040204" pitchFamily="34" charset="0"/>
                  <a:ea typeface="Verdana" panose="020B0604030504040204" pitchFamily="34" charset="0"/>
                  <a:cs typeface="Verdana" panose="020B0604030504040204" pitchFamily="34" charset="0"/>
                </a:rPr>
                <a:t>Overall</a:t>
              </a:r>
              <a:r>
                <a:rPr lang="es-ES_tradnl" sz="1700" dirty="0">
                  <a:solidFill>
                    <a:srgbClr val="002060"/>
                  </a:solidFill>
                  <a:latin typeface="Verdana" panose="020B0604030504040204" pitchFamily="34" charset="0"/>
                  <a:ea typeface="Verdana" panose="020B0604030504040204" pitchFamily="34" charset="0"/>
                  <a:cs typeface="Verdana" panose="020B0604030504040204" pitchFamily="34" charset="0"/>
                </a:rPr>
                <a:t> </a:t>
              </a:r>
              <a:r>
                <a:rPr lang="es-ES_tradnl" sz="1700" dirty="0" err="1">
                  <a:solidFill>
                    <a:srgbClr val="002060"/>
                  </a:solidFill>
                  <a:latin typeface="Verdana" panose="020B0604030504040204" pitchFamily="34" charset="0"/>
                  <a:ea typeface="Verdana" panose="020B0604030504040204" pitchFamily="34" charset="0"/>
                  <a:cs typeface="Verdana" panose="020B0604030504040204" pitchFamily="34" charset="0"/>
                </a:rPr>
                <a:t>Regulatory</a:t>
              </a:r>
              <a:r>
                <a:rPr lang="es-ES_tradnl" sz="1700" dirty="0">
                  <a:solidFill>
                    <a:srgbClr val="002060"/>
                  </a:solidFill>
                  <a:latin typeface="Verdana" panose="020B0604030504040204" pitchFamily="34" charset="0"/>
                  <a:ea typeface="Verdana" panose="020B0604030504040204" pitchFamily="34" charset="0"/>
                  <a:cs typeface="Verdana" panose="020B0604030504040204" pitchFamily="34" charset="0"/>
                </a:rPr>
                <a:t> </a:t>
              </a:r>
              <a:r>
                <a:rPr lang="es-ES_tradnl" sz="1700" dirty="0" err="1">
                  <a:solidFill>
                    <a:srgbClr val="002060"/>
                  </a:solidFill>
                  <a:latin typeface="Verdana" panose="020B0604030504040204" pitchFamily="34" charset="0"/>
                  <a:ea typeface="Verdana" panose="020B0604030504040204" pitchFamily="34" charset="0"/>
                  <a:cs typeface="Verdana" panose="020B0604030504040204" pitchFamily="34" charset="0"/>
                </a:rPr>
                <a:t>Quality</a:t>
              </a:r>
              <a:endParaRPr lang="en-GB" sz="1700" dirty="0">
                <a:solidFill>
                  <a:srgbClr val="002060"/>
                </a:solidFill>
                <a:latin typeface="Verdana" panose="020B0604030504040204" pitchFamily="34" charset="0"/>
                <a:ea typeface="Verdana" panose="020B0604030504040204" pitchFamily="34" charset="0"/>
                <a:cs typeface="Verdana" panose="020B0604030504040204" pitchFamily="34" charset="0"/>
              </a:endParaRPr>
            </a:p>
            <a:p>
              <a:pPr marL="285750" indent="-285750">
                <a:buFont typeface="Arial" panose="020B0604020202020204" pitchFamily="34" charset="0"/>
                <a:buChar char="•"/>
              </a:pPr>
              <a:endParaRPr lang="en-GB" dirty="0">
                <a:solidFill>
                  <a:srgbClr val="002060"/>
                </a:solidFill>
                <a:latin typeface="Verdana" panose="020B0604030504040204" pitchFamily="34" charset="0"/>
                <a:ea typeface="Verdana" panose="020B0604030504040204" pitchFamily="34" charset="0"/>
                <a:cs typeface="Verdana" panose="020B0604030504040204" pitchFamily="34" charset="0"/>
              </a:endParaRPr>
            </a:p>
            <a:p>
              <a:endParaRPr lang="en-GB" dirty="0">
                <a:solidFill>
                  <a:srgbClr val="002060"/>
                </a:solidFill>
              </a:endParaRPr>
            </a:p>
          </p:txBody>
        </p:sp>
      </p:grpSp>
      <p:grpSp>
        <p:nvGrpSpPr>
          <p:cNvPr id="92" name="Group 91">
            <a:extLst>
              <a:ext uri="{FF2B5EF4-FFF2-40B4-BE49-F238E27FC236}">
                <a16:creationId xmlns:a16="http://schemas.microsoft.com/office/drawing/2014/main" xmlns="" id="{6769E6B5-C250-47F0-8192-55A6F8A0A140}"/>
              </a:ext>
            </a:extLst>
          </p:cNvPr>
          <p:cNvGrpSpPr/>
          <p:nvPr/>
        </p:nvGrpSpPr>
        <p:grpSpPr>
          <a:xfrm>
            <a:off x="46639" y="3926964"/>
            <a:ext cx="6049362" cy="926849"/>
            <a:chOff x="46639" y="3926964"/>
            <a:chExt cx="6049362" cy="926849"/>
          </a:xfrm>
        </p:grpSpPr>
        <p:sp>
          <p:nvSpPr>
            <p:cNvPr id="72" name="Content Placeholder 1">
              <a:extLst>
                <a:ext uri="{FF2B5EF4-FFF2-40B4-BE49-F238E27FC236}">
                  <a16:creationId xmlns:a16="http://schemas.microsoft.com/office/drawing/2014/main" xmlns="" id="{0588C8F7-56C6-4B93-AAA1-AE6999101CC3}"/>
                </a:ext>
              </a:extLst>
            </p:cNvPr>
            <p:cNvSpPr txBox="1">
              <a:spLocks/>
            </p:cNvSpPr>
            <p:nvPr/>
          </p:nvSpPr>
          <p:spPr>
            <a:xfrm>
              <a:off x="1182763" y="4260249"/>
              <a:ext cx="4913238" cy="593564"/>
            </a:xfrm>
            <a:prstGeom prst="rect">
              <a:avLst/>
            </a:prstGeom>
          </p:spPr>
          <p:txBody>
            <a:bodyPr vert="horz" lIns="91440" tIns="45720" rIns="91440" bIns="45720" rtlCol="0">
              <a:normAutofit/>
            </a:bodyPr>
            <a:lstStyle>
              <a:lvl1pPr marL="0" indent="0" algn="l" defTabSz="457200" rtl="0" eaLnBrk="1" latinLnBrk="0" hangingPunct="1">
                <a:spcBef>
                  <a:spcPct val="20000"/>
                </a:spcBef>
                <a:buFont typeface="Arial"/>
                <a:buNone/>
                <a:defRPr sz="3200" b="0" i="0" kern="1200">
                  <a:solidFill>
                    <a:srgbClr val="9E1F62"/>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s-ES_tradnl" sz="1700" dirty="0" err="1">
                  <a:solidFill>
                    <a:srgbClr val="002060"/>
                  </a:solidFill>
                  <a:latin typeface="Verdana" panose="020B0604030504040204" pitchFamily="34" charset="0"/>
                  <a:ea typeface="Verdana" panose="020B0604030504040204" pitchFamily="34" charset="0"/>
                  <a:cs typeface="Verdana" panose="020B0604030504040204" pitchFamily="34" charset="0"/>
                </a:rPr>
                <a:t>Investment</a:t>
              </a:r>
              <a:r>
                <a:rPr lang="es-ES_tradnl" sz="1700" dirty="0">
                  <a:solidFill>
                    <a:srgbClr val="002060"/>
                  </a:solidFill>
                  <a:latin typeface="Verdana" panose="020B0604030504040204" pitchFamily="34" charset="0"/>
                  <a:ea typeface="Verdana" panose="020B0604030504040204" pitchFamily="34" charset="0"/>
                  <a:cs typeface="Verdana" panose="020B0604030504040204" pitchFamily="34" charset="0"/>
                </a:rPr>
                <a:t> </a:t>
              </a:r>
              <a:r>
                <a:rPr lang="es-ES_tradnl" sz="1700" dirty="0" err="1">
                  <a:solidFill>
                    <a:srgbClr val="002060"/>
                  </a:solidFill>
                  <a:latin typeface="Verdana" panose="020B0604030504040204" pitchFamily="34" charset="0"/>
                  <a:ea typeface="Verdana" panose="020B0604030504040204" pitchFamily="34" charset="0"/>
                  <a:cs typeface="Verdana" panose="020B0604030504040204" pitchFamily="34" charset="0"/>
                </a:rPr>
                <a:t>Policy</a:t>
              </a:r>
              <a:r>
                <a:rPr lang="es-ES_tradnl" sz="1700" dirty="0">
                  <a:solidFill>
                    <a:srgbClr val="002060"/>
                  </a:solidFill>
                  <a:latin typeface="Verdana" panose="020B0604030504040204" pitchFamily="34" charset="0"/>
                  <a:ea typeface="Verdana" panose="020B0604030504040204" pitchFamily="34" charset="0"/>
                  <a:cs typeface="Verdana" panose="020B0604030504040204" pitchFamily="34" charset="0"/>
                </a:rPr>
                <a:t> </a:t>
              </a:r>
              <a:endParaRPr lang="en-GB" sz="1700" dirty="0">
                <a:solidFill>
                  <a:srgbClr val="002060"/>
                </a:solidFill>
                <a:latin typeface="Verdana" panose="020B0604030504040204" pitchFamily="34" charset="0"/>
                <a:ea typeface="Verdana" panose="020B0604030504040204" pitchFamily="34" charset="0"/>
                <a:cs typeface="Verdana" panose="020B0604030504040204" pitchFamily="34" charset="0"/>
              </a:endParaRPr>
            </a:p>
            <a:p>
              <a:endParaRPr lang="en-GB" dirty="0">
                <a:solidFill>
                  <a:srgbClr val="002060"/>
                </a:solidFill>
              </a:endParaRPr>
            </a:p>
          </p:txBody>
        </p:sp>
        <p:pic>
          <p:nvPicPr>
            <p:cNvPr id="91" name="Graphic 90" descr="Plant">
              <a:extLst>
                <a:ext uri="{FF2B5EF4-FFF2-40B4-BE49-F238E27FC236}">
                  <a16:creationId xmlns:a16="http://schemas.microsoft.com/office/drawing/2014/main" xmlns="" id="{D2C4C5D9-C423-4B2E-8982-70739E28B77A}"/>
                </a:ext>
              </a:extLst>
            </p:cNvPr>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xmlns="" r:embed="rId21"/>
                </a:ext>
              </a:extLst>
            </a:blip>
            <a:stretch>
              <a:fillRect/>
            </a:stretch>
          </p:blipFill>
          <p:spPr>
            <a:xfrm>
              <a:off x="46639" y="3926964"/>
              <a:ext cx="837620" cy="837620"/>
            </a:xfrm>
            <a:prstGeom prst="rect">
              <a:avLst/>
            </a:prstGeom>
          </p:spPr>
        </p:pic>
      </p:grpSp>
      <p:sp>
        <p:nvSpPr>
          <p:cNvPr id="34" name="Pillar 3: Promoting a conducive investment climate">
            <a:extLst>
              <a:ext uri="{FF2B5EF4-FFF2-40B4-BE49-F238E27FC236}">
                <a16:creationId xmlns:a16="http://schemas.microsoft.com/office/drawing/2014/main" xmlns="" id="{ADBDF196-BF1B-44E9-B4FB-CEA2F00EC5DA}"/>
              </a:ext>
            </a:extLst>
          </p:cNvPr>
          <p:cNvSpPr txBox="1"/>
          <p:nvPr/>
        </p:nvSpPr>
        <p:spPr>
          <a:xfrm>
            <a:off x="877377" y="296949"/>
            <a:ext cx="7606786" cy="369328"/>
          </a:xfrm>
          <a:prstGeom prst="rect">
            <a:avLst/>
          </a:prstGeom>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b="1" dirty="0">
                <a:ln w="0" cap="flat" cmpd="sng" algn="ctr">
                  <a:noFill/>
                  <a:prstDash val="solid"/>
                  <a:round/>
                  <a:headEnd type="none" w="med" len="med"/>
                  <a:tailEnd type="none" w="med" len="med"/>
                </a:ln>
                <a:solidFill>
                  <a:schemeClr val="bg2"/>
                </a:solidFill>
                <a:latin typeface="Verdana"/>
                <a:cs typeface="Verdana"/>
              </a:rPr>
              <a:t>Tools for analysis and reform</a:t>
            </a:r>
          </a:p>
        </p:txBody>
      </p:sp>
    </p:spTree>
    <p:extLst>
      <p:ext uri="{BB962C8B-B14F-4D97-AF65-F5344CB8AC3E}">
        <p14:creationId xmlns:p14="http://schemas.microsoft.com/office/powerpoint/2010/main" val="3465430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8"/>
                                        </p:tgtEl>
                                        <p:attrNameLst>
                                          <p:attrName>style.visibility</p:attrName>
                                        </p:attrNameLst>
                                      </p:cBhvr>
                                      <p:to>
                                        <p:strVal val="visible"/>
                                      </p:to>
                                    </p:set>
                                    <p:animEffect transition="in" filter="fade">
                                      <p:cBhvr>
                                        <p:cTn id="7" dur="1000"/>
                                        <p:tgtEl>
                                          <p:spTgt spid="88"/>
                                        </p:tgtEl>
                                      </p:cBhvr>
                                    </p:animEffect>
                                    <p:anim calcmode="lin" valueType="num">
                                      <p:cBhvr>
                                        <p:cTn id="8" dur="1000" fill="hold"/>
                                        <p:tgtEl>
                                          <p:spTgt spid="88"/>
                                        </p:tgtEl>
                                        <p:attrNameLst>
                                          <p:attrName>ppt_x</p:attrName>
                                        </p:attrNameLst>
                                      </p:cBhvr>
                                      <p:tavLst>
                                        <p:tav tm="0">
                                          <p:val>
                                            <p:strVal val="#ppt_x"/>
                                          </p:val>
                                        </p:tav>
                                        <p:tav tm="100000">
                                          <p:val>
                                            <p:strVal val="#ppt_x"/>
                                          </p:val>
                                        </p:tav>
                                      </p:tavLst>
                                    </p:anim>
                                    <p:anim calcmode="lin" valueType="num">
                                      <p:cBhvr>
                                        <p:cTn id="9" dur="1000" fill="hold"/>
                                        <p:tgtEl>
                                          <p:spTgt spid="8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9"/>
                                        </p:tgtEl>
                                        <p:attrNameLst>
                                          <p:attrName>style.visibility</p:attrName>
                                        </p:attrNameLst>
                                      </p:cBhvr>
                                      <p:to>
                                        <p:strVal val="visible"/>
                                      </p:to>
                                    </p:set>
                                    <p:animEffect transition="in" filter="fade">
                                      <p:cBhvr>
                                        <p:cTn id="14" dur="1000"/>
                                        <p:tgtEl>
                                          <p:spTgt spid="89"/>
                                        </p:tgtEl>
                                      </p:cBhvr>
                                    </p:animEffect>
                                    <p:anim calcmode="lin" valueType="num">
                                      <p:cBhvr>
                                        <p:cTn id="15" dur="1000" fill="hold"/>
                                        <p:tgtEl>
                                          <p:spTgt spid="89"/>
                                        </p:tgtEl>
                                        <p:attrNameLst>
                                          <p:attrName>ppt_x</p:attrName>
                                        </p:attrNameLst>
                                      </p:cBhvr>
                                      <p:tavLst>
                                        <p:tav tm="0">
                                          <p:val>
                                            <p:strVal val="#ppt_x"/>
                                          </p:val>
                                        </p:tav>
                                        <p:tav tm="100000">
                                          <p:val>
                                            <p:strVal val="#ppt_x"/>
                                          </p:val>
                                        </p:tav>
                                      </p:tavLst>
                                    </p:anim>
                                    <p:anim calcmode="lin" valueType="num">
                                      <p:cBhvr>
                                        <p:cTn id="16" dur="1000" fill="hold"/>
                                        <p:tgtEl>
                                          <p:spTgt spid="8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2"/>
                                        </p:tgtEl>
                                        <p:attrNameLst>
                                          <p:attrName>style.visibility</p:attrName>
                                        </p:attrNameLst>
                                      </p:cBhvr>
                                      <p:to>
                                        <p:strVal val="visible"/>
                                      </p:to>
                                    </p:set>
                                    <p:animEffect transition="in" filter="fade">
                                      <p:cBhvr>
                                        <p:cTn id="21" dur="1000"/>
                                        <p:tgtEl>
                                          <p:spTgt spid="92"/>
                                        </p:tgtEl>
                                      </p:cBhvr>
                                    </p:animEffect>
                                    <p:anim calcmode="lin" valueType="num">
                                      <p:cBhvr>
                                        <p:cTn id="22" dur="1000" fill="hold"/>
                                        <p:tgtEl>
                                          <p:spTgt spid="92"/>
                                        </p:tgtEl>
                                        <p:attrNameLst>
                                          <p:attrName>ppt_x</p:attrName>
                                        </p:attrNameLst>
                                      </p:cBhvr>
                                      <p:tavLst>
                                        <p:tav tm="0">
                                          <p:val>
                                            <p:strVal val="#ppt_x"/>
                                          </p:val>
                                        </p:tav>
                                        <p:tav tm="100000">
                                          <p:val>
                                            <p:strVal val="#ppt_x"/>
                                          </p:val>
                                        </p:tav>
                                      </p:tavLst>
                                    </p:anim>
                                    <p:anim calcmode="lin" valueType="num">
                                      <p:cBhvr>
                                        <p:cTn id="23" dur="1000" fill="hold"/>
                                        <p:tgtEl>
                                          <p:spTgt spid="9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93"/>
                                        </p:tgtEl>
                                        <p:attrNameLst>
                                          <p:attrName>style.visibility</p:attrName>
                                        </p:attrNameLst>
                                      </p:cBhvr>
                                      <p:to>
                                        <p:strVal val="visible"/>
                                      </p:to>
                                    </p:set>
                                    <p:animEffect transition="in" filter="fade">
                                      <p:cBhvr>
                                        <p:cTn id="28" dur="1000"/>
                                        <p:tgtEl>
                                          <p:spTgt spid="93"/>
                                        </p:tgtEl>
                                      </p:cBhvr>
                                    </p:animEffect>
                                    <p:anim calcmode="lin" valueType="num">
                                      <p:cBhvr>
                                        <p:cTn id="29" dur="1000" fill="hold"/>
                                        <p:tgtEl>
                                          <p:spTgt spid="93"/>
                                        </p:tgtEl>
                                        <p:attrNameLst>
                                          <p:attrName>ppt_x</p:attrName>
                                        </p:attrNameLst>
                                      </p:cBhvr>
                                      <p:tavLst>
                                        <p:tav tm="0">
                                          <p:val>
                                            <p:strVal val="#ppt_x"/>
                                          </p:val>
                                        </p:tav>
                                        <p:tav tm="100000">
                                          <p:val>
                                            <p:strVal val="#ppt_x"/>
                                          </p:val>
                                        </p:tav>
                                      </p:tavLst>
                                    </p:anim>
                                    <p:anim calcmode="lin" valueType="num">
                                      <p:cBhvr>
                                        <p:cTn id="30" dur="1000" fill="hold"/>
                                        <p:tgtEl>
                                          <p:spTgt spid="93"/>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94"/>
                                        </p:tgtEl>
                                        <p:attrNameLst>
                                          <p:attrName>style.visibility</p:attrName>
                                        </p:attrNameLst>
                                      </p:cBhvr>
                                      <p:to>
                                        <p:strVal val="visible"/>
                                      </p:to>
                                    </p:set>
                                    <p:animEffect transition="in" filter="fade">
                                      <p:cBhvr>
                                        <p:cTn id="35" dur="1000"/>
                                        <p:tgtEl>
                                          <p:spTgt spid="94"/>
                                        </p:tgtEl>
                                      </p:cBhvr>
                                    </p:animEffect>
                                    <p:anim calcmode="lin" valueType="num">
                                      <p:cBhvr>
                                        <p:cTn id="36" dur="1000" fill="hold"/>
                                        <p:tgtEl>
                                          <p:spTgt spid="94"/>
                                        </p:tgtEl>
                                        <p:attrNameLst>
                                          <p:attrName>ppt_x</p:attrName>
                                        </p:attrNameLst>
                                      </p:cBhvr>
                                      <p:tavLst>
                                        <p:tav tm="0">
                                          <p:val>
                                            <p:strVal val="#ppt_x"/>
                                          </p:val>
                                        </p:tav>
                                        <p:tav tm="100000">
                                          <p:val>
                                            <p:strVal val="#ppt_x"/>
                                          </p:val>
                                        </p:tav>
                                      </p:tavLst>
                                    </p:anim>
                                    <p:anim calcmode="lin" valueType="num">
                                      <p:cBhvr>
                                        <p:cTn id="37" dur="1000" fill="hold"/>
                                        <p:tgtEl>
                                          <p:spTgt spid="94"/>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77"/>
                                        </p:tgtEl>
                                        <p:attrNameLst>
                                          <p:attrName>style.visibility</p:attrName>
                                        </p:attrNameLst>
                                      </p:cBhvr>
                                      <p:to>
                                        <p:strVal val="visible"/>
                                      </p:to>
                                    </p:set>
                                    <p:animEffect transition="in" filter="fade">
                                      <p:cBhvr>
                                        <p:cTn id="42" dur="1000"/>
                                        <p:tgtEl>
                                          <p:spTgt spid="77"/>
                                        </p:tgtEl>
                                      </p:cBhvr>
                                    </p:animEffect>
                                    <p:anim calcmode="lin" valueType="num">
                                      <p:cBhvr>
                                        <p:cTn id="43" dur="1000" fill="hold"/>
                                        <p:tgtEl>
                                          <p:spTgt spid="77"/>
                                        </p:tgtEl>
                                        <p:attrNameLst>
                                          <p:attrName>ppt_x</p:attrName>
                                        </p:attrNameLst>
                                      </p:cBhvr>
                                      <p:tavLst>
                                        <p:tav tm="0">
                                          <p:val>
                                            <p:strVal val="#ppt_x"/>
                                          </p:val>
                                        </p:tav>
                                        <p:tav tm="100000">
                                          <p:val>
                                            <p:strVal val="#ppt_x"/>
                                          </p:val>
                                        </p:tav>
                                      </p:tavLst>
                                    </p:anim>
                                    <p:anim calcmode="lin" valueType="num">
                                      <p:cBhvr>
                                        <p:cTn id="44" dur="1000" fill="hold"/>
                                        <p:tgtEl>
                                          <p:spTgt spid="77"/>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95"/>
                                        </p:tgtEl>
                                        <p:attrNameLst>
                                          <p:attrName>style.visibility</p:attrName>
                                        </p:attrNameLst>
                                      </p:cBhvr>
                                      <p:to>
                                        <p:strVal val="visible"/>
                                      </p:to>
                                    </p:set>
                                    <p:animEffect transition="in" filter="fade">
                                      <p:cBhvr>
                                        <p:cTn id="47" dur="1000"/>
                                        <p:tgtEl>
                                          <p:spTgt spid="95"/>
                                        </p:tgtEl>
                                      </p:cBhvr>
                                    </p:animEffect>
                                    <p:anim calcmode="lin" valueType="num">
                                      <p:cBhvr>
                                        <p:cTn id="48" dur="1000" fill="hold"/>
                                        <p:tgtEl>
                                          <p:spTgt spid="95"/>
                                        </p:tgtEl>
                                        <p:attrNameLst>
                                          <p:attrName>ppt_x</p:attrName>
                                        </p:attrNameLst>
                                      </p:cBhvr>
                                      <p:tavLst>
                                        <p:tav tm="0">
                                          <p:val>
                                            <p:strVal val="#ppt_x"/>
                                          </p:val>
                                        </p:tav>
                                        <p:tav tm="100000">
                                          <p:val>
                                            <p:strVal val="#ppt_x"/>
                                          </p:val>
                                        </p:tav>
                                      </p:tavLst>
                                    </p:anim>
                                    <p:anim calcmode="lin" valueType="num">
                                      <p:cBhvr>
                                        <p:cTn id="49" dur="1000" fill="hold"/>
                                        <p:tgtEl>
                                          <p:spTgt spid="95"/>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nodeType="clickEffect">
                                  <p:stCondLst>
                                    <p:cond delay="0"/>
                                  </p:stCondLst>
                                  <p:childTnLst>
                                    <p:set>
                                      <p:cBhvr>
                                        <p:cTn id="53" dur="1" fill="hold">
                                          <p:stCondLst>
                                            <p:cond delay="0"/>
                                          </p:stCondLst>
                                        </p:cTn>
                                        <p:tgtEl>
                                          <p:spTgt spid="96"/>
                                        </p:tgtEl>
                                        <p:attrNameLst>
                                          <p:attrName>style.visibility</p:attrName>
                                        </p:attrNameLst>
                                      </p:cBhvr>
                                      <p:to>
                                        <p:strVal val="visible"/>
                                      </p:to>
                                    </p:set>
                                    <p:animEffect transition="in" filter="fade">
                                      <p:cBhvr>
                                        <p:cTn id="54" dur="1000"/>
                                        <p:tgtEl>
                                          <p:spTgt spid="96"/>
                                        </p:tgtEl>
                                      </p:cBhvr>
                                    </p:animEffect>
                                    <p:anim calcmode="lin" valueType="num">
                                      <p:cBhvr>
                                        <p:cTn id="55" dur="1000" fill="hold"/>
                                        <p:tgtEl>
                                          <p:spTgt spid="96"/>
                                        </p:tgtEl>
                                        <p:attrNameLst>
                                          <p:attrName>ppt_x</p:attrName>
                                        </p:attrNameLst>
                                      </p:cBhvr>
                                      <p:tavLst>
                                        <p:tav tm="0">
                                          <p:val>
                                            <p:strVal val="#ppt_x"/>
                                          </p:val>
                                        </p:tav>
                                        <p:tav tm="100000">
                                          <p:val>
                                            <p:strVal val="#ppt_x"/>
                                          </p:val>
                                        </p:tav>
                                      </p:tavLst>
                                    </p:anim>
                                    <p:anim calcmode="lin" valueType="num">
                                      <p:cBhvr>
                                        <p:cTn id="56" dur="1000" fill="hold"/>
                                        <p:tgtEl>
                                          <p:spTgt spid="96"/>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nodeType="clickEffect">
                                  <p:stCondLst>
                                    <p:cond delay="0"/>
                                  </p:stCondLst>
                                  <p:childTnLst>
                                    <p:set>
                                      <p:cBhvr>
                                        <p:cTn id="60" dur="1" fill="hold">
                                          <p:stCondLst>
                                            <p:cond delay="0"/>
                                          </p:stCondLst>
                                        </p:cTn>
                                        <p:tgtEl>
                                          <p:spTgt spid="81"/>
                                        </p:tgtEl>
                                        <p:attrNameLst>
                                          <p:attrName>style.visibility</p:attrName>
                                        </p:attrNameLst>
                                      </p:cBhvr>
                                      <p:to>
                                        <p:strVal val="visible"/>
                                      </p:to>
                                    </p:set>
                                    <p:animEffect transition="in" filter="fade">
                                      <p:cBhvr>
                                        <p:cTn id="61" dur="1000"/>
                                        <p:tgtEl>
                                          <p:spTgt spid="81"/>
                                        </p:tgtEl>
                                      </p:cBhvr>
                                    </p:animEffect>
                                    <p:anim calcmode="lin" valueType="num">
                                      <p:cBhvr>
                                        <p:cTn id="62" dur="1000" fill="hold"/>
                                        <p:tgtEl>
                                          <p:spTgt spid="81"/>
                                        </p:tgtEl>
                                        <p:attrNameLst>
                                          <p:attrName>ppt_x</p:attrName>
                                        </p:attrNameLst>
                                      </p:cBhvr>
                                      <p:tavLst>
                                        <p:tav tm="0">
                                          <p:val>
                                            <p:strVal val="#ppt_x"/>
                                          </p:val>
                                        </p:tav>
                                        <p:tav tm="100000">
                                          <p:val>
                                            <p:strVal val="#ppt_x"/>
                                          </p:val>
                                        </p:tav>
                                      </p:tavLst>
                                    </p:anim>
                                    <p:anim calcmode="lin" valueType="num">
                                      <p:cBhvr>
                                        <p:cTn id="63" dur="1000" fill="hold"/>
                                        <p:tgtEl>
                                          <p:spTgt spid="81"/>
                                        </p:tgtEl>
                                        <p:attrNameLst>
                                          <p:attrName>ppt_y</p:attrName>
                                        </p:attrNameLst>
                                      </p:cBhvr>
                                      <p:tavLst>
                                        <p:tav tm="0">
                                          <p:val>
                                            <p:strVal val="#ppt_y+.1"/>
                                          </p:val>
                                        </p:tav>
                                        <p:tav tm="100000">
                                          <p:val>
                                            <p:strVal val="#ppt_y"/>
                                          </p:val>
                                        </p:tav>
                                      </p:tavLst>
                                    </p:anim>
                                  </p:childTnLst>
                                </p:cTn>
                              </p:par>
                              <p:par>
                                <p:cTn id="64" presetID="42" presetClass="entr" presetSubtype="0" fill="hold" grpId="0" nodeType="withEffect">
                                  <p:stCondLst>
                                    <p:cond delay="0"/>
                                  </p:stCondLst>
                                  <p:childTnLst>
                                    <p:set>
                                      <p:cBhvr>
                                        <p:cTn id="65" dur="1" fill="hold">
                                          <p:stCondLst>
                                            <p:cond delay="0"/>
                                          </p:stCondLst>
                                        </p:cTn>
                                        <p:tgtEl>
                                          <p:spTgt spid="85">
                                            <p:txEl>
                                              <p:pRg st="0" end="0"/>
                                            </p:txEl>
                                          </p:spTgt>
                                        </p:tgtEl>
                                        <p:attrNameLst>
                                          <p:attrName>style.visibility</p:attrName>
                                        </p:attrNameLst>
                                      </p:cBhvr>
                                      <p:to>
                                        <p:strVal val="visible"/>
                                      </p:to>
                                    </p:set>
                                    <p:animEffect transition="in" filter="fade">
                                      <p:cBhvr>
                                        <p:cTn id="66" dur="1000"/>
                                        <p:tgtEl>
                                          <p:spTgt spid="85">
                                            <p:txEl>
                                              <p:pRg st="0" end="0"/>
                                            </p:txEl>
                                          </p:spTgt>
                                        </p:tgtEl>
                                      </p:cBhvr>
                                    </p:animEffect>
                                    <p:anim calcmode="lin" valueType="num">
                                      <p:cBhvr>
                                        <p:cTn id="67" dur="1000" fill="hold"/>
                                        <p:tgtEl>
                                          <p:spTgt spid="85">
                                            <p:txEl>
                                              <p:pRg st="0" end="0"/>
                                            </p:txEl>
                                          </p:spTgt>
                                        </p:tgtEl>
                                        <p:attrNameLst>
                                          <p:attrName>ppt_x</p:attrName>
                                        </p:attrNameLst>
                                      </p:cBhvr>
                                      <p:tavLst>
                                        <p:tav tm="0">
                                          <p:val>
                                            <p:strVal val="#ppt_x"/>
                                          </p:val>
                                        </p:tav>
                                        <p:tav tm="100000">
                                          <p:val>
                                            <p:strVal val="#ppt_x"/>
                                          </p:val>
                                        </p:tav>
                                      </p:tavLst>
                                    </p:anim>
                                    <p:anim calcmode="lin" valueType="num">
                                      <p:cBhvr>
                                        <p:cTn id="68" dur="1000" fill="hold"/>
                                        <p:tgtEl>
                                          <p:spTgt spid="8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42" presetClass="entr" presetSubtype="0" fill="hold" nodeType="clickEffect">
                                  <p:stCondLst>
                                    <p:cond delay="0"/>
                                  </p:stCondLst>
                                  <p:childTnLst>
                                    <p:set>
                                      <p:cBhvr>
                                        <p:cTn id="72" dur="1" fill="hold">
                                          <p:stCondLst>
                                            <p:cond delay="0"/>
                                          </p:stCondLst>
                                        </p:cTn>
                                        <p:tgtEl>
                                          <p:spTgt spid="97"/>
                                        </p:tgtEl>
                                        <p:attrNameLst>
                                          <p:attrName>style.visibility</p:attrName>
                                        </p:attrNameLst>
                                      </p:cBhvr>
                                      <p:to>
                                        <p:strVal val="visible"/>
                                      </p:to>
                                    </p:set>
                                    <p:animEffect transition="in" filter="fade">
                                      <p:cBhvr>
                                        <p:cTn id="73" dur="1000"/>
                                        <p:tgtEl>
                                          <p:spTgt spid="97"/>
                                        </p:tgtEl>
                                      </p:cBhvr>
                                    </p:animEffect>
                                    <p:anim calcmode="lin" valueType="num">
                                      <p:cBhvr>
                                        <p:cTn id="74" dur="1000" fill="hold"/>
                                        <p:tgtEl>
                                          <p:spTgt spid="97"/>
                                        </p:tgtEl>
                                        <p:attrNameLst>
                                          <p:attrName>ppt_x</p:attrName>
                                        </p:attrNameLst>
                                      </p:cBhvr>
                                      <p:tavLst>
                                        <p:tav tm="0">
                                          <p:val>
                                            <p:strVal val="#ppt_x"/>
                                          </p:val>
                                        </p:tav>
                                        <p:tav tm="100000">
                                          <p:val>
                                            <p:strVal val="#ppt_x"/>
                                          </p:val>
                                        </p:tav>
                                      </p:tavLst>
                                    </p:anim>
                                    <p:anim calcmode="lin" valueType="num">
                                      <p:cBhvr>
                                        <p:cTn id="75" dur="1000" fill="hold"/>
                                        <p:tgtEl>
                                          <p:spTgt spid="97"/>
                                        </p:tgtEl>
                                        <p:attrNameLst>
                                          <p:attrName>ppt_y</p:attrName>
                                        </p:attrNameLst>
                                      </p:cBhvr>
                                      <p:tavLst>
                                        <p:tav tm="0">
                                          <p:val>
                                            <p:strVal val="#ppt_y+.1"/>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42" presetClass="entr" presetSubtype="0" fill="hold" nodeType="clickEffect">
                                  <p:stCondLst>
                                    <p:cond delay="0"/>
                                  </p:stCondLst>
                                  <p:childTnLst>
                                    <p:set>
                                      <p:cBhvr>
                                        <p:cTn id="79" dur="1" fill="hold">
                                          <p:stCondLst>
                                            <p:cond delay="0"/>
                                          </p:stCondLst>
                                        </p:cTn>
                                        <p:tgtEl>
                                          <p:spTgt spid="98"/>
                                        </p:tgtEl>
                                        <p:attrNameLst>
                                          <p:attrName>style.visibility</p:attrName>
                                        </p:attrNameLst>
                                      </p:cBhvr>
                                      <p:to>
                                        <p:strVal val="visible"/>
                                      </p:to>
                                    </p:set>
                                    <p:animEffect transition="in" filter="fade">
                                      <p:cBhvr>
                                        <p:cTn id="80" dur="1000"/>
                                        <p:tgtEl>
                                          <p:spTgt spid="98"/>
                                        </p:tgtEl>
                                      </p:cBhvr>
                                    </p:animEffect>
                                    <p:anim calcmode="lin" valueType="num">
                                      <p:cBhvr>
                                        <p:cTn id="81" dur="1000" fill="hold"/>
                                        <p:tgtEl>
                                          <p:spTgt spid="98"/>
                                        </p:tgtEl>
                                        <p:attrNameLst>
                                          <p:attrName>ppt_x</p:attrName>
                                        </p:attrNameLst>
                                      </p:cBhvr>
                                      <p:tavLst>
                                        <p:tav tm="0">
                                          <p:val>
                                            <p:strVal val="#ppt_x"/>
                                          </p:val>
                                        </p:tav>
                                        <p:tav tm="100000">
                                          <p:val>
                                            <p:strVal val="#ppt_x"/>
                                          </p:val>
                                        </p:tav>
                                      </p:tavLst>
                                    </p:anim>
                                    <p:anim calcmode="lin" valueType="num">
                                      <p:cBhvr>
                                        <p:cTn id="82" dur="1000" fill="hold"/>
                                        <p:tgtEl>
                                          <p:spTgt spid="9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Pillar 3: Promoting a conducive investment climate">
            <a:extLst>
              <a:ext uri="{FF2B5EF4-FFF2-40B4-BE49-F238E27FC236}">
                <a16:creationId xmlns:a16="http://schemas.microsoft.com/office/drawing/2014/main" xmlns="" id="{A8310304-B25C-424F-BBD8-1738A11BBEF2}"/>
              </a:ext>
            </a:extLst>
          </p:cNvPr>
          <p:cNvSpPr txBox="1"/>
          <p:nvPr/>
        </p:nvSpPr>
        <p:spPr>
          <a:xfrm>
            <a:off x="3113800" y="-369328"/>
            <a:ext cx="10398431" cy="369328"/>
          </a:xfrm>
          <a:prstGeom prst="rect">
            <a:avLst/>
          </a:prstGeom>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w="0" cap="flat" cmpd="sng" algn="ctr">
                <a:noFill/>
                <a:prstDash val="solid"/>
                <a:round/>
                <a:headEnd type="none" w="med" len="med"/>
                <a:tailEnd type="none" w="med" len="med"/>
              </a:ln>
              <a:solidFill>
                <a:srgbClr val="9E1F62"/>
              </a:solidFill>
              <a:effectLst/>
              <a:uLnTx/>
              <a:uFillTx/>
              <a:latin typeface="Verdana"/>
              <a:ea typeface="+mn-ea"/>
              <a:cs typeface="Verdana"/>
            </a:endParaRPr>
          </a:p>
        </p:txBody>
      </p:sp>
      <p:pic>
        <p:nvPicPr>
          <p:cNvPr id="7" name="Picture 6">
            <a:extLst>
              <a:ext uri="{FF2B5EF4-FFF2-40B4-BE49-F238E27FC236}">
                <a16:creationId xmlns:a16="http://schemas.microsoft.com/office/drawing/2014/main" xmlns="" id="{B56AA54B-69B8-4F3A-82CF-3406256FE913}"/>
              </a:ext>
            </a:extLst>
          </p:cNvPr>
          <p:cNvPicPr>
            <a:picLocks noChangeAspect="1"/>
          </p:cNvPicPr>
          <p:nvPr/>
        </p:nvPicPr>
        <p:blipFill rotWithShape="1">
          <a:blip r:embed="rId2"/>
          <a:srcRect l="8389" t="4335" r="8691" b="-381"/>
          <a:stretch/>
        </p:blipFill>
        <p:spPr>
          <a:xfrm>
            <a:off x="2313542" y="1330705"/>
            <a:ext cx="7469436" cy="5552501"/>
          </a:xfrm>
          <a:prstGeom prst="rect">
            <a:avLst/>
          </a:prstGeom>
        </p:spPr>
      </p:pic>
      <p:sp>
        <p:nvSpPr>
          <p:cNvPr id="4" name="Pillar 3: Promoting a conducive investment climate">
            <a:extLst>
              <a:ext uri="{FF2B5EF4-FFF2-40B4-BE49-F238E27FC236}">
                <a16:creationId xmlns:a16="http://schemas.microsoft.com/office/drawing/2014/main" xmlns="" id="{BE7F0F81-3088-48F7-AA74-9E41808560F2}"/>
              </a:ext>
            </a:extLst>
          </p:cNvPr>
          <p:cNvSpPr txBox="1"/>
          <p:nvPr/>
        </p:nvSpPr>
        <p:spPr>
          <a:xfrm>
            <a:off x="524787" y="824615"/>
            <a:ext cx="11142425" cy="369328"/>
          </a:xfrm>
          <a:prstGeom prst="rect">
            <a:avLst/>
          </a:prstGeom>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b="1" dirty="0">
                <a:ln w="0" cap="flat" cmpd="sng" algn="ctr">
                  <a:noFill/>
                  <a:prstDash val="solid"/>
                  <a:round/>
                  <a:headEnd type="none" w="med" len="med"/>
                  <a:tailEnd type="none" w="med" len="med"/>
                </a:ln>
                <a:solidFill>
                  <a:srgbClr val="EF4192"/>
                </a:solidFill>
                <a:latin typeface="Verdana"/>
                <a:cs typeface="Verdana"/>
              </a:rPr>
              <a:t>World Bank “Doing Business” Indicators</a:t>
            </a:r>
            <a:r>
              <a:rPr lang="en-GB" b="1" dirty="0">
                <a:ln w="0" cap="flat" cmpd="sng" algn="ctr">
                  <a:noFill/>
                  <a:prstDash val="solid"/>
                  <a:round/>
                  <a:headEnd type="none" w="med" len="med"/>
                  <a:tailEnd type="none" w="med" len="med"/>
                </a:ln>
                <a:solidFill>
                  <a:schemeClr val="bg2"/>
                </a:solidFill>
                <a:latin typeface="Verdana"/>
                <a:cs typeface="Verdana"/>
              </a:rPr>
              <a:t> </a:t>
            </a:r>
            <a:endParaRPr lang="en-GB" b="1" dirty="0">
              <a:ln w="0" cap="flat" cmpd="sng" algn="ctr">
                <a:noFill/>
                <a:prstDash val="solid"/>
                <a:round/>
                <a:headEnd type="none" w="med" len="med"/>
                <a:tailEnd type="none" w="med" len="med"/>
              </a:ln>
              <a:solidFill>
                <a:srgbClr val="EF4192"/>
              </a:solidFill>
              <a:latin typeface="Verdana"/>
              <a:cs typeface="Verdana"/>
            </a:endParaRPr>
          </a:p>
        </p:txBody>
      </p:sp>
      <p:sp>
        <p:nvSpPr>
          <p:cNvPr id="8" name="Pillar 3: Promoting a conducive investment climate">
            <a:extLst>
              <a:ext uri="{FF2B5EF4-FFF2-40B4-BE49-F238E27FC236}">
                <a16:creationId xmlns:a16="http://schemas.microsoft.com/office/drawing/2014/main" xmlns="" id="{9168E94D-22C4-4BFC-BB84-0B13A512C376}"/>
              </a:ext>
            </a:extLst>
          </p:cNvPr>
          <p:cNvSpPr txBox="1"/>
          <p:nvPr/>
        </p:nvSpPr>
        <p:spPr>
          <a:xfrm>
            <a:off x="877377" y="296949"/>
            <a:ext cx="7606786" cy="369328"/>
          </a:xfrm>
          <a:prstGeom prst="rect">
            <a:avLst/>
          </a:prstGeom>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b="1" dirty="0">
                <a:ln w="0" cap="flat" cmpd="sng" algn="ctr">
                  <a:noFill/>
                  <a:prstDash val="solid"/>
                  <a:round/>
                  <a:headEnd type="none" w="med" len="med"/>
                  <a:tailEnd type="none" w="med" len="med"/>
                </a:ln>
                <a:solidFill>
                  <a:schemeClr val="bg2"/>
                </a:solidFill>
                <a:latin typeface="Verdana"/>
                <a:cs typeface="Verdana"/>
              </a:rPr>
              <a:t>Tools for analysis and reform</a:t>
            </a:r>
          </a:p>
        </p:txBody>
      </p:sp>
    </p:spTree>
    <p:extLst>
      <p:ext uri="{BB962C8B-B14F-4D97-AF65-F5344CB8AC3E}">
        <p14:creationId xmlns:p14="http://schemas.microsoft.com/office/powerpoint/2010/main" val="3718387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6D12A245-BC24-46C6-AB53-4BBD19F3A229}"/>
              </a:ext>
            </a:extLst>
          </p:cNvPr>
          <p:cNvPicPr>
            <a:picLocks noChangeAspect="1"/>
          </p:cNvPicPr>
          <p:nvPr/>
        </p:nvPicPr>
        <p:blipFill>
          <a:blip r:embed="rId2"/>
          <a:stretch>
            <a:fillRect/>
          </a:stretch>
        </p:blipFill>
        <p:spPr>
          <a:xfrm>
            <a:off x="360358" y="886018"/>
            <a:ext cx="11241998" cy="499915"/>
          </a:xfrm>
          <a:prstGeom prst="rect">
            <a:avLst/>
          </a:prstGeom>
        </p:spPr>
      </p:pic>
      <p:pic>
        <p:nvPicPr>
          <p:cNvPr id="6" name="Picture 5">
            <a:extLst>
              <a:ext uri="{FF2B5EF4-FFF2-40B4-BE49-F238E27FC236}">
                <a16:creationId xmlns:a16="http://schemas.microsoft.com/office/drawing/2014/main" xmlns="" id="{97F12EFE-4B35-4241-A567-8D4FBC1A34B4}"/>
              </a:ext>
            </a:extLst>
          </p:cNvPr>
          <p:cNvPicPr>
            <a:picLocks noChangeAspect="1"/>
          </p:cNvPicPr>
          <p:nvPr/>
        </p:nvPicPr>
        <p:blipFill>
          <a:blip r:embed="rId3"/>
          <a:stretch>
            <a:fillRect/>
          </a:stretch>
        </p:blipFill>
        <p:spPr>
          <a:xfrm>
            <a:off x="109728" y="1742105"/>
            <a:ext cx="9324594" cy="5014168"/>
          </a:xfrm>
          <a:prstGeom prst="rect">
            <a:avLst/>
          </a:prstGeom>
        </p:spPr>
      </p:pic>
      <p:sp>
        <p:nvSpPr>
          <p:cNvPr id="7" name="Pillar 3: Promoting a conducive investment climate">
            <a:extLst>
              <a:ext uri="{FF2B5EF4-FFF2-40B4-BE49-F238E27FC236}">
                <a16:creationId xmlns:a16="http://schemas.microsoft.com/office/drawing/2014/main" xmlns="" id="{3EB85C6D-4249-465D-B82B-62D3BA0E20F0}"/>
              </a:ext>
            </a:extLst>
          </p:cNvPr>
          <p:cNvSpPr txBox="1"/>
          <p:nvPr/>
        </p:nvSpPr>
        <p:spPr>
          <a:xfrm>
            <a:off x="877377" y="296949"/>
            <a:ext cx="7606786" cy="369328"/>
          </a:xfrm>
          <a:prstGeom prst="rect">
            <a:avLst/>
          </a:prstGeom>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b="1" dirty="0">
                <a:ln w="0" cap="flat" cmpd="sng" algn="ctr">
                  <a:noFill/>
                  <a:prstDash val="solid"/>
                  <a:round/>
                  <a:headEnd type="none" w="med" len="med"/>
                  <a:tailEnd type="none" w="med" len="med"/>
                </a:ln>
                <a:solidFill>
                  <a:schemeClr val="bg2"/>
                </a:solidFill>
                <a:latin typeface="Verdana"/>
                <a:cs typeface="Verdana"/>
              </a:rPr>
              <a:t>Tools for analysis and reform</a:t>
            </a:r>
          </a:p>
        </p:txBody>
      </p:sp>
    </p:spTree>
    <p:extLst>
      <p:ext uri="{BB962C8B-B14F-4D97-AF65-F5344CB8AC3E}">
        <p14:creationId xmlns:p14="http://schemas.microsoft.com/office/powerpoint/2010/main" val="32122063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ribute to…"/>
          <p:cNvSpPr txBox="1"/>
          <p:nvPr/>
        </p:nvSpPr>
        <p:spPr>
          <a:xfrm>
            <a:off x="3136145" y="1595041"/>
            <a:ext cx="1382940" cy="903128"/>
          </a:xfrm>
          <a:prstGeom prst="rect">
            <a:avLst/>
          </a:prstGeom>
          <a:ln w="12700">
            <a:miter lim="400000"/>
          </a:ln>
          <a:extLst>
            <a:ext uri="{C572A759-6A51-4108-AA02-DFA0A04FC94B}">
              <ma14:wrappingTextBoxFlag xmlns:ma14="http://schemas.microsoft.com/office/mac/drawingml/2011/main" xmlns="" val="1"/>
            </a:ext>
          </a:extLst>
        </p:spPr>
        <p:txBody>
          <a:bodyPr wrap="square" lIns="35717" tIns="35717" rIns="35717" bIns="35717" anchor="ctr">
            <a:spAutoFit/>
          </a:bodyPr>
          <a:lstStyle/>
          <a:p>
            <a:pPr algn="ctr"/>
            <a:r>
              <a:rPr dirty="0"/>
              <a:t>Contribute to </a:t>
            </a:r>
          </a:p>
          <a:p>
            <a:pPr algn="ctr"/>
            <a:r>
              <a:rPr dirty="0"/>
              <a:t>Sustainable </a:t>
            </a:r>
          </a:p>
          <a:p>
            <a:pPr algn="ctr"/>
            <a:r>
              <a:rPr dirty="0"/>
              <a:t>Development</a:t>
            </a:r>
          </a:p>
        </p:txBody>
      </p:sp>
      <p:sp>
        <p:nvSpPr>
          <p:cNvPr id="11" name="Contribute to…"/>
          <p:cNvSpPr txBox="1"/>
          <p:nvPr/>
        </p:nvSpPr>
        <p:spPr>
          <a:xfrm>
            <a:off x="3259582" y="4908530"/>
            <a:ext cx="1519853" cy="626129"/>
          </a:xfrm>
          <a:prstGeom prst="rect">
            <a:avLst/>
          </a:prstGeom>
          <a:ln w="12700">
            <a:miter lim="400000"/>
          </a:ln>
          <a:extLst>
            <a:ext uri="{C572A759-6A51-4108-AA02-DFA0A04FC94B}">
              <ma14:wrappingTextBoxFlag xmlns:ma14="http://schemas.microsoft.com/office/mac/drawingml/2011/main" xmlns="" val="1"/>
            </a:ext>
          </a:extLst>
        </p:spPr>
        <p:txBody>
          <a:bodyPr wrap="square" lIns="35717" tIns="35717" rIns="35717" bIns="35717" anchor="ctr">
            <a:spAutoFit/>
          </a:bodyPr>
          <a:lstStyle/>
          <a:p>
            <a:pPr algn="ctr"/>
            <a:r>
              <a:rPr lang="en-GB" dirty="0"/>
              <a:t>Focus on </a:t>
            </a:r>
            <a:r>
              <a:rPr dirty="0"/>
              <a:t>jobs and</a:t>
            </a:r>
            <a:r>
              <a:rPr lang="es-ES" dirty="0"/>
              <a:t> </a:t>
            </a:r>
            <a:r>
              <a:rPr dirty="0"/>
              <a:t>growth</a:t>
            </a:r>
          </a:p>
        </p:txBody>
      </p:sp>
      <p:sp>
        <p:nvSpPr>
          <p:cNvPr id="12" name="Tackle root…"/>
          <p:cNvSpPr txBox="1"/>
          <p:nvPr/>
        </p:nvSpPr>
        <p:spPr>
          <a:xfrm>
            <a:off x="8438942" y="3004429"/>
            <a:ext cx="1097156" cy="903128"/>
          </a:xfrm>
          <a:prstGeom prst="rect">
            <a:avLst/>
          </a:prstGeom>
          <a:ln w="12700">
            <a:miter lim="400000"/>
          </a:ln>
          <a:extLst>
            <a:ext uri="{C572A759-6A51-4108-AA02-DFA0A04FC94B}">
              <ma14:wrappingTextBoxFlag xmlns:ma14="http://schemas.microsoft.com/office/mac/drawingml/2011/main" xmlns="" val="1"/>
            </a:ext>
          </a:extLst>
        </p:spPr>
        <p:txBody>
          <a:bodyPr wrap="square" lIns="35717" tIns="35717" rIns="35717" bIns="35717" anchor="ctr">
            <a:spAutoFit/>
          </a:bodyPr>
          <a:lstStyle/>
          <a:p>
            <a:pPr algn="ctr"/>
            <a:r>
              <a:rPr dirty="0"/>
              <a:t>Tackle root</a:t>
            </a:r>
          </a:p>
          <a:p>
            <a:pPr algn="ctr"/>
            <a:r>
              <a:rPr dirty="0"/>
              <a:t> causes of </a:t>
            </a:r>
          </a:p>
          <a:p>
            <a:pPr algn="ctr"/>
            <a:r>
              <a:rPr dirty="0"/>
              <a:t>migration</a:t>
            </a:r>
          </a:p>
        </p:txBody>
      </p:sp>
      <p:pic>
        <p:nvPicPr>
          <p:cNvPr id="13" name="Schermata 2017-10-17 alle 11.31.24.png" descr="Schermata 2017-10-17 alle 11.31.24.png"/>
          <p:cNvPicPr>
            <a:picLocks noChangeAspect="1"/>
          </p:cNvPicPr>
          <p:nvPr/>
        </p:nvPicPr>
        <p:blipFill>
          <a:blip r:embed="rId3">
            <a:extLst/>
          </a:blip>
          <a:stretch>
            <a:fillRect/>
          </a:stretch>
        </p:blipFill>
        <p:spPr>
          <a:xfrm>
            <a:off x="6553985" y="3004429"/>
            <a:ext cx="903025" cy="674549"/>
          </a:xfrm>
          <a:prstGeom prst="rect">
            <a:avLst/>
          </a:prstGeom>
          <a:ln w="12700">
            <a:miter lim="400000"/>
          </a:ln>
        </p:spPr>
      </p:pic>
      <p:pic>
        <p:nvPicPr>
          <p:cNvPr id="15" name="Immagine" descr="Immagine"/>
          <p:cNvPicPr>
            <a:picLocks noChangeAspect="1"/>
          </p:cNvPicPr>
          <p:nvPr/>
        </p:nvPicPr>
        <p:blipFill>
          <a:blip r:embed="rId4">
            <a:extLst/>
          </a:blip>
          <a:stretch>
            <a:fillRect/>
          </a:stretch>
        </p:blipFill>
        <p:spPr>
          <a:xfrm>
            <a:off x="1694900" y="1678464"/>
            <a:ext cx="768215" cy="768215"/>
          </a:xfrm>
          <a:prstGeom prst="rect">
            <a:avLst/>
          </a:prstGeom>
          <a:ln w="12700">
            <a:miter lim="400000"/>
          </a:ln>
        </p:spPr>
      </p:pic>
      <p:pic>
        <p:nvPicPr>
          <p:cNvPr id="2" name="Picture 2" descr="Image result for sustainable development european commissio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47293" y="4272559"/>
            <a:ext cx="2756003" cy="2204126"/>
          </a:xfrm>
          <a:prstGeom prst="rect">
            <a:avLst/>
          </a:prstGeom>
          <a:noFill/>
          <a:extLst>
            <a:ext uri="{909E8E84-426E-40DD-AFC4-6F175D3DCCD1}">
              <a14:hiddenFill xmlns:a14="http://schemas.microsoft.com/office/drawing/2010/main">
                <a:solidFill>
                  <a:srgbClr val="FFFFFF"/>
                </a:solidFill>
              </a14:hiddenFill>
            </a:ext>
          </a:extLst>
        </p:spPr>
      </p:pic>
      <p:sp>
        <p:nvSpPr>
          <p:cNvPr id="16" name="Contribute to…"/>
          <p:cNvSpPr txBox="1"/>
          <p:nvPr/>
        </p:nvSpPr>
        <p:spPr>
          <a:xfrm>
            <a:off x="8987520" y="2231378"/>
            <a:ext cx="72196" cy="349131"/>
          </a:xfrm>
          <a:prstGeom prst="rect">
            <a:avLst/>
          </a:prstGeom>
          <a:ln w="12700">
            <a:miter lim="400000"/>
          </a:ln>
          <a:extLst>
            <a:ext uri="{C572A759-6A51-4108-AA02-DFA0A04FC94B}">
              <ma14:wrappingTextBoxFlag xmlns:ma14="http://schemas.microsoft.com/office/mac/drawingml/2011/main" xmlns="" val="1"/>
            </a:ext>
          </a:extLst>
        </p:spPr>
        <p:txBody>
          <a:bodyPr wrap="square" lIns="35717" tIns="35717" rIns="35717" bIns="35717" anchor="ctr">
            <a:spAutoFit/>
          </a:bodyPr>
          <a:lstStyle/>
          <a:p>
            <a:pPr algn="ctr"/>
            <a:endParaRPr dirty="0"/>
          </a:p>
        </p:txBody>
      </p:sp>
      <p:pic>
        <p:nvPicPr>
          <p:cNvPr id="1029" name="Picture 5" descr="\\NET1.cec.eu.int\homes\102\garlaef\Desktop\icon-best-price.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16632" y="3195480"/>
            <a:ext cx="924753" cy="924753"/>
          </a:xfrm>
          <a:prstGeom prst="rect">
            <a:avLst/>
          </a:prstGeom>
          <a:noFill/>
          <a:extLst>
            <a:ext uri="{909E8E84-426E-40DD-AFC4-6F175D3DCCD1}">
              <a14:hiddenFill xmlns:a14="http://schemas.microsoft.com/office/drawing/2010/main">
                <a:solidFill>
                  <a:srgbClr val="FFFFFF"/>
                </a:solidFill>
              </a14:hiddenFill>
            </a:ext>
          </a:extLst>
        </p:spPr>
      </p:pic>
      <p:sp>
        <p:nvSpPr>
          <p:cNvPr id="20" name="Contribute to…"/>
          <p:cNvSpPr txBox="1"/>
          <p:nvPr/>
        </p:nvSpPr>
        <p:spPr>
          <a:xfrm>
            <a:off x="3136145" y="3341704"/>
            <a:ext cx="1814019" cy="626129"/>
          </a:xfrm>
          <a:prstGeom prst="rect">
            <a:avLst/>
          </a:prstGeom>
          <a:ln w="12700">
            <a:miter lim="400000"/>
          </a:ln>
          <a:extLst>
            <a:ext uri="{C572A759-6A51-4108-AA02-DFA0A04FC94B}">
              <ma14:wrappingTextBoxFlag xmlns:ma14="http://schemas.microsoft.com/office/mac/drawingml/2011/main" xmlns="" val="1"/>
            </a:ext>
          </a:extLst>
        </p:spPr>
        <p:txBody>
          <a:bodyPr wrap="square" lIns="35717" tIns="35717" rIns="35717" bIns="35717" anchor="ctr">
            <a:spAutoFit/>
          </a:bodyPr>
          <a:lstStyle/>
          <a:p>
            <a:pPr algn="ctr"/>
            <a:r>
              <a:rPr lang="en-GB" dirty="0"/>
              <a:t>Encourage private </a:t>
            </a:r>
          </a:p>
          <a:p>
            <a:pPr algn="ctr"/>
            <a:r>
              <a:rPr lang="en-GB" dirty="0"/>
              <a:t>Investments</a:t>
            </a:r>
            <a:endParaRPr dirty="0"/>
          </a:p>
        </p:txBody>
      </p:sp>
      <p:sp>
        <p:nvSpPr>
          <p:cNvPr id="21" name="Contribute to…"/>
          <p:cNvSpPr txBox="1"/>
          <p:nvPr/>
        </p:nvSpPr>
        <p:spPr>
          <a:xfrm>
            <a:off x="8371744" y="1442641"/>
            <a:ext cx="1231552" cy="903128"/>
          </a:xfrm>
          <a:prstGeom prst="rect">
            <a:avLst/>
          </a:prstGeom>
          <a:ln w="12700">
            <a:miter lim="400000"/>
          </a:ln>
          <a:extLst>
            <a:ext uri="{C572A759-6A51-4108-AA02-DFA0A04FC94B}">
              <ma14:wrappingTextBoxFlag xmlns:ma14="http://schemas.microsoft.com/office/mac/drawingml/2011/main" xmlns="" val="1"/>
            </a:ext>
          </a:extLst>
        </p:spPr>
        <p:txBody>
          <a:bodyPr wrap="square" lIns="35717" tIns="35717" rIns="35717" bIns="35717" anchor="ctr">
            <a:spAutoFit/>
          </a:bodyPr>
          <a:lstStyle/>
          <a:p>
            <a:pPr algn="ctr"/>
            <a:r>
              <a:rPr lang="en-GB" dirty="0"/>
              <a:t>Improve</a:t>
            </a:r>
          </a:p>
          <a:p>
            <a:pPr algn="ctr"/>
            <a:r>
              <a:rPr lang="en-GB" dirty="0"/>
              <a:t> Investment </a:t>
            </a:r>
          </a:p>
          <a:p>
            <a:pPr algn="ctr"/>
            <a:r>
              <a:rPr lang="en-GB" dirty="0"/>
              <a:t>climate</a:t>
            </a:r>
            <a:endParaRPr dirty="0"/>
          </a:p>
        </p:txBody>
      </p:sp>
      <p:sp>
        <p:nvSpPr>
          <p:cNvPr id="3" name="AutoShape 7" descr="Image result for icon improve investment"/>
          <p:cNvSpPr>
            <a:spLocks noChangeAspect="1" noChangeArrowheads="1"/>
          </p:cNvSpPr>
          <p:nvPr/>
        </p:nvSpPr>
        <p:spPr bwMode="auto">
          <a:xfrm>
            <a:off x="1326007" y="-1972945"/>
            <a:ext cx="3867150" cy="38671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 name="AutoShape 9" descr="Image result for icon improve investment"/>
          <p:cNvSpPr>
            <a:spLocks noChangeAspect="1" noChangeArrowheads="1"/>
          </p:cNvSpPr>
          <p:nvPr/>
        </p:nvSpPr>
        <p:spPr bwMode="auto">
          <a:xfrm>
            <a:off x="1478407" y="-1820545"/>
            <a:ext cx="3867150" cy="38671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034" name="Picture 10"/>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524349" y="1507823"/>
            <a:ext cx="903025" cy="903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8" name="Picture 14" descr="Image result for icon jobs "/>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26716" y="4756130"/>
            <a:ext cx="914669" cy="914669"/>
          </a:xfrm>
          <a:prstGeom prst="rect">
            <a:avLst/>
          </a:prstGeom>
          <a:noFill/>
          <a:extLst>
            <a:ext uri="{909E8E84-426E-40DD-AFC4-6F175D3DCCD1}">
              <a14:hiddenFill xmlns:a14="http://schemas.microsoft.com/office/drawing/2010/main">
                <a:solidFill>
                  <a:srgbClr val="FFFFFF"/>
                </a:solidFill>
              </a14:hiddenFill>
            </a:ext>
          </a:extLst>
        </p:spPr>
      </p:pic>
      <p:sp>
        <p:nvSpPr>
          <p:cNvPr id="18" name="Pillar 3: Promoting a conducive investment climate">
            <a:extLst>
              <a:ext uri="{FF2B5EF4-FFF2-40B4-BE49-F238E27FC236}">
                <a16:creationId xmlns:a16="http://schemas.microsoft.com/office/drawing/2014/main" xmlns="" id="{90EFF043-9FDC-40BB-A482-C2F412F68419}"/>
              </a:ext>
            </a:extLst>
          </p:cNvPr>
          <p:cNvSpPr txBox="1"/>
          <p:nvPr/>
        </p:nvSpPr>
        <p:spPr>
          <a:xfrm>
            <a:off x="903007" y="344925"/>
            <a:ext cx="5411467" cy="369328"/>
          </a:xfrm>
          <a:prstGeom prst="rect">
            <a:avLst/>
          </a:prstGeom>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b="1" dirty="0">
                <a:ln w="0" cap="flat" cmpd="sng" algn="ctr">
                  <a:noFill/>
                  <a:prstDash val="solid"/>
                  <a:round/>
                  <a:headEnd type="none" w="med" len="med"/>
                  <a:tailEnd type="none" w="med" len="med"/>
                </a:ln>
                <a:solidFill>
                  <a:srgbClr val="9E1F68"/>
                </a:solidFill>
                <a:latin typeface="Verdana"/>
                <a:cs typeface="Verdana"/>
              </a:rPr>
              <a:t>What are our goals?</a:t>
            </a:r>
          </a:p>
        </p:txBody>
      </p:sp>
    </p:spTree>
    <p:extLst>
      <p:ext uri="{BB962C8B-B14F-4D97-AF65-F5344CB8AC3E}">
        <p14:creationId xmlns:p14="http://schemas.microsoft.com/office/powerpoint/2010/main" val="2093816173"/>
      </p:ext>
    </p:extLst>
  </p:cSld>
  <p:clrMapOvr>
    <a:masterClrMapping/>
  </p:clrMapOvr>
  <p:transition spd="med"/>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Pillar 3: Promoting a conducive investment climate">
            <a:extLst>
              <a:ext uri="{FF2B5EF4-FFF2-40B4-BE49-F238E27FC236}">
                <a16:creationId xmlns:a16="http://schemas.microsoft.com/office/drawing/2014/main" xmlns="" id="{A8310304-B25C-424F-BBD8-1738A11BBEF2}"/>
              </a:ext>
            </a:extLst>
          </p:cNvPr>
          <p:cNvSpPr txBox="1"/>
          <p:nvPr/>
        </p:nvSpPr>
        <p:spPr>
          <a:xfrm>
            <a:off x="877376" y="296949"/>
            <a:ext cx="10398431" cy="369328"/>
          </a:xfrm>
          <a:prstGeom prst="rect">
            <a:avLst/>
          </a:prstGeom>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b="1" dirty="0">
                <a:ln w="0" cap="flat" cmpd="sng" algn="ctr">
                  <a:noFill/>
                  <a:prstDash val="solid"/>
                  <a:round/>
                  <a:headEnd type="none" w="med" len="med"/>
                  <a:tailEnd type="none" w="med" len="med"/>
                </a:ln>
                <a:solidFill>
                  <a:schemeClr val="bg2"/>
                </a:solidFill>
                <a:latin typeface="Verdana"/>
                <a:cs typeface="Verdana"/>
              </a:rPr>
              <a:t>Reference Document 10 – Trade and Private Sector Policy and Development</a:t>
            </a:r>
            <a:endParaRPr lang="en-GB" b="1" dirty="0">
              <a:ln w="0" cap="flat" cmpd="sng" algn="ctr">
                <a:noFill/>
                <a:prstDash val="solid"/>
                <a:round/>
                <a:headEnd type="none" w="med" len="med"/>
                <a:tailEnd type="none" w="med" len="med"/>
              </a:ln>
              <a:solidFill>
                <a:srgbClr val="9E1F62"/>
              </a:solidFill>
              <a:latin typeface="Verdana"/>
              <a:cs typeface="Verdana"/>
            </a:endParaRPr>
          </a:p>
        </p:txBody>
      </p:sp>
      <p:pic>
        <p:nvPicPr>
          <p:cNvPr id="4" name="Picture 3">
            <a:extLst>
              <a:ext uri="{FF2B5EF4-FFF2-40B4-BE49-F238E27FC236}">
                <a16:creationId xmlns:a16="http://schemas.microsoft.com/office/drawing/2014/main" xmlns="" id="{06F56178-6FBB-4AD4-A541-1610BE1E4D16}"/>
              </a:ext>
            </a:extLst>
          </p:cNvPr>
          <p:cNvPicPr>
            <a:picLocks noChangeAspect="1"/>
          </p:cNvPicPr>
          <p:nvPr/>
        </p:nvPicPr>
        <p:blipFill>
          <a:blip r:embed="rId3"/>
          <a:stretch>
            <a:fillRect/>
          </a:stretch>
        </p:blipFill>
        <p:spPr>
          <a:xfrm>
            <a:off x="135081" y="783266"/>
            <a:ext cx="4248948" cy="5960433"/>
          </a:xfrm>
          <a:prstGeom prst="rect">
            <a:avLst/>
          </a:prstGeom>
        </p:spPr>
      </p:pic>
      <p:sp>
        <p:nvSpPr>
          <p:cNvPr id="2" name="TextBox 1">
            <a:extLst>
              <a:ext uri="{FF2B5EF4-FFF2-40B4-BE49-F238E27FC236}">
                <a16:creationId xmlns:a16="http://schemas.microsoft.com/office/drawing/2014/main" xmlns="" id="{50030D32-CEC9-4FF2-AD3D-98AC504E86DB}"/>
              </a:ext>
            </a:extLst>
          </p:cNvPr>
          <p:cNvSpPr txBox="1"/>
          <p:nvPr/>
        </p:nvSpPr>
        <p:spPr>
          <a:xfrm>
            <a:off x="5005528" y="3138687"/>
            <a:ext cx="5252464" cy="3139321"/>
          </a:xfrm>
          <a:prstGeom prst="rect">
            <a:avLst/>
          </a:prstGeom>
          <a:noFill/>
        </p:spPr>
        <p:txBody>
          <a:bodyPr wrap="none" rtlCol="0">
            <a:spAutoFit/>
          </a:bodyPr>
          <a:lstStyle/>
          <a:p>
            <a:pPr marL="285750" indent="-285750">
              <a:buFont typeface="Arial" panose="020B0604020202020204" pitchFamily="34" charset="0"/>
              <a:buChar char="•"/>
            </a:pPr>
            <a:r>
              <a:rPr lang="es-ES" dirty="0" err="1"/>
              <a:t>TR</a:t>
            </a:r>
            <a:r>
              <a:rPr lang="es-ES" dirty="0"/>
              <a:t> 1 </a:t>
            </a:r>
            <a:r>
              <a:rPr lang="es-ES" dirty="0" err="1"/>
              <a:t>Trade</a:t>
            </a:r>
            <a:r>
              <a:rPr lang="es-ES" dirty="0"/>
              <a:t> </a:t>
            </a:r>
            <a:r>
              <a:rPr lang="es-ES" dirty="0" err="1"/>
              <a:t>Policy</a:t>
            </a:r>
            <a:r>
              <a:rPr lang="es-ES" dirty="0"/>
              <a:t> and </a:t>
            </a:r>
            <a:r>
              <a:rPr lang="es-ES" dirty="0" err="1"/>
              <a:t>Trade-related</a:t>
            </a:r>
            <a:r>
              <a:rPr lang="es-ES" dirty="0"/>
              <a:t> </a:t>
            </a:r>
            <a:r>
              <a:rPr lang="es-ES" dirty="0" err="1"/>
              <a:t>Adjustment</a:t>
            </a:r>
            <a:endParaRPr lang="es-ES" dirty="0"/>
          </a:p>
          <a:p>
            <a:pPr marL="285750" indent="-285750">
              <a:buFont typeface="Arial" panose="020B0604020202020204" pitchFamily="34" charset="0"/>
              <a:buChar char="•"/>
            </a:pPr>
            <a:r>
              <a:rPr lang="es-ES" dirty="0" err="1"/>
              <a:t>TR</a:t>
            </a:r>
            <a:r>
              <a:rPr lang="es-ES" dirty="0"/>
              <a:t> 2 </a:t>
            </a:r>
            <a:r>
              <a:rPr lang="es-ES" dirty="0" err="1"/>
              <a:t>Trade</a:t>
            </a:r>
            <a:r>
              <a:rPr lang="es-ES" dirty="0"/>
              <a:t> </a:t>
            </a:r>
            <a:r>
              <a:rPr lang="es-ES" dirty="0" err="1"/>
              <a:t>Facilitation</a:t>
            </a:r>
            <a:endParaRPr lang="es-ES" dirty="0"/>
          </a:p>
          <a:p>
            <a:pPr marL="285750" indent="-285750">
              <a:buFont typeface="Arial" panose="020B0604020202020204" pitchFamily="34" charset="0"/>
              <a:buChar char="•"/>
            </a:pPr>
            <a:r>
              <a:rPr lang="es-ES" dirty="0" err="1"/>
              <a:t>TR</a:t>
            </a:r>
            <a:r>
              <a:rPr lang="es-ES" dirty="0"/>
              <a:t> 3 </a:t>
            </a:r>
            <a:r>
              <a:rPr lang="es-ES" dirty="0" err="1"/>
              <a:t>Quality</a:t>
            </a:r>
            <a:r>
              <a:rPr lang="es-ES" dirty="0"/>
              <a:t> </a:t>
            </a:r>
            <a:r>
              <a:rPr lang="es-ES" dirty="0" err="1"/>
              <a:t>Infrastructure</a:t>
            </a:r>
            <a:endParaRPr lang="es-ES" dirty="0"/>
          </a:p>
          <a:p>
            <a:pPr marL="285750" indent="-285750">
              <a:buFont typeface="Arial" panose="020B0604020202020204" pitchFamily="34" charset="0"/>
              <a:buChar char="•"/>
            </a:pPr>
            <a:r>
              <a:rPr lang="es-ES" dirty="0" err="1"/>
              <a:t>TR</a:t>
            </a:r>
            <a:r>
              <a:rPr lang="es-ES" dirty="0"/>
              <a:t> 4 </a:t>
            </a:r>
            <a:r>
              <a:rPr lang="es-ES" dirty="0" err="1"/>
              <a:t>Intellectual</a:t>
            </a:r>
            <a:r>
              <a:rPr lang="es-ES" dirty="0"/>
              <a:t> </a:t>
            </a:r>
            <a:r>
              <a:rPr lang="es-ES" dirty="0" err="1"/>
              <a:t>Property</a:t>
            </a:r>
            <a:r>
              <a:rPr lang="es-ES" dirty="0"/>
              <a:t> </a:t>
            </a:r>
            <a:r>
              <a:rPr lang="es-ES" dirty="0" err="1"/>
              <a:t>Rights</a:t>
            </a:r>
            <a:endParaRPr lang="es-ES" dirty="0"/>
          </a:p>
          <a:p>
            <a:pPr marL="285750" indent="-285750">
              <a:buFont typeface="Arial" panose="020B0604020202020204" pitchFamily="34" charset="0"/>
              <a:buChar char="•"/>
            </a:pPr>
            <a:r>
              <a:rPr lang="es-ES" dirty="0" err="1"/>
              <a:t>TR</a:t>
            </a:r>
            <a:r>
              <a:rPr lang="es-ES" dirty="0"/>
              <a:t> 5 Business </a:t>
            </a:r>
            <a:r>
              <a:rPr lang="es-ES" dirty="0" err="1"/>
              <a:t>Enabling</a:t>
            </a:r>
            <a:r>
              <a:rPr lang="es-ES" dirty="0"/>
              <a:t> </a:t>
            </a:r>
            <a:r>
              <a:rPr lang="es-ES" dirty="0" err="1"/>
              <a:t>Environment</a:t>
            </a:r>
            <a:endParaRPr lang="es-ES" dirty="0"/>
          </a:p>
          <a:p>
            <a:pPr marL="285750" indent="-285750">
              <a:buFont typeface="Arial" panose="020B0604020202020204" pitchFamily="34" charset="0"/>
              <a:buChar char="•"/>
            </a:pPr>
            <a:r>
              <a:rPr lang="es-ES" dirty="0" err="1"/>
              <a:t>TR</a:t>
            </a:r>
            <a:r>
              <a:rPr lang="es-ES" dirty="0"/>
              <a:t> 6 </a:t>
            </a:r>
            <a:r>
              <a:rPr lang="es-ES" dirty="0" err="1"/>
              <a:t>Investment</a:t>
            </a:r>
            <a:r>
              <a:rPr lang="es-ES" dirty="0"/>
              <a:t> </a:t>
            </a:r>
            <a:r>
              <a:rPr lang="es-ES" dirty="0" err="1"/>
              <a:t>Promotion</a:t>
            </a:r>
            <a:r>
              <a:rPr lang="es-ES" dirty="0"/>
              <a:t> and </a:t>
            </a:r>
            <a:r>
              <a:rPr lang="es-ES" dirty="0" err="1"/>
              <a:t>Facilitation</a:t>
            </a:r>
            <a:endParaRPr lang="es-ES" dirty="0"/>
          </a:p>
          <a:p>
            <a:pPr marL="285750" indent="-285750">
              <a:buFont typeface="Arial" panose="020B0604020202020204" pitchFamily="34" charset="0"/>
              <a:buChar char="•"/>
            </a:pPr>
            <a:r>
              <a:rPr lang="es-ES" dirty="0" err="1"/>
              <a:t>TR</a:t>
            </a:r>
            <a:r>
              <a:rPr lang="es-ES" dirty="0"/>
              <a:t> 7 Access </a:t>
            </a:r>
            <a:r>
              <a:rPr lang="es-ES" dirty="0" err="1"/>
              <a:t>to</a:t>
            </a:r>
            <a:r>
              <a:rPr lang="es-ES" dirty="0"/>
              <a:t> </a:t>
            </a:r>
            <a:r>
              <a:rPr lang="es-ES" dirty="0" err="1"/>
              <a:t>Finance</a:t>
            </a:r>
            <a:endParaRPr lang="es-ES" dirty="0"/>
          </a:p>
          <a:p>
            <a:pPr marL="285750" indent="-285750">
              <a:buFont typeface="Arial" panose="020B0604020202020204" pitchFamily="34" charset="0"/>
              <a:buChar char="•"/>
            </a:pPr>
            <a:r>
              <a:rPr lang="es-ES" dirty="0" err="1"/>
              <a:t>TR</a:t>
            </a:r>
            <a:r>
              <a:rPr lang="es-ES" dirty="0"/>
              <a:t> 8 </a:t>
            </a:r>
            <a:r>
              <a:rPr lang="es-ES" dirty="0" err="1"/>
              <a:t>Competitiveness</a:t>
            </a:r>
            <a:endParaRPr lang="es-ES" dirty="0"/>
          </a:p>
          <a:p>
            <a:pPr marL="285750" indent="-285750">
              <a:buFont typeface="Arial" panose="020B0604020202020204" pitchFamily="34" charset="0"/>
              <a:buChar char="•"/>
            </a:pPr>
            <a:r>
              <a:rPr lang="es-ES" dirty="0" err="1"/>
              <a:t>TR</a:t>
            </a:r>
            <a:r>
              <a:rPr lang="es-ES" dirty="0"/>
              <a:t> 9 Business </a:t>
            </a:r>
            <a:r>
              <a:rPr lang="es-ES" dirty="0" err="1"/>
              <a:t>Development</a:t>
            </a:r>
            <a:r>
              <a:rPr lang="es-ES" dirty="0"/>
              <a:t> </a:t>
            </a:r>
            <a:r>
              <a:rPr lang="es-ES" dirty="0" err="1"/>
              <a:t>Services</a:t>
            </a:r>
            <a:endParaRPr lang="es-ES" dirty="0"/>
          </a:p>
          <a:p>
            <a:pPr marL="285750" indent="-285750">
              <a:buFont typeface="Arial" panose="020B0604020202020204" pitchFamily="34" charset="0"/>
              <a:buChar char="•"/>
            </a:pPr>
            <a:r>
              <a:rPr lang="es-ES" dirty="0" err="1"/>
              <a:t>TR</a:t>
            </a:r>
            <a:r>
              <a:rPr lang="es-ES" dirty="0"/>
              <a:t> 10 </a:t>
            </a:r>
            <a:r>
              <a:rPr lang="es-ES" dirty="0" err="1"/>
              <a:t>Doing</a:t>
            </a:r>
            <a:r>
              <a:rPr lang="es-ES" dirty="0"/>
              <a:t> Business </a:t>
            </a:r>
            <a:r>
              <a:rPr lang="es-ES" dirty="0" err="1"/>
              <a:t>with</a:t>
            </a:r>
            <a:r>
              <a:rPr lang="es-ES" dirty="0"/>
              <a:t> </a:t>
            </a:r>
            <a:r>
              <a:rPr lang="es-ES" dirty="0" err="1"/>
              <a:t>the</a:t>
            </a:r>
            <a:r>
              <a:rPr lang="es-ES" dirty="0"/>
              <a:t> Poor</a:t>
            </a:r>
          </a:p>
          <a:p>
            <a:pPr marL="285750" indent="-285750">
              <a:buFont typeface="Arial" panose="020B0604020202020204" pitchFamily="34" charset="0"/>
              <a:buChar char="•"/>
            </a:pPr>
            <a:r>
              <a:rPr lang="es-ES" i="1" dirty="0" err="1"/>
              <a:t>TR</a:t>
            </a:r>
            <a:r>
              <a:rPr lang="es-ES" i="1" dirty="0"/>
              <a:t> 11 </a:t>
            </a:r>
            <a:r>
              <a:rPr lang="es-ES" i="1" dirty="0" err="1"/>
              <a:t>Engaging</a:t>
            </a:r>
            <a:r>
              <a:rPr lang="es-ES" i="1" dirty="0"/>
              <a:t> </a:t>
            </a:r>
            <a:r>
              <a:rPr lang="es-ES" i="1" dirty="0" err="1"/>
              <a:t>the</a:t>
            </a:r>
            <a:r>
              <a:rPr lang="es-ES" i="1" dirty="0"/>
              <a:t> </a:t>
            </a:r>
            <a:r>
              <a:rPr lang="es-ES" i="1" dirty="0" err="1"/>
              <a:t>Private</a:t>
            </a:r>
            <a:r>
              <a:rPr lang="es-ES" i="1" dirty="0"/>
              <a:t> Sector </a:t>
            </a:r>
            <a:r>
              <a:rPr lang="es-ES" i="1" dirty="0" err="1"/>
              <a:t>for</a:t>
            </a:r>
            <a:r>
              <a:rPr lang="es-ES" i="1" dirty="0"/>
              <a:t> </a:t>
            </a:r>
            <a:r>
              <a:rPr lang="es-ES" i="1" dirty="0" err="1"/>
              <a:t>Development</a:t>
            </a:r>
            <a:endParaRPr lang="en-US" i="1" dirty="0"/>
          </a:p>
        </p:txBody>
      </p:sp>
      <p:sp>
        <p:nvSpPr>
          <p:cNvPr id="3" name="TextBox 2">
            <a:extLst>
              <a:ext uri="{FF2B5EF4-FFF2-40B4-BE49-F238E27FC236}">
                <a16:creationId xmlns:a16="http://schemas.microsoft.com/office/drawing/2014/main" xmlns="" id="{E947BDB7-0788-4DEB-8A47-CF84DBA8218B}"/>
              </a:ext>
            </a:extLst>
          </p:cNvPr>
          <p:cNvSpPr txBox="1"/>
          <p:nvPr/>
        </p:nvSpPr>
        <p:spPr>
          <a:xfrm>
            <a:off x="5005528" y="848339"/>
            <a:ext cx="4294637" cy="2126864"/>
          </a:xfrm>
          <a:prstGeom prst="rect">
            <a:avLst/>
          </a:prstGeom>
          <a:noFill/>
        </p:spPr>
        <p:txBody>
          <a:bodyPr wrap="none" rtlCol="0">
            <a:spAutoFit/>
          </a:bodyPr>
          <a:lstStyle/>
          <a:p>
            <a:pPr marL="285750" indent="-285750">
              <a:lnSpc>
                <a:spcPct val="150000"/>
              </a:lnSpc>
              <a:buFont typeface="Arial" panose="020B0604020202020204" pitchFamily="34" charset="0"/>
              <a:buChar char="•"/>
            </a:pPr>
            <a:r>
              <a:rPr lang="es-ES" dirty="0" err="1"/>
              <a:t>Overall</a:t>
            </a:r>
            <a:r>
              <a:rPr lang="es-ES" dirty="0"/>
              <a:t> </a:t>
            </a:r>
            <a:r>
              <a:rPr lang="es-ES" dirty="0" err="1"/>
              <a:t>context</a:t>
            </a:r>
            <a:endParaRPr lang="es-ES" dirty="0"/>
          </a:p>
          <a:p>
            <a:pPr marL="285750" indent="-285750">
              <a:lnSpc>
                <a:spcPct val="150000"/>
              </a:lnSpc>
              <a:buFont typeface="Arial" panose="020B0604020202020204" pitchFamily="34" charset="0"/>
              <a:buChar char="•"/>
            </a:pPr>
            <a:r>
              <a:rPr lang="es-ES" dirty="0"/>
              <a:t>TPS in </a:t>
            </a:r>
            <a:r>
              <a:rPr lang="es-ES" dirty="0" err="1"/>
              <a:t>the</a:t>
            </a:r>
            <a:r>
              <a:rPr lang="es-ES" dirty="0"/>
              <a:t> </a:t>
            </a:r>
            <a:r>
              <a:rPr lang="es-ES" dirty="0" err="1"/>
              <a:t>context</a:t>
            </a:r>
            <a:r>
              <a:rPr lang="es-ES" dirty="0"/>
              <a:t> </a:t>
            </a:r>
            <a:r>
              <a:rPr lang="es-ES" dirty="0" err="1"/>
              <a:t>of</a:t>
            </a:r>
            <a:r>
              <a:rPr lang="es-ES" dirty="0"/>
              <a:t> EU </a:t>
            </a:r>
            <a:r>
              <a:rPr lang="es-ES" dirty="0" err="1"/>
              <a:t>external</a:t>
            </a:r>
            <a:r>
              <a:rPr lang="es-ES" dirty="0"/>
              <a:t> </a:t>
            </a:r>
            <a:r>
              <a:rPr lang="es-ES" dirty="0" err="1"/>
              <a:t>policies</a:t>
            </a:r>
            <a:endParaRPr lang="es-ES" dirty="0"/>
          </a:p>
          <a:p>
            <a:pPr marL="285750" indent="-285750">
              <a:lnSpc>
                <a:spcPct val="150000"/>
              </a:lnSpc>
              <a:buFont typeface="Arial" panose="020B0604020202020204" pitchFamily="34" charset="0"/>
              <a:buChar char="•"/>
            </a:pPr>
            <a:r>
              <a:rPr lang="es-ES" dirty="0" err="1"/>
              <a:t>Specific</a:t>
            </a:r>
            <a:r>
              <a:rPr lang="es-ES" dirty="0"/>
              <a:t> </a:t>
            </a:r>
            <a:r>
              <a:rPr lang="es-ES" dirty="0" err="1"/>
              <a:t>policies</a:t>
            </a:r>
            <a:r>
              <a:rPr lang="es-ES" dirty="0"/>
              <a:t> </a:t>
            </a:r>
            <a:r>
              <a:rPr lang="es-ES" dirty="0" err="1"/>
              <a:t>related</a:t>
            </a:r>
            <a:r>
              <a:rPr lang="es-ES" dirty="0"/>
              <a:t> </a:t>
            </a:r>
            <a:r>
              <a:rPr lang="es-ES" dirty="0" err="1"/>
              <a:t>to</a:t>
            </a:r>
            <a:r>
              <a:rPr lang="es-ES" dirty="0"/>
              <a:t> </a:t>
            </a:r>
            <a:r>
              <a:rPr lang="es-ES" dirty="0" err="1"/>
              <a:t>TPSD</a:t>
            </a:r>
            <a:endParaRPr lang="es-ES" dirty="0"/>
          </a:p>
          <a:p>
            <a:pPr marL="285750" indent="-285750">
              <a:lnSpc>
                <a:spcPct val="150000"/>
              </a:lnSpc>
              <a:buFont typeface="Arial" panose="020B0604020202020204" pitchFamily="34" charset="0"/>
              <a:buChar char="•"/>
            </a:pPr>
            <a:r>
              <a:rPr lang="es-ES" dirty="0" err="1"/>
              <a:t>Delivery</a:t>
            </a:r>
            <a:r>
              <a:rPr lang="es-ES" dirty="0"/>
              <a:t> </a:t>
            </a:r>
            <a:r>
              <a:rPr lang="es-ES" dirty="0" err="1"/>
              <a:t>methods</a:t>
            </a:r>
            <a:endParaRPr lang="es-ES" dirty="0"/>
          </a:p>
          <a:p>
            <a:pPr marL="285750" indent="-285750">
              <a:lnSpc>
                <a:spcPct val="150000"/>
              </a:lnSpc>
              <a:buFont typeface="Arial" panose="020B0604020202020204" pitchFamily="34" charset="0"/>
              <a:buChar char="•"/>
            </a:pPr>
            <a:r>
              <a:rPr lang="es-ES" dirty="0"/>
              <a:t>Cross </a:t>
            </a:r>
            <a:r>
              <a:rPr lang="es-ES" dirty="0" err="1"/>
              <a:t>cutting</a:t>
            </a:r>
            <a:r>
              <a:rPr lang="es-ES" dirty="0"/>
              <a:t> </a:t>
            </a:r>
            <a:r>
              <a:rPr lang="es-ES" dirty="0" err="1"/>
              <a:t>issues</a:t>
            </a:r>
            <a:endParaRPr lang="en-US" dirty="0"/>
          </a:p>
        </p:txBody>
      </p:sp>
    </p:spTree>
    <p:extLst>
      <p:ext uri="{BB962C8B-B14F-4D97-AF65-F5344CB8AC3E}">
        <p14:creationId xmlns:p14="http://schemas.microsoft.com/office/powerpoint/2010/main" val="250780605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xmlns="" id="{8165461E-0D78-47BD-A4A2-B628F58CFA38}"/>
              </a:ext>
            </a:extLst>
          </p:cNvPr>
          <p:cNvSpPr>
            <a:spLocks noGrp="1"/>
          </p:cNvSpPr>
          <p:nvPr>
            <p:ph idx="1"/>
          </p:nvPr>
        </p:nvSpPr>
        <p:spPr/>
        <p:txBody>
          <a:bodyPr/>
          <a:lstStyle/>
          <a:p>
            <a:endParaRPr lang="en-US"/>
          </a:p>
        </p:txBody>
      </p:sp>
      <p:grpSp>
        <p:nvGrpSpPr>
          <p:cNvPr id="8" name="Group 7">
            <a:extLst>
              <a:ext uri="{FF2B5EF4-FFF2-40B4-BE49-F238E27FC236}">
                <a16:creationId xmlns:a16="http://schemas.microsoft.com/office/drawing/2014/main" xmlns="" id="{68E61527-E5DC-4B68-B920-256E871CDBD2}"/>
              </a:ext>
            </a:extLst>
          </p:cNvPr>
          <p:cNvGrpSpPr/>
          <p:nvPr/>
        </p:nvGrpSpPr>
        <p:grpSpPr>
          <a:xfrm>
            <a:off x="254978" y="870710"/>
            <a:ext cx="11869614" cy="5987289"/>
            <a:chOff x="254978" y="870710"/>
            <a:chExt cx="11869614" cy="5987289"/>
          </a:xfrm>
        </p:grpSpPr>
        <p:pic>
          <p:nvPicPr>
            <p:cNvPr id="3" name="Picture 2">
              <a:extLst>
                <a:ext uri="{FF2B5EF4-FFF2-40B4-BE49-F238E27FC236}">
                  <a16:creationId xmlns:a16="http://schemas.microsoft.com/office/drawing/2014/main" xmlns="" id="{DF4AEDF9-6ED2-482B-A0F3-C79F38755306}"/>
                </a:ext>
              </a:extLst>
            </p:cNvPr>
            <p:cNvPicPr>
              <a:picLocks noChangeAspect="1"/>
            </p:cNvPicPr>
            <p:nvPr/>
          </p:nvPicPr>
          <p:blipFill>
            <a:blip r:embed="rId2"/>
            <a:stretch>
              <a:fillRect/>
            </a:stretch>
          </p:blipFill>
          <p:spPr>
            <a:xfrm>
              <a:off x="254978" y="870710"/>
              <a:ext cx="11869614" cy="5987289"/>
            </a:xfrm>
            <a:prstGeom prst="rect">
              <a:avLst/>
            </a:prstGeom>
          </p:spPr>
        </p:pic>
        <p:sp>
          <p:nvSpPr>
            <p:cNvPr id="6" name="Pillar 3: Promoting a conducive investment climate">
              <a:extLst>
                <a:ext uri="{FF2B5EF4-FFF2-40B4-BE49-F238E27FC236}">
                  <a16:creationId xmlns:a16="http://schemas.microsoft.com/office/drawing/2014/main" xmlns="" id="{ED53DFE8-54A1-4DBF-8D39-98FBB6E4D85C}"/>
                </a:ext>
              </a:extLst>
            </p:cNvPr>
            <p:cNvSpPr txBox="1"/>
            <p:nvPr/>
          </p:nvSpPr>
          <p:spPr>
            <a:xfrm>
              <a:off x="5745179" y="6184288"/>
              <a:ext cx="2584173" cy="369328"/>
            </a:xfrm>
            <a:prstGeom prst="rect">
              <a:avLst/>
            </a:prstGeom>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b="1" dirty="0">
                  <a:ln w="0" cap="flat" cmpd="sng" algn="ctr">
                    <a:noFill/>
                    <a:prstDash val="solid"/>
                    <a:round/>
                    <a:headEnd type="none" w="med" len="med"/>
                    <a:tailEnd type="none" w="med" len="med"/>
                  </a:ln>
                  <a:solidFill>
                    <a:srgbClr val="EF4192"/>
                  </a:solidFill>
                  <a:latin typeface="Verdana"/>
                  <a:cs typeface="Verdana"/>
                </a:rPr>
                <a:t>BER Results Chain</a:t>
              </a:r>
            </a:p>
          </p:txBody>
        </p:sp>
      </p:grpSp>
      <p:pic>
        <p:nvPicPr>
          <p:cNvPr id="7" name="Picture 6">
            <a:extLst>
              <a:ext uri="{FF2B5EF4-FFF2-40B4-BE49-F238E27FC236}">
                <a16:creationId xmlns:a16="http://schemas.microsoft.com/office/drawing/2014/main" xmlns="" id="{1416DE47-BE5C-4722-B1F9-FEBE633B9BB2}"/>
              </a:ext>
            </a:extLst>
          </p:cNvPr>
          <p:cNvPicPr>
            <a:picLocks noChangeAspect="1"/>
          </p:cNvPicPr>
          <p:nvPr/>
        </p:nvPicPr>
        <p:blipFill>
          <a:blip r:embed="rId3"/>
          <a:stretch>
            <a:fillRect/>
          </a:stretch>
        </p:blipFill>
        <p:spPr>
          <a:xfrm>
            <a:off x="426720" y="916709"/>
            <a:ext cx="4012276" cy="5643565"/>
          </a:xfrm>
          <a:prstGeom prst="rect">
            <a:avLst/>
          </a:prstGeom>
        </p:spPr>
      </p:pic>
      <p:sp>
        <p:nvSpPr>
          <p:cNvPr id="9" name="Pillar 3: Promoting a conducive investment climate">
            <a:extLst>
              <a:ext uri="{FF2B5EF4-FFF2-40B4-BE49-F238E27FC236}">
                <a16:creationId xmlns:a16="http://schemas.microsoft.com/office/drawing/2014/main" xmlns="" id="{5B7E3BFC-AAFE-4D04-8DAA-877C51533630}"/>
              </a:ext>
            </a:extLst>
          </p:cNvPr>
          <p:cNvSpPr txBox="1"/>
          <p:nvPr/>
        </p:nvSpPr>
        <p:spPr>
          <a:xfrm>
            <a:off x="877377" y="296949"/>
            <a:ext cx="7606786" cy="369328"/>
          </a:xfrm>
          <a:prstGeom prst="rect">
            <a:avLst/>
          </a:prstGeom>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b="1" dirty="0">
                <a:ln w="0" cap="flat" cmpd="sng" algn="ctr">
                  <a:noFill/>
                  <a:prstDash val="solid"/>
                  <a:round/>
                  <a:headEnd type="none" w="med" len="med"/>
                  <a:tailEnd type="none" w="med" len="med"/>
                </a:ln>
                <a:solidFill>
                  <a:schemeClr val="bg2"/>
                </a:solidFill>
                <a:latin typeface="Verdana"/>
                <a:cs typeface="Verdana"/>
              </a:rPr>
              <a:t>Tools for analysis and reform</a:t>
            </a:r>
          </a:p>
        </p:txBody>
      </p:sp>
    </p:spTree>
    <p:extLst>
      <p:ext uri="{BB962C8B-B14F-4D97-AF65-F5344CB8AC3E}">
        <p14:creationId xmlns:p14="http://schemas.microsoft.com/office/powerpoint/2010/main" val="3308597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06F94309-E666-4879-917B-36BD2CB0A558}"/>
              </a:ext>
            </a:extLst>
          </p:cNvPr>
          <p:cNvGrpSpPr/>
          <p:nvPr/>
        </p:nvGrpSpPr>
        <p:grpSpPr>
          <a:xfrm>
            <a:off x="1649420" y="1844707"/>
            <a:ext cx="2325390" cy="1965089"/>
            <a:chOff x="1649420" y="1844707"/>
            <a:chExt cx="2325390" cy="1965089"/>
          </a:xfrm>
        </p:grpSpPr>
        <p:grpSp>
          <p:nvGrpSpPr>
            <p:cNvPr id="26" name="Group 25">
              <a:extLst>
                <a:ext uri="{FF2B5EF4-FFF2-40B4-BE49-F238E27FC236}">
                  <a16:creationId xmlns:a16="http://schemas.microsoft.com/office/drawing/2014/main" xmlns="" id="{EF0B8EF9-F49D-4369-B96C-165FB73ED285}"/>
                </a:ext>
              </a:extLst>
            </p:cNvPr>
            <p:cNvGrpSpPr/>
            <p:nvPr/>
          </p:nvGrpSpPr>
          <p:grpSpPr>
            <a:xfrm>
              <a:off x="1649420" y="1844707"/>
              <a:ext cx="2325390" cy="1965089"/>
              <a:chOff x="693644" y="2189461"/>
              <a:chExt cx="4802281" cy="3871378"/>
            </a:xfrm>
          </p:grpSpPr>
          <p:pic>
            <p:nvPicPr>
              <p:cNvPr id="17" name="Picture 16">
                <a:extLst>
                  <a:ext uri="{FF2B5EF4-FFF2-40B4-BE49-F238E27FC236}">
                    <a16:creationId xmlns:a16="http://schemas.microsoft.com/office/drawing/2014/main" xmlns="" id="{7F96CA4F-7BCD-4509-AD08-10AACBC1116D}"/>
                  </a:ext>
                </a:extLst>
              </p:cNvPr>
              <p:cNvPicPr>
                <a:picLocks noChangeAspect="1"/>
              </p:cNvPicPr>
              <p:nvPr/>
            </p:nvPicPr>
            <p:blipFill>
              <a:blip r:embed="rId3"/>
              <a:stretch>
                <a:fillRect/>
              </a:stretch>
            </p:blipFill>
            <p:spPr>
              <a:xfrm>
                <a:off x="693644" y="2189461"/>
                <a:ext cx="4802281" cy="3871378"/>
              </a:xfrm>
              <a:prstGeom prst="rect">
                <a:avLst/>
              </a:prstGeom>
              <a:ln>
                <a:noFill/>
              </a:ln>
            </p:spPr>
          </p:pic>
          <p:sp>
            <p:nvSpPr>
              <p:cNvPr id="25" name="Rectangle 24">
                <a:extLst>
                  <a:ext uri="{FF2B5EF4-FFF2-40B4-BE49-F238E27FC236}">
                    <a16:creationId xmlns:a16="http://schemas.microsoft.com/office/drawing/2014/main" xmlns="" id="{D74D12F8-1313-45C6-BD8E-89FC6CA89BEF}"/>
                  </a:ext>
                </a:extLst>
              </p:cNvPr>
              <p:cNvSpPr/>
              <p:nvPr/>
            </p:nvSpPr>
            <p:spPr>
              <a:xfrm>
                <a:off x="4686300" y="2189461"/>
                <a:ext cx="809625" cy="696614"/>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a:ea typeface="+mn-ea"/>
                  <a:cs typeface="+mn-cs"/>
                </a:endParaRPr>
              </a:p>
            </p:txBody>
          </p:sp>
        </p:grpSp>
        <p:sp>
          <p:nvSpPr>
            <p:cNvPr id="27" name="Rectangle 26">
              <a:extLst>
                <a:ext uri="{FF2B5EF4-FFF2-40B4-BE49-F238E27FC236}">
                  <a16:creationId xmlns:a16="http://schemas.microsoft.com/office/drawing/2014/main" xmlns="" id="{CDA7E7E4-FCED-4683-864C-429068C0FE3A}"/>
                </a:ext>
              </a:extLst>
            </p:cNvPr>
            <p:cNvSpPr/>
            <p:nvPr/>
          </p:nvSpPr>
          <p:spPr>
            <a:xfrm>
              <a:off x="1710193" y="1859079"/>
              <a:ext cx="392042" cy="392408"/>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a:ea typeface="+mn-ea"/>
                <a:cs typeface="+mn-cs"/>
              </a:endParaRPr>
            </a:p>
          </p:txBody>
        </p:sp>
      </p:grpSp>
      <p:pic>
        <p:nvPicPr>
          <p:cNvPr id="29" name="Picture 28">
            <a:extLst>
              <a:ext uri="{FF2B5EF4-FFF2-40B4-BE49-F238E27FC236}">
                <a16:creationId xmlns:a16="http://schemas.microsoft.com/office/drawing/2014/main" xmlns="" id="{3EA2A232-D677-4D14-B03A-24CF85AA6FE7}"/>
              </a:ext>
            </a:extLst>
          </p:cNvPr>
          <p:cNvPicPr>
            <a:picLocks noChangeAspect="1"/>
          </p:cNvPicPr>
          <p:nvPr/>
        </p:nvPicPr>
        <p:blipFill>
          <a:blip r:embed="rId4"/>
          <a:stretch>
            <a:fillRect/>
          </a:stretch>
        </p:blipFill>
        <p:spPr>
          <a:xfrm>
            <a:off x="4283885" y="2256410"/>
            <a:ext cx="581025" cy="600075"/>
          </a:xfrm>
          <a:prstGeom prst="rect">
            <a:avLst/>
          </a:prstGeom>
        </p:spPr>
      </p:pic>
      <p:pic>
        <p:nvPicPr>
          <p:cNvPr id="30" name="Picture 29">
            <a:extLst>
              <a:ext uri="{FF2B5EF4-FFF2-40B4-BE49-F238E27FC236}">
                <a16:creationId xmlns:a16="http://schemas.microsoft.com/office/drawing/2014/main" xmlns="" id="{6E270A26-ED2E-42CA-B6AC-FE544FCFEC98}"/>
              </a:ext>
            </a:extLst>
          </p:cNvPr>
          <p:cNvPicPr>
            <a:picLocks noChangeAspect="1"/>
          </p:cNvPicPr>
          <p:nvPr/>
        </p:nvPicPr>
        <p:blipFill>
          <a:blip r:embed="rId5"/>
          <a:stretch>
            <a:fillRect/>
          </a:stretch>
        </p:blipFill>
        <p:spPr>
          <a:xfrm>
            <a:off x="612127" y="1292321"/>
            <a:ext cx="714375" cy="352425"/>
          </a:xfrm>
          <a:prstGeom prst="rect">
            <a:avLst/>
          </a:prstGeom>
        </p:spPr>
      </p:pic>
      <p:pic>
        <p:nvPicPr>
          <p:cNvPr id="31" name="Picture 30">
            <a:extLst>
              <a:ext uri="{FF2B5EF4-FFF2-40B4-BE49-F238E27FC236}">
                <a16:creationId xmlns:a16="http://schemas.microsoft.com/office/drawing/2014/main" xmlns="" id="{63ED723D-A52C-49FB-9CDE-3A327C5017D1}"/>
              </a:ext>
            </a:extLst>
          </p:cNvPr>
          <p:cNvPicPr>
            <a:picLocks noChangeAspect="1"/>
          </p:cNvPicPr>
          <p:nvPr/>
        </p:nvPicPr>
        <p:blipFill>
          <a:blip r:embed="rId6"/>
          <a:stretch>
            <a:fillRect/>
          </a:stretch>
        </p:blipFill>
        <p:spPr>
          <a:xfrm>
            <a:off x="774103" y="4077125"/>
            <a:ext cx="1552575" cy="466725"/>
          </a:xfrm>
          <a:prstGeom prst="rect">
            <a:avLst/>
          </a:prstGeom>
        </p:spPr>
      </p:pic>
      <p:pic>
        <p:nvPicPr>
          <p:cNvPr id="32" name="Picture 31">
            <a:extLst>
              <a:ext uri="{FF2B5EF4-FFF2-40B4-BE49-F238E27FC236}">
                <a16:creationId xmlns:a16="http://schemas.microsoft.com/office/drawing/2014/main" xmlns="" id="{F2D3572A-E8E1-410C-94F6-59E9A31FA879}"/>
              </a:ext>
            </a:extLst>
          </p:cNvPr>
          <p:cNvPicPr>
            <a:picLocks noChangeAspect="1"/>
          </p:cNvPicPr>
          <p:nvPr/>
        </p:nvPicPr>
        <p:blipFill>
          <a:blip r:embed="rId7"/>
          <a:stretch>
            <a:fillRect/>
          </a:stretch>
        </p:blipFill>
        <p:spPr>
          <a:xfrm>
            <a:off x="112064" y="2802182"/>
            <a:ext cx="1000125" cy="476250"/>
          </a:xfrm>
          <a:prstGeom prst="rect">
            <a:avLst/>
          </a:prstGeom>
        </p:spPr>
      </p:pic>
      <p:pic>
        <p:nvPicPr>
          <p:cNvPr id="33" name="Picture 32">
            <a:extLst>
              <a:ext uri="{FF2B5EF4-FFF2-40B4-BE49-F238E27FC236}">
                <a16:creationId xmlns:a16="http://schemas.microsoft.com/office/drawing/2014/main" xmlns="" id="{25861ADE-6E86-42A6-A40E-5C21754CDF1E}"/>
              </a:ext>
            </a:extLst>
          </p:cNvPr>
          <p:cNvPicPr>
            <a:picLocks noChangeAspect="1"/>
          </p:cNvPicPr>
          <p:nvPr/>
        </p:nvPicPr>
        <p:blipFill>
          <a:blip r:embed="rId8"/>
          <a:stretch>
            <a:fillRect/>
          </a:stretch>
        </p:blipFill>
        <p:spPr>
          <a:xfrm>
            <a:off x="3031835" y="4066266"/>
            <a:ext cx="942975" cy="571500"/>
          </a:xfrm>
          <a:prstGeom prst="rect">
            <a:avLst/>
          </a:prstGeom>
        </p:spPr>
      </p:pic>
      <p:pic>
        <p:nvPicPr>
          <p:cNvPr id="34" name="Picture 33">
            <a:extLst>
              <a:ext uri="{FF2B5EF4-FFF2-40B4-BE49-F238E27FC236}">
                <a16:creationId xmlns:a16="http://schemas.microsoft.com/office/drawing/2014/main" xmlns="" id="{7941330F-5FE7-4869-A25E-B50E0E5B734F}"/>
              </a:ext>
            </a:extLst>
          </p:cNvPr>
          <p:cNvPicPr>
            <a:picLocks noChangeAspect="1"/>
          </p:cNvPicPr>
          <p:nvPr/>
        </p:nvPicPr>
        <p:blipFill>
          <a:blip r:embed="rId9"/>
          <a:stretch>
            <a:fillRect/>
          </a:stretch>
        </p:blipFill>
        <p:spPr>
          <a:xfrm>
            <a:off x="2289754" y="1052968"/>
            <a:ext cx="762000" cy="561975"/>
          </a:xfrm>
          <a:prstGeom prst="rect">
            <a:avLst/>
          </a:prstGeom>
        </p:spPr>
      </p:pic>
      <p:pic>
        <p:nvPicPr>
          <p:cNvPr id="35" name="Picture 34">
            <a:extLst>
              <a:ext uri="{FF2B5EF4-FFF2-40B4-BE49-F238E27FC236}">
                <a16:creationId xmlns:a16="http://schemas.microsoft.com/office/drawing/2014/main" xmlns="" id="{B1016015-12A1-45C3-B04C-7EFE06408061}"/>
              </a:ext>
            </a:extLst>
          </p:cNvPr>
          <p:cNvPicPr>
            <a:picLocks noChangeAspect="1"/>
          </p:cNvPicPr>
          <p:nvPr/>
        </p:nvPicPr>
        <p:blipFill>
          <a:blip r:embed="rId10"/>
          <a:stretch>
            <a:fillRect/>
          </a:stretch>
        </p:blipFill>
        <p:spPr>
          <a:xfrm>
            <a:off x="4371162" y="3429000"/>
            <a:ext cx="619125" cy="466725"/>
          </a:xfrm>
          <a:prstGeom prst="rect">
            <a:avLst/>
          </a:prstGeom>
        </p:spPr>
      </p:pic>
      <p:pic>
        <p:nvPicPr>
          <p:cNvPr id="36" name="Picture 35">
            <a:extLst>
              <a:ext uri="{FF2B5EF4-FFF2-40B4-BE49-F238E27FC236}">
                <a16:creationId xmlns:a16="http://schemas.microsoft.com/office/drawing/2014/main" xmlns="" id="{C6A19A1F-0E17-45E7-8B48-F87995CAD519}"/>
              </a:ext>
            </a:extLst>
          </p:cNvPr>
          <p:cNvPicPr>
            <a:picLocks noChangeAspect="1"/>
          </p:cNvPicPr>
          <p:nvPr/>
        </p:nvPicPr>
        <p:blipFill>
          <a:blip r:embed="rId11"/>
          <a:stretch>
            <a:fillRect/>
          </a:stretch>
        </p:blipFill>
        <p:spPr>
          <a:xfrm>
            <a:off x="3856812" y="1175410"/>
            <a:ext cx="1028700" cy="466725"/>
          </a:xfrm>
          <a:prstGeom prst="rect">
            <a:avLst/>
          </a:prstGeom>
        </p:spPr>
      </p:pic>
      <p:pic>
        <p:nvPicPr>
          <p:cNvPr id="38" name="Picture 37">
            <a:extLst>
              <a:ext uri="{FF2B5EF4-FFF2-40B4-BE49-F238E27FC236}">
                <a16:creationId xmlns:a16="http://schemas.microsoft.com/office/drawing/2014/main" xmlns="" id="{57EB42DD-5AF7-4D78-8CC8-6B5B9796291B}"/>
              </a:ext>
            </a:extLst>
          </p:cNvPr>
          <p:cNvPicPr>
            <a:picLocks noChangeAspect="1"/>
          </p:cNvPicPr>
          <p:nvPr/>
        </p:nvPicPr>
        <p:blipFill>
          <a:blip r:embed="rId12"/>
          <a:stretch>
            <a:fillRect/>
          </a:stretch>
        </p:blipFill>
        <p:spPr>
          <a:xfrm>
            <a:off x="323425" y="5440873"/>
            <a:ext cx="714376" cy="711201"/>
          </a:xfrm>
          <a:prstGeom prst="rect">
            <a:avLst/>
          </a:prstGeom>
        </p:spPr>
      </p:pic>
      <p:sp>
        <p:nvSpPr>
          <p:cNvPr id="39" name="TextBox 38">
            <a:extLst>
              <a:ext uri="{FF2B5EF4-FFF2-40B4-BE49-F238E27FC236}">
                <a16:creationId xmlns:a16="http://schemas.microsoft.com/office/drawing/2014/main" xmlns="" id="{D51592EA-E89C-4C8E-9DCD-CF188A88F7D4}"/>
              </a:ext>
            </a:extLst>
          </p:cNvPr>
          <p:cNvSpPr txBox="1"/>
          <p:nvPr/>
        </p:nvSpPr>
        <p:spPr>
          <a:xfrm>
            <a:off x="1037801" y="5242475"/>
            <a:ext cx="577402" cy="110799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600" b="1" i="0" u="none" strike="noStrike" kern="1200" cap="none" spc="0" normalizeH="0" baseline="0" noProof="0" dirty="0">
                <a:ln>
                  <a:noFill/>
                </a:ln>
                <a:solidFill>
                  <a:srgbClr val="9E1F62"/>
                </a:solidFill>
                <a:effectLst/>
                <a:uLnTx/>
                <a:uFillTx/>
                <a:latin typeface="Calibri"/>
                <a:ea typeface="+mn-ea"/>
                <a:cs typeface="+mn-cs"/>
              </a:rPr>
              <a:t>?</a:t>
            </a:r>
          </a:p>
        </p:txBody>
      </p:sp>
      <p:pic>
        <p:nvPicPr>
          <p:cNvPr id="40" name="Picture 39">
            <a:extLst>
              <a:ext uri="{FF2B5EF4-FFF2-40B4-BE49-F238E27FC236}">
                <a16:creationId xmlns:a16="http://schemas.microsoft.com/office/drawing/2014/main" xmlns="" id="{A6BF140D-4CCB-4C6B-9F61-8DCAD76615AA}"/>
              </a:ext>
            </a:extLst>
          </p:cNvPr>
          <p:cNvPicPr>
            <a:picLocks noChangeAspect="1"/>
          </p:cNvPicPr>
          <p:nvPr/>
        </p:nvPicPr>
        <p:blipFill>
          <a:blip r:embed="rId13"/>
          <a:stretch>
            <a:fillRect/>
          </a:stretch>
        </p:blipFill>
        <p:spPr>
          <a:xfrm>
            <a:off x="6096000" y="837619"/>
            <a:ext cx="5246606" cy="3929125"/>
          </a:xfrm>
          <a:prstGeom prst="rect">
            <a:avLst/>
          </a:prstGeom>
        </p:spPr>
      </p:pic>
      <p:sp>
        <p:nvSpPr>
          <p:cNvPr id="2" name="Rectangle 1">
            <a:extLst>
              <a:ext uri="{FF2B5EF4-FFF2-40B4-BE49-F238E27FC236}">
                <a16:creationId xmlns:a16="http://schemas.microsoft.com/office/drawing/2014/main" xmlns="" id="{39CF6056-6DB7-4B83-89CB-25AEC7B1A170}"/>
              </a:ext>
            </a:extLst>
          </p:cNvPr>
          <p:cNvSpPr/>
          <p:nvPr/>
        </p:nvSpPr>
        <p:spPr>
          <a:xfrm>
            <a:off x="1615203" y="5266180"/>
            <a:ext cx="10576797"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9E1F62"/>
                </a:solidFill>
                <a:effectLst/>
                <a:uLnTx/>
                <a:uFillTx/>
                <a:latin typeface="Calibri"/>
                <a:ea typeface="+mn-ea"/>
                <a:cs typeface="+mn-cs"/>
              </a:rPr>
              <a:t>.Use ongoing TA projects to support structure dialogue and addressing of investment climate constraints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9E1F62"/>
                </a:solidFill>
                <a:effectLst/>
                <a:uLnTx/>
                <a:uFillTx/>
                <a:latin typeface="Calibri"/>
                <a:ea typeface="+mn-ea"/>
                <a:cs typeface="+mn-cs"/>
              </a:rPr>
              <a:t>.Build on existing Budget Support dialogue and actions related to investment climate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9E1F62"/>
                </a:solidFill>
                <a:effectLst/>
                <a:uLnTx/>
                <a:uFillTx/>
                <a:latin typeface="Calibri"/>
                <a:ea typeface="+mn-ea"/>
                <a:cs typeface="+mn-cs"/>
              </a:rPr>
              <a:t>.Mobilise institutions using our funds (DFIs, NGOs…)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9E1F62"/>
                </a:solidFill>
                <a:effectLst/>
                <a:uLnTx/>
                <a:uFillTx/>
                <a:latin typeface="Calibri"/>
                <a:ea typeface="+mn-ea"/>
                <a:cs typeface="+mn-cs"/>
              </a:rPr>
              <a:t>.Coordinate actions within EUDs in support of investment climate improvements  </a:t>
            </a:r>
          </a:p>
        </p:txBody>
      </p:sp>
      <p:sp>
        <p:nvSpPr>
          <p:cNvPr id="20" name="Pillar 3: Promoting a conducive investment climate">
            <a:extLst>
              <a:ext uri="{FF2B5EF4-FFF2-40B4-BE49-F238E27FC236}">
                <a16:creationId xmlns:a16="http://schemas.microsoft.com/office/drawing/2014/main" xmlns="" id="{933BBE77-7B7E-442E-9538-D09B3EDF1F07}"/>
              </a:ext>
            </a:extLst>
          </p:cNvPr>
          <p:cNvSpPr txBox="1"/>
          <p:nvPr/>
        </p:nvSpPr>
        <p:spPr>
          <a:xfrm>
            <a:off x="877233" y="297726"/>
            <a:ext cx="9539943" cy="369328"/>
          </a:xfrm>
          <a:prstGeom prst="rect">
            <a:avLst/>
          </a:prstGeom>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GB" b="1" dirty="0" err="1">
                <a:ln w="0" cap="flat" cmpd="sng" algn="ctr">
                  <a:noFill/>
                  <a:prstDash val="solid"/>
                  <a:round/>
                  <a:headEnd type="none" w="med" len="med"/>
                  <a:tailEnd type="none" w="med" len="med"/>
                </a:ln>
                <a:solidFill>
                  <a:srgbClr val="9E1F68"/>
                </a:solidFill>
                <a:latin typeface="Verdana"/>
                <a:cs typeface="Verdana"/>
              </a:rPr>
              <a:t>EIP</a:t>
            </a:r>
            <a:r>
              <a:rPr lang="en-GB" b="1" dirty="0">
                <a:ln w="0" cap="flat" cmpd="sng" algn="ctr">
                  <a:noFill/>
                  <a:prstDash val="solid"/>
                  <a:round/>
                  <a:headEnd type="none" w="med" len="med"/>
                  <a:tailEnd type="none" w="med" len="med"/>
                </a:ln>
                <a:solidFill>
                  <a:srgbClr val="9E1F68"/>
                </a:solidFill>
                <a:latin typeface="Verdana"/>
                <a:cs typeface="Verdana"/>
              </a:rPr>
              <a:t> Pillar III– Role of Delegation </a:t>
            </a:r>
          </a:p>
        </p:txBody>
      </p:sp>
    </p:spTree>
    <p:extLst>
      <p:ext uri="{BB962C8B-B14F-4D97-AF65-F5344CB8AC3E}">
        <p14:creationId xmlns:p14="http://schemas.microsoft.com/office/powerpoint/2010/main" val="4026079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20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1000"/>
                                        <p:tgtEl>
                                          <p:spTgt spid="30"/>
                                        </p:tgtEl>
                                      </p:cBhvr>
                                    </p:animEffect>
                                    <p:anim calcmode="lin" valueType="num">
                                      <p:cBhvr>
                                        <p:cTn id="13" dur="1000" fill="hold"/>
                                        <p:tgtEl>
                                          <p:spTgt spid="30"/>
                                        </p:tgtEl>
                                        <p:attrNameLst>
                                          <p:attrName>ppt_x</p:attrName>
                                        </p:attrNameLst>
                                      </p:cBhvr>
                                      <p:tavLst>
                                        <p:tav tm="0">
                                          <p:val>
                                            <p:strVal val="#ppt_x"/>
                                          </p:val>
                                        </p:tav>
                                        <p:tav tm="100000">
                                          <p:val>
                                            <p:strVal val="#ppt_x"/>
                                          </p:val>
                                        </p:tav>
                                      </p:tavLst>
                                    </p:anim>
                                    <p:anim calcmode="lin" valueType="num">
                                      <p:cBhvr>
                                        <p:cTn id="14"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fade">
                                      <p:cBhvr>
                                        <p:cTn id="19" dur="1000"/>
                                        <p:tgtEl>
                                          <p:spTgt spid="34"/>
                                        </p:tgtEl>
                                      </p:cBhvr>
                                    </p:animEffect>
                                    <p:anim calcmode="lin" valueType="num">
                                      <p:cBhvr>
                                        <p:cTn id="20" dur="1000" fill="hold"/>
                                        <p:tgtEl>
                                          <p:spTgt spid="34"/>
                                        </p:tgtEl>
                                        <p:attrNameLst>
                                          <p:attrName>ppt_x</p:attrName>
                                        </p:attrNameLst>
                                      </p:cBhvr>
                                      <p:tavLst>
                                        <p:tav tm="0">
                                          <p:val>
                                            <p:strVal val="#ppt_x"/>
                                          </p:val>
                                        </p:tav>
                                        <p:tav tm="100000">
                                          <p:val>
                                            <p:strVal val="#ppt_x"/>
                                          </p:val>
                                        </p:tav>
                                      </p:tavLst>
                                    </p:anim>
                                    <p:anim calcmode="lin" valueType="num">
                                      <p:cBhvr>
                                        <p:cTn id="21"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fade">
                                      <p:cBhvr>
                                        <p:cTn id="26" dur="1000"/>
                                        <p:tgtEl>
                                          <p:spTgt spid="36"/>
                                        </p:tgtEl>
                                      </p:cBhvr>
                                    </p:animEffect>
                                    <p:anim calcmode="lin" valueType="num">
                                      <p:cBhvr>
                                        <p:cTn id="27" dur="1000" fill="hold"/>
                                        <p:tgtEl>
                                          <p:spTgt spid="36"/>
                                        </p:tgtEl>
                                        <p:attrNameLst>
                                          <p:attrName>ppt_x</p:attrName>
                                        </p:attrNameLst>
                                      </p:cBhvr>
                                      <p:tavLst>
                                        <p:tav tm="0">
                                          <p:val>
                                            <p:strVal val="#ppt_x"/>
                                          </p:val>
                                        </p:tav>
                                        <p:tav tm="100000">
                                          <p:val>
                                            <p:strVal val="#ppt_x"/>
                                          </p:val>
                                        </p:tav>
                                      </p:tavLst>
                                    </p:anim>
                                    <p:anim calcmode="lin" valueType="num">
                                      <p:cBhvr>
                                        <p:cTn id="28"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29"/>
                                        </p:tgtEl>
                                        <p:attrNameLst>
                                          <p:attrName>style.visibility</p:attrName>
                                        </p:attrNameLst>
                                      </p:cBhvr>
                                      <p:to>
                                        <p:strVal val="visible"/>
                                      </p:to>
                                    </p:set>
                                    <p:animEffect transition="in" filter="fade">
                                      <p:cBhvr>
                                        <p:cTn id="33" dur="1000"/>
                                        <p:tgtEl>
                                          <p:spTgt spid="29"/>
                                        </p:tgtEl>
                                      </p:cBhvr>
                                    </p:animEffect>
                                    <p:anim calcmode="lin" valueType="num">
                                      <p:cBhvr>
                                        <p:cTn id="34" dur="1000" fill="hold"/>
                                        <p:tgtEl>
                                          <p:spTgt spid="29"/>
                                        </p:tgtEl>
                                        <p:attrNameLst>
                                          <p:attrName>ppt_x</p:attrName>
                                        </p:attrNameLst>
                                      </p:cBhvr>
                                      <p:tavLst>
                                        <p:tav tm="0">
                                          <p:val>
                                            <p:strVal val="#ppt_x"/>
                                          </p:val>
                                        </p:tav>
                                        <p:tav tm="100000">
                                          <p:val>
                                            <p:strVal val="#ppt_x"/>
                                          </p:val>
                                        </p:tav>
                                      </p:tavLst>
                                    </p:anim>
                                    <p:anim calcmode="lin" valueType="num">
                                      <p:cBhvr>
                                        <p:cTn id="35"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35"/>
                                        </p:tgtEl>
                                        <p:attrNameLst>
                                          <p:attrName>style.visibility</p:attrName>
                                        </p:attrNameLst>
                                      </p:cBhvr>
                                      <p:to>
                                        <p:strVal val="visible"/>
                                      </p:to>
                                    </p:set>
                                    <p:animEffect transition="in" filter="fade">
                                      <p:cBhvr>
                                        <p:cTn id="40" dur="1000"/>
                                        <p:tgtEl>
                                          <p:spTgt spid="35"/>
                                        </p:tgtEl>
                                      </p:cBhvr>
                                    </p:animEffect>
                                    <p:anim calcmode="lin" valueType="num">
                                      <p:cBhvr>
                                        <p:cTn id="41" dur="1000" fill="hold"/>
                                        <p:tgtEl>
                                          <p:spTgt spid="35"/>
                                        </p:tgtEl>
                                        <p:attrNameLst>
                                          <p:attrName>ppt_x</p:attrName>
                                        </p:attrNameLst>
                                      </p:cBhvr>
                                      <p:tavLst>
                                        <p:tav tm="0">
                                          <p:val>
                                            <p:strVal val="#ppt_x"/>
                                          </p:val>
                                        </p:tav>
                                        <p:tav tm="100000">
                                          <p:val>
                                            <p:strVal val="#ppt_x"/>
                                          </p:val>
                                        </p:tav>
                                      </p:tavLst>
                                    </p:anim>
                                    <p:anim calcmode="lin" valueType="num">
                                      <p:cBhvr>
                                        <p:cTn id="42"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33"/>
                                        </p:tgtEl>
                                        <p:attrNameLst>
                                          <p:attrName>style.visibility</p:attrName>
                                        </p:attrNameLst>
                                      </p:cBhvr>
                                      <p:to>
                                        <p:strVal val="visible"/>
                                      </p:to>
                                    </p:set>
                                    <p:animEffect transition="in" filter="fade">
                                      <p:cBhvr>
                                        <p:cTn id="47" dur="1000"/>
                                        <p:tgtEl>
                                          <p:spTgt spid="33"/>
                                        </p:tgtEl>
                                      </p:cBhvr>
                                    </p:animEffect>
                                    <p:anim calcmode="lin" valueType="num">
                                      <p:cBhvr>
                                        <p:cTn id="48" dur="1000" fill="hold"/>
                                        <p:tgtEl>
                                          <p:spTgt spid="33"/>
                                        </p:tgtEl>
                                        <p:attrNameLst>
                                          <p:attrName>ppt_x</p:attrName>
                                        </p:attrNameLst>
                                      </p:cBhvr>
                                      <p:tavLst>
                                        <p:tav tm="0">
                                          <p:val>
                                            <p:strVal val="#ppt_x"/>
                                          </p:val>
                                        </p:tav>
                                        <p:tav tm="100000">
                                          <p:val>
                                            <p:strVal val="#ppt_x"/>
                                          </p:val>
                                        </p:tav>
                                      </p:tavLst>
                                    </p:anim>
                                    <p:anim calcmode="lin" valueType="num">
                                      <p:cBhvr>
                                        <p:cTn id="49"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nodeType="clickEffect">
                                  <p:stCondLst>
                                    <p:cond delay="0"/>
                                  </p:stCondLst>
                                  <p:childTnLst>
                                    <p:set>
                                      <p:cBhvr>
                                        <p:cTn id="53" dur="1" fill="hold">
                                          <p:stCondLst>
                                            <p:cond delay="0"/>
                                          </p:stCondLst>
                                        </p:cTn>
                                        <p:tgtEl>
                                          <p:spTgt spid="31"/>
                                        </p:tgtEl>
                                        <p:attrNameLst>
                                          <p:attrName>style.visibility</p:attrName>
                                        </p:attrNameLst>
                                      </p:cBhvr>
                                      <p:to>
                                        <p:strVal val="visible"/>
                                      </p:to>
                                    </p:set>
                                    <p:animEffect transition="in" filter="fade">
                                      <p:cBhvr>
                                        <p:cTn id="54" dur="1000"/>
                                        <p:tgtEl>
                                          <p:spTgt spid="31"/>
                                        </p:tgtEl>
                                      </p:cBhvr>
                                    </p:animEffect>
                                    <p:anim calcmode="lin" valueType="num">
                                      <p:cBhvr>
                                        <p:cTn id="55" dur="1000" fill="hold"/>
                                        <p:tgtEl>
                                          <p:spTgt spid="31"/>
                                        </p:tgtEl>
                                        <p:attrNameLst>
                                          <p:attrName>ppt_x</p:attrName>
                                        </p:attrNameLst>
                                      </p:cBhvr>
                                      <p:tavLst>
                                        <p:tav tm="0">
                                          <p:val>
                                            <p:strVal val="#ppt_x"/>
                                          </p:val>
                                        </p:tav>
                                        <p:tav tm="100000">
                                          <p:val>
                                            <p:strVal val="#ppt_x"/>
                                          </p:val>
                                        </p:tav>
                                      </p:tavLst>
                                    </p:anim>
                                    <p:anim calcmode="lin" valueType="num">
                                      <p:cBhvr>
                                        <p:cTn id="56"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nodeType="clickEffect">
                                  <p:stCondLst>
                                    <p:cond delay="0"/>
                                  </p:stCondLst>
                                  <p:childTnLst>
                                    <p:set>
                                      <p:cBhvr>
                                        <p:cTn id="60" dur="1" fill="hold">
                                          <p:stCondLst>
                                            <p:cond delay="0"/>
                                          </p:stCondLst>
                                        </p:cTn>
                                        <p:tgtEl>
                                          <p:spTgt spid="40"/>
                                        </p:tgtEl>
                                        <p:attrNameLst>
                                          <p:attrName>style.visibility</p:attrName>
                                        </p:attrNameLst>
                                      </p:cBhvr>
                                      <p:to>
                                        <p:strVal val="visible"/>
                                      </p:to>
                                    </p:set>
                                    <p:animEffect transition="in" filter="fade">
                                      <p:cBhvr>
                                        <p:cTn id="61" dur="1000"/>
                                        <p:tgtEl>
                                          <p:spTgt spid="40"/>
                                        </p:tgtEl>
                                      </p:cBhvr>
                                    </p:animEffect>
                                    <p:anim calcmode="lin" valueType="num">
                                      <p:cBhvr>
                                        <p:cTn id="62" dur="1000" fill="hold"/>
                                        <p:tgtEl>
                                          <p:spTgt spid="40"/>
                                        </p:tgtEl>
                                        <p:attrNameLst>
                                          <p:attrName>ppt_x</p:attrName>
                                        </p:attrNameLst>
                                      </p:cBhvr>
                                      <p:tavLst>
                                        <p:tav tm="0">
                                          <p:val>
                                            <p:strVal val="#ppt_x"/>
                                          </p:val>
                                        </p:tav>
                                        <p:tav tm="100000">
                                          <p:val>
                                            <p:strVal val="#ppt_x"/>
                                          </p:val>
                                        </p:tav>
                                      </p:tavLst>
                                    </p:anim>
                                    <p:anim calcmode="lin" valueType="num">
                                      <p:cBhvr>
                                        <p:cTn id="63"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42" presetClass="entr" presetSubtype="0" fill="hold" nodeType="clickEffect">
                                  <p:stCondLst>
                                    <p:cond delay="0"/>
                                  </p:stCondLst>
                                  <p:childTnLst>
                                    <p:set>
                                      <p:cBhvr>
                                        <p:cTn id="67" dur="1" fill="hold">
                                          <p:stCondLst>
                                            <p:cond delay="0"/>
                                          </p:stCondLst>
                                        </p:cTn>
                                        <p:tgtEl>
                                          <p:spTgt spid="38"/>
                                        </p:tgtEl>
                                        <p:attrNameLst>
                                          <p:attrName>style.visibility</p:attrName>
                                        </p:attrNameLst>
                                      </p:cBhvr>
                                      <p:to>
                                        <p:strVal val="visible"/>
                                      </p:to>
                                    </p:set>
                                    <p:animEffect transition="in" filter="fade">
                                      <p:cBhvr>
                                        <p:cTn id="68" dur="1000"/>
                                        <p:tgtEl>
                                          <p:spTgt spid="38"/>
                                        </p:tgtEl>
                                      </p:cBhvr>
                                    </p:animEffect>
                                    <p:anim calcmode="lin" valueType="num">
                                      <p:cBhvr>
                                        <p:cTn id="69" dur="1000" fill="hold"/>
                                        <p:tgtEl>
                                          <p:spTgt spid="38"/>
                                        </p:tgtEl>
                                        <p:attrNameLst>
                                          <p:attrName>ppt_x</p:attrName>
                                        </p:attrNameLst>
                                      </p:cBhvr>
                                      <p:tavLst>
                                        <p:tav tm="0">
                                          <p:val>
                                            <p:strVal val="#ppt_x"/>
                                          </p:val>
                                        </p:tav>
                                        <p:tav tm="100000">
                                          <p:val>
                                            <p:strVal val="#ppt_x"/>
                                          </p:val>
                                        </p:tav>
                                      </p:tavLst>
                                    </p:anim>
                                    <p:anim calcmode="lin" valueType="num">
                                      <p:cBhvr>
                                        <p:cTn id="70" dur="1000" fill="hold"/>
                                        <p:tgtEl>
                                          <p:spTgt spid="38"/>
                                        </p:tgtEl>
                                        <p:attrNameLst>
                                          <p:attrName>ppt_y</p:attrName>
                                        </p:attrNameLst>
                                      </p:cBhvr>
                                      <p:tavLst>
                                        <p:tav tm="0">
                                          <p:val>
                                            <p:strVal val="#ppt_y+.1"/>
                                          </p:val>
                                        </p:tav>
                                        <p:tav tm="100000">
                                          <p:val>
                                            <p:strVal val="#ppt_y"/>
                                          </p:val>
                                        </p:tav>
                                      </p:tavLst>
                                    </p:anim>
                                  </p:childTnLst>
                                </p:cTn>
                              </p:par>
                              <p:par>
                                <p:cTn id="71" presetID="42" presetClass="entr" presetSubtype="0" fill="hold" grpId="0" nodeType="withEffect">
                                  <p:stCondLst>
                                    <p:cond delay="0"/>
                                  </p:stCondLst>
                                  <p:childTnLst>
                                    <p:set>
                                      <p:cBhvr>
                                        <p:cTn id="72" dur="1" fill="hold">
                                          <p:stCondLst>
                                            <p:cond delay="0"/>
                                          </p:stCondLst>
                                        </p:cTn>
                                        <p:tgtEl>
                                          <p:spTgt spid="39"/>
                                        </p:tgtEl>
                                        <p:attrNameLst>
                                          <p:attrName>style.visibility</p:attrName>
                                        </p:attrNameLst>
                                      </p:cBhvr>
                                      <p:to>
                                        <p:strVal val="visible"/>
                                      </p:to>
                                    </p:set>
                                    <p:animEffect transition="in" filter="fade">
                                      <p:cBhvr>
                                        <p:cTn id="73" dur="1000"/>
                                        <p:tgtEl>
                                          <p:spTgt spid="39"/>
                                        </p:tgtEl>
                                      </p:cBhvr>
                                    </p:animEffect>
                                    <p:anim calcmode="lin" valueType="num">
                                      <p:cBhvr>
                                        <p:cTn id="74" dur="1000" fill="hold"/>
                                        <p:tgtEl>
                                          <p:spTgt spid="39"/>
                                        </p:tgtEl>
                                        <p:attrNameLst>
                                          <p:attrName>ppt_x</p:attrName>
                                        </p:attrNameLst>
                                      </p:cBhvr>
                                      <p:tavLst>
                                        <p:tav tm="0">
                                          <p:val>
                                            <p:strVal val="#ppt_x"/>
                                          </p:val>
                                        </p:tav>
                                        <p:tav tm="100000">
                                          <p:val>
                                            <p:strVal val="#ppt_x"/>
                                          </p:val>
                                        </p:tav>
                                      </p:tavLst>
                                    </p:anim>
                                    <p:anim calcmode="lin" valueType="num">
                                      <p:cBhvr>
                                        <p:cTn id="75"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42" presetClass="entr" presetSubtype="0" fill="hold" grpId="0" nodeType="clickEffect">
                                  <p:stCondLst>
                                    <p:cond delay="0"/>
                                  </p:stCondLst>
                                  <p:childTnLst>
                                    <p:set>
                                      <p:cBhvr>
                                        <p:cTn id="79" dur="1" fill="hold">
                                          <p:stCondLst>
                                            <p:cond delay="0"/>
                                          </p:stCondLst>
                                        </p:cTn>
                                        <p:tgtEl>
                                          <p:spTgt spid="2"/>
                                        </p:tgtEl>
                                        <p:attrNameLst>
                                          <p:attrName>style.visibility</p:attrName>
                                        </p:attrNameLst>
                                      </p:cBhvr>
                                      <p:to>
                                        <p:strVal val="visible"/>
                                      </p:to>
                                    </p:set>
                                    <p:animEffect transition="in" filter="fade">
                                      <p:cBhvr>
                                        <p:cTn id="80" dur="1000"/>
                                        <p:tgtEl>
                                          <p:spTgt spid="2"/>
                                        </p:tgtEl>
                                      </p:cBhvr>
                                    </p:animEffect>
                                    <p:anim calcmode="lin" valueType="num">
                                      <p:cBhvr>
                                        <p:cTn id="81" dur="1000" fill="hold"/>
                                        <p:tgtEl>
                                          <p:spTgt spid="2"/>
                                        </p:tgtEl>
                                        <p:attrNameLst>
                                          <p:attrName>ppt_x</p:attrName>
                                        </p:attrNameLst>
                                      </p:cBhvr>
                                      <p:tavLst>
                                        <p:tav tm="0">
                                          <p:val>
                                            <p:strVal val="#ppt_x"/>
                                          </p:val>
                                        </p:tav>
                                        <p:tav tm="100000">
                                          <p:val>
                                            <p:strVal val="#ppt_x"/>
                                          </p:val>
                                        </p:tav>
                                      </p:tavLst>
                                    </p:anim>
                                    <p:anim calcmode="lin" valueType="num">
                                      <p:cBhvr>
                                        <p:cTn id="8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2"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88" name="Down Arrow 2"/>
          <p:cNvSpPr>
            <a:spLocks noChangeArrowheads="1"/>
          </p:cNvSpPr>
          <p:nvPr/>
        </p:nvSpPr>
        <p:spPr bwMode="auto">
          <a:xfrm>
            <a:off x="5951539" y="6270526"/>
            <a:ext cx="649287" cy="461962"/>
          </a:xfrm>
          <a:prstGeom prst="downArrow">
            <a:avLst>
              <a:gd name="adj1" fmla="val 50000"/>
              <a:gd name="adj2" fmla="val 5000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marL="3175" eaLnBrk="0" hangingPunct="0">
              <a:spcBef>
                <a:spcPct val="20000"/>
              </a:spcBef>
              <a:buClr>
                <a:schemeClr val="bg1"/>
              </a:buClr>
              <a:buChar char="•"/>
              <a:defRPr sz="2400" i="1">
                <a:solidFill>
                  <a:srgbClr val="0F5494"/>
                </a:solidFill>
                <a:latin typeface="Verdana" pitchFamily="34" charset="0"/>
              </a:defRPr>
            </a:lvl1pPr>
            <a:lvl2pPr marL="742950" indent="-285750" eaLnBrk="0" hangingPunct="0">
              <a:spcBef>
                <a:spcPct val="20000"/>
              </a:spcBef>
              <a:buClr>
                <a:srgbClr val="009FBA"/>
              </a:buClr>
              <a:buChar char="•"/>
              <a:defRPr sz="2000" b="1">
                <a:solidFill>
                  <a:srgbClr val="0F5494"/>
                </a:solidFill>
                <a:latin typeface="Verdana" pitchFamily="34" charset="0"/>
              </a:defRPr>
            </a:lvl2pPr>
            <a:lvl3pPr marL="1143000" indent="-228600" eaLnBrk="0" hangingPunct="0">
              <a:spcBef>
                <a:spcPct val="20000"/>
              </a:spcBef>
              <a:defRPr sz="1400">
                <a:solidFill>
                  <a:srgbClr val="0F5494"/>
                </a:solidFill>
                <a:latin typeface="Verdana"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FontTx/>
              <a:buNone/>
            </a:pPr>
            <a:endParaRPr lang="en-US" altLang="en-US" sz="1200" i="0"/>
          </a:p>
        </p:txBody>
      </p:sp>
      <p:sp>
        <p:nvSpPr>
          <p:cNvPr id="11" name="Slide Number Placeholder 4"/>
          <p:cNvSpPr txBox="1">
            <a:spLocks/>
          </p:cNvSpPr>
          <p:nvPr/>
        </p:nvSpPr>
        <p:spPr>
          <a:xfrm>
            <a:off x="9984432" y="6453336"/>
            <a:ext cx="549424" cy="287610"/>
          </a:xfrm>
          <a:prstGeom prst="rect">
            <a:avLst/>
          </a:prstGeom>
        </p:spPr>
        <p:txBody>
          <a:bodyPr/>
          <a:lstStyle>
            <a:defPPr>
              <a:defRPr lang="en-GB"/>
            </a:defPPr>
            <a:lvl1pPr algn="l" rtl="0" eaLnBrk="0" fontAlgn="base" hangingPunct="0">
              <a:spcBef>
                <a:spcPct val="20000"/>
              </a:spcBef>
              <a:spcAft>
                <a:spcPct val="0"/>
              </a:spcAft>
              <a:buClr>
                <a:schemeClr val="bg1"/>
              </a:buClr>
              <a:buChar char="•"/>
              <a:defRPr sz="2400" i="1" kern="1200">
                <a:solidFill>
                  <a:srgbClr val="0F5494"/>
                </a:solidFill>
                <a:latin typeface="Verdana" pitchFamily="34" charset="0"/>
                <a:ea typeface="+mn-ea"/>
                <a:cs typeface="Arial" pitchFamily="34" charset="0"/>
              </a:defRPr>
            </a:lvl1pPr>
            <a:lvl2pPr marL="742950" indent="-285750" algn="l" rtl="0" eaLnBrk="0" fontAlgn="base" hangingPunct="0">
              <a:spcBef>
                <a:spcPct val="20000"/>
              </a:spcBef>
              <a:spcAft>
                <a:spcPct val="0"/>
              </a:spcAft>
              <a:buClr>
                <a:srgbClr val="009FBA"/>
              </a:buClr>
              <a:buChar char="•"/>
              <a:defRPr sz="2000" b="1" kern="1200">
                <a:solidFill>
                  <a:srgbClr val="0F5494"/>
                </a:solidFill>
                <a:latin typeface="Verdana" pitchFamily="34" charset="0"/>
                <a:ea typeface="+mn-ea"/>
                <a:cs typeface="Arial" pitchFamily="34" charset="0"/>
              </a:defRPr>
            </a:lvl2pPr>
            <a:lvl3pPr marL="1143000" indent="-228600" algn="l" rtl="0" eaLnBrk="0" fontAlgn="base" hangingPunct="0">
              <a:spcBef>
                <a:spcPct val="20000"/>
              </a:spcBef>
              <a:spcAft>
                <a:spcPct val="0"/>
              </a:spcAft>
              <a:defRPr sz="1400" kern="1200">
                <a:solidFill>
                  <a:srgbClr val="0F5494"/>
                </a:solidFill>
                <a:latin typeface="Verdana" pitchFamily="34" charset="0"/>
                <a:ea typeface="+mn-ea"/>
                <a:cs typeface="Arial" pitchFamily="34" charset="0"/>
              </a:defRPr>
            </a:lvl3pPr>
            <a:lvl4pPr marL="1600200" indent="-228600" algn="l" rtl="0" eaLnBrk="0" fontAlgn="base" hangingPunct="0">
              <a:spcBef>
                <a:spcPct val="20000"/>
              </a:spcBef>
              <a:spcAft>
                <a:spcPct val="0"/>
              </a:spcAft>
              <a:buChar char="–"/>
              <a:defRPr sz="2000" kern="1200">
                <a:solidFill>
                  <a:schemeClr val="tx1"/>
                </a:solidFill>
                <a:latin typeface="Arial" pitchFamily="34" charset="0"/>
                <a:ea typeface="+mn-ea"/>
                <a:cs typeface="Arial" pitchFamily="34" charset="0"/>
              </a:defRPr>
            </a:lvl4pPr>
            <a:lvl5pPr marL="2057400" indent="-228600" algn="l" rtl="0" eaLnBrk="0" fontAlgn="base" hangingPunct="0">
              <a:spcBef>
                <a:spcPct val="20000"/>
              </a:spcBef>
              <a:spcAft>
                <a:spcPct val="0"/>
              </a:spcAft>
              <a:buChar char="»"/>
              <a:defRPr sz="2000" kern="1200">
                <a:solidFill>
                  <a:schemeClr val="tx1"/>
                </a:solidFill>
                <a:latin typeface="Arial" pitchFamily="34" charset="0"/>
                <a:ea typeface="+mn-ea"/>
                <a:cs typeface="Arial" pitchFamily="34" charset="0"/>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9pPr>
          </a:lstStyle>
          <a:p>
            <a:pPr algn="r" eaLnBrk="1" hangingPunct="1">
              <a:spcBef>
                <a:spcPct val="0"/>
              </a:spcBef>
              <a:buClrTx/>
              <a:buFontTx/>
              <a:buNone/>
              <a:defRPr/>
            </a:pPr>
            <a:fld id="{8AAE40BF-8003-41C8-B254-2348C9EF0CB5}" type="slidenum">
              <a:rPr lang="en-GB" altLang="en-US" sz="1400" i="0">
                <a:solidFill>
                  <a:schemeClr val="tx1"/>
                </a:solidFill>
                <a:latin typeface="Arial" pitchFamily="34" charset="0"/>
              </a:rPr>
              <a:pPr algn="r" eaLnBrk="1" hangingPunct="1">
                <a:spcBef>
                  <a:spcPct val="0"/>
                </a:spcBef>
                <a:buClrTx/>
                <a:buFontTx/>
                <a:buNone/>
                <a:defRPr/>
              </a:pPr>
              <a:t>43</a:t>
            </a:fld>
            <a:endParaRPr lang="en-GB" altLang="en-US" sz="1400" i="0" dirty="0">
              <a:solidFill>
                <a:schemeClr val="tx1"/>
              </a:solidFill>
              <a:latin typeface="Arial" pitchFamily="34" charset="0"/>
            </a:endParaRPr>
          </a:p>
        </p:txBody>
      </p:sp>
      <p:sp>
        <p:nvSpPr>
          <p:cNvPr id="12" name="Title 1"/>
          <p:cNvSpPr txBox="1">
            <a:spLocks/>
          </p:cNvSpPr>
          <p:nvPr/>
        </p:nvSpPr>
        <p:spPr bwMode="auto">
          <a:xfrm>
            <a:off x="878921" y="608415"/>
            <a:ext cx="7560840" cy="576262"/>
          </a:xfrm>
          <a:prstGeom prst="rect">
            <a:avLst/>
          </a:prstGeom>
          <a:noFill/>
          <a:ln>
            <a:noFill/>
          </a:ln>
          <a:extLst/>
        </p:spPr>
        <p:txBody>
          <a:bodyPr vert="horz" wrap="square" lIns="91440" tIns="45720" rIns="91440" bIns="45720" numCol="1" anchor="ctr" anchorCtr="0" compatLnSpc="1">
            <a:prstTxWarp prst="textNoShape">
              <a:avLst/>
            </a:prstTxWarp>
          </a:bodyPr>
          <a:lstStyle>
            <a:lvl1pPr marL="358775" indent="-358775" algn="l" rtl="0" eaLnBrk="0" fontAlgn="base" hangingPunct="0">
              <a:spcBef>
                <a:spcPct val="0"/>
              </a:spcBef>
              <a:spcAft>
                <a:spcPct val="0"/>
              </a:spcAft>
              <a:defRPr sz="3000" b="1">
                <a:solidFill>
                  <a:srgbClr val="0F5494"/>
                </a:solidFill>
                <a:latin typeface="+mj-lt"/>
                <a:ea typeface="+mj-ea"/>
                <a:cs typeface="+mj-cs"/>
              </a:defRPr>
            </a:lvl1pPr>
            <a:lvl2pPr marL="358775" indent="-358775" algn="l" rtl="0" eaLnBrk="0" fontAlgn="base" hangingPunct="0">
              <a:spcBef>
                <a:spcPct val="0"/>
              </a:spcBef>
              <a:spcAft>
                <a:spcPct val="0"/>
              </a:spcAft>
              <a:defRPr sz="3000" b="1">
                <a:solidFill>
                  <a:srgbClr val="0F5494"/>
                </a:solidFill>
                <a:latin typeface="Verdana" pitchFamily="34" charset="0"/>
              </a:defRPr>
            </a:lvl2pPr>
            <a:lvl3pPr marL="358775" indent="-358775" algn="l" rtl="0" eaLnBrk="0" fontAlgn="base" hangingPunct="0">
              <a:spcBef>
                <a:spcPct val="0"/>
              </a:spcBef>
              <a:spcAft>
                <a:spcPct val="0"/>
              </a:spcAft>
              <a:defRPr sz="3000" b="1">
                <a:solidFill>
                  <a:srgbClr val="0F5494"/>
                </a:solidFill>
                <a:latin typeface="Verdana" pitchFamily="34" charset="0"/>
              </a:defRPr>
            </a:lvl3pPr>
            <a:lvl4pPr marL="358775" indent="-358775" algn="l" rtl="0" eaLnBrk="0" fontAlgn="base" hangingPunct="0">
              <a:spcBef>
                <a:spcPct val="0"/>
              </a:spcBef>
              <a:spcAft>
                <a:spcPct val="0"/>
              </a:spcAft>
              <a:defRPr sz="3000" b="1">
                <a:solidFill>
                  <a:srgbClr val="0F5494"/>
                </a:solidFill>
                <a:latin typeface="Verdana" pitchFamily="34" charset="0"/>
              </a:defRPr>
            </a:lvl4pPr>
            <a:lvl5pPr marL="358775" indent="-358775" algn="l" rtl="0" eaLnBrk="0" fontAlgn="base" hangingPunct="0">
              <a:spcBef>
                <a:spcPct val="0"/>
              </a:spcBef>
              <a:spcAft>
                <a:spcPct val="0"/>
              </a:spcAft>
              <a:defRPr sz="3000" b="1">
                <a:solidFill>
                  <a:srgbClr val="0F5494"/>
                </a:solidFill>
                <a:latin typeface="Verdana" pitchFamily="34" charset="0"/>
              </a:defRPr>
            </a:lvl5pPr>
            <a:lvl6pPr marL="815975" algn="l" rtl="0" fontAlgn="base">
              <a:spcBef>
                <a:spcPct val="0"/>
              </a:spcBef>
              <a:spcAft>
                <a:spcPct val="0"/>
              </a:spcAft>
              <a:defRPr sz="3000" b="1">
                <a:solidFill>
                  <a:srgbClr val="0F5494"/>
                </a:solidFill>
                <a:latin typeface="Verdana" pitchFamily="34" charset="0"/>
              </a:defRPr>
            </a:lvl6pPr>
            <a:lvl7pPr marL="1273175" algn="l" rtl="0" fontAlgn="base">
              <a:spcBef>
                <a:spcPct val="0"/>
              </a:spcBef>
              <a:spcAft>
                <a:spcPct val="0"/>
              </a:spcAft>
              <a:defRPr sz="3000" b="1">
                <a:solidFill>
                  <a:srgbClr val="0F5494"/>
                </a:solidFill>
                <a:latin typeface="Verdana" pitchFamily="34" charset="0"/>
              </a:defRPr>
            </a:lvl7pPr>
            <a:lvl8pPr marL="1730375" algn="l" rtl="0" fontAlgn="base">
              <a:spcBef>
                <a:spcPct val="0"/>
              </a:spcBef>
              <a:spcAft>
                <a:spcPct val="0"/>
              </a:spcAft>
              <a:defRPr sz="3000" b="1">
                <a:solidFill>
                  <a:srgbClr val="0F5494"/>
                </a:solidFill>
                <a:latin typeface="Verdana" pitchFamily="34" charset="0"/>
              </a:defRPr>
            </a:lvl8pPr>
            <a:lvl9pPr marL="2187575" algn="l" rtl="0" fontAlgn="base">
              <a:spcBef>
                <a:spcPct val="0"/>
              </a:spcBef>
              <a:spcAft>
                <a:spcPct val="0"/>
              </a:spcAft>
              <a:defRPr sz="3000" b="1">
                <a:solidFill>
                  <a:srgbClr val="0F5494"/>
                </a:solidFill>
                <a:latin typeface="Verdana" pitchFamily="34" charset="0"/>
              </a:defRPr>
            </a:lvl9pPr>
          </a:lstStyle>
          <a:p>
            <a:pPr indent="0" eaLnBrk="1" hangingPunct="1"/>
            <a:endParaRPr lang="en-GB" altLang="en-US" sz="3200" b="0" kern="0" dirty="0"/>
          </a:p>
        </p:txBody>
      </p:sp>
      <p:sp>
        <p:nvSpPr>
          <p:cNvPr id="13" name="Pillar 3: Promoting a conducive investment climate"/>
          <p:cNvSpPr txBox="1"/>
          <p:nvPr/>
        </p:nvSpPr>
        <p:spPr>
          <a:xfrm>
            <a:off x="998237" y="274156"/>
            <a:ext cx="11205177" cy="400105"/>
          </a:xfrm>
          <a:prstGeom prst="rect">
            <a:avLst/>
          </a:prstGeom>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000" b="1" dirty="0">
                <a:solidFill>
                  <a:srgbClr val="9E1F68"/>
                </a:solidFill>
                <a:latin typeface="Verdana"/>
                <a:cs typeface="Verdana"/>
              </a:rPr>
              <a:t>Resources</a:t>
            </a:r>
          </a:p>
        </p:txBody>
      </p:sp>
      <p:sp>
        <p:nvSpPr>
          <p:cNvPr id="4" name="Content Placeholder 3"/>
          <p:cNvSpPr>
            <a:spLocks noGrp="1"/>
          </p:cNvSpPr>
          <p:nvPr>
            <p:ph idx="4294967295"/>
          </p:nvPr>
        </p:nvSpPr>
        <p:spPr>
          <a:xfrm>
            <a:off x="2220685" y="1616617"/>
            <a:ext cx="6866391" cy="4051300"/>
          </a:xfrm>
        </p:spPr>
        <p:txBody>
          <a:bodyPr>
            <a:normAutofit fontScale="92500" lnSpcReduction="10000"/>
          </a:bodyPr>
          <a:lstStyle/>
          <a:p>
            <a:pPr marL="457200" indent="-457200">
              <a:lnSpc>
                <a:spcPct val="150000"/>
              </a:lnSpc>
              <a:buFont typeface="Arial" panose="020B0604020202020204" pitchFamily="34" charset="0"/>
              <a:buChar char="•"/>
            </a:pPr>
            <a:r>
              <a:rPr lang="en-GB" sz="2800" dirty="0">
                <a:solidFill>
                  <a:srgbClr val="0F5494"/>
                </a:solidFill>
                <a:latin typeface="Verdana" pitchFamily="34" charset="0"/>
                <a:cs typeface="Arial" pitchFamily="34" charset="0"/>
              </a:rPr>
              <a:t>EIP Website</a:t>
            </a:r>
          </a:p>
          <a:p>
            <a:pPr marL="457200" indent="-457200">
              <a:lnSpc>
                <a:spcPct val="150000"/>
              </a:lnSpc>
              <a:buFont typeface="Arial" panose="020B0604020202020204" pitchFamily="34" charset="0"/>
              <a:buChar char="•"/>
            </a:pPr>
            <a:r>
              <a:rPr lang="en-GB" sz="2800" dirty="0">
                <a:solidFill>
                  <a:srgbClr val="0F5494"/>
                </a:solidFill>
                <a:latin typeface="Verdana" pitchFamily="34" charset="0"/>
                <a:cs typeface="Arial" pitchFamily="34" charset="0"/>
              </a:rPr>
              <a:t>One-Stop-Shop</a:t>
            </a:r>
          </a:p>
          <a:p>
            <a:pPr marL="457200" indent="-457200">
              <a:lnSpc>
                <a:spcPct val="150000"/>
              </a:lnSpc>
              <a:buFont typeface="Arial" panose="020B0604020202020204" pitchFamily="34" charset="0"/>
              <a:buChar char="•"/>
            </a:pPr>
            <a:r>
              <a:rPr lang="en-GB" sz="2800" dirty="0">
                <a:solidFill>
                  <a:srgbClr val="0F5494"/>
                </a:solidFill>
                <a:latin typeface="Verdana" pitchFamily="34" charset="0"/>
                <a:cs typeface="Arial" pitchFamily="34" charset="0"/>
              </a:rPr>
              <a:t>Application form for ideas</a:t>
            </a:r>
          </a:p>
          <a:p>
            <a:pPr marL="457200" indent="-457200">
              <a:lnSpc>
                <a:spcPct val="150000"/>
              </a:lnSpc>
              <a:buFont typeface="Arial" panose="020B0604020202020204" pitchFamily="34" charset="0"/>
              <a:buChar char="•"/>
            </a:pPr>
            <a:r>
              <a:rPr lang="en-GB" sz="2800" dirty="0">
                <a:solidFill>
                  <a:srgbClr val="0F5494"/>
                </a:solidFill>
                <a:latin typeface="Verdana" pitchFamily="34" charset="0"/>
                <a:cs typeface="Arial" pitchFamily="34" charset="0"/>
              </a:rPr>
              <a:t>Outreach programme</a:t>
            </a:r>
          </a:p>
          <a:p>
            <a:pPr marL="457200" indent="-457200">
              <a:lnSpc>
                <a:spcPct val="150000"/>
              </a:lnSpc>
              <a:buFont typeface="Arial" panose="020B0604020202020204" pitchFamily="34" charset="0"/>
              <a:buChar char="•"/>
            </a:pPr>
            <a:r>
              <a:rPr lang="en-GB" sz="2800" dirty="0">
                <a:solidFill>
                  <a:srgbClr val="0F5494"/>
                </a:solidFill>
                <a:latin typeface="Verdana" pitchFamily="34" charset="0"/>
                <a:cs typeface="Arial" pitchFamily="34" charset="0"/>
              </a:rPr>
              <a:t>Training sessions</a:t>
            </a:r>
            <a:endParaRPr lang="en-GB" sz="2800" dirty="0">
              <a:solidFill>
                <a:schemeClr val="tx1">
                  <a:lumMod val="50000"/>
                  <a:lumOff val="50000"/>
                </a:schemeClr>
              </a:solidFill>
            </a:endParaRPr>
          </a:p>
          <a:p>
            <a:pPr marL="457200" indent="-457200">
              <a:lnSpc>
                <a:spcPct val="150000"/>
              </a:lnSpc>
              <a:buFont typeface="Arial" panose="020B0604020202020204" pitchFamily="34" charset="0"/>
              <a:buChar char="•"/>
            </a:pPr>
            <a:r>
              <a:rPr lang="en-GB" sz="2800" dirty="0">
                <a:solidFill>
                  <a:srgbClr val="0F5494"/>
                </a:solidFill>
                <a:latin typeface="Verdana" pitchFamily="34" charset="0"/>
                <a:cs typeface="Arial" pitchFamily="34" charset="0"/>
              </a:rPr>
              <a:t>Contacts</a:t>
            </a:r>
          </a:p>
        </p:txBody>
      </p:sp>
    </p:spTree>
    <p:extLst>
      <p:ext uri="{BB962C8B-B14F-4D97-AF65-F5344CB8AC3E}">
        <p14:creationId xmlns:p14="http://schemas.microsoft.com/office/powerpoint/2010/main" val="1228015904"/>
      </p:ext>
    </p:extLst>
  </p:cSld>
  <p:clrMapOvr>
    <a:masterClrMapping/>
  </p:clrMapOvr>
  <p:transition spd="slow"/>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DBDE18AF-3981-486B-8710-440E5763DD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7400" y="1276766"/>
            <a:ext cx="10617200" cy="5173415"/>
          </a:xfrm>
          <a:prstGeom prst="rect">
            <a:avLst/>
          </a:prstGeom>
        </p:spPr>
      </p:pic>
      <p:pic>
        <p:nvPicPr>
          <p:cNvPr id="7" name="Picture 6">
            <a:extLst>
              <a:ext uri="{FF2B5EF4-FFF2-40B4-BE49-F238E27FC236}">
                <a16:creationId xmlns:a16="http://schemas.microsoft.com/office/drawing/2014/main" xmlns="" id="{7DCC22D8-F1A6-4058-9B1B-23A03E8AC46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4000" y="863600"/>
            <a:ext cx="12325565" cy="5677749"/>
          </a:xfrm>
          <a:prstGeom prst="rect">
            <a:avLst/>
          </a:prstGeom>
        </p:spPr>
      </p:pic>
      <p:pic>
        <p:nvPicPr>
          <p:cNvPr id="9" name="Picture 8">
            <a:extLst>
              <a:ext uri="{FF2B5EF4-FFF2-40B4-BE49-F238E27FC236}">
                <a16:creationId xmlns:a16="http://schemas.microsoft.com/office/drawing/2014/main" xmlns="" id="{027CDAF4-98BC-4930-8D90-1B1BA70A748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 y="863600"/>
            <a:ext cx="11963400" cy="5734403"/>
          </a:xfrm>
          <a:prstGeom prst="rect">
            <a:avLst/>
          </a:prstGeom>
        </p:spPr>
      </p:pic>
      <p:sp>
        <p:nvSpPr>
          <p:cNvPr id="6" name="Pillar 3: Promoting a conducive investment climate">
            <a:extLst>
              <a:ext uri="{FF2B5EF4-FFF2-40B4-BE49-F238E27FC236}">
                <a16:creationId xmlns:a16="http://schemas.microsoft.com/office/drawing/2014/main" xmlns="" id="{6A6E0B23-6163-4F1D-9368-E87B68860A3C}"/>
              </a:ext>
            </a:extLst>
          </p:cNvPr>
          <p:cNvSpPr txBox="1"/>
          <p:nvPr/>
        </p:nvSpPr>
        <p:spPr>
          <a:xfrm>
            <a:off x="882794" y="301254"/>
            <a:ext cx="7299672" cy="369328"/>
          </a:xfrm>
          <a:prstGeom prst="rect">
            <a:avLst/>
          </a:prstGeom>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b="1" dirty="0">
                <a:ln w="0" cap="flat" cmpd="sng" algn="ctr">
                  <a:noFill/>
                  <a:prstDash val="solid"/>
                  <a:round/>
                  <a:headEnd type="none" w="med" len="med"/>
                  <a:tailEnd type="none" w="med" len="med"/>
                </a:ln>
                <a:solidFill>
                  <a:schemeClr val="bg2"/>
                </a:solidFill>
                <a:latin typeface="Verdana"/>
                <a:cs typeface="Verdana"/>
              </a:rPr>
              <a:t>Where do we act? ODA, Poverty and Fragility</a:t>
            </a:r>
          </a:p>
        </p:txBody>
      </p:sp>
    </p:spTree>
    <p:extLst>
      <p:ext uri="{BB962C8B-B14F-4D97-AF65-F5344CB8AC3E}">
        <p14:creationId xmlns:p14="http://schemas.microsoft.com/office/powerpoint/2010/main" val="1719759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0"/>
                                        <p:tgtEl>
                                          <p:spTgt spid="5"/>
                                        </p:tgtEl>
                                      </p:cBhvr>
                                    </p:animEffect>
                                    <p:set>
                                      <p:cBhvr>
                                        <p:cTn id="12" dur="1" fill="hold">
                                          <p:stCondLst>
                                            <p:cond delay="4999"/>
                                          </p:stCondLst>
                                        </p:cTn>
                                        <p:tgtEl>
                                          <p:spTgt spid="5"/>
                                        </p:tgtEl>
                                        <p:attrNameLst>
                                          <p:attrName>style.visibility</p:attrName>
                                        </p:attrNameLst>
                                      </p:cBhvr>
                                      <p:to>
                                        <p:strVal val="hidden"/>
                                      </p:to>
                                    </p:set>
                                  </p:childTnLst>
                                </p:cTn>
                              </p:par>
                              <p:par>
                                <p:cTn id="13" presetID="10"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0"/>
                                        <p:tgtEl>
                                          <p:spTgt spid="7"/>
                                        </p:tgtEl>
                                      </p:cBhvr>
                                    </p:animEffect>
                                    <p:set>
                                      <p:cBhvr>
                                        <p:cTn id="20" dur="1" fill="hold">
                                          <p:stCondLst>
                                            <p:cond delay="4999"/>
                                          </p:stCondLst>
                                        </p:cTn>
                                        <p:tgtEl>
                                          <p:spTgt spid="7"/>
                                        </p:tgtEl>
                                        <p:attrNameLst>
                                          <p:attrName>style.visibility</p:attrName>
                                        </p:attrNameLst>
                                      </p:cBhvr>
                                      <p:to>
                                        <p:strVal val="hidden"/>
                                      </p:to>
                                    </p:set>
                                  </p:childTnLst>
                                </p:cTn>
                              </p:par>
                              <p:par>
                                <p:cTn id="21" presetID="10"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 name="Where we act?"/>
          <p:cNvSpPr txBox="1"/>
          <p:nvPr/>
        </p:nvSpPr>
        <p:spPr>
          <a:xfrm>
            <a:off x="520667" y="1098793"/>
            <a:ext cx="4933417" cy="461661"/>
          </a:xfrm>
          <a:prstGeom prst="rect">
            <a:avLst/>
          </a:prstGeom>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lvl1pPr>
              <a:defRPr sz="2400" b="1">
                <a:solidFill>
                  <a:srgbClr val="1F497D"/>
                </a:solidFill>
                <a:latin typeface="Arial"/>
                <a:ea typeface="Arial"/>
                <a:cs typeface="Arial"/>
                <a:sym typeface="Arial"/>
              </a:defRPr>
            </a:lvl1pPr>
          </a:lstStyle>
          <a:p>
            <a:r>
              <a:rPr lang="en-GB" b="0" dirty="0">
                <a:ln w="0" cap="flat" cmpd="sng" algn="ctr">
                  <a:noFill/>
                  <a:prstDash val="solid"/>
                  <a:round/>
                  <a:headEnd type="none" w="med" len="med"/>
                  <a:tailEnd type="none" w="med" len="med"/>
                </a:ln>
                <a:solidFill>
                  <a:srgbClr val="9E1F68"/>
                </a:solidFill>
                <a:latin typeface="Verdana"/>
                <a:ea typeface="+mn-ea"/>
                <a:cs typeface="Verdana"/>
              </a:rPr>
              <a:t>EIP is already delivering</a:t>
            </a:r>
            <a:endParaRPr b="0" dirty="0">
              <a:ln w="0" cap="flat" cmpd="sng" algn="ctr">
                <a:noFill/>
                <a:prstDash val="solid"/>
                <a:round/>
                <a:headEnd type="none" w="med" len="med"/>
                <a:tailEnd type="none" w="med" len="med"/>
              </a:ln>
              <a:solidFill>
                <a:srgbClr val="9E1F68"/>
              </a:solidFill>
              <a:latin typeface="Verdana"/>
              <a:ea typeface="+mn-ea"/>
              <a:cs typeface="Verdana"/>
            </a:endParaRPr>
          </a:p>
        </p:txBody>
      </p:sp>
      <p:sp>
        <p:nvSpPr>
          <p:cNvPr id="6" name="Where we act?"/>
          <p:cNvSpPr txBox="1"/>
          <p:nvPr/>
        </p:nvSpPr>
        <p:spPr>
          <a:xfrm>
            <a:off x="1434337" y="1720456"/>
            <a:ext cx="9323326" cy="1569656"/>
          </a:xfrm>
          <a:prstGeom prst="rect">
            <a:avLst/>
          </a:prstGeom>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lvl1pPr>
              <a:defRPr sz="2400" b="1">
                <a:solidFill>
                  <a:srgbClr val="1F497D"/>
                </a:solidFill>
                <a:latin typeface="Arial"/>
                <a:ea typeface="Arial"/>
                <a:cs typeface="Arial"/>
                <a:sym typeface="Arial"/>
              </a:defRPr>
            </a:lvl1pPr>
          </a:lstStyle>
          <a:p>
            <a:pPr indent="-342900">
              <a:buFont typeface="Arial" panose="020B0604020202020204" pitchFamily="34" charset="0"/>
              <a:buChar char="•"/>
            </a:pPr>
            <a:r>
              <a:rPr lang="en-GB" b="0" dirty="0">
                <a:ln w="0" cap="flat" cmpd="sng" algn="ctr">
                  <a:noFill/>
                  <a:prstDash val="solid"/>
                  <a:round/>
                  <a:headEnd type="none" w="med" len="med"/>
                  <a:tailEnd type="none" w="med" len="med"/>
                </a:ln>
                <a:solidFill>
                  <a:srgbClr val="9E1F68"/>
                </a:solidFill>
                <a:latin typeface="Verdana"/>
                <a:ea typeface="+mn-ea"/>
                <a:cs typeface="Verdana"/>
              </a:rPr>
              <a:t>Funds committed for blending operations since 2017</a:t>
            </a:r>
          </a:p>
          <a:p>
            <a:pPr indent="-342900">
              <a:buFont typeface="Arial" panose="020B0604020202020204" pitchFamily="34" charset="0"/>
              <a:buChar char="•"/>
            </a:pPr>
            <a:r>
              <a:rPr lang="en-GB" b="0" dirty="0">
                <a:ln w="0" cap="flat" cmpd="sng" algn="ctr">
                  <a:noFill/>
                  <a:prstDash val="solid"/>
                  <a:round/>
                  <a:headEnd type="none" w="med" len="med"/>
                  <a:tailEnd type="none" w="med" len="med"/>
                </a:ln>
                <a:solidFill>
                  <a:srgbClr val="9E1F68"/>
                </a:solidFill>
                <a:latin typeface="Verdana"/>
                <a:ea typeface="+mn-ea"/>
                <a:cs typeface="Verdana"/>
              </a:rPr>
              <a:t>Guarantees </a:t>
            </a:r>
            <a:r>
              <a:rPr lang="en-GB" b="0" dirty="0">
                <a:ln w="0" cap="flat" cmpd="sng" algn="ctr">
                  <a:noFill/>
                  <a:prstDash val="solid"/>
                  <a:round/>
                  <a:headEnd type="none" w="med" len="med"/>
                  <a:tailEnd type="none" w="med" len="med"/>
                </a:ln>
                <a:solidFill>
                  <a:srgbClr val="9E1F62"/>
                </a:solidFill>
                <a:latin typeface="Verdana"/>
                <a:ea typeface="+mn-ea"/>
                <a:cs typeface="Verdana"/>
              </a:rPr>
              <a:t>approved</a:t>
            </a:r>
          </a:p>
          <a:p>
            <a:pPr indent="-342900">
              <a:buFont typeface="Arial" panose="020B0604020202020204" pitchFamily="34" charset="0"/>
              <a:buChar char="•"/>
            </a:pPr>
            <a:r>
              <a:rPr lang="en-GB" b="0" dirty="0">
                <a:ln w="0" cap="flat" cmpd="sng" algn="ctr">
                  <a:noFill/>
                  <a:prstDash val="solid"/>
                  <a:round/>
                  <a:headEnd type="none" w="med" len="med"/>
                  <a:tailEnd type="none" w="med" len="med"/>
                </a:ln>
                <a:solidFill>
                  <a:srgbClr val="9E1F68"/>
                </a:solidFill>
                <a:latin typeface="Verdana"/>
                <a:ea typeface="+mn-ea"/>
                <a:cs typeface="Verdana"/>
              </a:rPr>
              <a:t>Estimations for 2020</a:t>
            </a:r>
          </a:p>
          <a:p>
            <a:pPr indent="-342900">
              <a:buFont typeface="Arial" panose="020B0604020202020204" pitchFamily="34" charset="0"/>
              <a:buChar char="•"/>
            </a:pPr>
            <a:r>
              <a:rPr lang="en-GB" b="0" dirty="0">
                <a:ln w="0" cap="flat" cmpd="sng" algn="ctr">
                  <a:noFill/>
                  <a:prstDash val="solid"/>
                  <a:round/>
                  <a:headEnd type="none" w="med" len="med"/>
                  <a:tailEnd type="none" w="med" len="med"/>
                </a:ln>
                <a:solidFill>
                  <a:srgbClr val="9E1F68"/>
                </a:solidFill>
                <a:latin typeface="Verdana"/>
                <a:ea typeface="+mn-ea"/>
                <a:cs typeface="Verdana"/>
              </a:rPr>
              <a:t>Tools/Actions implemented to develop Pillar 3</a:t>
            </a:r>
            <a:endParaRPr lang="en-GB" sz="1800" b="0" dirty="0">
              <a:ln w="0" cap="flat" cmpd="sng" algn="ctr">
                <a:noFill/>
                <a:prstDash val="solid"/>
                <a:round/>
                <a:headEnd type="none" w="med" len="med"/>
                <a:tailEnd type="none" w="med" len="med"/>
              </a:ln>
              <a:solidFill>
                <a:srgbClr val="9E1F68"/>
              </a:solidFill>
              <a:latin typeface="Verdana"/>
              <a:ea typeface="+mn-ea"/>
              <a:cs typeface="Verdana"/>
            </a:endParaRPr>
          </a:p>
        </p:txBody>
      </p:sp>
      <p:sp>
        <p:nvSpPr>
          <p:cNvPr id="5" name="Where we act?">
            <a:extLst>
              <a:ext uri="{FF2B5EF4-FFF2-40B4-BE49-F238E27FC236}">
                <a16:creationId xmlns:a16="http://schemas.microsoft.com/office/drawing/2014/main" xmlns="" id="{C9F6A345-4FC4-4A54-9ACF-897D0F5F96D7}"/>
              </a:ext>
            </a:extLst>
          </p:cNvPr>
          <p:cNvSpPr txBox="1"/>
          <p:nvPr/>
        </p:nvSpPr>
        <p:spPr>
          <a:xfrm>
            <a:off x="2987375" y="4003607"/>
            <a:ext cx="6895781" cy="461661"/>
          </a:xfrm>
          <a:prstGeom prst="rect">
            <a:avLst/>
          </a:prstGeom>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lvl1pPr>
              <a:defRPr sz="2400" b="1">
                <a:solidFill>
                  <a:srgbClr val="1F497D"/>
                </a:solidFill>
                <a:latin typeface="Arial"/>
                <a:ea typeface="Arial"/>
                <a:cs typeface="Arial"/>
                <a:sym typeface="Arial"/>
              </a:defRPr>
            </a:lvl1pPr>
          </a:lstStyle>
          <a:p>
            <a:r>
              <a:rPr lang="en-GB" b="0" dirty="0">
                <a:ln w="0" cap="flat" cmpd="sng" algn="ctr">
                  <a:noFill/>
                  <a:prstDash val="solid"/>
                  <a:round/>
                  <a:headEnd type="none" w="med" len="med"/>
                  <a:tailEnd type="none" w="med" len="med"/>
                </a:ln>
                <a:solidFill>
                  <a:srgbClr val="9E1F62"/>
                </a:solidFill>
                <a:latin typeface="Verdana"/>
                <a:ea typeface="+mn-ea"/>
                <a:cs typeface="Verdana"/>
              </a:rPr>
              <a:t>…and has ambitious plans for the future </a:t>
            </a:r>
            <a:endParaRPr b="0" dirty="0">
              <a:ln w="0" cap="flat" cmpd="sng" algn="ctr">
                <a:noFill/>
                <a:prstDash val="solid"/>
                <a:round/>
                <a:headEnd type="none" w="med" len="med"/>
                <a:tailEnd type="none" w="med" len="med"/>
              </a:ln>
              <a:solidFill>
                <a:srgbClr val="9E1F62"/>
              </a:solidFill>
              <a:latin typeface="Verdana"/>
              <a:ea typeface="+mn-ea"/>
              <a:cs typeface="Verdana"/>
            </a:endParaRPr>
          </a:p>
        </p:txBody>
      </p:sp>
      <p:sp>
        <p:nvSpPr>
          <p:cNvPr id="8" name="Where we act?">
            <a:extLst>
              <a:ext uri="{FF2B5EF4-FFF2-40B4-BE49-F238E27FC236}">
                <a16:creationId xmlns:a16="http://schemas.microsoft.com/office/drawing/2014/main" xmlns="" id="{123BE03C-90BE-4175-A4FE-B3194E3619E8}"/>
              </a:ext>
            </a:extLst>
          </p:cNvPr>
          <p:cNvSpPr txBox="1"/>
          <p:nvPr/>
        </p:nvSpPr>
        <p:spPr>
          <a:xfrm>
            <a:off x="4401313" y="4639514"/>
            <a:ext cx="7565340" cy="1200325"/>
          </a:xfrm>
          <a:prstGeom prst="rect">
            <a:avLst/>
          </a:prstGeom>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lvl1pPr>
              <a:defRPr sz="2400" b="1">
                <a:solidFill>
                  <a:srgbClr val="1F497D"/>
                </a:solidFill>
                <a:latin typeface="Arial"/>
                <a:ea typeface="Arial"/>
                <a:cs typeface="Arial"/>
                <a:sym typeface="Arial"/>
              </a:defRPr>
            </a:lvl1pPr>
          </a:lstStyle>
          <a:p>
            <a:pPr indent="-342900">
              <a:buFont typeface="Arial" panose="020B0604020202020204" pitchFamily="34" charset="0"/>
              <a:buChar char="•"/>
            </a:pPr>
            <a:r>
              <a:rPr lang="en-GB" b="0" dirty="0">
                <a:ln w="0" cap="flat" cmpd="sng" algn="ctr">
                  <a:noFill/>
                  <a:prstDash val="solid"/>
                  <a:round/>
                  <a:headEnd type="none" w="med" len="med"/>
                  <a:tailEnd type="none" w="med" len="med"/>
                </a:ln>
                <a:solidFill>
                  <a:srgbClr val="9E1F62"/>
                </a:solidFill>
                <a:latin typeface="Verdana"/>
                <a:ea typeface="+mn-ea"/>
                <a:cs typeface="Verdana"/>
              </a:rPr>
              <a:t>Funding requested for 2021-2027</a:t>
            </a:r>
          </a:p>
          <a:p>
            <a:pPr indent="-342900">
              <a:buFont typeface="Arial" panose="020B0604020202020204" pitchFamily="34" charset="0"/>
              <a:buChar char="•"/>
            </a:pPr>
            <a:r>
              <a:rPr lang="en-GB" b="0" dirty="0">
                <a:ln w="0" cap="flat" cmpd="sng" algn="ctr">
                  <a:noFill/>
                  <a:prstDash val="solid"/>
                  <a:round/>
                  <a:headEnd type="none" w="med" len="med"/>
                  <a:tailEnd type="none" w="med" len="med"/>
                </a:ln>
                <a:solidFill>
                  <a:srgbClr val="9E1F62"/>
                </a:solidFill>
                <a:latin typeface="Verdana"/>
                <a:ea typeface="+mn-ea"/>
                <a:cs typeface="Verdana"/>
              </a:rPr>
              <a:t>Better architecture for investment outside EU</a:t>
            </a:r>
          </a:p>
          <a:p>
            <a:pPr indent="-342900">
              <a:buFont typeface="Arial" panose="020B0604020202020204" pitchFamily="34" charset="0"/>
              <a:buChar char="•"/>
            </a:pPr>
            <a:r>
              <a:rPr lang="en-GB" b="0" dirty="0">
                <a:ln w="0" cap="flat" cmpd="sng" algn="ctr">
                  <a:noFill/>
                  <a:prstDash val="solid"/>
                  <a:round/>
                  <a:headEnd type="none" w="med" len="med"/>
                  <a:tailEnd type="none" w="med" len="med"/>
                </a:ln>
                <a:solidFill>
                  <a:srgbClr val="9E1F62"/>
                </a:solidFill>
                <a:latin typeface="Verdana"/>
                <a:ea typeface="+mn-ea"/>
                <a:cs typeface="Verdana"/>
              </a:rPr>
              <a:t>Global geographical reach</a:t>
            </a:r>
          </a:p>
        </p:txBody>
      </p:sp>
      <p:sp>
        <p:nvSpPr>
          <p:cNvPr id="9" name="Pillar 3: Promoting a conducive investment climate">
            <a:extLst>
              <a:ext uri="{FF2B5EF4-FFF2-40B4-BE49-F238E27FC236}">
                <a16:creationId xmlns:a16="http://schemas.microsoft.com/office/drawing/2014/main" xmlns="" id="{B4922822-E7EE-4A3C-8CE0-A5C302538A59}"/>
              </a:ext>
            </a:extLst>
          </p:cNvPr>
          <p:cNvSpPr txBox="1"/>
          <p:nvPr/>
        </p:nvSpPr>
        <p:spPr>
          <a:xfrm>
            <a:off x="903007" y="344925"/>
            <a:ext cx="5411467" cy="369328"/>
          </a:xfrm>
          <a:prstGeom prst="rect">
            <a:avLst/>
          </a:prstGeom>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b="1" dirty="0">
                <a:ln w="0" cap="flat" cmpd="sng" algn="ctr">
                  <a:noFill/>
                  <a:prstDash val="solid"/>
                  <a:round/>
                  <a:headEnd type="none" w="med" len="med"/>
                  <a:tailEnd type="none" w="med" len="med"/>
                </a:ln>
                <a:solidFill>
                  <a:srgbClr val="9E1F68"/>
                </a:solidFill>
                <a:latin typeface="Verdana"/>
                <a:cs typeface="Verdana"/>
              </a:rPr>
              <a:t>Where are we now?</a:t>
            </a:r>
          </a:p>
        </p:txBody>
      </p:sp>
    </p:spTree>
    <p:extLst>
      <p:ext uri="{BB962C8B-B14F-4D97-AF65-F5344CB8AC3E}">
        <p14:creationId xmlns:p14="http://schemas.microsoft.com/office/powerpoint/2010/main" val="4286227726"/>
      </p:ext>
    </p:extLst>
  </p:cSld>
  <p:clrMapOvr>
    <a:masterClrMapping/>
  </p:clrMapOvr>
  <p:transition spd="med"/>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ET1.cec.eu.int\homes\102\garlaef\Desktop\we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240" y="846573"/>
            <a:ext cx="10468847" cy="5627379"/>
          </a:xfrm>
          <a:prstGeom prst="rect">
            <a:avLst/>
          </a:prstGeom>
          <a:noFill/>
          <a:extLst>
            <a:ext uri="{909E8E84-426E-40DD-AFC4-6F175D3DCCD1}">
              <a14:hiddenFill xmlns:a14="http://schemas.microsoft.com/office/drawing/2010/main">
                <a:solidFill>
                  <a:srgbClr val="FFFFFF"/>
                </a:solidFill>
              </a14:hiddenFill>
            </a:ext>
          </a:extLst>
        </p:spPr>
      </p:pic>
      <p:sp>
        <p:nvSpPr>
          <p:cNvPr id="4" name="Pillar 3: Promoting a conducive investment climate">
            <a:extLst>
              <a:ext uri="{FF2B5EF4-FFF2-40B4-BE49-F238E27FC236}">
                <a16:creationId xmlns:a16="http://schemas.microsoft.com/office/drawing/2014/main" xmlns="" id="{C9419449-7049-4184-9660-6EE2A3D7DDD3}"/>
              </a:ext>
            </a:extLst>
          </p:cNvPr>
          <p:cNvSpPr txBox="1"/>
          <p:nvPr/>
        </p:nvSpPr>
        <p:spPr>
          <a:xfrm>
            <a:off x="903007" y="344925"/>
            <a:ext cx="5411467" cy="369328"/>
          </a:xfrm>
          <a:prstGeom prst="rect">
            <a:avLst/>
          </a:prstGeom>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b="1" dirty="0">
                <a:ln w="0" cap="flat" cmpd="sng" algn="ctr">
                  <a:noFill/>
                  <a:prstDash val="solid"/>
                  <a:round/>
                  <a:headEnd type="none" w="med" len="med"/>
                  <a:tailEnd type="none" w="med" len="med"/>
                </a:ln>
                <a:solidFill>
                  <a:srgbClr val="9E1F68"/>
                </a:solidFill>
                <a:latin typeface="Verdana"/>
                <a:cs typeface="Verdana"/>
              </a:rPr>
              <a:t>An integrated approach</a:t>
            </a:r>
          </a:p>
        </p:txBody>
      </p:sp>
    </p:spTree>
    <p:extLst>
      <p:ext uri="{BB962C8B-B14F-4D97-AF65-F5344CB8AC3E}">
        <p14:creationId xmlns:p14="http://schemas.microsoft.com/office/powerpoint/2010/main" val="3380669744"/>
      </p:ext>
    </p:extLst>
  </p:cSld>
  <p:clrMapOvr>
    <a:masterClrMapping/>
  </p:clrMapOvr>
  <p:transition spd="med"/>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4789714" y="1008888"/>
            <a:ext cx="4331258" cy="1311461"/>
          </a:xfrm>
          <a:prstGeom prst="rect">
            <a:avLst/>
          </a:prstGeom>
          <a:solidFill>
            <a:schemeClr val="bg1"/>
          </a:solidFill>
          <a:ln>
            <a:solidFill>
              <a:srgbClr val="EBA1C9"/>
            </a:solidFill>
          </a:ln>
        </p:spPr>
        <p:style>
          <a:lnRef idx="1">
            <a:schemeClr val="accent1"/>
          </a:lnRef>
          <a:fillRef idx="3">
            <a:schemeClr val="accent1"/>
          </a:fillRef>
          <a:effectRef idx="2">
            <a:schemeClr val="accent1"/>
          </a:effectRef>
          <a:fontRef idx="minor">
            <a:schemeClr val="lt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dirty="0">
                <a:ln>
                  <a:noFill/>
                </a:ln>
                <a:solidFill>
                  <a:srgbClr val="9E1F62"/>
                </a:solidFill>
                <a:effectLst/>
                <a:uLnTx/>
                <a:uFillTx/>
                <a:latin typeface="Calibri"/>
                <a:ea typeface="+mn-ea"/>
                <a:cs typeface="+mn-cs"/>
              </a:rPr>
              <a:t>Potential EIP funded blending operations:</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b="0" i="0" u="none" strike="noStrike" kern="1200" cap="none" spc="0" normalizeH="0" baseline="0" noProof="0" dirty="0">
                <a:ln>
                  <a:noFill/>
                </a:ln>
                <a:solidFill>
                  <a:srgbClr val="9E1F62"/>
                </a:solidFill>
                <a:effectLst/>
                <a:uLnTx/>
                <a:uFillTx/>
                <a:latin typeface="Calibri"/>
                <a:ea typeface="+mn-ea"/>
                <a:cs typeface="+mn-cs"/>
              </a:rPr>
              <a:t>100MW PV solar plant in Bauchi State</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b="0" i="0" u="none" strike="noStrike" kern="1200" cap="none" spc="0" normalizeH="0" baseline="0" noProof="0" dirty="0">
                <a:ln>
                  <a:noFill/>
                </a:ln>
                <a:solidFill>
                  <a:srgbClr val="9E1F62"/>
                </a:solidFill>
                <a:effectLst/>
                <a:uLnTx/>
                <a:uFillTx/>
                <a:latin typeface="Calibri"/>
                <a:ea typeface="+mn-ea"/>
                <a:cs typeface="+mn-cs"/>
              </a:rPr>
              <a:t>1GW PV solar plant in Jigawa State</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b="0" i="0" u="none" strike="noStrike" kern="1200" cap="none" spc="0" normalizeH="0" baseline="0" noProof="0" dirty="0">
                <a:ln>
                  <a:noFill/>
                </a:ln>
                <a:solidFill>
                  <a:srgbClr val="9E1F62"/>
                </a:solidFill>
                <a:effectLst/>
                <a:uLnTx/>
                <a:uFillTx/>
                <a:latin typeface="Calibri"/>
                <a:ea typeface="+mn-ea"/>
                <a:cs typeface="+mn-cs"/>
              </a:rPr>
              <a:t>95MW PV solar plant in Katsina State</a:t>
            </a:r>
          </a:p>
        </p:txBody>
      </p:sp>
      <p:sp>
        <p:nvSpPr>
          <p:cNvPr id="2" name="Title 1"/>
          <p:cNvSpPr>
            <a:spLocks noGrp="1"/>
          </p:cNvSpPr>
          <p:nvPr>
            <p:ph type="ctrTitle"/>
          </p:nvPr>
        </p:nvSpPr>
        <p:spPr>
          <a:xfrm>
            <a:off x="946146" y="288543"/>
            <a:ext cx="6187440" cy="367190"/>
          </a:xfrm>
        </p:spPr>
        <p:txBody>
          <a:bodyPr/>
          <a:lstStyle/>
          <a:p>
            <a:pPr algn="l" defTabSz="914400"/>
            <a:r>
              <a:rPr lang="en-GB" sz="1800" b="1" dirty="0">
                <a:solidFill>
                  <a:srgbClr val="9E1F68"/>
                </a:solidFill>
                <a:latin typeface="Verdana"/>
                <a:ea typeface="+mn-ea"/>
                <a:cs typeface="Verdana"/>
              </a:rPr>
              <a:t>Connecting the dots - Solar energy in Nigeria</a:t>
            </a:r>
          </a:p>
        </p:txBody>
      </p:sp>
      <p:sp>
        <p:nvSpPr>
          <p:cNvPr id="10" name="Rectangle 9"/>
          <p:cNvSpPr/>
          <p:nvPr/>
        </p:nvSpPr>
        <p:spPr>
          <a:xfrm>
            <a:off x="8302171" y="3202415"/>
            <a:ext cx="3586174" cy="2646698"/>
          </a:xfrm>
          <a:prstGeom prst="rect">
            <a:avLst/>
          </a:prstGeom>
          <a:solidFill>
            <a:schemeClr val="bg1"/>
          </a:solidFill>
          <a:ln w="9525">
            <a:solidFill>
              <a:srgbClr val="0EB1C6"/>
            </a:solidFill>
          </a:ln>
        </p:spPr>
        <p:style>
          <a:lnRef idx="1">
            <a:schemeClr val="accent1"/>
          </a:lnRef>
          <a:fillRef idx="3">
            <a:schemeClr val="accent1"/>
          </a:fillRef>
          <a:effectRef idx="2">
            <a:schemeClr val="accent1"/>
          </a:effectRef>
          <a:fontRef idx="minor">
            <a:schemeClr val="lt1"/>
          </a:fontRef>
        </p:style>
        <p:txBody>
          <a:bodyPr tIns="0" bIns="0"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dirty="0">
                <a:ln>
                  <a:noFill/>
                </a:ln>
                <a:solidFill>
                  <a:srgbClr val="0EB1C6"/>
                </a:solidFill>
                <a:effectLst/>
                <a:uLnTx/>
                <a:uFillTx/>
                <a:latin typeface="Calibri"/>
                <a:ea typeface="+mn-ea"/>
                <a:cs typeface="+mn-cs"/>
              </a:rPr>
              <a:t>Energy Platform of Nigeria (EPoN):</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b="0" i="0" u="none" strike="noStrike" kern="1200" cap="none" spc="0" normalizeH="0" baseline="0" noProof="0" dirty="0">
                <a:ln>
                  <a:noFill/>
                </a:ln>
                <a:solidFill>
                  <a:srgbClr val="0EB1C6"/>
                </a:solidFill>
                <a:effectLst/>
                <a:uLnTx/>
                <a:uFillTx/>
                <a:latin typeface="Calibri"/>
                <a:ea typeface="+mn-ea"/>
                <a:cs typeface="+mn-cs"/>
              </a:rPr>
              <a:t>Dialogue forum on renewable energy policy reform</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b="0" i="0" u="none" strike="noStrike" kern="1200" cap="none" spc="0" normalizeH="0" baseline="0" noProof="0" dirty="0">
                <a:ln>
                  <a:noFill/>
                </a:ln>
                <a:solidFill>
                  <a:srgbClr val="0EB1C6"/>
                </a:solidFill>
                <a:effectLst/>
                <a:uLnTx/>
                <a:uFillTx/>
                <a:latin typeface="Calibri"/>
                <a:ea typeface="+mn-ea"/>
                <a:cs typeface="+mn-cs"/>
              </a:rPr>
              <a:t>Involves Government, industry and development partners</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b="0" i="0" u="none" strike="noStrike" kern="1200" cap="none" spc="0" normalizeH="0" baseline="0" noProof="0" dirty="0">
                <a:ln>
                  <a:noFill/>
                </a:ln>
                <a:solidFill>
                  <a:srgbClr val="0EB1C6"/>
                </a:solidFill>
                <a:effectLst/>
                <a:uLnTx/>
                <a:uFillTx/>
                <a:latin typeface="Calibri"/>
                <a:ea typeface="+mn-ea"/>
                <a:cs typeface="+mn-cs"/>
              </a:rPr>
              <a:t>Supported  by NESP</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b="0" i="0" u="none" strike="noStrike" kern="1200" cap="none" spc="0" normalizeH="0" baseline="0" noProof="0" dirty="0">
                <a:ln>
                  <a:noFill/>
                </a:ln>
                <a:solidFill>
                  <a:srgbClr val="0EB1C6"/>
                </a:solidFill>
                <a:effectLst/>
                <a:uLnTx/>
                <a:uFillTx/>
                <a:latin typeface="Calibri"/>
                <a:ea typeface="+mn-ea"/>
                <a:cs typeface="+mn-cs"/>
              </a:rPr>
              <a:t>Identifies bidding mechanism as constraint to investment in solar sector</a:t>
            </a:r>
          </a:p>
        </p:txBody>
      </p:sp>
      <p:sp>
        <p:nvSpPr>
          <p:cNvPr id="11" name="Rectangle 10"/>
          <p:cNvSpPr/>
          <p:nvPr/>
        </p:nvSpPr>
        <p:spPr>
          <a:xfrm>
            <a:off x="224904" y="3944215"/>
            <a:ext cx="4399065" cy="2371586"/>
          </a:xfrm>
          <a:prstGeom prst="rect">
            <a:avLst/>
          </a:prstGeom>
          <a:solidFill>
            <a:schemeClr val="bg1"/>
          </a:solidFill>
          <a:ln>
            <a:solidFill>
              <a:srgbClr val="65439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dirty="0">
                <a:ln>
                  <a:noFill/>
                </a:ln>
                <a:solidFill>
                  <a:srgbClr val="654391"/>
                </a:solidFill>
                <a:effectLst/>
                <a:uLnTx/>
                <a:uFillTx/>
                <a:latin typeface="Calibri"/>
                <a:ea typeface="+mn-ea"/>
                <a:cs typeface="+mn-cs"/>
              </a:rPr>
              <a:t>Nigeria Energy Support Programme (NESP)</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b="0" i="0" u="none" strike="noStrike" kern="1200" cap="none" spc="0" normalizeH="0" baseline="0" noProof="0" dirty="0">
                <a:ln>
                  <a:noFill/>
                </a:ln>
                <a:solidFill>
                  <a:srgbClr val="654391"/>
                </a:solidFill>
                <a:effectLst/>
                <a:uLnTx/>
                <a:uFillTx/>
                <a:latin typeface="Calibri"/>
                <a:ea typeface="+mn-ea"/>
                <a:cs typeface="+mn-cs"/>
              </a:rPr>
              <a:t>EU vehicle for addressing investment barriers in renewable energy</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b="0" i="0" u="none" strike="noStrike" kern="1200" cap="none" spc="0" normalizeH="0" baseline="0" noProof="0" dirty="0">
                <a:ln>
                  <a:noFill/>
                </a:ln>
                <a:solidFill>
                  <a:srgbClr val="654391"/>
                </a:solidFill>
                <a:effectLst/>
                <a:uLnTx/>
                <a:uFillTx/>
                <a:latin typeface="Calibri"/>
                <a:ea typeface="+mn-ea"/>
                <a:cs typeface="+mn-cs"/>
              </a:rPr>
              <a:t>Implementation by GIZ</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b="0" i="0" u="none" strike="noStrike" kern="1200" cap="none" spc="0" normalizeH="0" baseline="0" noProof="0" dirty="0">
                <a:ln>
                  <a:noFill/>
                </a:ln>
                <a:solidFill>
                  <a:srgbClr val="654391"/>
                </a:solidFill>
                <a:effectLst/>
                <a:uLnTx/>
                <a:uFillTx/>
                <a:latin typeface="Calibri"/>
                <a:ea typeface="+mn-ea"/>
                <a:cs typeface="+mn-cs"/>
              </a:rPr>
              <a:t>Supports development of competitive bidding mechanism for renewable energy</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b="0" i="0" u="none" strike="noStrike" kern="1200" cap="none" spc="0" normalizeH="0" baseline="0" noProof="0" dirty="0">
                <a:ln>
                  <a:noFill/>
                </a:ln>
                <a:solidFill>
                  <a:srgbClr val="654391"/>
                </a:solidFill>
                <a:effectLst/>
                <a:uLnTx/>
                <a:uFillTx/>
                <a:latin typeface="Calibri"/>
                <a:ea typeface="+mn-ea"/>
                <a:cs typeface="+mn-cs"/>
              </a:rPr>
              <a:t>Support to market development and business models</a:t>
            </a:r>
          </a:p>
        </p:txBody>
      </p:sp>
      <p:cxnSp>
        <p:nvCxnSpPr>
          <p:cNvPr id="56" name="Straight Arrow Connector 55">
            <a:extLst>
              <a:ext uri="{FF2B5EF4-FFF2-40B4-BE49-F238E27FC236}">
                <a16:creationId xmlns:a16="http://schemas.microsoft.com/office/drawing/2014/main" xmlns="" id="{3BA15D5F-0DAE-470B-B2B6-2C6E5BD2A573}"/>
              </a:ext>
            </a:extLst>
          </p:cNvPr>
          <p:cNvCxnSpPr>
            <a:cxnSpLocks/>
          </p:cNvCxnSpPr>
          <p:nvPr/>
        </p:nvCxnSpPr>
        <p:spPr bwMode="auto">
          <a:xfrm flipV="1">
            <a:off x="3455763" y="2454201"/>
            <a:ext cx="1168206" cy="1071300"/>
          </a:xfrm>
          <a:prstGeom prst="straightConnector1">
            <a:avLst/>
          </a:prstGeom>
          <a:noFill/>
          <a:ln w="57150" cap="flat" cmpd="sng" algn="ctr">
            <a:solidFill>
              <a:srgbClr val="9E1F62"/>
            </a:solidFill>
            <a:prstDash val="solid"/>
            <a:round/>
            <a:headEnd type="arrow"/>
            <a:tailEnd type="arrow"/>
          </a:ln>
          <a:effectLst/>
        </p:spPr>
      </p:cxnSp>
      <p:pic>
        <p:nvPicPr>
          <p:cNvPr id="58" name="Picture 6" descr="\\NET1.cec.eu.int\homes\112\garlaef\Desktop\EIP Communication  Outreach\P3.JPG">
            <a:extLst>
              <a:ext uri="{FF2B5EF4-FFF2-40B4-BE49-F238E27FC236}">
                <a16:creationId xmlns:a16="http://schemas.microsoft.com/office/drawing/2014/main" xmlns="" id="{BCF0CCFB-C64F-494B-8B07-BEADDCCC8C2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21466" y="3853250"/>
            <a:ext cx="1102291" cy="1345027"/>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5" descr="\\NET1.cec.eu.int\homes\112\garlaef\Desktop\EIP Communication  Outreach\P`1.JPG">
            <a:extLst>
              <a:ext uri="{FF2B5EF4-FFF2-40B4-BE49-F238E27FC236}">
                <a16:creationId xmlns:a16="http://schemas.microsoft.com/office/drawing/2014/main" xmlns="" id="{101FC4E8-8C30-43A1-9CDD-1E87AAD273C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57315" y="2380232"/>
            <a:ext cx="1122126" cy="1219237"/>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7" descr="\\NET1.cec.eu.int\homes\112\garlaef\Desktop\EIP Communication  Outreach\P2.JPG">
            <a:extLst>
              <a:ext uri="{FF2B5EF4-FFF2-40B4-BE49-F238E27FC236}">
                <a16:creationId xmlns:a16="http://schemas.microsoft.com/office/drawing/2014/main" xmlns="" id="{522C7269-184A-40CE-BDEE-86FEC08B0EF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94043" y="4248231"/>
            <a:ext cx="930868" cy="1431576"/>
          </a:xfrm>
          <a:prstGeom prst="rect">
            <a:avLst/>
          </a:prstGeom>
          <a:noFill/>
          <a:extLst>
            <a:ext uri="{909E8E84-426E-40DD-AFC4-6F175D3DCCD1}">
              <a14:hiddenFill xmlns:a14="http://schemas.microsoft.com/office/drawing/2010/main">
                <a:solidFill>
                  <a:srgbClr val="FFFFFF"/>
                </a:solidFill>
              </a14:hiddenFill>
            </a:ext>
          </a:extLst>
        </p:spPr>
      </p:pic>
      <p:cxnSp>
        <p:nvCxnSpPr>
          <p:cNvPr id="61" name="Straight Arrow Connector 60">
            <a:extLst>
              <a:ext uri="{FF2B5EF4-FFF2-40B4-BE49-F238E27FC236}">
                <a16:creationId xmlns:a16="http://schemas.microsoft.com/office/drawing/2014/main" xmlns="" id="{AD13CE32-8031-48E7-8FEC-F1472C9165BA}"/>
              </a:ext>
            </a:extLst>
          </p:cNvPr>
          <p:cNvCxnSpPr>
            <a:cxnSpLocks/>
          </p:cNvCxnSpPr>
          <p:nvPr/>
        </p:nvCxnSpPr>
        <p:spPr bwMode="auto">
          <a:xfrm flipH="1" flipV="1">
            <a:off x="9542121" y="2101136"/>
            <a:ext cx="938371" cy="975901"/>
          </a:xfrm>
          <a:prstGeom prst="straightConnector1">
            <a:avLst/>
          </a:prstGeom>
          <a:noFill/>
          <a:ln w="57150" cap="flat" cmpd="sng" algn="ctr">
            <a:solidFill>
              <a:srgbClr val="9E1F62"/>
            </a:solidFill>
            <a:prstDash val="solid"/>
            <a:round/>
            <a:headEnd type="arrow"/>
            <a:tailEnd type="arrow"/>
          </a:ln>
          <a:effectLst/>
        </p:spPr>
      </p:cxnSp>
      <p:cxnSp>
        <p:nvCxnSpPr>
          <p:cNvPr id="62" name="Straight Arrow Connector 61">
            <a:extLst>
              <a:ext uri="{FF2B5EF4-FFF2-40B4-BE49-F238E27FC236}">
                <a16:creationId xmlns:a16="http://schemas.microsoft.com/office/drawing/2014/main" xmlns="" id="{89F8738D-FF0F-4AB4-9097-E8AACC379BDA}"/>
              </a:ext>
            </a:extLst>
          </p:cNvPr>
          <p:cNvCxnSpPr>
            <a:cxnSpLocks/>
          </p:cNvCxnSpPr>
          <p:nvPr/>
        </p:nvCxnSpPr>
        <p:spPr bwMode="auto">
          <a:xfrm flipH="1">
            <a:off x="4794043" y="5941809"/>
            <a:ext cx="3399804" cy="19513"/>
          </a:xfrm>
          <a:prstGeom prst="straightConnector1">
            <a:avLst/>
          </a:prstGeom>
          <a:noFill/>
          <a:ln w="57150" cap="flat" cmpd="sng" algn="ctr">
            <a:solidFill>
              <a:srgbClr val="9E1F62"/>
            </a:solidFill>
            <a:prstDash val="solid"/>
            <a:round/>
            <a:headEnd type="arrow"/>
            <a:tailEnd type="arrow"/>
          </a:ln>
          <a:effectLst/>
        </p:spPr>
      </p:cxnSp>
      <p:sp>
        <p:nvSpPr>
          <p:cNvPr id="3" name="Rectangle 2">
            <a:extLst>
              <a:ext uri="{FF2B5EF4-FFF2-40B4-BE49-F238E27FC236}">
                <a16:creationId xmlns:a16="http://schemas.microsoft.com/office/drawing/2014/main" xmlns="" id="{3B951995-8E38-43DA-9E7C-699E7EA139AC}"/>
              </a:ext>
            </a:extLst>
          </p:cNvPr>
          <p:cNvSpPr/>
          <p:nvPr/>
        </p:nvSpPr>
        <p:spPr>
          <a:xfrm>
            <a:off x="137982" y="1120676"/>
            <a:ext cx="3623678" cy="2308324"/>
          </a:xfrm>
          <a:prstGeom prst="rect">
            <a:avLst/>
          </a:prstGeom>
        </p:spPr>
        <p:txBody>
          <a:bodyPr wrap="square">
            <a:spAutoFit/>
          </a:bodyPr>
          <a:lstStyle/>
          <a:p>
            <a:pPr marL="285750" lvl="0" indent="-285750" defTabSz="457200">
              <a:buFont typeface="Arial" panose="020B0604020202020204" pitchFamily="34" charset="0"/>
              <a:buChar char="•"/>
              <a:defRPr/>
            </a:pPr>
            <a:r>
              <a:rPr lang="en-GB" dirty="0">
                <a:solidFill>
                  <a:srgbClr val="9E1F62"/>
                </a:solidFill>
              </a:rPr>
              <a:t>Only half of population have access to electricity</a:t>
            </a:r>
          </a:p>
          <a:p>
            <a:pPr marL="285750" lvl="0" indent="-285750" defTabSz="457200">
              <a:buFont typeface="Arial" panose="020B0604020202020204" pitchFamily="34" charset="0"/>
              <a:buChar char="•"/>
              <a:defRPr/>
            </a:pPr>
            <a:r>
              <a:rPr lang="en-GB" dirty="0">
                <a:solidFill>
                  <a:srgbClr val="9E1F62"/>
                </a:solidFill>
              </a:rPr>
              <a:t>System failures across energy supply chain</a:t>
            </a:r>
          </a:p>
          <a:p>
            <a:pPr marL="285750" lvl="0" indent="-285750" defTabSz="457200">
              <a:buFont typeface="Arial" panose="020B0604020202020204" pitchFamily="34" charset="0"/>
              <a:buChar char="•"/>
              <a:defRPr/>
            </a:pPr>
            <a:r>
              <a:rPr lang="en-GB" dirty="0">
                <a:solidFill>
                  <a:srgbClr val="9E1F62"/>
                </a:solidFill>
              </a:rPr>
              <a:t>Favourable conditions for development of solar energy</a:t>
            </a:r>
          </a:p>
          <a:p>
            <a:pPr marL="285750" lvl="0" indent="-285750" defTabSz="457200">
              <a:buFont typeface="Arial" panose="020B0604020202020204" pitchFamily="34" charset="0"/>
              <a:buChar char="•"/>
              <a:defRPr/>
            </a:pPr>
            <a:r>
              <a:rPr lang="en-GB" dirty="0">
                <a:solidFill>
                  <a:srgbClr val="9E1F62"/>
                </a:solidFill>
              </a:rPr>
              <a:t>But hampered by opaque licencing processes</a:t>
            </a:r>
            <a:endParaRPr lang="en-GB" sz="3600" dirty="0">
              <a:solidFill>
                <a:srgbClr val="9E1F62"/>
              </a:solidFill>
            </a:endParaRPr>
          </a:p>
        </p:txBody>
      </p:sp>
    </p:spTree>
    <p:extLst>
      <p:ext uri="{BB962C8B-B14F-4D97-AF65-F5344CB8AC3E}">
        <p14:creationId xmlns:p14="http://schemas.microsoft.com/office/powerpoint/2010/main" val="26489663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a:hlinkClick r:id="rId3"/>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09782" y="1450640"/>
            <a:ext cx="7855226" cy="4227784"/>
          </a:xfrm>
          <a:prstGeom prst="rect">
            <a:avLst/>
          </a:prstGeom>
          <a:ln>
            <a:noFill/>
          </a:ln>
          <a:effectLst>
            <a:outerShdw blurRad="50800" dist="38100" dir="2700000">
              <a:srgbClr val="000000">
                <a:alpha val="43000"/>
              </a:srgbClr>
            </a:outerShdw>
          </a:effectLst>
        </p:spPr>
      </p:pic>
      <p:pic>
        <p:nvPicPr>
          <p:cNvPr id="6" name="Picture 5">
            <a:hlinkClick r:id="rId3"/>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202452" y="2182685"/>
            <a:ext cx="3779765" cy="2142428"/>
          </a:xfrm>
          <a:prstGeom prst="rect">
            <a:avLst/>
          </a:prstGeom>
          <a:effectLst>
            <a:outerShdw blurRad="50800" dist="38100" dir="2700000">
              <a:srgbClr val="000000">
                <a:alpha val="43000"/>
              </a:srgbClr>
            </a:outerShdw>
          </a:effectLst>
        </p:spPr>
      </p:pic>
      <p:sp>
        <p:nvSpPr>
          <p:cNvPr id="12" name="Pillar 3: Promoting a conducive investment climate"/>
          <p:cNvSpPr txBox="1"/>
          <p:nvPr/>
        </p:nvSpPr>
        <p:spPr>
          <a:xfrm>
            <a:off x="986215" y="277349"/>
            <a:ext cx="5633719" cy="369328"/>
          </a:xfrm>
          <a:prstGeom prst="rect">
            <a:avLst/>
          </a:prstGeom>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b="1" dirty="0">
                <a:solidFill>
                  <a:srgbClr val="9E1F68"/>
                </a:solidFill>
                <a:latin typeface="Verdana"/>
                <a:cs typeface="Verdana"/>
              </a:rPr>
              <a:t>The EIP in practice presentation</a:t>
            </a:r>
          </a:p>
        </p:txBody>
      </p:sp>
    </p:spTree>
    <p:extLst>
      <p:ext uri="{BB962C8B-B14F-4D97-AF65-F5344CB8AC3E}">
        <p14:creationId xmlns:p14="http://schemas.microsoft.com/office/powerpoint/2010/main" val="1769594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blank">
  <a:themeElements>
    <a:clrScheme name="Slide_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lide_Master">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3175" marR="0" indent="0" algn="l" defTabSz="914400" rtl="0" eaLnBrk="1" fontAlgn="base" latinLnBrk="0" hangingPunct="1">
          <a:lnSpc>
            <a:spcPct val="100000"/>
          </a:lnSpc>
          <a:spcBef>
            <a:spcPct val="0"/>
          </a:spcBef>
          <a:spcAft>
            <a:spcPct val="0"/>
          </a:spcAft>
          <a:buClrTx/>
          <a:buSzTx/>
          <a:buFontTx/>
          <a:buNone/>
          <a:tabLst/>
          <a:defRPr kumimoji="0" lang="en-GB" altLang="en-US" sz="1200" b="0" i="0" u="none" strike="noStrike" cap="none" normalizeH="0" baseline="0" smtClean="0">
            <a:ln>
              <a:noFill/>
            </a:ln>
            <a:solidFill>
              <a:srgbClr val="0F5494"/>
            </a:solidFill>
            <a:effectLst/>
            <a:latin typeface="Verdana" pitchFamily="34"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3175" marR="0" indent="0" algn="l" defTabSz="914400" rtl="0" eaLnBrk="1" fontAlgn="base" latinLnBrk="0" hangingPunct="1">
          <a:lnSpc>
            <a:spcPct val="100000"/>
          </a:lnSpc>
          <a:spcBef>
            <a:spcPct val="0"/>
          </a:spcBef>
          <a:spcAft>
            <a:spcPct val="0"/>
          </a:spcAft>
          <a:buClrTx/>
          <a:buSzTx/>
          <a:buFontTx/>
          <a:buNone/>
          <a:tabLst/>
          <a:defRPr kumimoji="0" lang="en-GB" altLang="en-US" sz="1200" b="0" i="0" u="none" strike="noStrike" cap="none" normalizeH="0" baseline="0" smtClean="0">
            <a:ln>
              <a:noFill/>
            </a:ln>
            <a:solidFill>
              <a:srgbClr val="0F5494"/>
            </a:solidFill>
            <a:effectLst/>
            <a:latin typeface="Verdana" pitchFamily="34" charset="0"/>
          </a:defRPr>
        </a:defPPr>
      </a:lstStyle>
    </a:lnDef>
  </a:objectDefaults>
  <a:extraClrSchemeLst>
    <a:extraClrScheme>
      <a:clrScheme name="Slide_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lide_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lide_Mast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lide_Mast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lide_Mast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lide_Mast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lide_Mast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lide_Mast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lide_Mast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lide_Mast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lide_Mast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lide_Mast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hème Office">
  <a:themeElements>
    <a:clrScheme name="DAI 01">
      <a:dk1>
        <a:srgbClr val="001854"/>
      </a:dk1>
      <a:lt1>
        <a:srgbClr val="FFFFFF"/>
      </a:lt1>
      <a:dk2>
        <a:srgbClr val="ED2B85"/>
      </a:dk2>
      <a:lt2>
        <a:srgbClr val="9E1F68"/>
      </a:lt2>
      <a:accent1>
        <a:srgbClr val="4F81BD"/>
      </a:accent1>
      <a:accent2>
        <a:srgbClr val="C0504D"/>
      </a:accent2>
      <a:accent3>
        <a:srgbClr val="9BBB59"/>
      </a:accent3>
      <a:accent4>
        <a:srgbClr val="8064A2"/>
      </a:accent4>
      <a:accent5>
        <a:srgbClr val="4BACC6"/>
      </a:accent5>
      <a:accent6>
        <a:srgbClr val="F79646"/>
      </a:accent6>
      <a:hlink>
        <a:srgbClr val="9E1F61"/>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1_Thème Office">
  <a:themeElements>
    <a:clrScheme name="Custom 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ED2B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2_Thème Office">
  <a:themeElements>
    <a:clrScheme name="Custom 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ED2B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1_blank">
  <a:themeElements>
    <a:clrScheme name="Slide_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lide_Master">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3175" marR="0" indent="0" algn="l" defTabSz="914400" rtl="0" eaLnBrk="1" fontAlgn="base" latinLnBrk="0" hangingPunct="1">
          <a:lnSpc>
            <a:spcPct val="100000"/>
          </a:lnSpc>
          <a:spcBef>
            <a:spcPct val="0"/>
          </a:spcBef>
          <a:spcAft>
            <a:spcPct val="0"/>
          </a:spcAft>
          <a:buClrTx/>
          <a:buSzTx/>
          <a:buFontTx/>
          <a:buNone/>
          <a:tabLst/>
          <a:defRPr kumimoji="0" lang="en-GB" altLang="en-US" sz="1200" b="0" i="0" u="none" strike="noStrike" cap="none" normalizeH="0" baseline="0" smtClean="0">
            <a:ln>
              <a:noFill/>
            </a:ln>
            <a:solidFill>
              <a:srgbClr val="0F5494"/>
            </a:solidFill>
            <a:effectLst/>
            <a:latin typeface="Verdana" pitchFamily="34"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3175" marR="0" indent="0" algn="l" defTabSz="914400" rtl="0" eaLnBrk="1" fontAlgn="base" latinLnBrk="0" hangingPunct="1">
          <a:lnSpc>
            <a:spcPct val="100000"/>
          </a:lnSpc>
          <a:spcBef>
            <a:spcPct val="0"/>
          </a:spcBef>
          <a:spcAft>
            <a:spcPct val="0"/>
          </a:spcAft>
          <a:buClrTx/>
          <a:buSzTx/>
          <a:buFontTx/>
          <a:buNone/>
          <a:tabLst/>
          <a:defRPr kumimoji="0" lang="en-GB" altLang="en-US" sz="1200" b="0" i="0" u="none" strike="noStrike" cap="none" normalizeH="0" baseline="0" smtClean="0">
            <a:ln>
              <a:noFill/>
            </a:ln>
            <a:solidFill>
              <a:srgbClr val="0F5494"/>
            </a:solidFill>
            <a:effectLst/>
            <a:latin typeface="Verdana" pitchFamily="34" charset="0"/>
          </a:defRPr>
        </a:defPPr>
      </a:lstStyle>
    </a:lnDef>
  </a:objectDefaults>
  <a:extraClrSchemeLst>
    <a:extraClrScheme>
      <a:clrScheme name="Slide_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lide_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lide_Mast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lide_Mast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lide_Mast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lide_Mast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lide_Mast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lide_Mast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lide_Mast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lide_Mast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lide_Mast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lide_Mast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3_Thème Office">
  <a:themeElements>
    <a:clrScheme name="DAI 01">
      <a:dk1>
        <a:srgbClr val="001854"/>
      </a:dk1>
      <a:lt1>
        <a:srgbClr val="FFFFFF"/>
      </a:lt1>
      <a:dk2>
        <a:srgbClr val="ED2B85"/>
      </a:dk2>
      <a:lt2>
        <a:srgbClr val="9E1F68"/>
      </a:lt2>
      <a:accent1>
        <a:srgbClr val="4F81BD"/>
      </a:accent1>
      <a:accent2>
        <a:srgbClr val="C0504D"/>
      </a:accent2>
      <a:accent3>
        <a:srgbClr val="9BBB59"/>
      </a:accent3>
      <a:accent4>
        <a:srgbClr val="8064A2"/>
      </a:accent4>
      <a:accent5>
        <a:srgbClr val="4BACC6"/>
      </a:accent5>
      <a:accent6>
        <a:srgbClr val="F79646"/>
      </a:accent6>
      <a:hlink>
        <a:srgbClr val="9E1F61"/>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396368DA11B0E74EAC5C67AD7560EA0C" ma:contentTypeVersion="7" ma:contentTypeDescription="Create a new document." ma:contentTypeScope="" ma:versionID="3a1283c4e926baf69831900236feb196">
  <xsd:schema xmlns:xsd="http://www.w3.org/2001/XMLSchema" xmlns:xs="http://www.w3.org/2001/XMLSchema" xmlns:p="http://schemas.microsoft.com/office/2006/metadata/properties" xmlns:ns2="9fd1e2b1-be98-4e81-a70b-14e39be7a5a1" xmlns:ns3="8a635bbb-eaff-4a71-af1b-e62361d4f918" targetNamespace="http://schemas.microsoft.com/office/2006/metadata/properties" ma:root="true" ma:fieldsID="face01eac2e2e5c444f5581d4625c991" ns2:_="" ns3:_="">
    <xsd:import namespace="9fd1e2b1-be98-4e81-a70b-14e39be7a5a1"/>
    <xsd:import namespace="8a635bbb-eaff-4a71-af1b-e62361d4f918"/>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DateTaken"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fd1e2b1-be98-4e81-a70b-14e39be7a5a1"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a635bbb-eaff-4a71-af1b-e62361d4f918"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AutoTags" ma:index="12" nillable="true" ma:displayName="MediaServiceAutoTags" ma:description="" ma:internalName="MediaServiceAutoTags" ma:readOnly="true">
      <xsd:simpleType>
        <xsd:restriction base="dms:Text"/>
      </xsd:simpleType>
    </xsd:element>
    <xsd:element name="MediaServiceDateTaken" ma:index="13" nillable="true" ma:displayName="MediaServiceDateTaken" ma:description="" ma:hidden="true" ma:internalName="MediaServiceDateTaken"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E1AD8D7-C01F-4E7D-920F-96E0827914AD}">
  <ds:schemaRefs>
    <ds:schemaRef ds:uri="8a635bbb-eaff-4a71-af1b-e62361d4f918"/>
    <ds:schemaRef ds:uri="http://purl.org/dc/terms/"/>
    <ds:schemaRef ds:uri="http://schemas.microsoft.com/office/2006/documentManagement/types"/>
    <ds:schemaRef ds:uri="http://schemas.microsoft.com/office/infopath/2007/PartnerControls"/>
    <ds:schemaRef ds:uri="9fd1e2b1-be98-4e81-a70b-14e39be7a5a1"/>
    <ds:schemaRef ds:uri="http://purl.org/dc/elements/1.1/"/>
    <ds:schemaRef ds:uri="http://schemas.openxmlformats.org/package/2006/metadata/core-properties"/>
    <ds:schemaRef ds:uri="http://schemas.microsoft.com/office/2006/metadata/properties"/>
    <ds:schemaRef ds:uri="http://www.w3.org/XML/1998/namespace"/>
    <ds:schemaRef ds:uri="http://purl.org/dc/dcmitype/"/>
  </ds:schemaRefs>
</ds:datastoreItem>
</file>

<file path=customXml/itemProps2.xml><?xml version="1.0" encoding="utf-8"?>
<ds:datastoreItem xmlns:ds="http://schemas.openxmlformats.org/officeDocument/2006/customXml" ds:itemID="{8B697022-30FA-494D-82AE-0B614680EEE4}">
  <ds:schemaRefs>
    <ds:schemaRef ds:uri="http://schemas.microsoft.com/sharepoint/v3/contenttype/forms"/>
  </ds:schemaRefs>
</ds:datastoreItem>
</file>

<file path=customXml/itemProps3.xml><?xml version="1.0" encoding="utf-8"?>
<ds:datastoreItem xmlns:ds="http://schemas.openxmlformats.org/officeDocument/2006/customXml" ds:itemID="{63A02D6E-CF55-4F21-A067-8A081039C01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fd1e2b1-be98-4e81-a70b-14e39be7a5a1"/>
    <ds:schemaRef ds:uri="8a635bbb-eaff-4a71-af1b-e62361d4f91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35146</TotalTime>
  <Words>4432</Words>
  <Application>Microsoft Office PowerPoint</Application>
  <PresentationFormat>Custom</PresentationFormat>
  <Paragraphs>639</Paragraphs>
  <Slides>43</Slides>
  <Notes>36</Notes>
  <HiddenSlides>1</HiddenSlides>
  <MMClips>0</MMClips>
  <ScaleCrop>false</ScaleCrop>
  <HeadingPairs>
    <vt:vector size="6" baseType="variant">
      <vt:variant>
        <vt:lpstr>Theme</vt:lpstr>
      </vt:variant>
      <vt:variant>
        <vt:i4>7</vt:i4>
      </vt:variant>
      <vt:variant>
        <vt:lpstr>Embedded OLE Servers</vt:lpstr>
      </vt:variant>
      <vt:variant>
        <vt:i4>1</vt:i4>
      </vt:variant>
      <vt:variant>
        <vt:lpstr>Slide Titles</vt:lpstr>
      </vt:variant>
      <vt:variant>
        <vt:i4>43</vt:i4>
      </vt:variant>
    </vt:vector>
  </HeadingPairs>
  <TitlesOfParts>
    <vt:vector size="51" baseType="lpstr">
      <vt:lpstr>blank</vt:lpstr>
      <vt:lpstr>Thème Office</vt:lpstr>
      <vt:lpstr>Thème Office</vt:lpstr>
      <vt:lpstr>1_Thème Office</vt:lpstr>
      <vt:lpstr>2_Thème Office</vt:lpstr>
      <vt:lpstr>1_blank</vt:lpstr>
      <vt:lpstr>3_Thème Office</vt:lpstr>
      <vt:lpstr>Microsoft Excel Chart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Connecting the dots - Solar energy in Nigeria</vt:lpstr>
      <vt:lpstr>PowerPoint Presentation</vt:lpstr>
      <vt:lpstr>PowerPoint Presentation</vt:lpstr>
      <vt:lpstr>PowerPoint Presentation</vt:lpstr>
      <vt:lpstr>PowerPoint Presentation</vt:lpstr>
      <vt:lpstr>Blending is defined as …..</vt:lpstr>
      <vt:lpstr>PowerPoint Presentation</vt:lpstr>
      <vt:lpstr>PowerPoint Presentation</vt:lpstr>
      <vt:lpstr>The EU support is part of a financing package</vt:lpstr>
      <vt:lpstr>3 ‘types’ of partners, always a LEAD FI</vt:lpstr>
      <vt:lpstr>PowerPoint Presentation</vt:lpstr>
      <vt:lpstr>PowerPoint Presentation</vt:lpstr>
      <vt:lpstr> </vt:lpstr>
      <vt:lpstr> </vt:lpstr>
      <vt:lpstr>PowerPoint Presentation</vt:lpstr>
      <vt:lpstr>PowerPoint Presentation</vt:lpstr>
      <vt:lpstr>PowerPoint Presentation</vt:lpstr>
      <vt:lpstr>PowerPoint Presentation</vt:lpstr>
      <vt:lpstr>PowerPoint Presentation</vt:lpstr>
      <vt:lpstr>PowerPoint Presentation</vt:lpstr>
      <vt:lpstr>Examples of Private Sector related TA and Investment activities under Intra-ACP Programme  (2016-2017)</vt:lpstr>
      <vt:lpstr>PowerPoint Presentation</vt:lpstr>
      <vt:lpstr>PowerPoint Presentation</vt:lpstr>
      <vt:lpstr>PowerPoint Presentation</vt:lpstr>
      <vt:lpstr>PowerPoint Presentation</vt:lpstr>
      <vt:lpstr>Jobs and Growth WHY?</vt:lpstr>
      <vt:lpstr> </vt:lpstr>
      <vt:lpstr>Main conclusions - Policy and Regulatory Framework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Emmanuel Moyart</dc:creator>
  <cp:lastModifiedBy>Visitor-G4</cp:lastModifiedBy>
  <cp:revision>913</cp:revision>
  <dcterms:created xsi:type="dcterms:W3CDTF">2018-01-29T10:30:37Z</dcterms:created>
  <dcterms:modified xsi:type="dcterms:W3CDTF">2018-10-09T12:14:26Z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0x010100396368DA11B0E74EAC5C67AD7560EA0C</vt:lpwstr>
  </property>
</Properties>
</file>