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0"/>
  </p:notesMasterIdLst>
  <p:sldIdLst>
    <p:sldId id="1006" r:id="rId2"/>
    <p:sldId id="1167" r:id="rId3"/>
    <p:sldId id="1170" r:id="rId4"/>
    <p:sldId id="1209" r:id="rId5"/>
    <p:sldId id="1210" r:id="rId6"/>
    <p:sldId id="1211" r:id="rId7"/>
    <p:sldId id="1180" r:id="rId8"/>
    <p:sldId id="1153" r:id="rId9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00"/>
    <a:srgbClr val="33FF33"/>
    <a:srgbClr val="FF1919"/>
    <a:srgbClr val="CC00FF"/>
    <a:srgbClr val="99FF99"/>
    <a:srgbClr val="9DCF7F"/>
    <a:srgbClr val="FCC37C"/>
    <a:srgbClr val="1B47A9"/>
    <a:srgbClr val="FFCCCC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0"/>
    <p:restoredTop sz="95027" autoAdjust="0"/>
  </p:normalViewPr>
  <p:slideViewPr>
    <p:cSldViewPr snapToGrid="0" snapToObjects="1">
      <p:cViewPr varScale="1">
        <p:scale>
          <a:sx n="62" d="100"/>
          <a:sy n="62" d="100"/>
        </p:scale>
        <p:origin x="1392" y="5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3096" y="-82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3AA1A-ED8D-4AD5-ABFC-62E6421C61B3}" type="doc">
      <dgm:prSet loTypeId="urn:microsoft.com/office/officeart/2005/8/layout/radial6" loCatId="cycl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fr-BE"/>
        </a:p>
      </dgm:t>
    </dgm:pt>
    <dgm:pt modelId="{49A7E6D0-3BAD-48FB-9293-218124B6832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noProof="0" dirty="0"/>
            <a:t>Support to growth and jobs</a:t>
          </a:r>
        </a:p>
      </dgm:t>
    </dgm:pt>
    <dgm:pt modelId="{6BB0F0EE-978E-4C45-9E43-ABF997BB4DF9}" type="parTrans" cxnId="{92F381BC-9B60-4F2D-B46D-C138A8B9076F}">
      <dgm:prSet/>
      <dgm:spPr/>
      <dgm:t>
        <a:bodyPr/>
        <a:lstStyle/>
        <a:p>
          <a:endParaRPr lang="en-GB" noProof="0" dirty="0"/>
        </a:p>
      </dgm:t>
    </dgm:pt>
    <dgm:pt modelId="{272F2BE7-B647-4B35-A930-29D99ED9C764}" type="sibTrans" cxnId="{92F381BC-9B60-4F2D-B46D-C138A8B9076F}">
      <dgm:prSet/>
      <dgm:spPr/>
      <dgm:t>
        <a:bodyPr/>
        <a:lstStyle/>
        <a:p>
          <a:endParaRPr lang="en-GB" noProof="0" dirty="0"/>
        </a:p>
      </dgm:t>
    </dgm:pt>
    <dgm:pt modelId="{59C2EB4A-8599-473E-8B2D-E9EEA199C5C4}">
      <dgm:prSet phldrT="[Text]" custT="1"/>
      <dgm:spPr/>
      <dgm:t>
        <a:bodyPr/>
        <a:lstStyle/>
        <a:p>
          <a:r>
            <a:rPr lang="en-GB" sz="1400" noProof="0" dirty="0"/>
            <a:t>Macro-economic context</a:t>
          </a:r>
        </a:p>
      </dgm:t>
    </dgm:pt>
    <dgm:pt modelId="{A60196BA-B285-4E92-94E4-C5BC0D82B340}" type="parTrans" cxnId="{0C66F095-AC76-46DE-91C3-2612C19D8335}">
      <dgm:prSet/>
      <dgm:spPr/>
      <dgm:t>
        <a:bodyPr/>
        <a:lstStyle/>
        <a:p>
          <a:endParaRPr lang="en-GB" noProof="0" dirty="0"/>
        </a:p>
      </dgm:t>
    </dgm:pt>
    <dgm:pt modelId="{92C92444-A752-4A7F-8080-8EB9AF3D9443}" type="sibTrans" cxnId="{0C66F095-AC76-46DE-91C3-2612C19D8335}">
      <dgm:prSet/>
      <dgm:spPr/>
      <dgm:t>
        <a:bodyPr/>
        <a:lstStyle/>
        <a:p>
          <a:endParaRPr lang="en-GB" noProof="0" dirty="0"/>
        </a:p>
      </dgm:t>
    </dgm:pt>
    <dgm:pt modelId="{9AFD6959-09B7-4851-B8BD-C9AB19BB8D93}">
      <dgm:prSet phldrT="[Text]" custT="1"/>
      <dgm:spPr/>
      <dgm:t>
        <a:bodyPr/>
        <a:lstStyle/>
        <a:p>
          <a:r>
            <a:rPr lang="en-GB" sz="1400" noProof="0" dirty="0"/>
            <a:t>PFM/DRM/ Budget planning and execution </a:t>
          </a:r>
        </a:p>
      </dgm:t>
    </dgm:pt>
    <dgm:pt modelId="{A356FFFB-E8C8-4121-87C5-D220FED1F052}" type="parTrans" cxnId="{947D2D4D-868E-47D9-B393-8C367E50980B}">
      <dgm:prSet/>
      <dgm:spPr/>
      <dgm:t>
        <a:bodyPr/>
        <a:lstStyle/>
        <a:p>
          <a:endParaRPr lang="en-GB" noProof="0" dirty="0"/>
        </a:p>
      </dgm:t>
    </dgm:pt>
    <dgm:pt modelId="{9F49141B-99B2-47D1-80C9-C224BD2968B7}" type="sibTrans" cxnId="{947D2D4D-868E-47D9-B393-8C367E50980B}">
      <dgm:prSet/>
      <dgm:spPr/>
      <dgm:t>
        <a:bodyPr/>
        <a:lstStyle/>
        <a:p>
          <a:endParaRPr lang="en-GB" noProof="0" dirty="0"/>
        </a:p>
      </dgm:t>
    </dgm:pt>
    <dgm:pt modelId="{49322B8D-2754-499C-BC69-01449F4C436C}">
      <dgm:prSet phldrT="[Text]" custT="1"/>
      <dgm:spPr/>
      <dgm:t>
        <a:bodyPr/>
        <a:lstStyle/>
        <a:p>
          <a:r>
            <a:rPr lang="en-GB" sz="1400" noProof="0" dirty="0"/>
            <a:t>Capacity  of state and non-state actors </a:t>
          </a:r>
        </a:p>
      </dgm:t>
    </dgm:pt>
    <dgm:pt modelId="{EE61393E-898A-4F1B-9495-958238EE866F}" type="parTrans" cxnId="{FC6BBE6E-E857-4628-B3C8-D3F97199A1CF}">
      <dgm:prSet/>
      <dgm:spPr/>
      <dgm:t>
        <a:bodyPr/>
        <a:lstStyle/>
        <a:p>
          <a:endParaRPr lang="en-GB" noProof="0" dirty="0"/>
        </a:p>
      </dgm:t>
    </dgm:pt>
    <dgm:pt modelId="{4DFAA9F9-9DA3-4998-9489-4359838CE39C}" type="sibTrans" cxnId="{FC6BBE6E-E857-4628-B3C8-D3F97199A1CF}">
      <dgm:prSet/>
      <dgm:spPr/>
      <dgm:t>
        <a:bodyPr/>
        <a:lstStyle/>
        <a:p>
          <a:endParaRPr lang="en-GB" noProof="0" dirty="0"/>
        </a:p>
      </dgm:t>
    </dgm:pt>
    <dgm:pt modelId="{49231387-42FC-45E0-AB99-C556CE16FAC0}">
      <dgm:prSet phldrT="[Text]" custT="1"/>
      <dgm:spPr/>
      <dgm:t>
        <a:bodyPr/>
        <a:lstStyle/>
        <a:p>
          <a:r>
            <a:rPr lang="en-GB" sz="1400" noProof="0" dirty="0"/>
            <a:t>Financing for development</a:t>
          </a:r>
        </a:p>
      </dgm:t>
    </dgm:pt>
    <dgm:pt modelId="{A4A88B49-2F02-4046-A8E5-C5D24E90DE83}" type="parTrans" cxnId="{D7A62BC1-4030-4891-93AB-F6AFBCBEAB2E}">
      <dgm:prSet/>
      <dgm:spPr/>
      <dgm:t>
        <a:bodyPr/>
        <a:lstStyle/>
        <a:p>
          <a:endParaRPr lang="en-GB" noProof="0" dirty="0"/>
        </a:p>
      </dgm:t>
    </dgm:pt>
    <dgm:pt modelId="{F37606DA-FDF7-49B8-A187-BCAC4F5CB31C}" type="sibTrans" cxnId="{D7A62BC1-4030-4891-93AB-F6AFBCBEAB2E}">
      <dgm:prSet/>
      <dgm:spPr/>
      <dgm:t>
        <a:bodyPr/>
        <a:lstStyle/>
        <a:p>
          <a:endParaRPr lang="en-GB" noProof="0" dirty="0"/>
        </a:p>
      </dgm:t>
    </dgm:pt>
    <dgm:pt modelId="{ED899C2F-FF1C-4EDE-B2A5-D7A7E672D47A}">
      <dgm:prSet custT="1"/>
      <dgm:spPr/>
      <dgm:t>
        <a:bodyPr/>
        <a:lstStyle/>
        <a:p>
          <a:r>
            <a:rPr lang="en-GB" sz="1400" noProof="0" dirty="0"/>
            <a:t>Socio-political context</a:t>
          </a:r>
        </a:p>
      </dgm:t>
    </dgm:pt>
    <dgm:pt modelId="{54BD4C9B-C673-4ED9-8C7D-D7919ED663D5}" type="parTrans" cxnId="{109741CC-7432-4971-878B-409FC6978895}">
      <dgm:prSet/>
      <dgm:spPr/>
      <dgm:t>
        <a:bodyPr/>
        <a:lstStyle/>
        <a:p>
          <a:endParaRPr lang="en-GB" noProof="0" dirty="0"/>
        </a:p>
      </dgm:t>
    </dgm:pt>
    <dgm:pt modelId="{4B855C9F-118E-4CD3-91E5-240863B123B7}" type="sibTrans" cxnId="{109741CC-7432-4971-878B-409FC6978895}">
      <dgm:prSet/>
      <dgm:spPr/>
      <dgm:t>
        <a:bodyPr/>
        <a:lstStyle/>
        <a:p>
          <a:endParaRPr lang="en-GB" noProof="0" dirty="0"/>
        </a:p>
      </dgm:t>
    </dgm:pt>
    <dgm:pt modelId="{2531AAB8-BF71-454D-A8CF-0BBC60B7AF35}">
      <dgm:prSet phldrT="[Text]" custT="1"/>
      <dgm:spPr/>
      <dgm:t>
        <a:bodyPr/>
        <a:lstStyle/>
        <a:p>
          <a:r>
            <a:rPr lang="en-GB" sz="1400" noProof="0" dirty="0"/>
            <a:t>Investment and Business climate</a:t>
          </a:r>
        </a:p>
      </dgm:t>
    </dgm:pt>
    <dgm:pt modelId="{DA4F2854-ADDD-4E51-98ED-3D429157AD6C}" type="parTrans" cxnId="{167B2253-7F45-4047-BE37-7DBD35A1ED6B}">
      <dgm:prSet/>
      <dgm:spPr/>
      <dgm:t>
        <a:bodyPr/>
        <a:lstStyle/>
        <a:p>
          <a:endParaRPr lang="en-GB" noProof="0" dirty="0"/>
        </a:p>
      </dgm:t>
    </dgm:pt>
    <dgm:pt modelId="{08AE1480-BD38-47DC-99E7-05BC22ABED2E}" type="sibTrans" cxnId="{167B2253-7F45-4047-BE37-7DBD35A1ED6B}">
      <dgm:prSet/>
      <dgm:spPr/>
      <dgm:t>
        <a:bodyPr/>
        <a:lstStyle/>
        <a:p>
          <a:endParaRPr lang="en-GB" noProof="0" dirty="0"/>
        </a:p>
      </dgm:t>
    </dgm:pt>
    <dgm:pt modelId="{4428F7B1-BD83-4354-863F-D26ABA977C69}" type="pres">
      <dgm:prSet presAssocID="{9953AA1A-ED8D-4AD5-ABFC-62E6421C61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939EE8-0738-4DBF-82AE-8D1ED1A43F4E}" type="pres">
      <dgm:prSet presAssocID="{49A7E6D0-3BAD-48FB-9293-218124B6832D}" presName="centerShape" presStyleLbl="node0" presStyleIdx="0" presStyleCnt="1"/>
      <dgm:spPr/>
    </dgm:pt>
    <dgm:pt modelId="{A1D98F80-4B83-44A7-BBD5-9EDD90F7DB3A}" type="pres">
      <dgm:prSet presAssocID="{59C2EB4A-8599-473E-8B2D-E9EEA199C5C4}" presName="node" presStyleLbl="node1" presStyleIdx="0" presStyleCnt="6" custScaleX="157661" custScaleY="127299">
        <dgm:presLayoutVars>
          <dgm:bulletEnabled val="1"/>
        </dgm:presLayoutVars>
      </dgm:prSet>
      <dgm:spPr/>
    </dgm:pt>
    <dgm:pt modelId="{5312F7D6-6642-4498-9168-1CF75E71349A}" type="pres">
      <dgm:prSet presAssocID="{59C2EB4A-8599-473E-8B2D-E9EEA199C5C4}" presName="dummy" presStyleCnt="0"/>
      <dgm:spPr/>
    </dgm:pt>
    <dgm:pt modelId="{1B3A8AFF-5ACD-4198-93C7-8722F1368F55}" type="pres">
      <dgm:prSet presAssocID="{92C92444-A752-4A7F-8080-8EB9AF3D9443}" presName="sibTrans" presStyleLbl="sibTrans2D1" presStyleIdx="0" presStyleCnt="6"/>
      <dgm:spPr/>
    </dgm:pt>
    <dgm:pt modelId="{CE4430FD-C884-48DC-BBAB-BB4BDE48A965}" type="pres">
      <dgm:prSet presAssocID="{9AFD6959-09B7-4851-B8BD-C9AB19BB8D93}" presName="node" presStyleLbl="node1" presStyleIdx="1" presStyleCnt="6" custScaleX="158534" custScaleY="116323">
        <dgm:presLayoutVars>
          <dgm:bulletEnabled val="1"/>
        </dgm:presLayoutVars>
      </dgm:prSet>
      <dgm:spPr/>
    </dgm:pt>
    <dgm:pt modelId="{F151A2A8-AEAE-423F-BAC0-8A95DACCEE9D}" type="pres">
      <dgm:prSet presAssocID="{9AFD6959-09B7-4851-B8BD-C9AB19BB8D93}" presName="dummy" presStyleCnt="0"/>
      <dgm:spPr/>
    </dgm:pt>
    <dgm:pt modelId="{A5BDFBDC-6CE8-4D5E-BB00-4D8D0D1EB2CB}" type="pres">
      <dgm:prSet presAssocID="{9F49141B-99B2-47D1-80C9-C224BD2968B7}" presName="sibTrans" presStyleLbl="sibTrans2D1" presStyleIdx="1" presStyleCnt="6"/>
      <dgm:spPr/>
    </dgm:pt>
    <dgm:pt modelId="{4992B776-A860-49BD-939A-1D5ABCC3911D}" type="pres">
      <dgm:prSet presAssocID="{49322B8D-2754-499C-BC69-01449F4C436C}" presName="node" presStyleLbl="node1" presStyleIdx="2" presStyleCnt="6" custScaleX="151477" custScaleY="124400">
        <dgm:presLayoutVars>
          <dgm:bulletEnabled val="1"/>
        </dgm:presLayoutVars>
      </dgm:prSet>
      <dgm:spPr/>
    </dgm:pt>
    <dgm:pt modelId="{D0C4B4CC-5B16-49CE-86A1-4E141312C0A5}" type="pres">
      <dgm:prSet presAssocID="{49322B8D-2754-499C-BC69-01449F4C436C}" presName="dummy" presStyleCnt="0"/>
      <dgm:spPr/>
    </dgm:pt>
    <dgm:pt modelId="{A89DE018-40A6-430C-9FDD-B69BE62AAB95}" type="pres">
      <dgm:prSet presAssocID="{4DFAA9F9-9DA3-4998-9489-4359838CE39C}" presName="sibTrans" presStyleLbl="sibTrans2D1" presStyleIdx="2" presStyleCnt="6"/>
      <dgm:spPr/>
    </dgm:pt>
    <dgm:pt modelId="{BBF55148-B382-416B-834A-C5B3DAB63FD8}" type="pres">
      <dgm:prSet presAssocID="{ED899C2F-FF1C-4EDE-B2A5-D7A7E672D47A}" presName="node" presStyleLbl="node1" presStyleIdx="3" presStyleCnt="6" custScaleX="151800" custScaleY="142993">
        <dgm:presLayoutVars>
          <dgm:bulletEnabled val="1"/>
        </dgm:presLayoutVars>
      </dgm:prSet>
      <dgm:spPr/>
    </dgm:pt>
    <dgm:pt modelId="{C9AC736D-6703-460F-BCD4-B91010199776}" type="pres">
      <dgm:prSet presAssocID="{ED899C2F-FF1C-4EDE-B2A5-D7A7E672D47A}" presName="dummy" presStyleCnt="0"/>
      <dgm:spPr/>
    </dgm:pt>
    <dgm:pt modelId="{A1A7AFF0-346B-4F37-8AF6-91A190A4D7BC}" type="pres">
      <dgm:prSet presAssocID="{4B855C9F-118E-4CD3-91E5-240863B123B7}" presName="sibTrans" presStyleLbl="sibTrans2D1" presStyleIdx="3" presStyleCnt="6"/>
      <dgm:spPr/>
    </dgm:pt>
    <dgm:pt modelId="{45950B8B-F273-442E-BFEA-28A130C01944}" type="pres">
      <dgm:prSet presAssocID="{49231387-42FC-45E0-AB99-C556CE16FAC0}" presName="node" presStyleLbl="node1" presStyleIdx="4" presStyleCnt="6" custScaleX="179272" custScaleY="117295" custRadScaleRad="104158" custRadScaleInc="13641">
        <dgm:presLayoutVars>
          <dgm:bulletEnabled val="1"/>
        </dgm:presLayoutVars>
      </dgm:prSet>
      <dgm:spPr/>
    </dgm:pt>
    <dgm:pt modelId="{FFE50B4C-93A8-436D-9E8E-A5526E10FB05}" type="pres">
      <dgm:prSet presAssocID="{49231387-42FC-45E0-AB99-C556CE16FAC0}" presName="dummy" presStyleCnt="0"/>
      <dgm:spPr/>
    </dgm:pt>
    <dgm:pt modelId="{18D4C8C2-74E8-4B24-8360-65565E6FB703}" type="pres">
      <dgm:prSet presAssocID="{F37606DA-FDF7-49B8-A187-BCAC4F5CB31C}" presName="sibTrans" presStyleLbl="sibTrans2D1" presStyleIdx="4" presStyleCnt="6" custLinFactNeighborX="5291"/>
      <dgm:spPr/>
    </dgm:pt>
    <dgm:pt modelId="{589A4F76-B21F-4AE2-8841-34E0D8886111}" type="pres">
      <dgm:prSet presAssocID="{2531AAB8-BF71-454D-A8CF-0BBC60B7AF35}" presName="node" presStyleLbl="node1" presStyleIdx="5" presStyleCnt="6" custScaleX="145907" custScaleY="116323">
        <dgm:presLayoutVars>
          <dgm:bulletEnabled val="1"/>
        </dgm:presLayoutVars>
      </dgm:prSet>
      <dgm:spPr/>
    </dgm:pt>
    <dgm:pt modelId="{ACB57335-96ED-431A-BF34-AFA72FADF213}" type="pres">
      <dgm:prSet presAssocID="{2531AAB8-BF71-454D-A8CF-0BBC60B7AF35}" presName="dummy" presStyleCnt="0"/>
      <dgm:spPr/>
    </dgm:pt>
    <dgm:pt modelId="{57BBC4A1-DF05-4D78-A469-E160C3B809EE}" type="pres">
      <dgm:prSet presAssocID="{08AE1480-BD38-47DC-99E7-05BC22ABED2E}" presName="sibTrans" presStyleLbl="sibTrans2D1" presStyleIdx="5" presStyleCnt="6"/>
      <dgm:spPr/>
    </dgm:pt>
  </dgm:ptLst>
  <dgm:cxnLst>
    <dgm:cxn modelId="{D6BFBD02-13B8-4767-BB5A-E948BC788FC5}" type="presOf" srcId="{9F49141B-99B2-47D1-80C9-C224BD2968B7}" destId="{A5BDFBDC-6CE8-4D5E-BB00-4D8D0D1EB2CB}" srcOrd="0" destOrd="0" presId="urn:microsoft.com/office/officeart/2005/8/layout/radial6"/>
    <dgm:cxn modelId="{C3292215-879C-453A-A614-BF55BC3D49E1}" type="presOf" srcId="{92C92444-A752-4A7F-8080-8EB9AF3D9443}" destId="{1B3A8AFF-5ACD-4198-93C7-8722F1368F55}" srcOrd="0" destOrd="0" presId="urn:microsoft.com/office/officeart/2005/8/layout/radial6"/>
    <dgm:cxn modelId="{21AD2E16-8191-4B34-9A23-E6C818FCF46D}" type="presOf" srcId="{9AFD6959-09B7-4851-B8BD-C9AB19BB8D93}" destId="{CE4430FD-C884-48DC-BBAB-BB4BDE48A965}" srcOrd="0" destOrd="0" presId="urn:microsoft.com/office/officeart/2005/8/layout/radial6"/>
    <dgm:cxn modelId="{EBD88E19-6FEC-4B83-B331-01AE8AF29309}" type="presOf" srcId="{49A7E6D0-3BAD-48FB-9293-218124B6832D}" destId="{BC939EE8-0738-4DBF-82AE-8D1ED1A43F4E}" srcOrd="0" destOrd="0" presId="urn:microsoft.com/office/officeart/2005/8/layout/radial6"/>
    <dgm:cxn modelId="{A8D4EA43-6090-4ABA-BCAA-B1C565A11BFB}" type="presOf" srcId="{2531AAB8-BF71-454D-A8CF-0BBC60B7AF35}" destId="{589A4F76-B21F-4AE2-8841-34E0D8886111}" srcOrd="0" destOrd="0" presId="urn:microsoft.com/office/officeart/2005/8/layout/radial6"/>
    <dgm:cxn modelId="{9D659D69-15CF-4E5C-8854-C69322C3DA77}" type="presOf" srcId="{59C2EB4A-8599-473E-8B2D-E9EEA199C5C4}" destId="{A1D98F80-4B83-44A7-BBD5-9EDD90F7DB3A}" srcOrd="0" destOrd="0" presId="urn:microsoft.com/office/officeart/2005/8/layout/radial6"/>
    <dgm:cxn modelId="{947D2D4D-868E-47D9-B393-8C367E50980B}" srcId="{49A7E6D0-3BAD-48FB-9293-218124B6832D}" destId="{9AFD6959-09B7-4851-B8BD-C9AB19BB8D93}" srcOrd="1" destOrd="0" parTransId="{A356FFFB-E8C8-4121-87C5-D220FED1F052}" sibTransId="{9F49141B-99B2-47D1-80C9-C224BD2968B7}"/>
    <dgm:cxn modelId="{B68E0E6E-A82B-4EF7-98B1-C25CDEB65D3C}" type="presOf" srcId="{08AE1480-BD38-47DC-99E7-05BC22ABED2E}" destId="{57BBC4A1-DF05-4D78-A469-E160C3B809EE}" srcOrd="0" destOrd="0" presId="urn:microsoft.com/office/officeart/2005/8/layout/radial6"/>
    <dgm:cxn modelId="{FC6BBE6E-E857-4628-B3C8-D3F97199A1CF}" srcId="{49A7E6D0-3BAD-48FB-9293-218124B6832D}" destId="{49322B8D-2754-499C-BC69-01449F4C436C}" srcOrd="2" destOrd="0" parTransId="{EE61393E-898A-4F1B-9495-958238EE866F}" sibTransId="{4DFAA9F9-9DA3-4998-9489-4359838CE39C}"/>
    <dgm:cxn modelId="{167B2253-7F45-4047-BE37-7DBD35A1ED6B}" srcId="{49A7E6D0-3BAD-48FB-9293-218124B6832D}" destId="{2531AAB8-BF71-454D-A8CF-0BBC60B7AF35}" srcOrd="5" destOrd="0" parTransId="{DA4F2854-ADDD-4E51-98ED-3D429157AD6C}" sibTransId="{08AE1480-BD38-47DC-99E7-05BC22ABED2E}"/>
    <dgm:cxn modelId="{0C66F095-AC76-46DE-91C3-2612C19D8335}" srcId="{49A7E6D0-3BAD-48FB-9293-218124B6832D}" destId="{59C2EB4A-8599-473E-8B2D-E9EEA199C5C4}" srcOrd="0" destOrd="0" parTransId="{A60196BA-B285-4E92-94E4-C5BC0D82B340}" sibTransId="{92C92444-A752-4A7F-8080-8EB9AF3D9443}"/>
    <dgm:cxn modelId="{1B223BA9-74DF-4DB5-A1B9-3EDE549C8446}" type="presOf" srcId="{9953AA1A-ED8D-4AD5-ABFC-62E6421C61B3}" destId="{4428F7B1-BD83-4354-863F-D26ABA977C69}" srcOrd="0" destOrd="0" presId="urn:microsoft.com/office/officeart/2005/8/layout/radial6"/>
    <dgm:cxn modelId="{D582C2AC-AF4C-47D4-8AEA-2E2D280D31D0}" type="presOf" srcId="{4B855C9F-118E-4CD3-91E5-240863B123B7}" destId="{A1A7AFF0-346B-4F37-8AF6-91A190A4D7BC}" srcOrd="0" destOrd="0" presId="urn:microsoft.com/office/officeart/2005/8/layout/radial6"/>
    <dgm:cxn modelId="{92F381BC-9B60-4F2D-B46D-C138A8B9076F}" srcId="{9953AA1A-ED8D-4AD5-ABFC-62E6421C61B3}" destId="{49A7E6D0-3BAD-48FB-9293-218124B6832D}" srcOrd="0" destOrd="0" parTransId="{6BB0F0EE-978E-4C45-9E43-ABF997BB4DF9}" sibTransId="{272F2BE7-B647-4B35-A930-29D99ED9C764}"/>
    <dgm:cxn modelId="{624D98BE-8B6D-4F8A-A0C4-E05148BE1988}" type="presOf" srcId="{F37606DA-FDF7-49B8-A187-BCAC4F5CB31C}" destId="{18D4C8C2-74E8-4B24-8360-65565E6FB703}" srcOrd="0" destOrd="0" presId="urn:microsoft.com/office/officeart/2005/8/layout/radial6"/>
    <dgm:cxn modelId="{D7A62BC1-4030-4891-93AB-F6AFBCBEAB2E}" srcId="{49A7E6D0-3BAD-48FB-9293-218124B6832D}" destId="{49231387-42FC-45E0-AB99-C556CE16FAC0}" srcOrd="4" destOrd="0" parTransId="{A4A88B49-2F02-4046-A8E5-C5D24E90DE83}" sibTransId="{F37606DA-FDF7-49B8-A187-BCAC4F5CB31C}"/>
    <dgm:cxn modelId="{109741CC-7432-4971-878B-409FC6978895}" srcId="{49A7E6D0-3BAD-48FB-9293-218124B6832D}" destId="{ED899C2F-FF1C-4EDE-B2A5-D7A7E672D47A}" srcOrd="3" destOrd="0" parTransId="{54BD4C9B-C673-4ED9-8C7D-D7919ED663D5}" sibTransId="{4B855C9F-118E-4CD3-91E5-240863B123B7}"/>
    <dgm:cxn modelId="{77385DDB-487D-4A35-967B-8C0500C60A9B}" type="presOf" srcId="{4DFAA9F9-9DA3-4998-9489-4359838CE39C}" destId="{A89DE018-40A6-430C-9FDD-B69BE62AAB95}" srcOrd="0" destOrd="0" presId="urn:microsoft.com/office/officeart/2005/8/layout/radial6"/>
    <dgm:cxn modelId="{44834DF1-A5CF-4F9D-B1D9-173DE1A8C4D5}" type="presOf" srcId="{49322B8D-2754-499C-BC69-01449F4C436C}" destId="{4992B776-A860-49BD-939A-1D5ABCC3911D}" srcOrd="0" destOrd="0" presId="urn:microsoft.com/office/officeart/2005/8/layout/radial6"/>
    <dgm:cxn modelId="{2FF2E1F3-23E0-45A2-AB50-BDB3052B7C9D}" type="presOf" srcId="{ED899C2F-FF1C-4EDE-B2A5-D7A7E672D47A}" destId="{BBF55148-B382-416B-834A-C5B3DAB63FD8}" srcOrd="0" destOrd="0" presId="urn:microsoft.com/office/officeart/2005/8/layout/radial6"/>
    <dgm:cxn modelId="{5B2880FC-AE98-49DD-ADDA-1C233669DFA7}" type="presOf" srcId="{49231387-42FC-45E0-AB99-C556CE16FAC0}" destId="{45950B8B-F273-442E-BFEA-28A130C01944}" srcOrd="0" destOrd="0" presId="urn:microsoft.com/office/officeart/2005/8/layout/radial6"/>
    <dgm:cxn modelId="{5315DC1D-E2C2-4280-8D53-6B1642A94C52}" type="presParOf" srcId="{4428F7B1-BD83-4354-863F-D26ABA977C69}" destId="{BC939EE8-0738-4DBF-82AE-8D1ED1A43F4E}" srcOrd="0" destOrd="0" presId="urn:microsoft.com/office/officeart/2005/8/layout/radial6"/>
    <dgm:cxn modelId="{CE9B6F24-C53B-4B6B-A39E-D7497EA4B3E1}" type="presParOf" srcId="{4428F7B1-BD83-4354-863F-D26ABA977C69}" destId="{A1D98F80-4B83-44A7-BBD5-9EDD90F7DB3A}" srcOrd="1" destOrd="0" presId="urn:microsoft.com/office/officeart/2005/8/layout/radial6"/>
    <dgm:cxn modelId="{C69FF496-0BB1-471B-B05E-CE2AFB68875F}" type="presParOf" srcId="{4428F7B1-BD83-4354-863F-D26ABA977C69}" destId="{5312F7D6-6642-4498-9168-1CF75E71349A}" srcOrd="2" destOrd="0" presId="urn:microsoft.com/office/officeart/2005/8/layout/radial6"/>
    <dgm:cxn modelId="{CEAFC4C6-810B-4A33-BF59-56D2C995EDF2}" type="presParOf" srcId="{4428F7B1-BD83-4354-863F-D26ABA977C69}" destId="{1B3A8AFF-5ACD-4198-93C7-8722F1368F55}" srcOrd="3" destOrd="0" presId="urn:microsoft.com/office/officeart/2005/8/layout/radial6"/>
    <dgm:cxn modelId="{54601331-5022-4798-AB67-38DED2BEC74B}" type="presParOf" srcId="{4428F7B1-BD83-4354-863F-D26ABA977C69}" destId="{CE4430FD-C884-48DC-BBAB-BB4BDE48A965}" srcOrd="4" destOrd="0" presId="urn:microsoft.com/office/officeart/2005/8/layout/radial6"/>
    <dgm:cxn modelId="{8EBA2134-607B-48CD-A418-101E5DB46CAD}" type="presParOf" srcId="{4428F7B1-BD83-4354-863F-D26ABA977C69}" destId="{F151A2A8-AEAE-423F-BAC0-8A95DACCEE9D}" srcOrd="5" destOrd="0" presId="urn:microsoft.com/office/officeart/2005/8/layout/radial6"/>
    <dgm:cxn modelId="{E8A2ABE3-D2E2-4374-BE4E-BBAC3E58B843}" type="presParOf" srcId="{4428F7B1-BD83-4354-863F-D26ABA977C69}" destId="{A5BDFBDC-6CE8-4D5E-BB00-4D8D0D1EB2CB}" srcOrd="6" destOrd="0" presId="urn:microsoft.com/office/officeart/2005/8/layout/radial6"/>
    <dgm:cxn modelId="{6BD66810-94FE-44BE-96AB-6AF2652FF4AF}" type="presParOf" srcId="{4428F7B1-BD83-4354-863F-D26ABA977C69}" destId="{4992B776-A860-49BD-939A-1D5ABCC3911D}" srcOrd="7" destOrd="0" presId="urn:microsoft.com/office/officeart/2005/8/layout/radial6"/>
    <dgm:cxn modelId="{C3569EEA-9B4C-4DE8-A228-2A9FC36D4DC4}" type="presParOf" srcId="{4428F7B1-BD83-4354-863F-D26ABA977C69}" destId="{D0C4B4CC-5B16-49CE-86A1-4E141312C0A5}" srcOrd="8" destOrd="0" presId="urn:microsoft.com/office/officeart/2005/8/layout/radial6"/>
    <dgm:cxn modelId="{095919EB-F274-4175-B237-0707717231A7}" type="presParOf" srcId="{4428F7B1-BD83-4354-863F-D26ABA977C69}" destId="{A89DE018-40A6-430C-9FDD-B69BE62AAB95}" srcOrd="9" destOrd="0" presId="urn:microsoft.com/office/officeart/2005/8/layout/radial6"/>
    <dgm:cxn modelId="{97A6DDBC-80F0-4B4C-AFBA-134D6EA5E64C}" type="presParOf" srcId="{4428F7B1-BD83-4354-863F-D26ABA977C69}" destId="{BBF55148-B382-416B-834A-C5B3DAB63FD8}" srcOrd="10" destOrd="0" presId="urn:microsoft.com/office/officeart/2005/8/layout/radial6"/>
    <dgm:cxn modelId="{3A186318-4489-4C80-B0B0-4551E7892447}" type="presParOf" srcId="{4428F7B1-BD83-4354-863F-D26ABA977C69}" destId="{C9AC736D-6703-460F-BCD4-B91010199776}" srcOrd="11" destOrd="0" presId="urn:microsoft.com/office/officeart/2005/8/layout/radial6"/>
    <dgm:cxn modelId="{9BC601FA-91FE-45E3-9354-ACD89BE358BF}" type="presParOf" srcId="{4428F7B1-BD83-4354-863F-D26ABA977C69}" destId="{A1A7AFF0-346B-4F37-8AF6-91A190A4D7BC}" srcOrd="12" destOrd="0" presId="urn:microsoft.com/office/officeart/2005/8/layout/radial6"/>
    <dgm:cxn modelId="{CEB47F45-412C-47FC-A2B3-9B7A5F939386}" type="presParOf" srcId="{4428F7B1-BD83-4354-863F-D26ABA977C69}" destId="{45950B8B-F273-442E-BFEA-28A130C01944}" srcOrd="13" destOrd="0" presId="urn:microsoft.com/office/officeart/2005/8/layout/radial6"/>
    <dgm:cxn modelId="{4C9A22E8-215E-439A-A0B5-86DF52125872}" type="presParOf" srcId="{4428F7B1-BD83-4354-863F-D26ABA977C69}" destId="{FFE50B4C-93A8-436D-9E8E-A5526E10FB05}" srcOrd="14" destOrd="0" presId="urn:microsoft.com/office/officeart/2005/8/layout/radial6"/>
    <dgm:cxn modelId="{ABD76EA5-632E-46C3-909A-809BB8BB8CBA}" type="presParOf" srcId="{4428F7B1-BD83-4354-863F-D26ABA977C69}" destId="{18D4C8C2-74E8-4B24-8360-65565E6FB703}" srcOrd="15" destOrd="0" presId="urn:microsoft.com/office/officeart/2005/8/layout/radial6"/>
    <dgm:cxn modelId="{15F0F31E-669D-4517-AAC5-58BCDB44A5E7}" type="presParOf" srcId="{4428F7B1-BD83-4354-863F-D26ABA977C69}" destId="{589A4F76-B21F-4AE2-8841-34E0D8886111}" srcOrd="16" destOrd="0" presId="urn:microsoft.com/office/officeart/2005/8/layout/radial6"/>
    <dgm:cxn modelId="{2D6DA49F-6F9A-4C80-8471-9CDCFC76AE68}" type="presParOf" srcId="{4428F7B1-BD83-4354-863F-D26ABA977C69}" destId="{ACB57335-96ED-431A-BF34-AFA72FADF213}" srcOrd="17" destOrd="0" presId="urn:microsoft.com/office/officeart/2005/8/layout/radial6"/>
    <dgm:cxn modelId="{82E9876E-BA59-466E-B980-AD5F14D4B428}" type="presParOf" srcId="{4428F7B1-BD83-4354-863F-D26ABA977C69}" destId="{57BBC4A1-DF05-4D78-A469-E160C3B809E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3AA1A-ED8D-4AD5-ABFC-62E6421C61B3}" type="doc">
      <dgm:prSet loTypeId="urn:microsoft.com/office/officeart/2005/8/layout/radial6" loCatId="cycl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fr-BE"/>
        </a:p>
      </dgm:t>
    </dgm:pt>
    <dgm:pt modelId="{49A7E6D0-3BAD-48FB-9293-218124B6832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800" noProof="0" dirty="0"/>
            <a:t>Support to growth and jobs</a:t>
          </a:r>
        </a:p>
      </dgm:t>
    </dgm:pt>
    <dgm:pt modelId="{6BB0F0EE-978E-4C45-9E43-ABF997BB4DF9}" type="parTrans" cxnId="{92F381BC-9B60-4F2D-B46D-C138A8B9076F}">
      <dgm:prSet/>
      <dgm:spPr/>
      <dgm:t>
        <a:bodyPr/>
        <a:lstStyle/>
        <a:p>
          <a:endParaRPr lang="en-GB" noProof="0" dirty="0"/>
        </a:p>
      </dgm:t>
    </dgm:pt>
    <dgm:pt modelId="{272F2BE7-B647-4B35-A930-29D99ED9C764}" type="sibTrans" cxnId="{92F381BC-9B60-4F2D-B46D-C138A8B9076F}">
      <dgm:prSet/>
      <dgm:spPr/>
      <dgm:t>
        <a:bodyPr/>
        <a:lstStyle/>
        <a:p>
          <a:endParaRPr lang="en-GB" noProof="0" dirty="0"/>
        </a:p>
      </dgm:t>
    </dgm:pt>
    <dgm:pt modelId="{59C2EB4A-8599-473E-8B2D-E9EEA199C5C4}">
      <dgm:prSet phldrT="[Text]" custT="1"/>
      <dgm:spPr/>
      <dgm:t>
        <a:bodyPr/>
        <a:lstStyle/>
        <a:p>
          <a:r>
            <a:rPr lang="en-GB" sz="1400" noProof="0" dirty="0"/>
            <a:t>Macro-economic context</a:t>
          </a:r>
        </a:p>
      </dgm:t>
    </dgm:pt>
    <dgm:pt modelId="{A60196BA-B285-4E92-94E4-C5BC0D82B340}" type="parTrans" cxnId="{0C66F095-AC76-46DE-91C3-2612C19D8335}">
      <dgm:prSet/>
      <dgm:spPr/>
      <dgm:t>
        <a:bodyPr/>
        <a:lstStyle/>
        <a:p>
          <a:endParaRPr lang="en-GB" noProof="0" dirty="0"/>
        </a:p>
      </dgm:t>
    </dgm:pt>
    <dgm:pt modelId="{92C92444-A752-4A7F-8080-8EB9AF3D9443}" type="sibTrans" cxnId="{0C66F095-AC76-46DE-91C3-2612C19D8335}">
      <dgm:prSet/>
      <dgm:spPr/>
      <dgm:t>
        <a:bodyPr/>
        <a:lstStyle/>
        <a:p>
          <a:endParaRPr lang="en-GB" noProof="0" dirty="0"/>
        </a:p>
      </dgm:t>
    </dgm:pt>
    <dgm:pt modelId="{9AFD6959-09B7-4851-B8BD-C9AB19BB8D93}">
      <dgm:prSet phldrT="[Text]" custT="1"/>
      <dgm:spPr/>
      <dgm:t>
        <a:bodyPr/>
        <a:lstStyle/>
        <a:p>
          <a:r>
            <a:rPr lang="en-GB" sz="1400" noProof="0" dirty="0"/>
            <a:t>PFM/DRM/ Budget planning &amp; execution </a:t>
          </a:r>
        </a:p>
      </dgm:t>
    </dgm:pt>
    <dgm:pt modelId="{A356FFFB-E8C8-4121-87C5-D220FED1F052}" type="parTrans" cxnId="{947D2D4D-868E-47D9-B393-8C367E50980B}">
      <dgm:prSet/>
      <dgm:spPr/>
      <dgm:t>
        <a:bodyPr/>
        <a:lstStyle/>
        <a:p>
          <a:endParaRPr lang="en-GB" noProof="0" dirty="0"/>
        </a:p>
      </dgm:t>
    </dgm:pt>
    <dgm:pt modelId="{9F49141B-99B2-47D1-80C9-C224BD2968B7}" type="sibTrans" cxnId="{947D2D4D-868E-47D9-B393-8C367E50980B}">
      <dgm:prSet/>
      <dgm:spPr/>
      <dgm:t>
        <a:bodyPr/>
        <a:lstStyle/>
        <a:p>
          <a:endParaRPr lang="en-GB" noProof="0" dirty="0"/>
        </a:p>
      </dgm:t>
    </dgm:pt>
    <dgm:pt modelId="{49322B8D-2754-499C-BC69-01449F4C436C}">
      <dgm:prSet phldrT="[Text]" custT="1"/>
      <dgm:spPr/>
      <dgm:t>
        <a:bodyPr/>
        <a:lstStyle/>
        <a:p>
          <a:pPr algn="l"/>
          <a:r>
            <a:rPr lang="en-GB" sz="1400" noProof="0" dirty="0"/>
            <a:t>Capacity  of state and non-state actors </a:t>
          </a:r>
        </a:p>
      </dgm:t>
    </dgm:pt>
    <dgm:pt modelId="{EE61393E-898A-4F1B-9495-958238EE866F}" type="parTrans" cxnId="{FC6BBE6E-E857-4628-B3C8-D3F97199A1CF}">
      <dgm:prSet/>
      <dgm:spPr/>
      <dgm:t>
        <a:bodyPr/>
        <a:lstStyle/>
        <a:p>
          <a:endParaRPr lang="en-GB" noProof="0" dirty="0"/>
        </a:p>
      </dgm:t>
    </dgm:pt>
    <dgm:pt modelId="{4DFAA9F9-9DA3-4998-9489-4359838CE39C}" type="sibTrans" cxnId="{FC6BBE6E-E857-4628-B3C8-D3F97199A1CF}">
      <dgm:prSet/>
      <dgm:spPr/>
      <dgm:t>
        <a:bodyPr/>
        <a:lstStyle/>
        <a:p>
          <a:endParaRPr lang="en-GB" noProof="0" dirty="0"/>
        </a:p>
      </dgm:t>
    </dgm:pt>
    <dgm:pt modelId="{49231387-42FC-45E0-AB99-C556CE16FAC0}">
      <dgm:prSet phldrT="[Text]" custT="1"/>
      <dgm:spPr/>
      <dgm:t>
        <a:bodyPr/>
        <a:lstStyle/>
        <a:p>
          <a:endParaRPr lang="en-GB" sz="1400" noProof="0" dirty="0"/>
        </a:p>
        <a:p>
          <a:r>
            <a:rPr lang="en-GB" sz="1400" noProof="0" dirty="0"/>
            <a:t>Financing for development</a:t>
          </a:r>
        </a:p>
      </dgm:t>
    </dgm:pt>
    <dgm:pt modelId="{A4A88B49-2F02-4046-A8E5-C5D24E90DE83}" type="parTrans" cxnId="{D7A62BC1-4030-4891-93AB-F6AFBCBEAB2E}">
      <dgm:prSet/>
      <dgm:spPr/>
      <dgm:t>
        <a:bodyPr/>
        <a:lstStyle/>
        <a:p>
          <a:endParaRPr lang="en-GB" noProof="0" dirty="0"/>
        </a:p>
      </dgm:t>
    </dgm:pt>
    <dgm:pt modelId="{F37606DA-FDF7-49B8-A187-BCAC4F5CB31C}" type="sibTrans" cxnId="{D7A62BC1-4030-4891-93AB-F6AFBCBEAB2E}">
      <dgm:prSet/>
      <dgm:spPr/>
      <dgm:t>
        <a:bodyPr/>
        <a:lstStyle/>
        <a:p>
          <a:endParaRPr lang="en-GB" noProof="0" dirty="0"/>
        </a:p>
      </dgm:t>
    </dgm:pt>
    <dgm:pt modelId="{ED899C2F-FF1C-4EDE-B2A5-D7A7E672D47A}">
      <dgm:prSet custT="1"/>
      <dgm:spPr/>
      <dgm:t>
        <a:bodyPr/>
        <a:lstStyle/>
        <a:p>
          <a:r>
            <a:rPr lang="en-GB" sz="1400" noProof="0" dirty="0"/>
            <a:t>Socio-political context</a:t>
          </a:r>
        </a:p>
      </dgm:t>
    </dgm:pt>
    <dgm:pt modelId="{54BD4C9B-C673-4ED9-8C7D-D7919ED663D5}" type="parTrans" cxnId="{109741CC-7432-4971-878B-409FC6978895}">
      <dgm:prSet/>
      <dgm:spPr/>
      <dgm:t>
        <a:bodyPr/>
        <a:lstStyle/>
        <a:p>
          <a:endParaRPr lang="en-GB" noProof="0" dirty="0"/>
        </a:p>
      </dgm:t>
    </dgm:pt>
    <dgm:pt modelId="{4B855C9F-118E-4CD3-91E5-240863B123B7}" type="sibTrans" cxnId="{109741CC-7432-4971-878B-409FC6978895}">
      <dgm:prSet/>
      <dgm:spPr/>
      <dgm:t>
        <a:bodyPr/>
        <a:lstStyle/>
        <a:p>
          <a:endParaRPr lang="en-GB" noProof="0" dirty="0"/>
        </a:p>
      </dgm:t>
    </dgm:pt>
    <dgm:pt modelId="{2531AAB8-BF71-454D-A8CF-0BBC60B7AF35}">
      <dgm:prSet phldrT="[Text]" custT="1"/>
      <dgm:spPr/>
      <dgm:t>
        <a:bodyPr/>
        <a:lstStyle/>
        <a:p>
          <a:r>
            <a:rPr lang="en-GB" sz="1400" noProof="0" dirty="0"/>
            <a:t>Investment and Business climate</a:t>
          </a:r>
        </a:p>
      </dgm:t>
    </dgm:pt>
    <dgm:pt modelId="{DA4F2854-ADDD-4E51-98ED-3D429157AD6C}" type="parTrans" cxnId="{167B2253-7F45-4047-BE37-7DBD35A1ED6B}">
      <dgm:prSet/>
      <dgm:spPr/>
      <dgm:t>
        <a:bodyPr/>
        <a:lstStyle/>
        <a:p>
          <a:endParaRPr lang="en-GB" noProof="0" dirty="0"/>
        </a:p>
      </dgm:t>
    </dgm:pt>
    <dgm:pt modelId="{08AE1480-BD38-47DC-99E7-05BC22ABED2E}" type="sibTrans" cxnId="{167B2253-7F45-4047-BE37-7DBD35A1ED6B}">
      <dgm:prSet/>
      <dgm:spPr/>
      <dgm:t>
        <a:bodyPr/>
        <a:lstStyle/>
        <a:p>
          <a:endParaRPr lang="en-GB" noProof="0" dirty="0"/>
        </a:p>
      </dgm:t>
    </dgm:pt>
    <dgm:pt modelId="{4428F7B1-BD83-4354-863F-D26ABA977C69}" type="pres">
      <dgm:prSet presAssocID="{9953AA1A-ED8D-4AD5-ABFC-62E6421C61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939EE8-0738-4DBF-82AE-8D1ED1A43F4E}" type="pres">
      <dgm:prSet presAssocID="{49A7E6D0-3BAD-48FB-9293-218124B6832D}" presName="centerShape" presStyleLbl="node0" presStyleIdx="0" presStyleCnt="1"/>
      <dgm:spPr/>
    </dgm:pt>
    <dgm:pt modelId="{A1D98F80-4B83-44A7-BBD5-9EDD90F7DB3A}" type="pres">
      <dgm:prSet presAssocID="{59C2EB4A-8599-473E-8B2D-E9EEA199C5C4}" presName="node" presStyleLbl="node1" presStyleIdx="0" presStyleCnt="6" custScaleX="157661" custScaleY="127299">
        <dgm:presLayoutVars>
          <dgm:bulletEnabled val="1"/>
        </dgm:presLayoutVars>
      </dgm:prSet>
      <dgm:spPr/>
    </dgm:pt>
    <dgm:pt modelId="{5312F7D6-6642-4498-9168-1CF75E71349A}" type="pres">
      <dgm:prSet presAssocID="{59C2EB4A-8599-473E-8B2D-E9EEA199C5C4}" presName="dummy" presStyleCnt="0"/>
      <dgm:spPr/>
    </dgm:pt>
    <dgm:pt modelId="{1B3A8AFF-5ACD-4198-93C7-8722F1368F55}" type="pres">
      <dgm:prSet presAssocID="{92C92444-A752-4A7F-8080-8EB9AF3D9443}" presName="sibTrans" presStyleLbl="sibTrans2D1" presStyleIdx="0" presStyleCnt="6"/>
      <dgm:spPr/>
    </dgm:pt>
    <dgm:pt modelId="{CE4430FD-C884-48DC-BBAB-BB4BDE48A965}" type="pres">
      <dgm:prSet presAssocID="{9AFD6959-09B7-4851-B8BD-C9AB19BB8D93}" presName="node" presStyleLbl="node1" presStyleIdx="1" presStyleCnt="6" custScaleX="158534" custScaleY="116323">
        <dgm:presLayoutVars>
          <dgm:bulletEnabled val="1"/>
        </dgm:presLayoutVars>
      </dgm:prSet>
      <dgm:spPr/>
    </dgm:pt>
    <dgm:pt modelId="{F151A2A8-AEAE-423F-BAC0-8A95DACCEE9D}" type="pres">
      <dgm:prSet presAssocID="{9AFD6959-09B7-4851-B8BD-C9AB19BB8D93}" presName="dummy" presStyleCnt="0"/>
      <dgm:spPr/>
    </dgm:pt>
    <dgm:pt modelId="{A5BDFBDC-6CE8-4D5E-BB00-4D8D0D1EB2CB}" type="pres">
      <dgm:prSet presAssocID="{9F49141B-99B2-47D1-80C9-C224BD2968B7}" presName="sibTrans" presStyleLbl="sibTrans2D1" presStyleIdx="1" presStyleCnt="6"/>
      <dgm:spPr/>
    </dgm:pt>
    <dgm:pt modelId="{4992B776-A860-49BD-939A-1D5ABCC3911D}" type="pres">
      <dgm:prSet presAssocID="{49322B8D-2754-499C-BC69-01449F4C436C}" presName="node" presStyleLbl="node1" presStyleIdx="2" presStyleCnt="6" custScaleX="151477" custScaleY="124400">
        <dgm:presLayoutVars>
          <dgm:bulletEnabled val="1"/>
        </dgm:presLayoutVars>
      </dgm:prSet>
      <dgm:spPr/>
    </dgm:pt>
    <dgm:pt modelId="{D0C4B4CC-5B16-49CE-86A1-4E141312C0A5}" type="pres">
      <dgm:prSet presAssocID="{49322B8D-2754-499C-BC69-01449F4C436C}" presName="dummy" presStyleCnt="0"/>
      <dgm:spPr/>
    </dgm:pt>
    <dgm:pt modelId="{A89DE018-40A6-430C-9FDD-B69BE62AAB95}" type="pres">
      <dgm:prSet presAssocID="{4DFAA9F9-9DA3-4998-9489-4359838CE39C}" presName="sibTrans" presStyleLbl="sibTrans2D1" presStyleIdx="2" presStyleCnt="6"/>
      <dgm:spPr/>
    </dgm:pt>
    <dgm:pt modelId="{BBF55148-B382-416B-834A-C5B3DAB63FD8}" type="pres">
      <dgm:prSet presAssocID="{ED899C2F-FF1C-4EDE-B2A5-D7A7E672D47A}" presName="node" presStyleLbl="node1" presStyleIdx="3" presStyleCnt="6" custScaleX="151800" custScaleY="142993">
        <dgm:presLayoutVars>
          <dgm:bulletEnabled val="1"/>
        </dgm:presLayoutVars>
      </dgm:prSet>
      <dgm:spPr/>
    </dgm:pt>
    <dgm:pt modelId="{C9AC736D-6703-460F-BCD4-B91010199776}" type="pres">
      <dgm:prSet presAssocID="{ED899C2F-FF1C-4EDE-B2A5-D7A7E672D47A}" presName="dummy" presStyleCnt="0"/>
      <dgm:spPr/>
    </dgm:pt>
    <dgm:pt modelId="{A1A7AFF0-346B-4F37-8AF6-91A190A4D7BC}" type="pres">
      <dgm:prSet presAssocID="{4B855C9F-118E-4CD3-91E5-240863B123B7}" presName="sibTrans" presStyleLbl="sibTrans2D1" presStyleIdx="3" presStyleCnt="6"/>
      <dgm:spPr/>
    </dgm:pt>
    <dgm:pt modelId="{45950B8B-F273-442E-BFEA-28A130C01944}" type="pres">
      <dgm:prSet presAssocID="{49231387-42FC-45E0-AB99-C556CE16FAC0}" presName="node" presStyleLbl="node1" presStyleIdx="4" presStyleCnt="6" custScaleX="179272" custScaleY="117295" custRadScaleRad="104158" custRadScaleInc="13641">
        <dgm:presLayoutVars>
          <dgm:bulletEnabled val="1"/>
        </dgm:presLayoutVars>
      </dgm:prSet>
      <dgm:spPr/>
    </dgm:pt>
    <dgm:pt modelId="{FFE50B4C-93A8-436D-9E8E-A5526E10FB05}" type="pres">
      <dgm:prSet presAssocID="{49231387-42FC-45E0-AB99-C556CE16FAC0}" presName="dummy" presStyleCnt="0"/>
      <dgm:spPr/>
    </dgm:pt>
    <dgm:pt modelId="{18D4C8C2-74E8-4B24-8360-65565E6FB703}" type="pres">
      <dgm:prSet presAssocID="{F37606DA-FDF7-49B8-A187-BCAC4F5CB31C}" presName="sibTrans" presStyleLbl="sibTrans2D1" presStyleIdx="4" presStyleCnt="6" custLinFactNeighborX="5291"/>
      <dgm:spPr/>
    </dgm:pt>
    <dgm:pt modelId="{589A4F76-B21F-4AE2-8841-34E0D8886111}" type="pres">
      <dgm:prSet presAssocID="{2531AAB8-BF71-454D-A8CF-0BBC60B7AF35}" presName="node" presStyleLbl="node1" presStyleIdx="5" presStyleCnt="6" custScaleX="145907" custScaleY="116323">
        <dgm:presLayoutVars>
          <dgm:bulletEnabled val="1"/>
        </dgm:presLayoutVars>
      </dgm:prSet>
      <dgm:spPr/>
    </dgm:pt>
    <dgm:pt modelId="{ACB57335-96ED-431A-BF34-AFA72FADF213}" type="pres">
      <dgm:prSet presAssocID="{2531AAB8-BF71-454D-A8CF-0BBC60B7AF35}" presName="dummy" presStyleCnt="0"/>
      <dgm:spPr/>
    </dgm:pt>
    <dgm:pt modelId="{57BBC4A1-DF05-4D78-A469-E160C3B809EE}" type="pres">
      <dgm:prSet presAssocID="{08AE1480-BD38-47DC-99E7-05BC22ABED2E}" presName="sibTrans" presStyleLbl="sibTrans2D1" presStyleIdx="5" presStyleCnt="6"/>
      <dgm:spPr/>
    </dgm:pt>
  </dgm:ptLst>
  <dgm:cxnLst>
    <dgm:cxn modelId="{CABA2410-80EC-469E-B19B-AD634C6A5734}" type="presOf" srcId="{08AE1480-BD38-47DC-99E7-05BC22ABED2E}" destId="{57BBC4A1-DF05-4D78-A469-E160C3B809EE}" srcOrd="0" destOrd="0" presId="urn:microsoft.com/office/officeart/2005/8/layout/radial6"/>
    <dgm:cxn modelId="{541CE421-C8C7-46FD-8DA4-89198CA160E7}" type="presOf" srcId="{9AFD6959-09B7-4851-B8BD-C9AB19BB8D93}" destId="{CE4430FD-C884-48DC-BBAB-BB4BDE48A965}" srcOrd="0" destOrd="0" presId="urn:microsoft.com/office/officeart/2005/8/layout/radial6"/>
    <dgm:cxn modelId="{25173531-9D4A-4A5C-9A46-DF6AB1DFFD87}" type="presOf" srcId="{49A7E6D0-3BAD-48FB-9293-218124B6832D}" destId="{BC939EE8-0738-4DBF-82AE-8D1ED1A43F4E}" srcOrd="0" destOrd="0" presId="urn:microsoft.com/office/officeart/2005/8/layout/radial6"/>
    <dgm:cxn modelId="{34188F36-2EC4-4829-8F61-B4420CB45DF8}" type="presOf" srcId="{4DFAA9F9-9DA3-4998-9489-4359838CE39C}" destId="{A89DE018-40A6-430C-9FDD-B69BE62AAB95}" srcOrd="0" destOrd="0" presId="urn:microsoft.com/office/officeart/2005/8/layout/radial6"/>
    <dgm:cxn modelId="{DFFB5F3D-77D9-445F-BE86-085298EC43F9}" type="presOf" srcId="{F37606DA-FDF7-49B8-A187-BCAC4F5CB31C}" destId="{18D4C8C2-74E8-4B24-8360-65565E6FB703}" srcOrd="0" destOrd="0" presId="urn:microsoft.com/office/officeart/2005/8/layout/radial6"/>
    <dgm:cxn modelId="{F7E7945F-FF91-4BF5-BA64-A68712451C34}" type="presOf" srcId="{9953AA1A-ED8D-4AD5-ABFC-62E6421C61B3}" destId="{4428F7B1-BD83-4354-863F-D26ABA977C69}" srcOrd="0" destOrd="0" presId="urn:microsoft.com/office/officeart/2005/8/layout/radial6"/>
    <dgm:cxn modelId="{CDEF7A62-E961-46EC-9A89-919F65D8ABB8}" type="presOf" srcId="{2531AAB8-BF71-454D-A8CF-0BBC60B7AF35}" destId="{589A4F76-B21F-4AE2-8841-34E0D8886111}" srcOrd="0" destOrd="0" presId="urn:microsoft.com/office/officeart/2005/8/layout/radial6"/>
    <dgm:cxn modelId="{304D6E64-3ED3-47A5-8648-0809F7C5CCF8}" type="presOf" srcId="{49231387-42FC-45E0-AB99-C556CE16FAC0}" destId="{45950B8B-F273-442E-BFEA-28A130C01944}" srcOrd="0" destOrd="0" presId="urn:microsoft.com/office/officeart/2005/8/layout/radial6"/>
    <dgm:cxn modelId="{947D2D4D-868E-47D9-B393-8C367E50980B}" srcId="{49A7E6D0-3BAD-48FB-9293-218124B6832D}" destId="{9AFD6959-09B7-4851-B8BD-C9AB19BB8D93}" srcOrd="1" destOrd="0" parTransId="{A356FFFB-E8C8-4121-87C5-D220FED1F052}" sibTransId="{9F49141B-99B2-47D1-80C9-C224BD2968B7}"/>
    <dgm:cxn modelId="{FC6BBE6E-E857-4628-B3C8-D3F97199A1CF}" srcId="{49A7E6D0-3BAD-48FB-9293-218124B6832D}" destId="{49322B8D-2754-499C-BC69-01449F4C436C}" srcOrd="2" destOrd="0" parTransId="{EE61393E-898A-4F1B-9495-958238EE866F}" sibTransId="{4DFAA9F9-9DA3-4998-9489-4359838CE39C}"/>
    <dgm:cxn modelId="{167B2253-7F45-4047-BE37-7DBD35A1ED6B}" srcId="{49A7E6D0-3BAD-48FB-9293-218124B6832D}" destId="{2531AAB8-BF71-454D-A8CF-0BBC60B7AF35}" srcOrd="5" destOrd="0" parTransId="{DA4F2854-ADDD-4E51-98ED-3D429157AD6C}" sibTransId="{08AE1480-BD38-47DC-99E7-05BC22ABED2E}"/>
    <dgm:cxn modelId="{DF801580-D665-4BEE-9D4E-706324DB0DD2}" type="presOf" srcId="{ED899C2F-FF1C-4EDE-B2A5-D7A7E672D47A}" destId="{BBF55148-B382-416B-834A-C5B3DAB63FD8}" srcOrd="0" destOrd="0" presId="urn:microsoft.com/office/officeart/2005/8/layout/radial6"/>
    <dgm:cxn modelId="{0C66F095-AC76-46DE-91C3-2612C19D8335}" srcId="{49A7E6D0-3BAD-48FB-9293-218124B6832D}" destId="{59C2EB4A-8599-473E-8B2D-E9EEA199C5C4}" srcOrd="0" destOrd="0" parTransId="{A60196BA-B285-4E92-94E4-C5BC0D82B340}" sibTransId="{92C92444-A752-4A7F-8080-8EB9AF3D9443}"/>
    <dgm:cxn modelId="{92F381BC-9B60-4F2D-B46D-C138A8B9076F}" srcId="{9953AA1A-ED8D-4AD5-ABFC-62E6421C61B3}" destId="{49A7E6D0-3BAD-48FB-9293-218124B6832D}" srcOrd="0" destOrd="0" parTransId="{6BB0F0EE-978E-4C45-9E43-ABF997BB4DF9}" sibTransId="{272F2BE7-B647-4B35-A930-29D99ED9C764}"/>
    <dgm:cxn modelId="{D7A62BC1-4030-4891-93AB-F6AFBCBEAB2E}" srcId="{49A7E6D0-3BAD-48FB-9293-218124B6832D}" destId="{49231387-42FC-45E0-AB99-C556CE16FAC0}" srcOrd="4" destOrd="0" parTransId="{A4A88B49-2F02-4046-A8E5-C5D24E90DE83}" sibTransId="{F37606DA-FDF7-49B8-A187-BCAC4F5CB31C}"/>
    <dgm:cxn modelId="{9BE737C1-6234-45CF-8303-6E68D3B00CC2}" type="presOf" srcId="{4B855C9F-118E-4CD3-91E5-240863B123B7}" destId="{A1A7AFF0-346B-4F37-8AF6-91A190A4D7BC}" srcOrd="0" destOrd="0" presId="urn:microsoft.com/office/officeart/2005/8/layout/radial6"/>
    <dgm:cxn modelId="{109741CC-7432-4971-878B-409FC6978895}" srcId="{49A7E6D0-3BAD-48FB-9293-218124B6832D}" destId="{ED899C2F-FF1C-4EDE-B2A5-D7A7E672D47A}" srcOrd="3" destOrd="0" parTransId="{54BD4C9B-C673-4ED9-8C7D-D7919ED663D5}" sibTransId="{4B855C9F-118E-4CD3-91E5-240863B123B7}"/>
    <dgm:cxn modelId="{E6BAE7DB-F810-46E7-93BB-B261B8160EC5}" type="presOf" srcId="{92C92444-A752-4A7F-8080-8EB9AF3D9443}" destId="{1B3A8AFF-5ACD-4198-93C7-8722F1368F55}" srcOrd="0" destOrd="0" presId="urn:microsoft.com/office/officeart/2005/8/layout/radial6"/>
    <dgm:cxn modelId="{15A6B5DD-48AC-4E37-85A3-54BED5AE4159}" type="presOf" srcId="{59C2EB4A-8599-473E-8B2D-E9EEA199C5C4}" destId="{A1D98F80-4B83-44A7-BBD5-9EDD90F7DB3A}" srcOrd="0" destOrd="0" presId="urn:microsoft.com/office/officeart/2005/8/layout/radial6"/>
    <dgm:cxn modelId="{A98488E8-0D1E-4D62-925B-57F6A602A7F1}" type="presOf" srcId="{9F49141B-99B2-47D1-80C9-C224BD2968B7}" destId="{A5BDFBDC-6CE8-4D5E-BB00-4D8D0D1EB2CB}" srcOrd="0" destOrd="0" presId="urn:microsoft.com/office/officeart/2005/8/layout/radial6"/>
    <dgm:cxn modelId="{5DE629FB-684B-4DA6-BABF-67A432AAE5D7}" type="presOf" srcId="{49322B8D-2754-499C-BC69-01449F4C436C}" destId="{4992B776-A860-49BD-939A-1D5ABCC3911D}" srcOrd="0" destOrd="0" presId="urn:microsoft.com/office/officeart/2005/8/layout/radial6"/>
    <dgm:cxn modelId="{CC96937D-45FA-4ABE-99E1-6EC41C16C3C7}" type="presParOf" srcId="{4428F7B1-BD83-4354-863F-D26ABA977C69}" destId="{BC939EE8-0738-4DBF-82AE-8D1ED1A43F4E}" srcOrd="0" destOrd="0" presId="urn:microsoft.com/office/officeart/2005/8/layout/radial6"/>
    <dgm:cxn modelId="{329BEE02-036D-4355-81AC-B77D9BBBC14E}" type="presParOf" srcId="{4428F7B1-BD83-4354-863F-D26ABA977C69}" destId="{A1D98F80-4B83-44A7-BBD5-9EDD90F7DB3A}" srcOrd="1" destOrd="0" presId="urn:microsoft.com/office/officeart/2005/8/layout/radial6"/>
    <dgm:cxn modelId="{06A4441A-ED28-4C66-A5E0-3D539655E082}" type="presParOf" srcId="{4428F7B1-BD83-4354-863F-D26ABA977C69}" destId="{5312F7D6-6642-4498-9168-1CF75E71349A}" srcOrd="2" destOrd="0" presId="urn:microsoft.com/office/officeart/2005/8/layout/radial6"/>
    <dgm:cxn modelId="{20EC6BA5-9FAF-4669-ABCF-C006DEBA7054}" type="presParOf" srcId="{4428F7B1-BD83-4354-863F-D26ABA977C69}" destId="{1B3A8AFF-5ACD-4198-93C7-8722F1368F55}" srcOrd="3" destOrd="0" presId="urn:microsoft.com/office/officeart/2005/8/layout/radial6"/>
    <dgm:cxn modelId="{6891FC2C-52DA-49F4-86D8-E88AFA88E063}" type="presParOf" srcId="{4428F7B1-BD83-4354-863F-D26ABA977C69}" destId="{CE4430FD-C884-48DC-BBAB-BB4BDE48A965}" srcOrd="4" destOrd="0" presId="urn:microsoft.com/office/officeart/2005/8/layout/radial6"/>
    <dgm:cxn modelId="{DF8AAE7C-CC08-4569-9421-A774B4365DEF}" type="presParOf" srcId="{4428F7B1-BD83-4354-863F-D26ABA977C69}" destId="{F151A2A8-AEAE-423F-BAC0-8A95DACCEE9D}" srcOrd="5" destOrd="0" presId="urn:microsoft.com/office/officeart/2005/8/layout/radial6"/>
    <dgm:cxn modelId="{A8FB4400-1097-45B5-B53B-C431BB40D6CF}" type="presParOf" srcId="{4428F7B1-BD83-4354-863F-D26ABA977C69}" destId="{A5BDFBDC-6CE8-4D5E-BB00-4D8D0D1EB2CB}" srcOrd="6" destOrd="0" presId="urn:microsoft.com/office/officeart/2005/8/layout/radial6"/>
    <dgm:cxn modelId="{D0032ED7-3BB2-4F98-AACD-15650319E081}" type="presParOf" srcId="{4428F7B1-BD83-4354-863F-D26ABA977C69}" destId="{4992B776-A860-49BD-939A-1D5ABCC3911D}" srcOrd="7" destOrd="0" presId="urn:microsoft.com/office/officeart/2005/8/layout/radial6"/>
    <dgm:cxn modelId="{A4495665-9000-42B7-A875-BE1639E81EE2}" type="presParOf" srcId="{4428F7B1-BD83-4354-863F-D26ABA977C69}" destId="{D0C4B4CC-5B16-49CE-86A1-4E141312C0A5}" srcOrd="8" destOrd="0" presId="urn:microsoft.com/office/officeart/2005/8/layout/radial6"/>
    <dgm:cxn modelId="{F49E481C-8949-4BE4-9CFD-8CD8DB143152}" type="presParOf" srcId="{4428F7B1-BD83-4354-863F-D26ABA977C69}" destId="{A89DE018-40A6-430C-9FDD-B69BE62AAB95}" srcOrd="9" destOrd="0" presId="urn:microsoft.com/office/officeart/2005/8/layout/radial6"/>
    <dgm:cxn modelId="{B17D0442-D613-4B94-B0BE-9F7D2BF7EA84}" type="presParOf" srcId="{4428F7B1-BD83-4354-863F-D26ABA977C69}" destId="{BBF55148-B382-416B-834A-C5B3DAB63FD8}" srcOrd="10" destOrd="0" presId="urn:microsoft.com/office/officeart/2005/8/layout/radial6"/>
    <dgm:cxn modelId="{01CBD7F9-0344-4264-95B2-90672CD62C9F}" type="presParOf" srcId="{4428F7B1-BD83-4354-863F-D26ABA977C69}" destId="{C9AC736D-6703-460F-BCD4-B91010199776}" srcOrd="11" destOrd="0" presId="urn:microsoft.com/office/officeart/2005/8/layout/radial6"/>
    <dgm:cxn modelId="{DA3B08FC-B0A3-4206-8594-A84879260FC9}" type="presParOf" srcId="{4428F7B1-BD83-4354-863F-D26ABA977C69}" destId="{A1A7AFF0-346B-4F37-8AF6-91A190A4D7BC}" srcOrd="12" destOrd="0" presId="urn:microsoft.com/office/officeart/2005/8/layout/radial6"/>
    <dgm:cxn modelId="{1D46F741-EEE2-4F70-91F0-87DCC2F26D40}" type="presParOf" srcId="{4428F7B1-BD83-4354-863F-D26ABA977C69}" destId="{45950B8B-F273-442E-BFEA-28A130C01944}" srcOrd="13" destOrd="0" presId="urn:microsoft.com/office/officeart/2005/8/layout/radial6"/>
    <dgm:cxn modelId="{B6A98B7D-CF2E-414F-A205-21156F7ED735}" type="presParOf" srcId="{4428F7B1-BD83-4354-863F-D26ABA977C69}" destId="{FFE50B4C-93A8-436D-9E8E-A5526E10FB05}" srcOrd="14" destOrd="0" presId="urn:microsoft.com/office/officeart/2005/8/layout/radial6"/>
    <dgm:cxn modelId="{03BC7DB7-9032-44A3-B371-5D4E56216D8C}" type="presParOf" srcId="{4428F7B1-BD83-4354-863F-D26ABA977C69}" destId="{18D4C8C2-74E8-4B24-8360-65565E6FB703}" srcOrd="15" destOrd="0" presId="urn:microsoft.com/office/officeart/2005/8/layout/radial6"/>
    <dgm:cxn modelId="{273F66EB-0EEE-4143-A796-A9ED36A0CF67}" type="presParOf" srcId="{4428F7B1-BD83-4354-863F-D26ABA977C69}" destId="{589A4F76-B21F-4AE2-8841-34E0D8886111}" srcOrd="16" destOrd="0" presId="urn:microsoft.com/office/officeart/2005/8/layout/radial6"/>
    <dgm:cxn modelId="{FA221553-D7A7-4BA5-8D73-49B58BE9AF97}" type="presParOf" srcId="{4428F7B1-BD83-4354-863F-D26ABA977C69}" destId="{ACB57335-96ED-431A-BF34-AFA72FADF213}" srcOrd="17" destOrd="0" presId="urn:microsoft.com/office/officeart/2005/8/layout/radial6"/>
    <dgm:cxn modelId="{E31A9EAE-86F4-46E2-BB2B-329F6D3224DF}" type="presParOf" srcId="{4428F7B1-BD83-4354-863F-D26ABA977C69}" destId="{57BBC4A1-DF05-4D78-A469-E160C3B809E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EC9D9F-641E-47B9-85EA-7A6BB074CC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FA67F5-5BE4-489F-9AE9-68945FB10F0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PFM/Transparency</a:t>
          </a:r>
        </a:p>
      </dgm:t>
    </dgm:pt>
    <dgm:pt modelId="{A4D1620F-2D64-44E9-993F-CF138AA90A3C}" type="parTrans" cxnId="{61BAE304-FE87-4A28-9917-A731E31C5695}">
      <dgm:prSet/>
      <dgm:spPr/>
      <dgm:t>
        <a:bodyPr/>
        <a:lstStyle/>
        <a:p>
          <a:endParaRPr lang="en-GB"/>
        </a:p>
      </dgm:t>
    </dgm:pt>
    <dgm:pt modelId="{8A1E2D62-E103-472E-A96F-313B6EBBE1CE}" type="sibTrans" cxnId="{61BAE304-FE87-4A28-9917-A731E31C5695}">
      <dgm:prSet/>
      <dgm:spPr/>
      <dgm:t>
        <a:bodyPr/>
        <a:lstStyle/>
        <a:p>
          <a:endParaRPr lang="en-GB"/>
        </a:p>
      </dgm:t>
    </dgm:pt>
    <dgm:pt modelId="{B0074C71-CAF4-445F-96E6-D5ED2000B030}">
      <dgm:prSet phldrT="[Text]"/>
      <dgm:spPr/>
      <dgm:t>
        <a:bodyPr/>
        <a:lstStyle/>
        <a:p>
          <a:r>
            <a:rPr lang="fr-FR" noProof="0" dirty="0"/>
            <a:t> Publication of public tenders</a:t>
          </a:r>
        </a:p>
      </dgm:t>
    </dgm:pt>
    <dgm:pt modelId="{C29AB2A5-1385-4C42-8B9F-4E4045FE01F9}" type="parTrans" cxnId="{5A19AC25-1D0B-4D5F-9538-AA849287B40B}">
      <dgm:prSet/>
      <dgm:spPr/>
      <dgm:t>
        <a:bodyPr/>
        <a:lstStyle/>
        <a:p>
          <a:endParaRPr lang="en-GB"/>
        </a:p>
      </dgm:t>
    </dgm:pt>
    <dgm:pt modelId="{1FCCE570-1047-4348-8BA9-B97B96636B56}" type="sibTrans" cxnId="{5A19AC25-1D0B-4D5F-9538-AA849287B40B}">
      <dgm:prSet/>
      <dgm:spPr/>
      <dgm:t>
        <a:bodyPr/>
        <a:lstStyle/>
        <a:p>
          <a:endParaRPr lang="en-GB"/>
        </a:p>
      </dgm:t>
    </dgm:pt>
    <dgm:pt modelId="{1A09801B-10EF-40BB-9F7E-DE468813B88B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Sectoral governance</a:t>
          </a:r>
        </a:p>
      </dgm:t>
    </dgm:pt>
    <dgm:pt modelId="{B110DCEB-E8ED-4E92-BD60-625CB90841BC}" type="parTrans" cxnId="{83FB5985-64B3-4D14-B5FA-A26A41C34F93}">
      <dgm:prSet/>
      <dgm:spPr/>
      <dgm:t>
        <a:bodyPr/>
        <a:lstStyle/>
        <a:p>
          <a:endParaRPr lang="en-GB"/>
        </a:p>
      </dgm:t>
    </dgm:pt>
    <dgm:pt modelId="{609B76CD-6573-4235-840C-C2AEAA24F4AE}" type="sibTrans" cxnId="{83FB5985-64B3-4D14-B5FA-A26A41C34F93}">
      <dgm:prSet/>
      <dgm:spPr/>
      <dgm:t>
        <a:bodyPr/>
        <a:lstStyle/>
        <a:p>
          <a:endParaRPr lang="en-GB"/>
        </a:p>
      </dgm:t>
    </dgm:pt>
    <dgm:pt modelId="{3B4B7D6A-656D-4327-BC03-18FAB01A40C6}">
      <dgm:prSet phldrT="[Text]"/>
      <dgm:spPr/>
      <dgm:t>
        <a:bodyPr/>
        <a:lstStyle/>
        <a:p>
          <a:r>
            <a:rPr lang="fr-FR" noProof="0" dirty="0"/>
            <a:t>Setting up of an </a:t>
          </a:r>
          <a:r>
            <a:rPr lang="fr-FR" noProof="0" dirty="0" err="1"/>
            <a:t>energy</a:t>
          </a:r>
          <a:r>
            <a:rPr lang="fr-FR" noProof="0" dirty="0"/>
            <a:t> </a:t>
          </a:r>
          <a:r>
            <a:rPr lang="fr-FR" noProof="0" dirty="0" err="1"/>
            <a:t>regulatory</a:t>
          </a:r>
          <a:r>
            <a:rPr lang="fr-FR" noProof="0" dirty="0"/>
            <a:t> </a:t>
          </a:r>
          <a:r>
            <a:rPr lang="fr-FR" noProof="0" dirty="0" err="1"/>
            <a:t>authority</a:t>
          </a:r>
          <a:endParaRPr lang="fr-FR" noProof="0" dirty="0"/>
        </a:p>
      </dgm:t>
    </dgm:pt>
    <dgm:pt modelId="{BA4E4B18-BB1D-4112-8A84-ED69B8CA80AE}" type="parTrans" cxnId="{8DD9F54D-9ACA-4152-B118-6839EB544935}">
      <dgm:prSet/>
      <dgm:spPr/>
      <dgm:t>
        <a:bodyPr/>
        <a:lstStyle/>
        <a:p>
          <a:endParaRPr lang="en-GB"/>
        </a:p>
      </dgm:t>
    </dgm:pt>
    <dgm:pt modelId="{1013CD93-B038-4FEA-8428-E61373D5426C}" type="sibTrans" cxnId="{8DD9F54D-9ACA-4152-B118-6839EB544935}">
      <dgm:prSet/>
      <dgm:spPr/>
      <dgm:t>
        <a:bodyPr/>
        <a:lstStyle/>
        <a:p>
          <a:endParaRPr lang="en-GB"/>
        </a:p>
      </dgm:t>
    </dgm:pt>
    <dgm:pt modelId="{D6B2E0BD-738D-457F-B0D0-35B21B401B7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DRM/Tax environment</a:t>
          </a:r>
        </a:p>
      </dgm:t>
    </dgm:pt>
    <dgm:pt modelId="{4966BA68-8111-4EF6-B454-82DFCF20C06A}" type="parTrans" cxnId="{7191375D-EBD5-49A3-B253-BDE095C8A829}">
      <dgm:prSet/>
      <dgm:spPr/>
      <dgm:t>
        <a:bodyPr/>
        <a:lstStyle/>
        <a:p>
          <a:endParaRPr lang="en-GB"/>
        </a:p>
      </dgm:t>
    </dgm:pt>
    <dgm:pt modelId="{19C26F9B-058B-478B-B38C-B793DEFD10F0}" type="sibTrans" cxnId="{7191375D-EBD5-49A3-B253-BDE095C8A829}">
      <dgm:prSet/>
      <dgm:spPr/>
      <dgm:t>
        <a:bodyPr/>
        <a:lstStyle/>
        <a:p>
          <a:endParaRPr lang="en-GB"/>
        </a:p>
      </dgm:t>
    </dgm:pt>
    <dgm:pt modelId="{F1377B17-481C-4494-95DB-8AA4A5BCDD3F}">
      <dgm:prSet phldrT="[Text]"/>
      <dgm:spPr/>
      <dgm:t>
        <a:bodyPr/>
        <a:lstStyle/>
        <a:p>
          <a:endParaRPr lang="fr-FR" noProof="0" dirty="0"/>
        </a:p>
      </dgm:t>
    </dgm:pt>
    <dgm:pt modelId="{B85013FC-C08A-41AC-8EDE-7F83D2FB07AA}" type="parTrans" cxnId="{E825515D-A8C1-4552-9604-5A50D27E8853}">
      <dgm:prSet/>
      <dgm:spPr/>
      <dgm:t>
        <a:bodyPr/>
        <a:lstStyle/>
        <a:p>
          <a:endParaRPr lang="en-GB"/>
        </a:p>
      </dgm:t>
    </dgm:pt>
    <dgm:pt modelId="{6F779BC7-C6F2-4F95-8963-E2CEEFE3E392}" type="sibTrans" cxnId="{E825515D-A8C1-4552-9604-5A50D27E8853}">
      <dgm:prSet/>
      <dgm:spPr/>
      <dgm:t>
        <a:bodyPr/>
        <a:lstStyle/>
        <a:p>
          <a:endParaRPr lang="en-GB"/>
        </a:p>
      </dgm:t>
    </dgm:pt>
    <dgm:pt modelId="{03F02D0E-5B0B-49C2-A5A2-7B944D9541D8}">
      <dgm:prSet phldrT="[Text]"/>
      <dgm:spPr/>
      <dgm:t>
        <a:bodyPr/>
        <a:lstStyle/>
        <a:p>
          <a:endParaRPr lang="en-GB" dirty="0"/>
        </a:p>
      </dgm:t>
    </dgm:pt>
    <dgm:pt modelId="{F294BFD5-3E92-4B59-B99E-97FF70C97CB0}" type="parTrans" cxnId="{4A1ACF1C-6D89-45A7-986B-04680203487E}">
      <dgm:prSet/>
      <dgm:spPr/>
      <dgm:t>
        <a:bodyPr/>
        <a:lstStyle/>
        <a:p>
          <a:endParaRPr lang="en-GB"/>
        </a:p>
      </dgm:t>
    </dgm:pt>
    <dgm:pt modelId="{4088320D-6075-4B92-9434-4039C20E9C09}" type="sibTrans" cxnId="{4A1ACF1C-6D89-45A7-986B-04680203487E}">
      <dgm:prSet/>
      <dgm:spPr/>
      <dgm:t>
        <a:bodyPr/>
        <a:lstStyle/>
        <a:p>
          <a:endParaRPr lang="en-GB"/>
        </a:p>
      </dgm:t>
    </dgm:pt>
    <dgm:pt modelId="{2CC7D868-B13D-4943-89E9-36AB31C6210B}">
      <dgm:prSet phldrT="[Text]"/>
      <dgm:spPr/>
      <dgm:t>
        <a:bodyPr/>
        <a:lstStyle/>
        <a:p>
          <a:endParaRPr lang="en-GB" dirty="0"/>
        </a:p>
      </dgm:t>
    </dgm:pt>
    <dgm:pt modelId="{FEB30ABB-19D0-485E-9544-B5E6BDDC26F7}" type="parTrans" cxnId="{A11A70D3-6057-40AF-9092-1D548619D1F7}">
      <dgm:prSet/>
      <dgm:spPr/>
      <dgm:t>
        <a:bodyPr/>
        <a:lstStyle/>
        <a:p>
          <a:endParaRPr lang="en-GB"/>
        </a:p>
      </dgm:t>
    </dgm:pt>
    <dgm:pt modelId="{F8C26A2E-2BB8-4437-A24B-820F7484F4D5}" type="sibTrans" cxnId="{A11A70D3-6057-40AF-9092-1D548619D1F7}">
      <dgm:prSet/>
      <dgm:spPr/>
      <dgm:t>
        <a:bodyPr/>
        <a:lstStyle/>
        <a:p>
          <a:endParaRPr lang="en-GB"/>
        </a:p>
      </dgm:t>
    </dgm:pt>
    <dgm:pt modelId="{1F7A90A5-5673-9E49-A9AC-4F8BF0C38B1E}">
      <dgm:prSet phldrT="[Text]"/>
      <dgm:spPr/>
      <dgm:t>
        <a:bodyPr/>
        <a:lstStyle/>
        <a:p>
          <a:endParaRPr lang="fr-FR" noProof="0" dirty="0"/>
        </a:p>
      </dgm:t>
    </dgm:pt>
    <dgm:pt modelId="{B7C96A5F-46D1-1D4D-B17A-D7C686580D59}" type="parTrans" cxnId="{F18DE3BD-A438-0F42-B101-2581CC3C5D8C}">
      <dgm:prSet/>
      <dgm:spPr/>
      <dgm:t>
        <a:bodyPr/>
        <a:lstStyle/>
        <a:p>
          <a:endParaRPr lang="en-GB"/>
        </a:p>
      </dgm:t>
    </dgm:pt>
    <dgm:pt modelId="{6C6CC80C-9A51-A843-A397-F335134C7C85}" type="sibTrans" cxnId="{F18DE3BD-A438-0F42-B101-2581CC3C5D8C}">
      <dgm:prSet/>
      <dgm:spPr/>
      <dgm:t>
        <a:bodyPr/>
        <a:lstStyle/>
        <a:p>
          <a:endParaRPr lang="en-GB"/>
        </a:p>
      </dgm:t>
    </dgm:pt>
    <dgm:pt modelId="{63EBD736-E0E9-7849-A803-35312ACB1CF6}">
      <dgm:prSet phldrT="[Text]"/>
      <dgm:spPr/>
      <dgm:t>
        <a:bodyPr/>
        <a:lstStyle/>
        <a:p>
          <a:r>
            <a:rPr lang="en-GB" noProof="0" dirty="0"/>
            <a:t>Proportion of medium and large taxpayers filing returns made on time</a:t>
          </a:r>
        </a:p>
      </dgm:t>
    </dgm:pt>
    <dgm:pt modelId="{7229DD62-1062-2141-8C82-9AD1FB6CDCBC}" type="parTrans" cxnId="{C3211BE4-D9B0-6849-A31A-D2BDB1CC1261}">
      <dgm:prSet/>
      <dgm:spPr/>
      <dgm:t>
        <a:bodyPr/>
        <a:lstStyle/>
        <a:p>
          <a:endParaRPr lang="en-GB"/>
        </a:p>
      </dgm:t>
    </dgm:pt>
    <dgm:pt modelId="{0481F3BB-E626-4A48-914C-F643945D5EEB}" type="sibTrans" cxnId="{C3211BE4-D9B0-6849-A31A-D2BDB1CC1261}">
      <dgm:prSet/>
      <dgm:spPr/>
      <dgm:t>
        <a:bodyPr/>
        <a:lstStyle/>
        <a:p>
          <a:endParaRPr lang="en-GB"/>
        </a:p>
      </dgm:t>
    </dgm:pt>
    <dgm:pt modelId="{F302DBB8-F4FE-A54D-AAC5-D3A9D6FFDD97}">
      <dgm:prSet phldrT="[Text]"/>
      <dgm:spPr/>
      <dgm:t>
        <a:bodyPr/>
        <a:lstStyle/>
        <a:p>
          <a:r>
            <a:rPr lang="fr-FR" noProof="0" dirty="0"/>
            <a:t> </a:t>
          </a:r>
          <a:r>
            <a:rPr lang="fr-FR" noProof="0" dirty="0" err="1"/>
            <a:t>Improvement</a:t>
          </a:r>
          <a:r>
            <a:rPr lang="fr-FR" noProof="0" dirty="0"/>
            <a:t> of the consultation </a:t>
          </a:r>
          <a:r>
            <a:rPr lang="fr-FR" noProof="0" dirty="0" err="1"/>
            <a:t>platform</a:t>
          </a:r>
          <a:r>
            <a:rPr lang="fr-FR" noProof="0" dirty="0"/>
            <a:t> </a:t>
          </a:r>
          <a:r>
            <a:rPr lang="fr-FR" noProof="0" dirty="0" err="1"/>
            <a:t>between</a:t>
          </a:r>
          <a:r>
            <a:rPr lang="fr-FR" noProof="0" dirty="0"/>
            <a:t> the </a:t>
          </a:r>
          <a:r>
            <a:rPr lang="fr-FR" noProof="0" dirty="0" err="1"/>
            <a:t>government</a:t>
          </a:r>
          <a:r>
            <a:rPr lang="fr-FR" noProof="0" dirty="0"/>
            <a:t> and the inter-</a:t>
          </a:r>
          <a:r>
            <a:rPr lang="fr-FR" noProof="0" dirty="0" err="1"/>
            <a:t>professional</a:t>
          </a:r>
          <a:r>
            <a:rPr lang="fr-FR" noProof="0" dirty="0"/>
            <a:t> organisation in </a:t>
          </a:r>
          <a:r>
            <a:rPr lang="fr-FR" noProof="0" dirty="0" err="1"/>
            <a:t>sector</a:t>
          </a:r>
          <a:r>
            <a:rPr lang="fr-FR" noProof="0" dirty="0"/>
            <a:t> x</a:t>
          </a:r>
        </a:p>
      </dgm:t>
    </dgm:pt>
    <dgm:pt modelId="{A6599D5F-CD01-804B-9663-3454E2EE8A3B}" type="parTrans" cxnId="{4958D2E3-E617-E642-8BC8-A9FC00EC21BA}">
      <dgm:prSet/>
      <dgm:spPr/>
      <dgm:t>
        <a:bodyPr/>
        <a:lstStyle/>
        <a:p>
          <a:endParaRPr lang="en-GB"/>
        </a:p>
      </dgm:t>
    </dgm:pt>
    <dgm:pt modelId="{0B3BEF5B-3FF5-AC49-8D9E-549E21FF31F1}" type="sibTrans" cxnId="{4958D2E3-E617-E642-8BC8-A9FC00EC21BA}">
      <dgm:prSet/>
      <dgm:spPr/>
      <dgm:t>
        <a:bodyPr/>
        <a:lstStyle/>
        <a:p>
          <a:endParaRPr lang="en-GB"/>
        </a:p>
      </dgm:t>
    </dgm:pt>
    <dgm:pt modelId="{4A97AE52-0234-4D46-BD39-3CEBD37B9C04}">
      <dgm:prSet phldrT="[Text]"/>
      <dgm:spPr/>
      <dgm:t>
        <a:bodyPr/>
        <a:lstStyle/>
        <a:p>
          <a:r>
            <a:rPr lang="fr-FR" noProof="0" dirty="0"/>
            <a:t> Setting up a performance </a:t>
          </a:r>
          <a:r>
            <a:rPr lang="fr-FR" noProof="0" dirty="0" err="1"/>
            <a:t>based</a:t>
          </a:r>
          <a:r>
            <a:rPr lang="fr-FR" noProof="0" dirty="0"/>
            <a:t> </a:t>
          </a:r>
          <a:r>
            <a:rPr lang="fr-FR" noProof="0" dirty="0" err="1"/>
            <a:t>contract</a:t>
          </a:r>
          <a:r>
            <a:rPr lang="fr-FR" noProof="0" dirty="0"/>
            <a:t> for </a:t>
          </a:r>
          <a:r>
            <a:rPr lang="fr-FR" noProof="0" dirty="0" err="1"/>
            <a:t>advisory</a:t>
          </a:r>
          <a:r>
            <a:rPr lang="fr-FR" noProof="0" dirty="0"/>
            <a:t>/support services </a:t>
          </a:r>
          <a:r>
            <a:rPr lang="fr-FR" noProof="0" dirty="0" err="1"/>
            <a:t>between</a:t>
          </a:r>
          <a:r>
            <a:rPr lang="fr-FR" noProof="0" dirty="0"/>
            <a:t> the </a:t>
          </a:r>
          <a:r>
            <a:rPr lang="fr-FR" noProof="0" dirty="0" err="1"/>
            <a:t>government</a:t>
          </a:r>
          <a:r>
            <a:rPr lang="fr-FR" noProof="0" dirty="0"/>
            <a:t>, the </a:t>
          </a:r>
          <a:r>
            <a:rPr lang="fr-FR" noProof="0" dirty="0" err="1"/>
            <a:t>chambers</a:t>
          </a:r>
          <a:r>
            <a:rPr lang="fr-FR" noProof="0" dirty="0"/>
            <a:t> and </a:t>
          </a:r>
          <a:r>
            <a:rPr lang="fr-FR" noProof="0" dirty="0" err="1"/>
            <a:t>their</a:t>
          </a:r>
          <a:r>
            <a:rPr lang="fr-FR" noProof="0" dirty="0"/>
            <a:t> network</a:t>
          </a:r>
        </a:p>
      </dgm:t>
    </dgm:pt>
    <dgm:pt modelId="{A6824654-7AAF-3A42-985E-0CBB84A82FF3}" type="parTrans" cxnId="{C9AA87EB-7A87-7140-A2B9-40FB06272907}">
      <dgm:prSet/>
      <dgm:spPr/>
      <dgm:t>
        <a:bodyPr/>
        <a:lstStyle/>
        <a:p>
          <a:endParaRPr lang="en-GB"/>
        </a:p>
      </dgm:t>
    </dgm:pt>
    <dgm:pt modelId="{5E270EB4-C9AE-424A-8814-94F563F11985}" type="sibTrans" cxnId="{C9AA87EB-7A87-7140-A2B9-40FB06272907}">
      <dgm:prSet/>
      <dgm:spPr/>
      <dgm:t>
        <a:bodyPr/>
        <a:lstStyle/>
        <a:p>
          <a:endParaRPr lang="en-GB"/>
        </a:p>
      </dgm:t>
    </dgm:pt>
    <dgm:pt modelId="{958B1AE1-9AAF-4C49-9B9D-3A6B9D822E67}">
      <dgm:prSet phldrT="[Text]"/>
      <dgm:spPr/>
      <dgm:t>
        <a:bodyPr/>
        <a:lstStyle/>
        <a:p>
          <a:r>
            <a:rPr lang="fr-FR" noProof="0" dirty="0"/>
            <a:t> </a:t>
          </a:r>
          <a:r>
            <a:rPr lang="fr-FR" noProof="0" dirty="0" err="1"/>
            <a:t>Promoting</a:t>
          </a:r>
          <a:r>
            <a:rPr lang="fr-FR" noProof="0" dirty="0"/>
            <a:t> </a:t>
          </a:r>
          <a:r>
            <a:rPr lang="fr-FR" noProof="0" dirty="0" err="1"/>
            <a:t>competitive</a:t>
          </a:r>
          <a:r>
            <a:rPr lang="fr-FR" noProof="0" dirty="0"/>
            <a:t> tender </a:t>
          </a:r>
          <a:r>
            <a:rPr lang="fr-FR" noProof="0" dirty="0" err="1"/>
            <a:t>procedures</a:t>
          </a:r>
          <a:endParaRPr lang="fr-FR" noProof="0" dirty="0"/>
        </a:p>
      </dgm:t>
    </dgm:pt>
    <dgm:pt modelId="{812920CB-2061-A243-8581-B8B8CF3C88AD}" type="parTrans" cxnId="{DB478531-F9F4-294E-916B-CF6F7AD28EBE}">
      <dgm:prSet/>
      <dgm:spPr/>
      <dgm:t>
        <a:bodyPr/>
        <a:lstStyle/>
        <a:p>
          <a:endParaRPr lang="en-GB"/>
        </a:p>
      </dgm:t>
    </dgm:pt>
    <dgm:pt modelId="{4CAD34DB-F4E9-944C-991C-5868DFB4A558}" type="sibTrans" cxnId="{DB478531-F9F4-294E-916B-CF6F7AD28EBE}">
      <dgm:prSet/>
      <dgm:spPr/>
      <dgm:t>
        <a:bodyPr/>
        <a:lstStyle/>
        <a:p>
          <a:endParaRPr lang="en-GB"/>
        </a:p>
      </dgm:t>
    </dgm:pt>
    <dgm:pt modelId="{CF68B0C8-05F7-6641-A393-A54AB1B4F8D0}">
      <dgm:prSet phldrT="[Text]"/>
      <dgm:spPr/>
      <dgm:t>
        <a:bodyPr/>
        <a:lstStyle/>
        <a:p>
          <a:endParaRPr lang="en-GB" noProof="0" dirty="0"/>
        </a:p>
      </dgm:t>
    </dgm:pt>
    <dgm:pt modelId="{7DEEB774-523A-E743-9D00-88F3A062BAEE}" type="parTrans" cxnId="{CC90526C-7B2F-EB45-9389-EE7B37BA0A54}">
      <dgm:prSet/>
      <dgm:spPr/>
      <dgm:t>
        <a:bodyPr/>
        <a:lstStyle/>
        <a:p>
          <a:endParaRPr lang="en-GB"/>
        </a:p>
      </dgm:t>
    </dgm:pt>
    <dgm:pt modelId="{2C480E87-2D96-9149-8724-74652993E789}" type="sibTrans" cxnId="{CC90526C-7B2F-EB45-9389-EE7B37BA0A54}">
      <dgm:prSet/>
      <dgm:spPr/>
      <dgm:t>
        <a:bodyPr/>
        <a:lstStyle/>
        <a:p>
          <a:endParaRPr lang="en-GB"/>
        </a:p>
      </dgm:t>
    </dgm:pt>
    <dgm:pt modelId="{12AF9252-E357-E44A-9129-23FB9E319F7B}">
      <dgm:prSet phldrT="[Text]"/>
      <dgm:spPr/>
      <dgm:t>
        <a:bodyPr/>
        <a:lstStyle/>
        <a:p>
          <a:r>
            <a:rPr lang="fr-FR" noProof="0" dirty="0"/>
            <a:t> </a:t>
          </a:r>
          <a:r>
            <a:rPr lang="fr-FR" noProof="0" dirty="0" err="1"/>
            <a:t>Implementation</a:t>
          </a:r>
          <a:r>
            <a:rPr lang="fr-FR" noProof="0" dirty="0"/>
            <a:t> of </a:t>
          </a:r>
          <a:r>
            <a:rPr lang="fr-FR" noProof="0" dirty="0" err="1"/>
            <a:t>policy</a:t>
          </a:r>
          <a:r>
            <a:rPr lang="fr-FR" noProof="0" dirty="0"/>
            <a:t> on </a:t>
          </a:r>
          <a:r>
            <a:rPr lang="fr-FR" noProof="0" dirty="0" err="1"/>
            <a:t>clarifying</a:t>
          </a:r>
          <a:r>
            <a:rPr lang="fr-FR" noProof="0" dirty="0"/>
            <a:t> </a:t>
          </a:r>
          <a:r>
            <a:rPr lang="fr-FR" noProof="0" dirty="0" err="1"/>
            <a:t>responsibilities</a:t>
          </a:r>
          <a:r>
            <a:rPr lang="fr-FR" noProof="0" dirty="0"/>
            <a:t> </a:t>
          </a:r>
          <a:r>
            <a:rPr lang="fr-FR" noProof="0" dirty="0" err="1"/>
            <a:t>between</a:t>
          </a:r>
          <a:r>
            <a:rPr lang="fr-FR" noProof="0" dirty="0"/>
            <a:t> the state and the </a:t>
          </a:r>
          <a:r>
            <a:rPr lang="fr-FR" noProof="0" dirty="0" err="1"/>
            <a:t>private</a:t>
          </a:r>
          <a:r>
            <a:rPr lang="fr-FR" noProof="0" dirty="0"/>
            <a:t> </a:t>
          </a:r>
          <a:r>
            <a:rPr lang="fr-FR" noProof="0" dirty="0" err="1"/>
            <a:t>sector</a:t>
          </a:r>
          <a:r>
            <a:rPr lang="fr-FR" noProof="0" dirty="0"/>
            <a:t> in </a:t>
          </a:r>
          <a:r>
            <a:rPr lang="fr-FR" noProof="0" dirty="0" err="1"/>
            <a:t>seed</a:t>
          </a:r>
          <a:r>
            <a:rPr lang="fr-FR" noProof="0" dirty="0"/>
            <a:t> </a:t>
          </a:r>
          <a:r>
            <a:rPr lang="fr-FR" noProof="0" dirty="0" err="1"/>
            <a:t>development</a:t>
          </a:r>
          <a:endParaRPr lang="fr-FR" noProof="0" dirty="0"/>
        </a:p>
      </dgm:t>
    </dgm:pt>
    <dgm:pt modelId="{0CA94ECE-2090-E542-8858-F6884C9BD715}" type="parTrans" cxnId="{70C1C4B2-5B61-5F48-BEEE-65970A7F1511}">
      <dgm:prSet/>
      <dgm:spPr/>
      <dgm:t>
        <a:bodyPr/>
        <a:lstStyle/>
        <a:p>
          <a:endParaRPr lang="en-GB"/>
        </a:p>
      </dgm:t>
    </dgm:pt>
    <dgm:pt modelId="{D26A3FFD-6538-9541-AB54-D6007C2FDC2D}" type="sibTrans" cxnId="{70C1C4B2-5B61-5F48-BEEE-65970A7F1511}">
      <dgm:prSet/>
      <dgm:spPr/>
      <dgm:t>
        <a:bodyPr/>
        <a:lstStyle/>
        <a:p>
          <a:endParaRPr lang="en-GB"/>
        </a:p>
      </dgm:t>
    </dgm:pt>
    <dgm:pt modelId="{A43A006D-6AE9-7F40-9397-D44CFFAB3F2E}">
      <dgm:prSet phldrT="[Text]"/>
      <dgm:spPr/>
      <dgm:t>
        <a:bodyPr/>
        <a:lstStyle/>
        <a:p>
          <a:r>
            <a:rPr lang="en-GB" noProof="0" dirty="0"/>
            <a:t>Setting up of a Tax payer identification number database</a:t>
          </a:r>
        </a:p>
      </dgm:t>
    </dgm:pt>
    <dgm:pt modelId="{78738FA9-9D1B-B542-97D6-12285D847F08}" type="parTrans" cxnId="{BF9757B6-BD4A-D34F-8D32-44B6086B52AD}">
      <dgm:prSet/>
      <dgm:spPr/>
      <dgm:t>
        <a:bodyPr/>
        <a:lstStyle/>
        <a:p>
          <a:endParaRPr lang="en-GB"/>
        </a:p>
      </dgm:t>
    </dgm:pt>
    <dgm:pt modelId="{9822F1C1-30E7-334D-B90E-10DCF9570EA5}" type="sibTrans" cxnId="{BF9757B6-BD4A-D34F-8D32-44B6086B52AD}">
      <dgm:prSet/>
      <dgm:spPr/>
      <dgm:t>
        <a:bodyPr/>
        <a:lstStyle/>
        <a:p>
          <a:endParaRPr lang="en-GB"/>
        </a:p>
      </dgm:t>
    </dgm:pt>
    <dgm:pt modelId="{5DDCCA2A-E499-4B46-B41F-8E08003FB6AB}">
      <dgm:prSet phldrT="[Text]"/>
      <dgm:spPr/>
      <dgm:t>
        <a:bodyPr/>
        <a:lstStyle/>
        <a:p>
          <a:endParaRPr lang="en-GB" noProof="0" dirty="0"/>
        </a:p>
      </dgm:t>
    </dgm:pt>
    <dgm:pt modelId="{FCA9F0CE-DAA5-6843-9E43-7E91D5DCCF94}" type="parTrans" cxnId="{B111CCCD-8ADC-924C-9528-56C414EEB1C3}">
      <dgm:prSet/>
      <dgm:spPr/>
      <dgm:t>
        <a:bodyPr/>
        <a:lstStyle/>
        <a:p>
          <a:endParaRPr lang="en-GB"/>
        </a:p>
      </dgm:t>
    </dgm:pt>
    <dgm:pt modelId="{DF6C1F43-4432-B34F-9104-D75A6A4838C6}" type="sibTrans" cxnId="{B111CCCD-8ADC-924C-9528-56C414EEB1C3}">
      <dgm:prSet/>
      <dgm:spPr/>
      <dgm:t>
        <a:bodyPr/>
        <a:lstStyle/>
        <a:p>
          <a:endParaRPr lang="en-GB"/>
        </a:p>
      </dgm:t>
    </dgm:pt>
    <dgm:pt modelId="{ACF830D0-0367-8147-80E4-BB0781ECA8EC}">
      <dgm:prSet phldrT="[Text]"/>
      <dgm:spPr/>
      <dgm:t>
        <a:bodyPr/>
        <a:lstStyle/>
        <a:p>
          <a:endParaRPr lang="en-GB" noProof="0" dirty="0"/>
        </a:p>
      </dgm:t>
    </dgm:pt>
    <dgm:pt modelId="{1FC8B631-E350-C348-A156-F792F72AEFB1}" type="parTrans" cxnId="{EECC6DB9-3F3F-8A48-A29F-BD3C33B7DBB1}">
      <dgm:prSet/>
      <dgm:spPr/>
      <dgm:t>
        <a:bodyPr/>
        <a:lstStyle/>
        <a:p>
          <a:endParaRPr lang="en-GB"/>
        </a:p>
      </dgm:t>
    </dgm:pt>
    <dgm:pt modelId="{CCC260A6-3CCB-0244-AEA0-B643BC324923}" type="sibTrans" cxnId="{EECC6DB9-3F3F-8A48-A29F-BD3C33B7DBB1}">
      <dgm:prSet/>
      <dgm:spPr/>
      <dgm:t>
        <a:bodyPr/>
        <a:lstStyle/>
        <a:p>
          <a:endParaRPr lang="en-GB"/>
        </a:p>
      </dgm:t>
    </dgm:pt>
    <dgm:pt modelId="{E045577E-CA3F-4E43-8F6B-CD1AD18277F2}">
      <dgm:prSet phldrT="[Text]"/>
      <dgm:spPr/>
      <dgm:t>
        <a:bodyPr/>
        <a:lstStyle/>
        <a:p>
          <a:r>
            <a:rPr lang="fr-BE" noProof="0" dirty="0" err="1"/>
            <a:t>Draft</a:t>
          </a:r>
          <a:r>
            <a:rPr lang="fr-BE" noProof="0" dirty="0"/>
            <a:t> </a:t>
          </a:r>
          <a:r>
            <a:rPr lang="fr-BE" noProof="0" dirty="0" err="1"/>
            <a:t>financial</a:t>
          </a:r>
          <a:r>
            <a:rPr lang="fr-BE" noProof="0" dirty="0"/>
            <a:t> </a:t>
          </a:r>
          <a:r>
            <a:rPr lang="fr-BE" noProof="0" dirty="0" err="1"/>
            <a:t>law</a:t>
          </a:r>
          <a:r>
            <a:rPr lang="fr-BE" noProof="0" dirty="0"/>
            <a:t> bill </a:t>
          </a:r>
          <a:r>
            <a:rPr lang="fr-BE" noProof="0" dirty="0" err="1"/>
            <a:t>accompanied</a:t>
          </a:r>
          <a:r>
            <a:rPr lang="fr-BE" noProof="0" dirty="0"/>
            <a:t> by </a:t>
          </a:r>
          <a:r>
            <a:rPr lang="fr-BE" noProof="0" dirty="0" err="1"/>
            <a:t>detailed</a:t>
          </a:r>
          <a:r>
            <a:rPr lang="fr-BE" noProof="0" dirty="0"/>
            <a:t> report on the nature and </a:t>
          </a:r>
          <a:r>
            <a:rPr lang="fr-BE" noProof="0" dirty="0" err="1"/>
            <a:t>cost</a:t>
          </a:r>
          <a:r>
            <a:rPr lang="fr-BE" noProof="0" dirty="0"/>
            <a:t> of  </a:t>
          </a:r>
          <a:r>
            <a:rPr lang="fr-BE" noProof="0" dirty="0" err="1"/>
            <a:t>tax</a:t>
          </a:r>
          <a:r>
            <a:rPr lang="fr-BE" noProof="0" dirty="0"/>
            <a:t> exemptions and </a:t>
          </a:r>
          <a:r>
            <a:rPr lang="fr-BE" noProof="0" dirty="0" err="1"/>
            <a:t>tax</a:t>
          </a:r>
          <a:r>
            <a:rPr lang="fr-BE" noProof="0" dirty="0"/>
            <a:t> </a:t>
          </a:r>
          <a:r>
            <a:rPr lang="fr-BE" noProof="0" dirty="0" err="1"/>
            <a:t>derogations</a:t>
          </a:r>
          <a:endParaRPr lang="en-GB" noProof="0" dirty="0"/>
        </a:p>
      </dgm:t>
    </dgm:pt>
    <dgm:pt modelId="{28368E29-E9D1-433B-8055-02D71BF1951A}" type="parTrans" cxnId="{76608285-036E-47EA-86DA-6322760D01A0}">
      <dgm:prSet/>
      <dgm:spPr/>
      <dgm:t>
        <a:bodyPr/>
        <a:lstStyle/>
        <a:p>
          <a:endParaRPr lang="fr-BE"/>
        </a:p>
      </dgm:t>
    </dgm:pt>
    <dgm:pt modelId="{2EFC5565-FA0B-45F0-A07B-E9958CA890A2}" type="sibTrans" cxnId="{76608285-036E-47EA-86DA-6322760D01A0}">
      <dgm:prSet/>
      <dgm:spPr/>
      <dgm:t>
        <a:bodyPr/>
        <a:lstStyle/>
        <a:p>
          <a:endParaRPr lang="fr-BE"/>
        </a:p>
      </dgm:t>
    </dgm:pt>
    <dgm:pt modelId="{581523BB-7886-4E91-934E-DA005BD227EE}">
      <dgm:prSet/>
      <dgm:spPr/>
      <dgm:t>
        <a:bodyPr/>
        <a:lstStyle/>
        <a:p>
          <a:r>
            <a:rPr lang="fr-BE" b="0" i="0" u="none" dirty="0"/>
            <a:t>Report and </a:t>
          </a:r>
          <a:r>
            <a:rPr lang="fr-BE" b="0" i="0" u="none" dirty="0" err="1"/>
            <a:t>analysis</a:t>
          </a:r>
          <a:r>
            <a:rPr lang="fr-BE" b="0" i="0" u="none" dirty="0"/>
            <a:t> on </a:t>
          </a:r>
          <a:r>
            <a:rPr lang="fr-BE" b="0" i="0" u="none" dirty="0" err="1"/>
            <a:t>tax</a:t>
          </a:r>
          <a:r>
            <a:rPr lang="fr-BE" b="0" i="0" u="none" dirty="0"/>
            <a:t> </a:t>
          </a:r>
          <a:r>
            <a:rPr lang="fr-BE" b="0" i="0" u="none" dirty="0" err="1"/>
            <a:t>expenditure</a:t>
          </a:r>
          <a:endParaRPr lang="fr-FR" noProof="0" dirty="0"/>
        </a:p>
      </dgm:t>
    </dgm:pt>
    <dgm:pt modelId="{57142DC2-1ACE-4E92-877F-6395E9E672AD}" type="parTrans" cxnId="{A5D43C92-B5B3-4965-83A2-2F022B37384B}">
      <dgm:prSet/>
      <dgm:spPr/>
      <dgm:t>
        <a:bodyPr/>
        <a:lstStyle/>
        <a:p>
          <a:endParaRPr lang="fr-BE"/>
        </a:p>
      </dgm:t>
    </dgm:pt>
    <dgm:pt modelId="{450DE538-F9E0-44F6-9F95-8B0CC0E7211B}" type="sibTrans" cxnId="{A5D43C92-B5B3-4965-83A2-2F022B37384B}">
      <dgm:prSet/>
      <dgm:spPr/>
      <dgm:t>
        <a:bodyPr/>
        <a:lstStyle/>
        <a:p>
          <a:endParaRPr lang="fr-BE"/>
        </a:p>
      </dgm:t>
    </dgm:pt>
    <dgm:pt modelId="{C898E572-45B2-47FC-ACF1-1C5368A7CCEE}">
      <dgm:prSet/>
      <dgm:spPr/>
      <dgm:t>
        <a:bodyPr/>
        <a:lstStyle/>
        <a:p>
          <a:r>
            <a:rPr lang="fr-BE" noProof="0" dirty="0" err="1"/>
            <a:t>Incrase</a:t>
          </a:r>
          <a:r>
            <a:rPr lang="fr-BE" noProof="0" dirty="0"/>
            <a:t> in </a:t>
          </a:r>
          <a:r>
            <a:rPr lang="fr-BE" noProof="0" dirty="0" err="1"/>
            <a:t>tax</a:t>
          </a:r>
          <a:r>
            <a:rPr lang="fr-BE" noProof="0" dirty="0"/>
            <a:t> base and </a:t>
          </a:r>
          <a:r>
            <a:rPr lang="fr-BE" noProof="0" dirty="0" err="1"/>
            <a:t>effectiveness</a:t>
          </a:r>
          <a:r>
            <a:rPr lang="fr-BE" noProof="0" dirty="0"/>
            <a:t> of VAT collection </a:t>
          </a:r>
          <a:endParaRPr lang="fr-FR" noProof="0" dirty="0"/>
        </a:p>
      </dgm:t>
    </dgm:pt>
    <dgm:pt modelId="{91D7C842-ADA5-4474-9718-3E4C30813208}" type="parTrans" cxnId="{6023DCF3-9920-4523-BBB5-B60CA7B3B7DC}">
      <dgm:prSet/>
      <dgm:spPr/>
      <dgm:t>
        <a:bodyPr/>
        <a:lstStyle/>
        <a:p>
          <a:endParaRPr lang="fr-BE"/>
        </a:p>
      </dgm:t>
    </dgm:pt>
    <dgm:pt modelId="{CEDAF19B-F289-4674-A7BC-0B290A399C20}" type="sibTrans" cxnId="{6023DCF3-9920-4523-BBB5-B60CA7B3B7DC}">
      <dgm:prSet/>
      <dgm:spPr/>
      <dgm:t>
        <a:bodyPr/>
        <a:lstStyle/>
        <a:p>
          <a:endParaRPr lang="fr-BE"/>
        </a:p>
      </dgm:t>
    </dgm:pt>
    <dgm:pt modelId="{88DAB5ED-EE96-432C-861F-514E6B0DEA40}" type="pres">
      <dgm:prSet presAssocID="{45EC9D9F-641E-47B9-85EA-7A6BB074CC59}" presName="Name0" presStyleCnt="0">
        <dgm:presLayoutVars>
          <dgm:dir/>
          <dgm:animLvl val="lvl"/>
          <dgm:resizeHandles val="exact"/>
        </dgm:presLayoutVars>
      </dgm:prSet>
      <dgm:spPr/>
    </dgm:pt>
    <dgm:pt modelId="{5F00F2EC-12B3-42D7-92AA-1C27276F5C55}" type="pres">
      <dgm:prSet presAssocID="{93FA67F5-5BE4-489F-9AE9-68945FB10F02}" presName="composite" presStyleCnt="0"/>
      <dgm:spPr/>
    </dgm:pt>
    <dgm:pt modelId="{944C892E-C532-464B-B229-260E0B4F2A2E}" type="pres">
      <dgm:prSet presAssocID="{93FA67F5-5BE4-489F-9AE9-68945FB10F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05427E8-7F10-4E9B-BD9E-EF3A6F07E4E8}" type="pres">
      <dgm:prSet presAssocID="{93FA67F5-5BE4-489F-9AE9-68945FB10F02}" presName="desTx" presStyleLbl="alignAccFollowNode1" presStyleIdx="0" presStyleCnt="3">
        <dgm:presLayoutVars>
          <dgm:bulletEnabled val="1"/>
        </dgm:presLayoutVars>
      </dgm:prSet>
      <dgm:spPr/>
    </dgm:pt>
    <dgm:pt modelId="{2F51C261-C9EC-4FCA-A92B-75D92FB95CAF}" type="pres">
      <dgm:prSet presAssocID="{8A1E2D62-E103-472E-A96F-313B6EBBE1CE}" presName="space" presStyleCnt="0"/>
      <dgm:spPr/>
    </dgm:pt>
    <dgm:pt modelId="{E62CEECA-C63C-4007-89CE-2CE660259227}" type="pres">
      <dgm:prSet presAssocID="{1A09801B-10EF-40BB-9F7E-DE468813B88B}" presName="composite" presStyleCnt="0"/>
      <dgm:spPr/>
    </dgm:pt>
    <dgm:pt modelId="{55657D98-1074-44AE-AD60-620F1C0954FC}" type="pres">
      <dgm:prSet presAssocID="{1A09801B-10EF-40BB-9F7E-DE468813B8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E137C7A-22FB-43A9-86EF-28407729ADD4}" type="pres">
      <dgm:prSet presAssocID="{1A09801B-10EF-40BB-9F7E-DE468813B88B}" presName="desTx" presStyleLbl="alignAccFollowNode1" presStyleIdx="1" presStyleCnt="3">
        <dgm:presLayoutVars>
          <dgm:bulletEnabled val="1"/>
        </dgm:presLayoutVars>
      </dgm:prSet>
      <dgm:spPr/>
    </dgm:pt>
    <dgm:pt modelId="{62AAACA6-09E2-47BD-BAF7-CFCA38646793}" type="pres">
      <dgm:prSet presAssocID="{609B76CD-6573-4235-840C-C2AEAA24F4AE}" presName="space" presStyleCnt="0"/>
      <dgm:spPr/>
    </dgm:pt>
    <dgm:pt modelId="{36674B13-3FB6-44A4-9A23-99373ACE42E2}" type="pres">
      <dgm:prSet presAssocID="{D6B2E0BD-738D-457F-B0D0-35B21B401B7A}" presName="composite" presStyleCnt="0"/>
      <dgm:spPr/>
    </dgm:pt>
    <dgm:pt modelId="{D527D1E3-CBBD-4868-814B-041C393944A7}" type="pres">
      <dgm:prSet presAssocID="{D6B2E0BD-738D-457F-B0D0-35B21B401B7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3D5E0E2-BBA7-44FD-ACDF-4E220133306F}" type="pres">
      <dgm:prSet presAssocID="{D6B2E0BD-738D-457F-B0D0-35B21B401B7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BAE304-FE87-4A28-9917-A731E31C5695}" srcId="{45EC9D9F-641E-47B9-85EA-7A6BB074CC59}" destId="{93FA67F5-5BE4-489F-9AE9-68945FB10F02}" srcOrd="0" destOrd="0" parTransId="{A4D1620F-2D64-44E9-993F-CF138AA90A3C}" sibTransId="{8A1E2D62-E103-472E-A96F-313B6EBBE1CE}"/>
    <dgm:cxn modelId="{2B85D319-467F-43A0-9B90-26DB4366DDE3}" type="presOf" srcId="{D6B2E0BD-738D-457F-B0D0-35B21B401B7A}" destId="{D527D1E3-CBBD-4868-814B-041C393944A7}" srcOrd="0" destOrd="0" presId="urn:microsoft.com/office/officeart/2005/8/layout/hList1"/>
    <dgm:cxn modelId="{4A1ACF1C-6D89-45A7-986B-04680203487E}" srcId="{1A09801B-10EF-40BB-9F7E-DE468813B88B}" destId="{03F02D0E-5B0B-49C2-A5A2-7B944D9541D8}" srcOrd="6" destOrd="0" parTransId="{F294BFD5-3E92-4B59-B99E-97FF70C97CB0}" sibTransId="{4088320D-6075-4B92-9434-4039C20E9C09}"/>
    <dgm:cxn modelId="{5A19AC25-1D0B-4D5F-9538-AA849287B40B}" srcId="{93FA67F5-5BE4-489F-9AE9-68945FB10F02}" destId="{B0074C71-CAF4-445F-96E6-D5ED2000B030}" srcOrd="0" destOrd="0" parTransId="{C29AB2A5-1385-4C42-8B9F-4E4045FE01F9}" sibTransId="{1FCCE570-1047-4348-8BA9-B97B96636B56}"/>
    <dgm:cxn modelId="{284ABF28-D16F-4065-B040-D036C73C5AC0}" type="presOf" srcId="{B0074C71-CAF4-445F-96E6-D5ED2000B030}" destId="{705427E8-7F10-4E9B-BD9E-EF3A6F07E4E8}" srcOrd="0" destOrd="0" presId="urn:microsoft.com/office/officeart/2005/8/layout/hList1"/>
    <dgm:cxn modelId="{9BA3DC2B-17FB-4489-86F9-3696773E4B5F}" type="presOf" srcId="{1F7A90A5-5673-9E49-A9AC-4F8BF0C38B1E}" destId="{0E137C7A-22FB-43A9-86EF-28407729ADD4}" srcOrd="0" destOrd="4" presId="urn:microsoft.com/office/officeart/2005/8/layout/hList1"/>
    <dgm:cxn modelId="{DB478531-F9F4-294E-916B-CF6F7AD28EBE}" srcId="{93FA67F5-5BE4-489F-9AE9-68945FB10F02}" destId="{958B1AE1-9AAF-4C49-9B9D-3A6B9D822E67}" srcOrd="1" destOrd="0" parTransId="{812920CB-2061-A243-8581-B8B8CF3C88AD}" sibTransId="{4CAD34DB-F4E9-944C-991C-5868DFB4A558}"/>
    <dgm:cxn modelId="{D12D1633-D327-469A-81A0-73DD6154829E}" type="presOf" srcId="{1A09801B-10EF-40BB-9F7E-DE468813B88B}" destId="{55657D98-1074-44AE-AD60-620F1C0954FC}" srcOrd="0" destOrd="0" presId="urn:microsoft.com/office/officeart/2005/8/layout/hList1"/>
    <dgm:cxn modelId="{882A893B-A4F3-47F6-85F0-838A19736699}" type="presOf" srcId="{F1377B17-481C-4494-95DB-8AA4A5BCDD3F}" destId="{F3D5E0E2-BBA7-44FD-ACDF-4E220133306F}" srcOrd="0" destOrd="0" presId="urn:microsoft.com/office/officeart/2005/8/layout/hList1"/>
    <dgm:cxn modelId="{7191375D-EBD5-49A3-B253-BDE095C8A829}" srcId="{45EC9D9F-641E-47B9-85EA-7A6BB074CC59}" destId="{D6B2E0BD-738D-457F-B0D0-35B21B401B7A}" srcOrd="2" destOrd="0" parTransId="{4966BA68-8111-4EF6-B454-82DFCF20C06A}" sibTransId="{19C26F9B-058B-478B-B38C-B793DEFD10F0}"/>
    <dgm:cxn modelId="{E825515D-A8C1-4552-9604-5A50D27E8853}" srcId="{D6B2E0BD-738D-457F-B0D0-35B21B401B7A}" destId="{F1377B17-481C-4494-95DB-8AA4A5BCDD3F}" srcOrd="0" destOrd="0" parTransId="{B85013FC-C08A-41AC-8EDE-7F83D2FB07AA}" sibTransId="{6F779BC7-C6F2-4F95-8963-E2CEEFE3E392}"/>
    <dgm:cxn modelId="{3FAC5C45-52A5-45C7-9FED-EB953B12BADA}" type="presOf" srcId="{63EBD736-E0E9-7849-A803-35312ACB1CF6}" destId="{F3D5E0E2-BBA7-44FD-ACDF-4E220133306F}" srcOrd="0" destOrd="1" presId="urn:microsoft.com/office/officeart/2005/8/layout/hList1"/>
    <dgm:cxn modelId="{C5D25D4A-54D3-4F47-A4BB-1FC7CB74D7F7}" type="presOf" srcId="{958B1AE1-9AAF-4C49-9B9D-3A6B9D822E67}" destId="{705427E8-7F10-4E9B-BD9E-EF3A6F07E4E8}" srcOrd="0" destOrd="1" presId="urn:microsoft.com/office/officeart/2005/8/layout/hList1"/>
    <dgm:cxn modelId="{CC90526C-7B2F-EB45-9389-EE7B37BA0A54}" srcId="{D6B2E0BD-738D-457F-B0D0-35B21B401B7A}" destId="{CF68B0C8-05F7-6641-A393-A54AB1B4F8D0}" srcOrd="8" destOrd="0" parTransId="{7DEEB774-523A-E743-9D00-88F3A062BAEE}" sibTransId="{2C480E87-2D96-9149-8724-74652993E789}"/>
    <dgm:cxn modelId="{8DD9F54D-9ACA-4152-B118-6839EB544935}" srcId="{1A09801B-10EF-40BB-9F7E-DE468813B88B}" destId="{3B4B7D6A-656D-4327-BC03-18FAB01A40C6}" srcOrd="0" destOrd="0" parTransId="{BA4E4B18-BB1D-4112-8A84-ED69B8CA80AE}" sibTransId="{1013CD93-B038-4FEA-8428-E61373D5426C}"/>
    <dgm:cxn modelId="{D437396E-A5DE-4A7C-A7D1-C4EED3638430}" type="presOf" srcId="{ACF830D0-0367-8147-80E4-BB0781ECA8EC}" destId="{F3D5E0E2-BBA7-44FD-ACDF-4E220133306F}" srcOrd="0" destOrd="7" presId="urn:microsoft.com/office/officeart/2005/8/layout/hList1"/>
    <dgm:cxn modelId="{4ACE886F-BDBC-474E-B556-30A91C434FC8}" type="presOf" srcId="{5DDCCA2A-E499-4B46-B41F-8E08003FB6AB}" destId="{F3D5E0E2-BBA7-44FD-ACDF-4E220133306F}" srcOrd="0" destOrd="6" presId="urn:microsoft.com/office/officeart/2005/8/layout/hList1"/>
    <dgm:cxn modelId="{C6729952-9298-45B1-8062-33684F485D69}" type="presOf" srcId="{3B4B7D6A-656D-4327-BC03-18FAB01A40C6}" destId="{0E137C7A-22FB-43A9-86EF-28407729ADD4}" srcOrd="0" destOrd="0" presId="urn:microsoft.com/office/officeart/2005/8/layout/hList1"/>
    <dgm:cxn modelId="{6AD6D152-B8C7-4D9F-804C-0CD02E6AF158}" type="presOf" srcId="{93FA67F5-5BE4-489F-9AE9-68945FB10F02}" destId="{944C892E-C532-464B-B229-260E0B4F2A2E}" srcOrd="0" destOrd="0" presId="urn:microsoft.com/office/officeart/2005/8/layout/hList1"/>
    <dgm:cxn modelId="{136AEF76-7ECA-4A6E-BE32-DC25E52B30BE}" type="presOf" srcId="{03F02D0E-5B0B-49C2-A5A2-7B944D9541D8}" destId="{0E137C7A-22FB-43A9-86EF-28407729ADD4}" srcOrd="0" destOrd="6" presId="urn:microsoft.com/office/officeart/2005/8/layout/hList1"/>
    <dgm:cxn modelId="{039F2E78-74FA-4B2C-9159-F550D6F8834F}" type="presOf" srcId="{F302DBB8-F4FE-A54D-AAC5-D3A9D6FFDD97}" destId="{0E137C7A-22FB-43A9-86EF-28407729ADD4}" srcOrd="0" destOrd="1" presId="urn:microsoft.com/office/officeart/2005/8/layout/hList1"/>
    <dgm:cxn modelId="{83FB5985-64B3-4D14-B5FA-A26A41C34F93}" srcId="{45EC9D9F-641E-47B9-85EA-7A6BB074CC59}" destId="{1A09801B-10EF-40BB-9F7E-DE468813B88B}" srcOrd="1" destOrd="0" parTransId="{B110DCEB-E8ED-4E92-BD60-625CB90841BC}" sibTransId="{609B76CD-6573-4235-840C-C2AEAA24F4AE}"/>
    <dgm:cxn modelId="{76608285-036E-47EA-86DA-6322760D01A0}" srcId="{D6B2E0BD-738D-457F-B0D0-35B21B401B7A}" destId="{E045577E-CA3F-4E43-8F6B-CD1AD18277F2}" srcOrd="3" destOrd="0" parTransId="{28368E29-E9D1-433B-8055-02D71BF1951A}" sibTransId="{2EFC5565-FA0B-45F0-A07B-E9958CA890A2}"/>
    <dgm:cxn modelId="{2A38B38C-89CC-4583-8281-1B65BFB6C75F}" type="presOf" srcId="{4A97AE52-0234-4D46-BD39-3CEBD37B9C04}" destId="{0E137C7A-22FB-43A9-86EF-28407729ADD4}" srcOrd="0" destOrd="2" presId="urn:microsoft.com/office/officeart/2005/8/layout/hList1"/>
    <dgm:cxn modelId="{A5D43C92-B5B3-4965-83A2-2F022B37384B}" srcId="{D6B2E0BD-738D-457F-B0D0-35B21B401B7A}" destId="{581523BB-7886-4E91-934E-DA005BD227EE}" srcOrd="4" destOrd="0" parTransId="{57142DC2-1ACE-4E92-877F-6395E9E672AD}" sibTransId="{450DE538-F9E0-44F6-9F95-8B0CC0E7211B}"/>
    <dgm:cxn modelId="{4ECD9E92-7D10-42B6-B4E3-8E3CB4041428}" type="presOf" srcId="{581523BB-7886-4E91-934E-DA005BD227EE}" destId="{F3D5E0E2-BBA7-44FD-ACDF-4E220133306F}" srcOrd="0" destOrd="4" presId="urn:microsoft.com/office/officeart/2005/8/layout/hList1"/>
    <dgm:cxn modelId="{70C1C4B2-5B61-5F48-BEEE-65970A7F1511}" srcId="{1A09801B-10EF-40BB-9F7E-DE468813B88B}" destId="{12AF9252-E357-E44A-9129-23FB9E319F7B}" srcOrd="3" destOrd="0" parTransId="{0CA94ECE-2090-E542-8858-F6884C9BD715}" sibTransId="{D26A3FFD-6538-9541-AB54-D6007C2FDC2D}"/>
    <dgm:cxn modelId="{BF9757B6-BD4A-D34F-8D32-44B6086B52AD}" srcId="{D6B2E0BD-738D-457F-B0D0-35B21B401B7A}" destId="{A43A006D-6AE9-7F40-9397-D44CFFAB3F2E}" srcOrd="2" destOrd="0" parTransId="{78738FA9-9D1B-B542-97D6-12285D847F08}" sibTransId="{9822F1C1-30E7-334D-B90E-10DCF9570EA5}"/>
    <dgm:cxn modelId="{EECC6DB9-3F3F-8A48-A29F-BD3C33B7DBB1}" srcId="{D6B2E0BD-738D-457F-B0D0-35B21B401B7A}" destId="{ACF830D0-0367-8147-80E4-BB0781ECA8EC}" srcOrd="7" destOrd="0" parTransId="{1FC8B631-E350-C348-A156-F792F72AEFB1}" sibTransId="{CCC260A6-3CCB-0244-AEA0-B643BC324923}"/>
    <dgm:cxn modelId="{F18DE3BD-A438-0F42-B101-2581CC3C5D8C}" srcId="{1A09801B-10EF-40BB-9F7E-DE468813B88B}" destId="{1F7A90A5-5673-9E49-A9AC-4F8BF0C38B1E}" srcOrd="4" destOrd="0" parTransId="{B7C96A5F-46D1-1D4D-B17A-D7C686580D59}" sibTransId="{6C6CC80C-9A51-A843-A397-F335134C7C85}"/>
    <dgm:cxn modelId="{9EBF31BF-A6FE-4181-98B7-8C7A3EB8B987}" type="presOf" srcId="{45EC9D9F-641E-47B9-85EA-7A6BB074CC59}" destId="{88DAB5ED-EE96-432C-861F-514E6B0DEA40}" srcOrd="0" destOrd="0" presId="urn:microsoft.com/office/officeart/2005/8/layout/hList1"/>
    <dgm:cxn modelId="{B111CCCD-8ADC-924C-9528-56C414EEB1C3}" srcId="{D6B2E0BD-738D-457F-B0D0-35B21B401B7A}" destId="{5DDCCA2A-E499-4B46-B41F-8E08003FB6AB}" srcOrd="6" destOrd="0" parTransId="{FCA9F0CE-DAA5-6843-9E43-7E91D5DCCF94}" sibTransId="{DF6C1F43-4432-B34F-9104-D75A6A4838C6}"/>
    <dgm:cxn modelId="{A11A70D3-6057-40AF-9092-1D548619D1F7}" srcId="{1A09801B-10EF-40BB-9F7E-DE468813B88B}" destId="{2CC7D868-B13D-4943-89E9-36AB31C6210B}" srcOrd="5" destOrd="0" parTransId="{FEB30ABB-19D0-485E-9544-B5E6BDDC26F7}" sibTransId="{F8C26A2E-2BB8-4437-A24B-820F7484F4D5}"/>
    <dgm:cxn modelId="{B41788D3-3523-4003-AFB0-AE4D579D65F5}" type="presOf" srcId="{2CC7D868-B13D-4943-89E9-36AB31C6210B}" destId="{0E137C7A-22FB-43A9-86EF-28407729ADD4}" srcOrd="0" destOrd="5" presId="urn:microsoft.com/office/officeart/2005/8/layout/hList1"/>
    <dgm:cxn modelId="{ACBACAD7-C10A-4CED-8853-553CDCBAF62B}" type="presOf" srcId="{CF68B0C8-05F7-6641-A393-A54AB1B4F8D0}" destId="{F3D5E0E2-BBA7-44FD-ACDF-4E220133306F}" srcOrd="0" destOrd="8" presId="urn:microsoft.com/office/officeart/2005/8/layout/hList1"/>
    <dgm:cxn modelId="{3A1554E0-5009-4C55-9604-36EB7C17FE56}" type="presOf" srcId="{12AF9252-E357-E44A-9129-23FB9E319F7B}" destId="{0E137C7A-22FB-43A9-86EF-28407729ADD4}" srcOrd="0" destOrd="3" presId="urn:microsoft.com/office/officeart/2005/8/layout/hList1"/>
    <dgm:cxn modelId="{4958D2E3-E617-E642-8BC8-A9FC00EC21BA}" srcId="{1A09801B-10EF-40BB-9F7E-DE468813B88B}" destId="{F302DBB8-F4FE-A54D-AAC5-D3A9D6FFDD97}" srcOrd="1" destOrd="0" parTransId="{A6599D5F-CD01-804B-9663-3454E2EE8A3B}" sibTransId="{0B3BEF5B-3FF5-AC49-8D9E-549E21FF31F1}"/>
    <dgm:cxn modelId="{C3211BE4-D9B0-6849-A31A-D2BDB1CC1261}" srcId="{D6B2E0BD-738D-457F-B0D0-35B21B401B7A}" destId="{63EBD736-E0E9-7849-A803-35312ACB1CF6}" srcOrd="1" destOrd="0" parTransId="{7229DD62-1062-2141-8C82-9AD1FB6CDCBC}" sibTransId="{0481F3BB-E626-4A48-914C-F643945D5EEB}"/>
    <dgm:cxn modelId="{DF5E64EA-D8DE-448D-9830-A64440E5F760}" type="presOf" srcId="{A43A006D-6AE9-7F40-9397-D44CFFAB3F2E}" destId="{F3D5E0E2-BBA7-44FD-ACDF-4E220133306F}" srcOrd="0" destOrd="2" presId="urn:microsoft.com/office/officeart/2005/8/layout/hList1"/>
    <dgm:cxn modelId="{C9AA87EB-7A87-7140-A2B9-40FB06272907}" srcId="{1A09801B-10EF-40BB-9F7E-DE468813B88B}" destId="{4A97AE52-0234-4D46-BD39-3CEBD37B9C04}" srcOrd="2" destOrd="0" parTransId="{A6824654-7AAF-3A42-985E-0CBB84A82FF3}" sibTransId="{5E270EB4-C9AE-424A-8814-94F563F11985}"/>
    <dgm:cxn modelId="{C2B4B1F0-C0A9-46E0-9535-31FA69D21316}" type="presOf" srcId="{E045577E-CA3F-4E43-8F6B-CD1AD18277F2}" destId="{F3D5E0E2-BBA7-44FD-ACDF-4E220133306F}" srcOrd="0" destOrd="3" presId="urn:microsoft.com/office/officeart/2005/8/layout/hList1"/>
    <dgm:cxn modelId="{6023DCF3-9920-4523-BBB5-B60CA7B3B7DC}" srcId="{D6B2E0BD-738D-457F-B0D0-35B21B401B7A}" destId="{C898E572-45B2-47FC-ACF1-1C5368A7CCEE}" srcOrd="5" destOrd="0" parTransId="{91D7C842-ADA5-4474-9718-3E4C30813208}" sibTransId="{CEDAF19B-F289-4674-A7BC-0B290A399C20}"/>
    <dgm:cxn modelId="{1FD7CBF6-CA4F-4420-97AD-B93E4FCA13D6}" type="presOf" srcId="{C898E572-45B2-47FC-ACF1-1C5368A7CCEE}" destId="{F3D5E0E2-BBA7-44FD-ACDF-4E220133306F}" srcOrd="0" destOrd="5" presId="urn:microsoft.com/office/officeart/2005/8/layout/hList1"/>
    <dgm:cxn modelId="{0972BE55-3153-4D28-B7FD-1B0C2E0554EE}" type="presParOf" srcId="{88DAB5ED-EE96-432C-861F-514E6B0DEA40}" destId="{5F00F2EC-12B3-42D7-92AA-1C27276F5C55}" srcOrd="0" destOrd="0" presId="urn:microsoft.com/office/officeart/2005/8/layout/hList1"/>
    <dgm:cxn modelId="{3DDF7FD3-A9F3-4798-84CF-7519D01AB4CC}" type="presParOf" srcId="{5F00F2EC-12B3-42D7-92AA-1C27276F5C55}" destId="{944C892E-C532-464B-B229-260E0B4F2A2E}" srcOrd="0" destOrd="0" presId="urn:microsoft.com/office/officeart/2005/8/layout/hList1"/>
    <dgm:cxn modelId="{7D0064A7-73DE-46C4-95A9-CE0E51B3BFF7}" type="presParOf" srcId="{5F00F2EC-12B3-42D7-92AA-1C27276F5C55}" destId="{705427E8-7F10-4E9B-BD9E-EF3A6F07E4E8}" srcOrd="1" destOrd="0" presId="urn:microsoft.com/office/officeart/2005/8/layout/hList1"/>
    <dgm:cxn modelId="{98E63003-8337-4967-8013-679191256CFD}" type="presParOf" srcId="{88DAB5ED-EE96-432C-861F-514E6B0DEA40}" destId="{2F51C261-C9EC-4FCA-A92B-75D92FB95CAF}" srcOrd="1" destOrd="0" presId="urn:microsoft.com/office/officeart/2005/8/layout/hList1"/>
    <dgm:cxn modelId="{72B253AE-6A15-4D37-9C04-042735B9CEB6}" type="presParOf" srcId="{88DAB5ED-EE96-432C-861F-514E6B0DEA40}" destId="{E62CEECA-C63C-4007-89CE-2CE660259227}" srcOrd="2" destOrd="0" presId="urn:microsoft.com/office/officeart/2005/8/layout/hList1"/>
    <dgm:cxn modelId="{9A194278-87E5-467E-9060-1E99AFD54BF7}" type="presParOf" srcId="{E62CEECA-C63C-4007-89CE-2CE660259227}" destId="{55657D98-1074-44AE-AD60-620F1C0954FC}" srcOrd="0" destOrd="0" presId="urn:microsoft.com/office/officeart/2005/8/layout/hList1"/>
    <dgm:cxn modelId="{0322446A-31B6-4233-A88F-FD31D1347DF3}" type="presParOf" srcId="{E62CEECA-C63C-4007-89CE-2CE660259227}" destId="{0E137C7A-22FB-43A9-86EF-28407729ADD4}" srcOrd="1" destOrd="0" presId="urn:microsoft.com/office/officeart/2005/8/layout/hList1"/>
    <dgm:cxn modelId="{652DA43E-0DEC-4363-94C3-A40085B02F3D}" type="presParOf" srcId="{88DAB5ED-EE96-432C-861F-514E6B0DEA40}" destId="{62AAACA6-09E2-47BD-BAF7-CFCA38646793}" srcOrd="3" destOrd="0" presId="urn:microsoft.com/office/officeart/2005/8/layout/hList1"/>
    <dgm:cxn modelId="{4EBA912E-925A-4A67-8A2B-297AA3218E89}" type="presParOf" srcId="{88DAB5ED-EE96-432C-861F-514E6B0DEA40}" destId="{36674B13-3FB6-44A4-9A23-99373ACE42E2}" srcOrd="4" destOrd="0" presId="urn:microsoft.com/office/officeart/2005/8/layout/hList1"/>
    <dgm:cxn modelId="{A0A4666D-4260-4CA4-B147-A324F7DD0528}" type="presParOf" srcId="{36674B13-3FB6-44A4-9A23-99373ACE42E2}" destId="{D527D1E3-CBBD-4868-814B-041C393944A7}" srcOrd="0" destOrd="0" presId="urn:microsoft.com/office/officeart/2005/8/layout/hList1"/>
    <dgm:cxn modelId="{EBFC0D95-7CA5-4BC4-8111-86849BDB4011}" type="presParOf" srcId="{36674B13-3FB6-44A4-9A23-99373ACE42E2}" destId="{F3D5E0E2-BBA7-44FD-ACDF-4E22013330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EC9D9F-641E-47B9-85EA-7A6BB074CC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FA67F5-5BE4-489F-9AE9-68945FB10F02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Business climate</a:t>
          </a:r>
        </a:p>
      </dgm:t>
    </dgm:pt>
    <dgm:pt modelId="{A4D1620F-2D64-44E9-993F-CF138AA90A3C}" type="parTrans" cxnId="{61BAE304-FE87-4A28-9917-A731E31C5695}">
      <dgm:prSet/>
      <dgm:spPr/>
      <dgm:t>
        <a:bodyPr/>
        <a:lstStyle/>
        <a:p>
          <a:endParaRPr lang="en-GB"/>
        </a:p>
      </dgm:t>
    </dgm:pt>
    <dgm:pt modelId="{8A1E2D62-E103-472E-A96F-313B6EBBE1CE}" type="sibTrans" cxnId="{61BAE304-FE87-4A28-9917-A731E31C5695}">
      <dgm:prSet/>
      <dgm:spPr/>
      <dgm:t>
        <a:bodyPr/>
        <a:lstStyle/>
        <a:p>
          <a:endParaRPr lang="en-GB"/>
        </a:p>
      </dgm:t>
    </dgm:pt>
    <dgm:pt modelId="{B0074C71-CAF4-445F-96E6-D5ED2000B030}">
      <dgm:prSet phldrT="[Text]"/>
      <dgm:spPr/>
      <dgm:t>
        <a:bodyPr/>
        <a:lstStyle/>
        <a:p>
          <a:r>
            <a:rPr lang="fr-FR" noProof="0"/>
            <a:t> Commercial justice: setup of a commercial court </a:t>
          </a:r>
          <a:endParaRPr lang="fr-FR" noProof="0" dirty="0"/>
        </a:p>
      </dgm:t>
    </dgm:pt>
    <dgm:pt modelId="{C29AB2A5-1385-4C42-8B9F-4E4045FE01F9}" type="parTrans" cxnId="{5A19AC25-1D0B-4D5F-9538-AA849287B40B}">
      <dgm:prSet/>
      <dgm:spPr/>
      <dgm:t>
        <a:bodyPr/>
        <a:lstStyle/>
        <a:p>
          <a:endParaRPr lang="en-GB"/>
        </a:p>
      </dgm:t>
    </dgm:pt>
    <dgm:pt modelId="{1FCCE570-1047-4348-8BA9-B97B96636B56}" type="sibTrans" cxnId="{5A19AC25-1D0B-4D5F-9538-AA849287B40B}">
      <dgm:prSet/>
      <dgm:spPr/>
      <dgm:t>
        <a:bodyPr/>
        <a:lstStyle/>
        <a:p>
          <a:endParaRPr lang="en-GB"/>
        </a:p>
      </dgm:t>
    </dgm:pt>
    <dgm:pt modelId="{1A09801B-10EF-40BB-9F7E-DE468813B88B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Infrastructure</a:t>
          </a:r>
        </a:p>
      </dgm:t>
    </dgm:pt>
    <dgm:pt modelId="{B110DCEB-E8ED-4E92-BD60-625CB90841BC}" type="parTrans" cxnId="{83FB5985-64B3-4D14-B5FA-A26A41C34F93}">
      <dgm:prSet/>
      <dgm:spPr/>
      <dgm:t>
        <a:bodyPr/>
        <a:lstStyle/>
        <a:p>
          <a:endParaRPr lang="en-GB"/>
        </a:p>
      </dgm:t>
    </dgm:pt>
    <dgm:pt modelId="{609B76CD-6573-4235-840C-C2AEAA24F4AE}" type="sibTrans" cxnId="{83FB5985-64B3-4D14-B5FA-A26A41C34F93}">
      <dgm:prSet/>
      <dgm:spPr/>
      <dgm:t>
        <a:bodyPr/>
        <a:lstStyle/>
        <a:p>
          <a:endParaRPr lang="en-GB"/>
        </a:p>
      </dgm:t>
    </dgm:pt>
    <dgm:pt modelId="{3B4B7D6A-656D-4327-BC03-18FAB01A40C6}">
      <dgm:prSet phldrT="[Text]"/>
      <dgm:spPr/>
      <dgm:t>
        <a:bodyPr/>
        <a:lstStyle/>
        <a:p>
          <a:r>
            <a:rPr lang="fr-FR" noProof="0" dirty="0" err="1"/>
            <a:t>Implementation</a:t>
          </a:r>
          <a:r>
            <a:rPr lang="fr-FR" noProof="0" dirty="0"/>
            <a:t> of a </a:t>
          </a:r>
          <a:r>
            <a:rPr lang="fr-FR" noProof="0" dirty="0" err="1"/>
            <a:t>regulatory</a:t>
          </a:r>
          <a:r>
            <a:rPr lang="fr-FR" noProof="0" dirty="0"/>
            <a:t> </a:t>
          </a:r>
          <a:r>
            <a:rPr lang="fr-FR" noProof="0" dirty="0" err="1"/>
            <a:t>framework</a:t>
          </a:r>
          <a:r>
            <a:rPr lang="fr-FR" noProof="0" dirty="0"/>
            <a:t> for the </a:t>
          </a:r>
          <a:r>
            <a:rPr lang="fr-FR" noProof="0" dirty="0" err="1"/>
            <a:t>electricity</a:t>
          </a:r>
          <a:r>
            <a:rPr lang="fr-FR" noProof="0" dirty="0"/>
            <a:t> </a:t>
          </a:r>
          <a:r>
            <a:rPr lang="fr-FR" noProof="0" dirty="0" err="1"/>
            <a:t>sector</a:t>
          </a:r>
          <a:r>
            <a:rPr lang="fr-FR" noProof="0" dirty="0"/>
            <a:t> </a:t>
          </a:r>
        </a:p>
      </dgm:t>
    </dgm:pt>
    <dgm:pt modelId="{BA4E4B18-BB1D-4112-8A84-ED69B8CA80AE}" type="parTrans" cxnId="{8DD9F54D-9ACA-4152-B118-6839EB544935}">
      <dgm:prSet/>
      <dgm:spPr/>
      <dgm:t>
        <a:bodyPr/>
        <a:lstStyle/>
        <a:p>
          <a:endParaRPr lang="en-GB"/>
        </a:p>
      </dgm:t>
    </dgm:pt>
    <dgm:pt modelId="{1013CD93-B038-4FEA-8428-E61373D5426C}" type="sibTrans" cxnId="{8DD9F54D-9ACA-4152-B118-6839EB544935}">
      <dgm:prSet/>
      <dgm:spPr/>
      <dgm:t>
        <a:bodyPr/>
        <a:lstStyle/>
        <a:p>
          <a:endParaRPr lang="en-GB"/>
        </a:p>
      </dgm:t>
    </dgm:pt>
    <dgm:pt modelId="{D6B2E0BD-738D-457F-B0D0-35B21B401B7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Education</a:t>
          </a:r>
        </a:p>
      </dgm:t>
    </dgm:pt>
    <dgm:pt modelId="{4966BA68-8111-4EF6-B454-82DFCF20C06A}" type="parTrans" cxnId="{7191375D-EBD5-49A3-B253-BDE095C8A829}">
      <dgm:prSet/>
      <dgm:spPr/>
      <dgm:t>
        <a:bodyPr/>
        <a:lstStyle/>
        <a:p>
          <a:endParaRPr lang="en-GB"/>
        </a:p>
      </dgm:t>
    </dgm:pt>
    <dgm:pt modelId="{19C26F9B-058B-478B-B38C-B793DEFD10F0}" type="sibTrans" cxnId="{7191375D-EBD5-49A3-B253-BDE095C8A829}">
      <dgm:prSet/>
      <dgm:spPr/>
      <dgm:t>
        <a:bodyPr/>
        <a:lstStyle/>
        <a:p>
          <a:endParaRPr lang="en-GB"/>
        </a:p>
      </dgm:t>
    </dgm:pt>
    <dgm:pt modelId="{F1377B17-481C-4494-95DB-8AA4A5BCDD3F}">
      <dgm:prSet phldrT="[Text]"/>
      <dgm:spPr/>
      <dgm:t>
        <a:bodyPr/>
        <a:lstStyle/>
        <a:p>
          <a:endParaRPr lang="fr-FR" noProof="0" dirty="0"/>
        </a:p>
      </dgm:t>
    </dgm:pt>
    <dgm:pt modelId="{B85013FC-C08A-41AC-8EDE-7F83D2FB07AA}" type="parTrans" cxnId="{E825515D-A8C1-4552-9604-5A50D27E8853}">
      <dgm:prSet/>
      <dgm:spPr/>
      <dgm:t>
        <a:bodyPr/>
        <a:lstStyle/>
        <a:p>
          <a:endParaRPr lang="en-GB"/>
        </a:p>
      </dgm:t>
    </dgm:pt>
    <dgm:pt modelId="{6F779BC7-C6F2-4F95-8963-E2CEEFE3E392}" type="sibTrans" cxnId="{E825515D-A8C1-4552-9604-5A50D27E8853}">
      <dgm:prSet/>
      <dgm:spPr/>
      <dgm:t>
        <a:bodyPr/>
        <a:lstStyle/>
        <a:p>
          <a:endParaRPr lang="en-GB"/>
        </a:p>
      </dgm:t>
    </dgm:pt>
    <dgm:pt modelId="{03F02D0E-5B0B-49C2-A5A2-7B944D9541D8}">
      <dgm:prSet phldrT="[Text]"/>
      <dgm:spPr/>
      <dgm:t>
        <a:bodyPr/>
        <a:lstStyle/>
        <a:p>
          <a:endParaRPr lang="en-GB" dirty="0"/>
        </a:p>
      </dgm:t>
    </dgm:pt>
    <dgm:pt modelId="{F294BFD5-3E92-4B59-B99E-97FF70C97CB0}" type="parTrans" cxnId="{4A1ACF1C-6D89-45A7-986B-04680203487E}">
      <dgm:prSet/>
      <dgm:spPr/>
      <dgm:t>
        <a:bodyPr/>
        <a:lstStyle/>
        <a:p>
          <a:endParaRPr lang="en-GB"/>
        </a:p>
      </dgm:t>
    </dgm:pt>
    <dgm:pt modelId="{4088320D-6075-4B92-9434-4039C20E9C09}" type="sibTrans" cxnId="{4A1ACF1C-6D89-45A7-986B-04680203487E}">
      <dgm:prSet/>
      <dgm:spPr/>
      <dgm:t>
        <a:bodyPr/>
        <a:lstStyle/>
        <a:p>
          <a:endParaRPr lang="en-GB"/>
        </a:p>
      </dgm:t>
    </dgm:pt>
    <dgm:pt modelId="{2CC7D868-B13D-4943-89E9-36AB31C6210B}">
      <dgm:prSet phldrT="[Text]"/>
      <dgm:spPr/>
      <dgm:t>
        <a:bodyPr/>
        <a:lstStyle/>
        <a:p>
          <a:endParaRPr lang="en-GB" dirty="0"/>
        </a:p>
      </dgm:t>
    </dgm:pt>
    <dgm:pt modelId="{FEB30ABB-19D0-485E-9544-B5E6BDDC26F7}" type="parTrans" cxnId="{A11A70D3-6057-40AF-9092-1D548619D1F7}">
      <dgm:prSet/>
      <dgm:spPr/>
      <dgm:t>
        <a:bodyPr/>
        <a:lstStyle/>
        <a:p>
          <a:endParaRPr lang="en-GB"/>
        </a:p>
      </dgm:t>
    </dgm:pt>
    <dgm:pt modelId="{F8C26A2E-2BB8-4437-A24B-820F7484F4D5}" type="sibTrans" cxnId="{A11A70D3-6057-40AF-9092-1D548619D1F7}">
      <dgm:prSet/>
      <dgm:spPr/>
      <dgm:t>
        <a:bodyPr/>
        <a:lstStyle/>
        <a:p>
          <a:endParaRPr lang="en-GB"/>
        </a:p>
      </dgm:t>
    </dgm:pt>
    <dgm:pt modelId="{1F7A90A5-5673-9E49-A9AC-4F8BF0C38B1E}">
      <dgm:prSet phldrT="[Text]"/>
      <dgm:spPr/>
      <dgm:t>
        <a:bodyPr/>
        <a:lstStyle/>
        <a:p>
          <a:endParaRPr lang="fr-FR" noProof="0" dirty="0"/>
        </a:p>
      </dgm:t>
    </dgm:pt>
    <dgm:pt modelId="{B7C96A5F-46D1-1D4D-B17A-D7C686580D59}" type="parTrans" cxnId="{F18DE3BD-A438-0F42-B101-2581CC3C5D8C}">
      <dgm:prSet/>
      <dgm:spPr/>
      <dgm:t>
        <a:bodyPr/>
        <a:lstStyle/>
        <a:p>
          <a:endParaRPr lang="en-GB"/>
        </a:p>
      </dgm:t>
    </dgm:pt>
    <dgm:pt modelId="{6C6CC80C-9A51-A843-A397-F335134C7C85}" type="sibTrans" cxnId="{F18DE3BD-A438-0F42-B101-2581CC3C5D8C}">
      <dgm:prSet/>
      <dgm:spPr/>
      <dgm:t>
        <a:bodyPr/>
        <a:lstStyle/>
        <a:p>
          <a:endParaRPr lang="en-GB"/>
        </a:p>
      </dgm:t>
    </dgm:pt>
    <dgm:pt modelId="{63EBD736-E0E9-7849-A803-35312ACB1CF6}">
      <dgm:prSet phldrT="[Text]"/>
      <dgm:spPr/>
      <dgm:t>
        <a:bodyPr/>
        <a:lstStyle/>
        <a:p>
          <a:r>
            <a:rPr lang="fr-FR" noProof="0" dirty="0"/>
            <a:t>Setting up of a programme for </a:t>
          </a:r>
          <a:r>
            <a:rPr lang="fr-FR" noProof="0" dirty="0" err="1"/>
            <a:t>entrepreneurship</a:t>
          </a:r>
          <a:endParaRPr lang="en-GB" noProof="0" dirty="0"/>
        </a:p>
      </dgm:t>
    </dgm:pt>
    <dgm:pt modelId="{7229DD62-1062-2141-8C82-9AD1FB6CDCBC}" type="parTrans" cxnId="{C3211BE4-D9B0-6849-A31A-D2BDB1CC1261}">
      <dgm:prSet/>
      <dgm:spPr/>
      <dgm:t>
        <a:bodyPr/>
        <a:lstStyle/>
        <a:p>
          <a:endParaRPr lang="en-GB"/>
        </a:p>
      </dgm:t>
    </dgm:pt>
    <dgm:pt modelId="{0481F3BB-E626-4A48-914C-F643945D5EEB}" type="sibTrans" cxnId="{C3211BE4-D9B0-6849-A31A-D2BDB1CC1261}">
      <dgm:prSet/>
      <dgm:spPr/>
      <dgm:t>
        <a:bodyPr/>
        <a:lstStyle/>
        <a:p>
          <a:endParaRPr lang="en-GB"/>
        </a:p>
      </dgm:t>
    </dgm:pt>
    <dgm:pt modelId="{CF68B0C8-05F7-6641-A393-A54AB1B4F8D0}">
      <dgm:prSet phldrT="[Text]"/>
      <dgm:spPr/>
      <dgm:t>
        <a:bodyPr/>
        <a:lstStyle/>
        <a:p>
          <a:endParaRPr lang="en-GB" noProof="0" dirty="0"/>
        </a:p>
      </dgm:t>
    </dgm:pt>
    <dgm:pt modelId="{7DEEB774-523A-E743-9D00-88F3A062BAEE}" type="parTrans" cxnId="{CC90526C-7B2F-EB45-9389-EE7B37BA0A54}">
      <dgm:prSet/>
      <dgm:spPr/>
      <dgm:t>
        <a:bodyPr/>
        <a:lstStyle/>
        <a:p>
          <a:endParaRPr lang="en-GB"/>
        </a:p>
      </dgm:t>
    </dgm:pt>
    <dgm:pt modelId="{2C480E87-2D96-9149-8724-74652993E789}" type="sibTrans" cxnId="{CC90526C-7B2F-EB45-9389-EE7B37BA0A54}">
      <dgm:prSet/>
      <dgm:spPr/>
      <dgm:t>
        <a:bodyPr/>
        <a:lstStyle/>
        <a:p>
          <a:endParaRPr lang="en-GB"/>
        </a:p>
      </dgm:t>
    </dgm:pt>
    <dgm:pt modelId="{ACF830D0-0367-8147-80E4-BB0781ECA8EC}">
      <dgm:prSet phldrT="[Text]"/>
      <dgm:spPr/>
      <dgm:t>
        <a:bodyPr/>
        <a:lstStyle/>
        <a:p>
          <a:endParaRPr lang="en-GB" noProof="0" dirty="0"/>
        </a:p>
      </dgm:t>
    </dgm:pt>
    <dgm:pt modelId="{1FC8B631-E350-C348-A156-F792F72AEFB1}" type="parTrans" cxnId="{EECC6DB9-3F3F-8A48-A29F-BD3C33B7DBB1}">
      <dgm:prSet/>
      <dgm:spPr/>
      <dgm:t>
        <a:bodyPr/>
        <a:lstStyle/>
        <a:p>
          <a:endParaRPr lang="en-GB"/>
        </a:p>
      </dgm:t>
    </dgm:pt>
    <dgm:pt modelId="{CCC260A6-3CCB-0244-AEA0-B643BC324923}" type="sibTrans" cxnId="{EECC6DB9-3F3F-8A48-A29F-BD3C33B7DBB1}">
      <dgm:prSet/>
      <dgm:spPr/>
      <dgm:t>
        <a:bodyPr/>
        <a:lstStyle/>
        <a:p>
          <a:endParaRPr lang="en-GB"/>
        </a:p>
      </dgm:t>
    </dgm:pt>
    <dgm:pt modelId="{EE590986-EC83-4624-962A-03484B7E2B4A}">
      <dgm:prSet/>
      <dgm:spPr/>
      <dgm:t>
        <a:bodyPr/>
        <a:lstStyle/>
        <a:p>
          <a:r>
            <a:rPr lang="fr-FR" noProof="0"/>
            <a:t>Reduction in the judicial delays for commercial cases </a:t>
          </a:r>
          <a:endParaRPr lang="en-GB" dirty="0"/>
        </a:p>
      </dgm:t>
    </dgm:pt>
    <dgm:pt modelId="{465AC4AA-51EA-4404-AB10-0F8FBE997859}" type="parTrans" cxnId="{CE367405-24CC-4488-819D-3AEA609F7B5C}">
      <dgm:prSet/>
      <dgm:spPr/>
      <dgm:t>
        <a:bodyPr/>
        <a:lstStyle/>
        <a:p>
          <a:endParaRPr lang="fr-BE"/>
        </a:p>
      </dgm:t>
    </dgm:pt>
    <dgm:pt modelId="{A377392C-7A55-4A48-B4BF-1A8008ACA84B}" type="sibTrans" cxnId="{CE367405-24CC-4488-819D-3AEA609F7B5C}">
      <dgm:prSet/>
      <dgm:spPr/>
      <dgm:t>
        <a:bodyPr/>
        <a:lstStyle/>
        <a:p>
          <a:endParaRPr lang="fr-BE"/>
        </a:p>
      </dgm:t>
    </dgm:pt>
    <dgm:pt modelId="{4AC3A497-185E-4D73-9E09-3BEDB598BF01}">
      <dgm:prSet/>
      <dgm:spPr/>
      <dgm:t>
        <a:bodyPr/>
        <a:lstStyle/>
        <a:p>
          <a:r>
            <a:rPr lang="fr-FR" noProof="0" dirty="0"/>
            <a:t>Setting up of </a:t>
          </a:r>
          <a:r>
            <a:rPr lang="fr-FR" noProof="0" dirty="0" err="1"/>
            <a:t>agency</a:t>
          </a:r>
          <a:r>
            <a:rPr lang="fr-FR" noProof="0" dirty="0"/>
            <a:t> in charge of land management </a:t>
          </a:r>
          <a:r>
            <a:rPr lang="fr-FR" noProof="0" dirty="0" err="1"/>
            <a:t>rights</a:t>
          </a:r>
          <a:r>
            <a:rPr lang="fr-FR" noProof="0" dirty="0"/>
            <a:t> </a:t>
          </a:r>
        </a:p>
      </dgm:t>
    </dgm:pt>
    <dgm:pt modelId="{5A476B55-BC12-4C1C-BB7E-190FC44A0CBF}" type="parTrans" cxnId="{19AFC87B-08A0-4FE5-B28B-D5F1838D71EB}">
      <dgm:prSet/>
      <dgm:spPr/>
      <dgm:t>
        <a:bodyPr/>
        <a:lstStyle/>
        <a:p>
          <a:endParaRPr lang="fr-BE"/>
        </a:p>
      </dgm:t>
    </dgm:pt>
    <dgm:pt modelId="{4D64C7D5-799D-454D-862D-6A6FE664B26D}" type="sibTrans" cxnId="{19AFC87B-08A0-4FE5-B28B-D5F1838D71EB}">
      <dgm:prSet/>
      <dgm:spPr/>
      <dgm:t>
        <a:bodyPr/>
        <a:lstStyle/>
        <a:p>
          <a:endParaRPr lang="fr-BE"/>
        </a:p>
      </dgm:t>
    </dgm:pt>
    <dgm:pt modelId="{C93C6EC6-DEAB-4551-8423-EF1E74A4A88C}">
      <dgm:prSet/>
      <dgm:spPr/>
      <dgm:t>
        <a:bodyPr/>
        <a:lstStyle/>
        <a:p>
          <a:r>
            <a:rPr lang="fr-FR" noProof="0" dirty="0"/>
            <a:t> Rate of </a:t>
          </a:r>
          <a:r>
            <a:rPr lang="fr-FR" noProof="0" dirty="0" err="1"/>
            <a:t>professional</a:t>
          </a:r>
          <a:r>
            <a:rPr lang="fr-FR" noProof="0" dirty="0"/>
            <a:t> insertion </a:t>
          </a:r>
          <a:r>
            <a:rPr lang="fr-FR" noProof="0" dirty="0" err="1"/>
            <a:t>following</a:t>
          </a:r>
          <a:r>
            <a:rPr lang="fr-FR" noProof="0" dirty="0"/>
            <a:t> TVET programme</a:t>
          </a:r>
        </a:p>
      </dgm:t>
    </dgm:pt>
    <dgm:pt modelId="{21526FB2-BBE4-40B4-95F8-79AA0676F4F3}" type="parTrans" cxnId="{2F7F4792-11A7-4DE4-8731-052B080E1553}">
      <dgm:prSet/>
      <dgm:spPr/>
      <dgm:t>
        <a:bodyPr/>
        <a:lstStyle/>
        <a:p>
          <a:endParaRPr lang="fr-BE"/>
        </a:p>
      </dgm:t>
    </dgm:pt>
    <dgm:pt modelId="{E5B53F21-E50F-460A-AB29-32214844F92E}" type="sibTrans" cxnId="{2F7F4792-11A7-4DE4-8731-052B080E1553}">
      <dgm:prSet/>
      <dgm:spPr/>
      <dgm:t>
        <a:bodyPr/>
        <a:lstStyle/>
        <a:p>
          <a:endParaRPr lang="fr-BE"/>
        </a:p>
      </dgm:t>
    </dgm:pt>
    <dgm:pt modelId="{53377690-50D8-43DE-A8D2-3806205350E8}">
      <dgm:prSet/>
      <dgm:spPr/>
      <dgm:t>
        <a:bodyPr/>
        <a:lstStyle/>
        <a:p>
          <a:r>
            <a:rPr lang="fr-FR" noProof="0" dirty="0"/>
            <a:t> Setting up of an </a:t>
          </a:r>
          <a:r>
            <a:rPr lang="fr-FR" noProof="0" dirty="0" err="1"/>
            <a:t>agency</a:t>
          </a:r>
          <a:r>
            <a:rPr lang="fr-FR" noProof="0" dirty="0"/>
            <a:t> for </a:t>
          </a:r>
          <a:r>
            <a:rPr lang="fr-FR" noProof="0" dirty="0" err="1"/>
            <a:t>youth</a:t>
          </a:r>
          <a:r>
            <a:rPr lang="fr-FR" noProof="0" dirty="0"/>
            <a:t> </a:t>
          </a:r>
          <a:r>
            <a:rPr lang="fr-FR" noProof="0" dirty="0" err="1"/>
            <a:t>employment</a:t>
          </a:r>
          <a:r>
            <a:rPr lang="fr-FR" noProof="0" dirty="0"/>
            <a:t> and </a:t>
          </a:r>
          <a:r>
            <a:rPr lang="fr-FR" noProof="0" dirty="0" err="1"/>
            <a:t>professional</a:t>
          </a:r>
          <a:r>
            <a:rPr lang="fr-FR" noProof="0" dirty="0"/>
            <a:t> insertion programme</a:t>
          </a:r>
          <a:endParaRPr lang="fr-BE" dirty="0"/>
        </a:p>
      </dgm:t>
    </dgm:pt>
    <dgm:pt modelId="{D5A8A74E-2333-4916-824D-0CD3AB8BCBEE}" type="parTrans" cxnId="{ADA583A1-226E-41B7-B62F-8BC992FDDDF3}">
      <dgm:prSet/>
      <dgm:spPr/>
      <dgm:t>
        <a:bodyPr/>
        <a:lstStyle/>
        <a:p>
          <a:endParaRPr lang="fr-BE"/>
        </a:p>
      </dgm:t>
    </dgm:pt>
    <dgm:pt modelId="{5ED0BE9D-640B-40F0-A391-B5A20D4EF779}" type="sibTrans" cxnId="{ADA583A1-226E-41B7-B62F-8BC992FDDDF3}">
      <dgm:prSet/>
      <dgm:spPr/>
      <dgm:t>
        <a:bodyPr/>
        <a:lstStyle/>
        <a:p>
          <a:endParaRPr lang="fr-BE"/>
        </a:p>
      </dgm:t>
    </dgm:pt>
    <dgm:pt modelId="{95A6B855-667A-4609-922C-559ADC0A78E8}">
      <dgm:prSet/>
      <dgm:spPr/>
      <dgm:t>
        <a:bodyPr/>
        <a:lstStyle/>
        <a:p>
          <a:r>
            <a:rPr lang="fr-FR" noProof="0" dirty="0" err="1"/>
            <a:t>Improvement</a:t>
          </a:r>
          <a:r>
            <a:rPr lang="fr-FR" noProof="0" dirty="0"/>
            <a:t> in the </a:t>
          </a:r>
          <a:r>
            <a:rPr lang="fr-FR" noProof="0" dirty="0" err="1"/>
            <a:t>financial</a:t>
          </a:r>
          <a:r>
            <a:rPr lang="fr-FR" noProof="0" dirty="0"/>
            <a:t> </a:t>
          </a:r>
          <a:r>
            <a:rPr lang="fr-FR" noProof="0" dirty="0" err="1"/>
            <a:t>governance</a:t>
          </a:r>
          <a:r>
            <a:rPr lang="fr-FR" noProof="0" dirty="0"/>
            <a:t> of the national </a:t>
          </a:r>
          <a:r>
            <a:rPr lang="fr-FR" noProof="0" dirty="0" err="1"/>
            <a:t>electricity</a:t>
          </a:r>
          <a:r>
            <a:rPr lang="fr-FR" noProof="0" dirty="0"/>
            <a:t> </a:t>
          </a:r>
          <a:r>
            <a:rPr lang="fr-FR" noProof="0" dirty="0" err="1"/>
            <a:t>company</a:t>
          </a:r>
          <a:r>
            <a:rPr lang="fr-FR" noProof="0" dirty="0"/>
            <a:t> (</a:t>
          </a:r>
          <a:r>
            <a:rPr lang="fr-FR" noProof="0" dirty="0" err="1"/>
            <a:t>reduction</a:t>
          </a:r>
          <a:r>
            <a:rPr lang="fr-FR" noProof="0" dirty="0"/>
            <a:t> of public </a:t>
          </a:r>
          <a:r>
            <a:rPr lang="fr-FR" noProof="0" dirty="0" err="1"/>
            <a:t>debt</a:t>
          </a:r>
          <a:r>
            <a:rPr lang="fr-FR" noProof="0" dirty="0"/>
            <a:t> position)</a:t>
          </a:r>
        </a:p>
      </dgm:t>
    </dgm:pt>
    <dgm:pt modelId="{E71C7B2E-01F3-4C82-8B31-F9B5441651DC}" type="parTrans" cxnId="{96B9D059-B8C8-4D9B-B382-BEFE94E98E55}">
      <dgm:prSet/>
      <dgm:spPr/>
      <dgm:t>
        <a:bodyPr/>
        <a:lstStyle/>
        <a:p>
          <a:endParaRPr lang="fr-BE"/>
        </a:p>
      </dgm:t>
    </dgm:pt>
    <dgm:pt modelId="{C5438EC4-BB85-4DAA-8909-E746E1336648}" type="sibTrans" cxnId="{96B9D059-B8C8-4D9B-B382-BEFE94E98E55}">
      <dgm:prSet/>
      <dgm:spPr/>
      <dgm:t>
        <a:bodyPr/>
        <a:lstStyle/>
        <a:p>
          <a:endParaRPr lang="fr-BE"/>
        </a:p>
      </dgm:t>
    </dgm:pt>
    <dgm:pt modelId="{3333AD66-4BAF-482D-95FB-9E38A8AB0979}">
      <dgm:prSet/>
      <dgm:spPr/>
      <dgm:t>
        <a:bodyPr/>
        <a:lstStyle/>
        <a:p>
          <a:r>
            <a:rPr lang="en-GB" noProof="0" dirty="0"/>
            <a:t>Private sector participation in supply of energy solution (Rwanda) </a:t>
          </a:r>
        </a:p>
      </dgm:t>
    </dgm:pt>
    <dgm:pt modelId="{AC72103F-A5C8-4B2D-AA80-48558251991B}" type="parTrans" cxnId="{546E3D83-B1C9-4B89-A394-F6D3C0515FF9}">
      <dgm:prSet/>
      <dgm:spPr/>
      <dgm:t>
        <a:bodyPr/>
        <a:lstStyle/>
        <a:p>
          <a:endParaRPr lang="fr-BE"/>
        </a:p>
      </dgm:t>
    </dgm:pt>
    <dgm:pt modelId="{6A7BA496-13BF-45E6-98D3-893443062AC9}" type="sibTrans" cxnId="{546E3D83-B1C9-4B89-A394-F6D3C0515FF9}">
      <dgm:prSet/>
      <dgm:spPr/>
      <dgm:t>
        <a:bodyPr/>
        <a:lstStyle/>
        <a:p>
          <a:endParaRPr lang="fr-BE"/>
        </a:p>
      </dgm:t>
    </dgm:pt>
    <dgm:pt modelId="{8C714CCC-A1A2-43DE-B25B-4CC1BA92F0A0}">
      <dgm:prSet/>
      <dgm:spPr/>
      <dgm:t>
        <a:bodyPr/>
        <a:lstStyle/>
        <a:p>
          <a:endParaRPr lang="fr-FR" noProof="0" dirty="0"/>
        </a:p>
      </dgm:t>
    </dgm:pt>
    <dgm:pt modelId="{82645166-ECBA-4D45-B6DF-B75A44D4E149}" type="parTrans" cxnId="{EA12AB3E-3D3F-4310-BB2C-8F39724C50F3}">
      <dgm:prSet/>
      <dgm:spPr/>
      <dgm:t>
        <a:bodyPr/>
        <a:lstStyle/>
        <a:p>
          <a:endParaRPr lang="fr-BE"/>
        </a:p>
      </dgm:t>
    </dgm:pt>
    <dgm:pt modelId="{AFE54851-AA6A-4A58-9ABE-0E6E757189B5}" type="sibTrans" cxnId="{EA12AB3E-3D3F-4310-BB2C-8F39724C50F3}">
      <dgm:prSet/>
      <dgm:spPr/>
      <dgm:t>
        <a:bodyPr/>
        <a:lstStyle/>
        <a:p>
          <a:endParaRPr lang="fr-BE"/>
        </a:p>
      </dgm:t>
    </dgm:pt>
    <dgm:pt modelId="{E3983D3C-FDC9-43D6-AA65-F3402C08168D}">
      <dgm:prSet/>
      <dgm:spPr/>
      <dgm:t>
        <a:bodyPr/>
        <a:lstStyle/>
        <a:p>
          <a:endParaRPr lang="en-GB" dirty="0"/>
        </a:p>
      </dgm:t>
    </dgm:pt>
    <dgm:pt modelId="{061F6591-183F-43B4-A361-BE05F2E696DD}" type="parTrans" cxnId="{8F3CB034-EE2E-44C6-9BE7-1A89B7319A12}">
      <dgm:prSet/>
      <dgm:spPr/>
      <dgm:t>
        <a:bodyPr/>
        <a:lstStyle/>
        <a:p>
          <a:endParaRPr lang="fr-BE"/>
        </a:p>
      </dgm:t>
    </dgm:pt>
    <dgm:pt modelId="{2AE4FC13-0E17-4183-B4C4-82B1E37F32AD}" type="sibTrans" cxnId="{8F3CB034-EE2E-44C6-9BE7-1A89B7319A12}">
      <dgm:prSet/>
      <dgm:spPr/>
      <dgm:t>
        <a:bodyPr/>
        <a:lstStyle/>
        <a:p>
          <a:endParaRPr lang="fr-BE"/>
        </a:p>
      </dgm:t>
    </dgm:pt>
    <dgm:pt modelId="{88DAB5ED-EE96-432C-861F-514E6B0DEA40}" type="pres">
      <dgm:prSet presAssocID="{45EC9D9F-641E-47B9-85EA-7A6BB074CC59}" presName="Name0" presStyleCnt="0">
        <dgm:presLayoutVars>
          <dgm:dir/>
          <dgm:animLvl val="lvl"/>
          <dgm:resizeHandles val="exact"/>
        </dgm:presLayoutVars>
      </dgm:prSet>
      <dgm:spPr/>
    </dgm:pt>
    <dgm:pt modelId="{5F00F2EC-12B3-42D7-92AA-1C27276F5C55}" type="pres">
      <dgm:prSet presAssocID="{93FA67F5-5BE4-489F-9AE9-68945FB10F02}" presName="composite" presStyleCnt="0"/>
      <dgm:spPr/>
    </dgm:pt>
    <dgm:pt modelId="{944C892E-C532-464B-B229-260E0B4F2A2E}" type="pres">
      <dgm:prSet presAssocID="{93FA67F5-5BE4-489F-9AE9-68945FB10F0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05427E8-7F10-4E9B-BD9E-EF3A6F07E4E8}" type="pres">
      <dgm:prSet presAssocID="{93FA67F5-5BE4-489F-9AE9-68945FB10F02}" presName="desTx" presStyleLbl="alignAccFollowNode1" presStyleIdx="0" presStyleCnt="3">
        <dgm:presLayoutVars>
          <dgm:bulletEnabled val="1"/>
        </dgm:presLayoutVars>
      </dgm:prSet>
      <dgm:spPr/>
    </dgm:pt>
    <dgm:pt modelId="{2F51C261-C9EC-4FCA-A92B-75D92FB95CAF}" type="pres">
      <dgm:prSet presAssocID="{8A1E2D62-E103-472E-A96F-313B6EBBE1CE}" presName="space" presStyleCnt="0"/>
      <dgm:spPr/>
    </dgm:pt>
    <dgm:pt modelId="{E62CEECA-C63C-4007-89CE-2CE660259227}" type="pres">
      <dgm:prSet presAssocID="{1A09801B-10EF-40BB-9F7E-DE468813B88B}" presName="composite" presStyleCnt="0"/>
      <dgm:spPr/>
    </dgm:pt>
    <dgm:pt modelId="{55657D98-1074-44AE-AD60-620F1C0954FC}" type="pres">
      <dgm:prSet presAssocID="{1A09801B-10EF-40BB-9F7E-DE468813B88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E137C7A-22FB-43A9-86EF-28407729ADD4}" type="pres">
      <dgm:prSet presAssocID="{1A09801B-10EF-40BB-9F7E-DE468813B88B}" presName="desTx" presStyleLbl="alignAccFollowNode1" presStyleIdx="1" presStyleCnt="3">
        <dgm:presLayoutVars>
          <dgm:bulletEnabled val="1"/>
        </dgm:presLayoutVars>
      </dgm:prSet>
      <dgm:spPr/>
    </dgm:pt>
    <dgm:pt modelId="{62AAACA6-09E2-47BD-BAF7-CFCA38646793}" type="pres">
      <dgm:prSet presAssocID="{609B76CD-6573-4235-840C-C2AEAA24F4AE}" presName="space" presStyleCnt="0"/>
      <dgm:spPr/>
    </dgm:pt>
    <dgm:pt modelId="{36674B13-3FB6-44A4-9A23-99373ACE42E2}" type="pres">
      <dgm:prSet presAssocID="{D6B2E0BD-738D-457F-B0D0-35B21B401B7A}" presName="composite" presStyleCnt="0"/>
      <dgm:spPr/>
    </dgm:pt>
    <dgm:pt modelId="{D527D1E3-CBBD-4868-814B-041C393944A7}" type="pres">
      <dgm:prSet presAssocID="{D6B2E0BD-738D-457F-B0D0-35B21B401B7A}" presName="parTx" presStyleLbl="alignNode1" presStyleIdx="2" presStyleCnt="3" custLinFactNeighborX="5854" custLinFactNeighborY="-1634">
        <dgm:presLayoutVars>
          <dgm:chMax val="0"/>
          <dgm:chPref val="0"/>
          <dgm:bulletEnabled val="1"/>
        </dgm:presLayoutVars>
      </dgm:prSet>
      <dgm:spPr/>
    </dgm:pt>
    <dgm:pt modelId="{F3D5E0E2-BBA7-44FD-ACDF-4E220133306F}" type="pres">
      <dgm:prSet presAssocID="{D6B2E0BD-738D-457F-B0D0-35B21B401B7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BAE304-FE87-4A28-9917-A731E31C5695}" srcId="{45EC9D9F-641E-47B9-85EA-7A6BB074CC59}" destId="{93FA67F5-5BE4-489F-9AE9-68945FB10F02}" srcOrd="0" destOrd="0" parTransId="{A4D1620F-2D64-44E9-993F-CF138AA90A3C}" sibTransId="{8A1E2D62-E103-472E-A96F-313B6EBBE1CE}"/>
    <dgm:cxn modelId="{CE367405-24CC-4488-819D-3AEA609F7B5C}" srcId="{93FA67F5-5BE4-489F-9AE9-68945FB10F02}" destId="{EE590986-EC83-4624-962A-03484B7E2B4A}" srcOrd="1" destOrd="0" parTransId="{465AC4AA-51EA-4404-AB10-0F8FBE997859}" sibTransId="{A377392C-7A55-4A48-B4BF-1A8008ACA84B}"/>
    <dgm:cxn modelId="{913A7C0B-DBF2-43B7-AFA6-92489D61332B}" type="presOf" srcId="{C93C6EC6-DEAB-4551-8423-EF1E74A4A88C}" destId="{F3D5E0E2-BBA7-44FD-ACDF-4E220133306F}" srcOrd="0" destOrd="2" presId="urn:microsoft.com/office/officeart/2005/8/layout/hList1"/>
    <dgm:cxn modelId="{A7D66816-04E8-4F10-8242-7911435C2A51}" type="presOf" srcId="{F1377B17-481C-4494-95DB-8AA4A5BCDD3F}" destId="{F3D5E0E2-BBA7-44FD-ACDF-4E220133306F}" srcOrd="0" destOrd="0" presId="urn:microsoft.com/office/officeart/2005/8/layout/hList1"/>
    <dgm:cxn modelId="{4A1ACF1C-6D89-45A7-986B-04680203487E}" srcId="{1A09801B-10EF-40BB-9F7E-DE468813B88B}" destId="{03F02D0E-5B0B-49C2-A5A2-7B944D9541D8}" srcOrd="7" destOrd="0" parTransId="{F294BFD5-3E92-4B59-B99E-97FF70C97CB0}" sibTransId="{4088320D-6075-4B92-9434-4039C20E9C09}"/>
    <dgm:cxn modelId="{82DDBB24-A5BA-4090-8193-60546EF4C851}" type="presOf" srcId="{45EC9D9F-641E-47B9-85EA-7A6BB074CC59}" destId="{88DAB5ED-EE96-432C-861F-514E6B0DEA40}" srcOrd="0" destOrd="0" presId="urn:microsoft.com/office/officeart/2005/8/layout/hList1"/>
    <dgm:cxn modelId="{5A19AC25-1D0B-4D5F-9538-AA849287B40B}" srcId="{93FA67F5-5BE4-489F-9AE9-68945FB10F02}" destId="{B0074C71-CAF4-445F-96E6-D5ED2000B030}" srcOrd="0" destOrd="0" parTransId="{C29AB2A5-1385-4C42-8B9F-4E4045FE01F9}" sibTransId="{1FCCE570-1047-4348-8BA9-B97B96636B56}"/>
    <dgm:cxn modelId="{91AE2228-ED15-4380-AA12-706DB80364B1}" type="presOf" srcId="{95A6B855-667A-4609-922C-559ADC0A78E8}" destId="{0E137C7A-22FB-43A9-86EF-28407729ADD4}" srcOrd="0" destOrd="1" presId="urn:microsoft.com/office/officeart/2005/8/layout/hList1"/>
    <dgm:cxn modelId="{34AAE62E-17E1-49FE-A51C-E31D408EB1E5}" type="presOf" srcId="{93FA67F5-5BE4-489F-9AE9-68945FB10F02}" destId="{944C892E-C532-464B-B229-260E0B4F2A2E}" srcOrd="0" destOrd="0" presId="urn:microsoft.com/office/officeart/2005/8/layout/hList1"/>
    <dgm:cxn modelId="{8F3CB034-EE2E-44C6-9BE7-1A89B7319A12}" srcId="{1A09801B-10EF-40BB-9F7E-DE468813B88B}" destId="{E3983D3C-FDC9-43D6-AA65-F3402C08168D}" srcOrd="4" destOrd="0" parTransId="{061F6591-183F-43B4-A361-BE05F2E696DD}" sibTransId="{2AE4FC13-0E17-4183-B4C4-82B1E37F32AD}"/>
    <dgm:cxn modelId="{EA12AB3E-3D3F-4310-BB2C-8F39724C50F3}" srcId="{1A09801B-10EF-40BB-9F7E-DE468813B88B}" destId="{8C714CCC-A1A2-43DE-B25B-4CC1BA92F0A0}" srcOrd="3" destOrd="0" parTransId="{82645166-ECBA-4D45-B6DF-B75A44D4E149}" sibTransId="{AFE54851-AA6A-4A58-9ABE-0E6E757189B5}"/>
    <dgm:cxn modelId="{7191375D-EBD5-49A3-B253-BDE095C8A829}" srcId="{45EC9D9F-641E-47B9-85EA-7A6BB074CC59}" destId="{D6B2E0BD-738D-457F-B0D0-35B21B401B7A}" srcOrd="2" destOrd="0" parTransId="{4966BA68-8111-4EF6-B454-82DFCF20C06A}" sibTransId="{19C26F9B-058B-478B-B38C-B793DEFD10F0}"/>
    <dgm:cxn modelId="{E825515D-A8C1-4552-9604-5A50D27E8853}" srcId="{D6B2E0BD-738D-457F-B0D0-35B21B401B7A}" destId="{F1377B17-481C-4494-95DB-8AA4A5BCDD3F}" srcOrd="0" destOrd="0" parTransId="{B85013FC-C08A-41AC-8EDE-7F83D2FB07AA}" sibTransId="{6F779BC7-C6F2-4F95-8963-E2CEEFE3E392}"/>
    <dgm:cxn modelId="{C5BC4360-AF4C-49F8-B65A-B7EC4C7E0494}" type="presOf" srcId="{3B4B7D6A-656D-4327-BC03-18FAB01A40C6}" destId="{0E137C7A-22FB-43A9-86EF-28407729ADD4}" srcOrd="0" destOrd="0" presId="urn:microsoft.com/office/officeart/2005/8/layout/hList1"/>
    <dgm:cxn modelId="{2788C866-3B06-43EE-B014-56A313730C15}" type="presOf" srcId="{ACF830D0-0367-8147-80E4-BB0781ECA8EC}" destId="{F3D5E0E2-BBA7-44FD-ACDF-4E220133306F}" srcOrd="0" destOrd="4" presId="urn:microsoft.com/office/officeart/2005/8/layout/hList1"/>
    <dgm:cxn modelId="{CC90526C-7B2F-EB45-9389-EE7B37BA0A54}" srcId="{D6B2E0BD-738D-457F-B0D0-35B21B401B7A}" destId="{CF68B0C8-05F7-6641-A393-A54AB1B4F8D0}" srcOrd="5" destOrd="0" parTransId="{7DEEB774-523A-E743-9D00-88F3A062BAEE}" sibTransId="{2C480E87-2D96-9149-8724-74652993E789}"/>
    <dgm:cxn modelId="{73C2F16C-39FA-4228-92A8-97E8E57B79EC}" type="presOf" srcId="{03F02D0E-5B0B-49C2-A5A2-7B944D9541D8}" destId="{0E137C7A-22FB-43A9-86EF-28407729ADD4}" srcOrd="0" destOrd="7" presId="urn:microsoft.com/office/officeart/2005/8/layout/hList1"/>
    <dgm:cxn modelId="{8E65D34D-8A0E-46A3-BF2D-C2E889850EC1}" type="presOf" srcId="{2CC7D868-B13D-4943-89E9-36AB31C6210B}" destId="{0E137C7A-22FB-43A9-86EF-28407729ADD4}" srcOrd="0" destOrd="6" presId="urn:microsoft.com/office/officeart/2005/8/layout/hList1"/>
    <dgm:cxn modelId="{8DD9F54D-9ACA-4152-B118-6839EB544935}" srcId="{1A09801B-10EF-40BB-9F7E-DE468813B88B}" destId="{3B4B7D6A-656D-4327-BC03-18FAB01A40C6}" srcOrd="0" destOrd="0" parTransId="{BA4E4B18-BB1D-4112-8A84-ED69B8CA80AE}" sibTransId="{1013CD93-B038-4FEA-8428-E61373D5426C}"/>
    <dgm:cxn modelId="{AB14246F-B0E1-4182-85E6-AC777C8B53B0}" type="presOf" srcId="{8C714CCC-A1A2-43DE-B25B-4CC1BA92F0A0}" destId="{0E137C7A-22FB-43A9-86EF-28407729ADD4}" srcOrd="0" destOrd="3" presId="urn:microsoft.com/office/officeart/2005/8/layout/hList1"/>
    <dgm:cxn modelId="{837A6973-79DB-4F88-96B3-72806AFF5FBA}" type="presOf" srcId="{1F7A90A5-5673-9E49-A9AC-4F8BF0C38B1E}" destId="{0E137C7A-22FB-43A9-86EF-28407729ADD4}" srcOrd="0" destOrd="5" presId="urn:microsoft.com/office/officeart/2005/8/layout/hList1"/>
    <dgm:cxn modelId="{96B9D059-B8C8-4D9B-B382-BEFE94E98E55}" srcId="{1A09801B-10EF-40BB-9F7E-DE468813B88B}" destId="{95A6B855-667A-4609-922C-559ADC0A78E8}" srcOrd="1" destOrd="0" parTransId="{E71C7B2E-01F3-4C82-8B31-F9B5441651DC}" sibTransId="{C5438EC4-BB85-4DAA-8909-E746E1336648}"/>
    <dgm:cxn modelId="{19AFC87B-08A0-4FE5-B28B-D5F1838D71EB}" srcId="{93FA67F5-5BE4-489F-9AE9-68945FB10F02}" destId="{4AC3A497-185E-4D73-9E09-3BEDB598BF01}" srcOrd="2" destOrd="0" parTransId="{5A476B55-BC12-4C1C-BB7E-190FC44A0CBF}" sibTransId="{4D64C7D5-799D-454D-862D-6A6FE664B26D}"/>
    <dgm:cxn modelId="{546E3D83-B1C9-4B89-A394-F6D3C0515FF9}" srcId="{1A09801B-10EF-40BB-9F7E-DE468813B88B}" destId="{3333AD66-4BAF-482D-95FB-9E38A8AB0979}" srcOrd="2" destOrd="0" parTransId="{AC72103F-A5C8-4B2D-AA80-48558251991B}" sibTransId="{6A7BA496-13BF-45E6-98D3-893443062AC9}"/>
    <dgm:cxn modelId="{83FB5985-64B3-4D14-B5FA-A26A41C34F93}" srcId="{45EC9D9F-641E-47B9-85EA-7A6BB074CC59}" destId="{1A09801B-10EF-40BB-9F7E-DE468813B88B}" srcOrd="1" destOrd="0" parTransId="{B110DCEB-E8ED-4E92-BD60-625CB90841BC}" sibTransId="{609B76CD-6573-4235-840C-C2AEAA24F4AE}"/>
    <dgm:cxn modelId="{2F7F4792-11A7-4DE4-8731-052B080E1553}" srcId="{D6B2E0BD-738D-457F-B0D0-35B21B401B7A}" destId="{C93C6EC6-DEAB-4551-8423-EF1E74A4A88C}" srcOrd="2" destOrd="0" parTransId="{21526FB2-BBE4-40B4-95F8-79AA0676F4F3}" sibTransId="{E5B53F21-E50F-460A-AB29-32214844F92E}"/>
    <dgm:cxn modelId="{ADA583A1-226E-41B7-B62F-8BC992FDDDF3}" srcId="{D6B2E0BD-738D-457F-B0D0-35B21B401B7A}" destId="{53377690-50D8-43DE-A8D2-3806205350E8}" srcOrd="3" destOrd="0" parTransId="{D5A8A74E-2333-4916-824D-0CD3AB8BCBEE}" sibTransId="{5ED0BE9D-640B-40F0-A391-B5A20D4EF779}"/>
    <dgm:cxn modelId="{FB98D9A8-A6D4-46D8-90E4-2B777DDE1075}" type="presOf" srcId="{53377690-50D8-43DE-A8D2-3806205350E8}" destId="{F3D5E0E2-BBA7-44FD-ACDF-4E220133306F}" srcOrd="0" destOrd="3" presId="urn:microsoft.com/office/officeart/2005/8/layout/hList1"/>
    <dgm:cxn modelId="{AA2AD8AB-9D67-4CCE-90B6-270CB327B7D4}" type="presOf" srcId="{D6B2E0BD-738D-457F-B0D0-35B21B401B7A}" destId="{D527D1E3-CBBD-4868-814B-041C393944A7}" srcOrd="0" destOrd="0" presId="urn:microsoft.com/office/officeart/2005/8/layout/hList1"/>
    <dgm:cxn modelId="{AC5AB5B5-5D6D-441C-A52A-B263206382DF}" type="presOf" srcId="{B0074C71-CAF4-445F-96E6-D5ED2000B030}" destId="{705427E8-7F10-4E9B-BD9E-EF3A6F07E4E8}" srcOrd="0" destOrd="0" presId="urn:microsoft.com/office/officeart/2005/8/layout/hList1"/>
    <dgm:cxn modelId="{8767F5B5-5978-438F-BE94-21A6767CA74D}" type="presOf" srcId="{4AC3A497-185E-4D73-9E09-3BEDB598BF01}" destId="{705427E8-7F10-4E9B-BD9E-EF3A6F07E4E8}" srcOrd="0" destOrd="2" presId="urn:microsoft.com/office/officeart/2005/8/layout/hList1"/>
    <dgm:cxn modelId="{EECC6DB9-3F3F-8A48-A29F-BD3C33B7DBB1}" srcId="{D6B2E0BD-738D-457F-B0D0-35B21B401B7A}" destId="{ACF830D0-0367-8147-80E4-BB0781ECA8EC}" srcOrd="4" destOrd="0" parTransId="{1FC8B631-E350-C348-A156-F792F72AEFB1}" sibTransId="{CCC260A6-3CCB-0244-AEA0-B643BC324923}"/>
    <dgm:cxn modelId="{F18DE3BD-A438-0F42-B101-2581CC3C5D8C}" srcId="{1A09801B-10EF-40BB-9F7E-DE468813B88B}" destId="{1F7A90A5-5673-9E49-A9AC-4F8BF0C38B1E}" srcOrd="5" destOrd="0" parTransId="{B7C96A5F-46D1-1D4D-B17A-D7C686580D59}" sibTransId="{6C6CC80C-9A51-A843-A397-F335134C7C85}"/>
    <dgm:cxn modelId="{38DAB4BE-C39F-43B1-9455-CF9455EC3C60}" type="presOf" srcId="{63EBD736-E0E9-7849-A803-35312ACB1CF6}" destId="{F3D5E0E2-BBA7-44FD-ACDF-4E220133306F}" srcOrd="0" destOrd="1" presId="urn:microsoft.com/office/officeart/2005/8/layout/hList1"/>
    <dgm:cxn modelId="{A11A70D3-6057-40AF-9092-1D548619D1F7}" srcId="{1A09801B-10EF-40BB-9F7E-DE468813B88B}" destId="{2CC7D868-B13D-4943-89E9-36AB31C6210B}" srcOrd="6" destOrd="0" parTransId="{FEB30ABB-19D0-485E-9544-B5E6BDDC26F7}" sibTransId="{F8C26A2E-2BB8-4437-A24B-820F7484F4D5}"/>
    <dgm:cxn modelId="{09296BDA-8F6C-4C4F-8382-916B59EA5601}" type="presOf" srcId="{1A09801B-10EF-40BB-9F7E-DE468813B88B}" destId="{55657D98-1074-44AE-AD60-620F1C0954FC}" srcOrd="0" destOrd="0" presId="urn:microsoft.com/office/officeart/2005/8/layout/hList1"/>
    <dgm:cxn modelId="{C3211BE4-D9B0-6849-A31A-D2BDB1CC1261}" srcId="{D6B2E0BD-738D-457F-B0D0-35B21B401B7A}" destId="{63EBD736-E0E9-7849-A803-35312ACB1CF6}" srcOrd="1" destOrd="0" parTransId="{7229DD62-1062-2141-8C82-9AD1FB6CDCBC}" sibTransId="{0481F3BB-E626-4A48-914C-F643945D5EEB}"/>
    <dgm:cxn modelId="{37312EE9-BDF1-44DB-9416-38811D2202BF}" type="presOf" srcId="{E3983D3C-FDC9-43D6-AA65-F3402C08168D}" destId="{0E137C7A-22FB-43A9-86EF-28407729ADD4}" srcOrd="0" destOrd="4" presId="urn:microsoft.com/office/officeart/2005/8/layout/hList1"/>
    <dgm:cxn modelId="{1D8A22F2-D6F9-4EE3-9002-1241145D4C77}" type="presOf" srcId="{EE590986-EC83-4624-962A-03484B7E2B4A}" destId="{705427E8-7F10-4E9B-BD9E-EF3A6F07E4E8}" srcOrd="0" destOrd="1" presId="urn:microsoft.com/office/officeart/2005/8/layout/hList1"/>
    <dgm:cxn modelId="{F473E5F7-40B8-4D00-A273-AB28A2B457DC}" type="presOf" srcId="{CF68B0C8-05F7-6641-A393-A54AB1B4F8D0}" destId="{F3D5E0E2-BBA7-44FD-ACDF-4E220133306F}" srcOrd="0" destOrd="5" presId="urn:microsoft.com/office/officeart/2005/8/layout/hList1"/>
    <dgm:cxn modelId="{1D9507FC-C470-406B-9054-D0BD3A9DBE43}" type="presOf" srcId="{3333AD66-4BAF-482D-95FB-9E38A8AB0979}" destId="{0E137C7A-22FB-43A9-86EF-28407729ADD4}" srcOrd="0" destOrd="2" presId="urn:microsoft.com/office/officeart/2005/8/layout/hList1"/>
    <dgm:cxn modelId="{BB75B8D5-3D6F-4E97-96BA-7DCD92F27320}" type="presParOf" srcId="{88DAB5ED-EE96-432C-861F-514E6B0DEA40}" destId="{5F00F2EC-12B3-42D7-92AA-1C27276F5C55}" srcOrd="0" destOrd="0" presId="urn:microsoft.com/office/officeart/2005/8/layout/hList1"/>
    <dgm:cxn modelId="{5326F127-5DAB-45D2-8CCD-D86388B7606F}" type="presParOf" srcId="{5F00F2EC-12B3-42D7-92AA-1C27276F5C55}" destId="{944C892E-C532-464B-B229-260E0B4F2A2E}" srcOrd="0" destOrd="0" presId="urn:microsoft.com/office/officeart/2005/8/layout/hList1"/>
    <dgm:cxn modelId="{13F046DA-BF95-4B44-A3C1-97E0AACD350D}" type="presParOf" srcId="{5F00F2EC-12B3-42D7-92AA-1C27276F5C55}" destId="{705427E8-7F10-4E9B-BD9E-EF3A6F07E4E8}" srcOrd="1" destOrd="0" presId="urn:microsoft.com/office/officeart/2005/8/layout/hList1"/>
    <dgm:cxn modelId="{33EC8E48-D961-4EE3-9AD4-6EB032090EDB}" type="presParOf" srcId="{88DAB5ED-EE96-432C-861F-514E6B0DEA40}" destId="{2F51C261-C9EC-4FCA-A92B-75D92FB95CAF}" srcOrd="1" destOrd="0" presId="urn:microsoft.com/office/officeart/2005/8/layout/hList1"/>
    <dgm:cxn modelId="{17CCA8D2-9B49-4071-A859-E243968DFF5B}" type="presParOf" srcId="{88DAB5ED-EE96-432C-861F-514E6B0DEA40}" destId="{E62CEECA-C63C-4007-89CE-2CE660259227}" srcOrd="2" destOrd="0" presId="urn:microsoft.com/office/officeart/2005/8/layout/hList1"/>
    <dgm:cxn modelId="{F2462575-B85C-480B-91CB-94205BEAF670}" type="presParOf" srcId="{E62CEECA-C63C-4007-89CE-2CE660259227}" destId="{55657D98-1074-44AE-AD60-620F1C0954FC}" srcOrd="0" destOrd="0" presId="urn:microsoft.com/office/officeart/2005/8/layout/hList1"/>
    <dgm:cxn modelId="{67CCFE16-4A3F-44E7-8941-F4F07BA232A0}" type="presParOf" srcId="{E62CEECA-C63C-4007-89CE-2CE660259227}" destId="{0E137C7A-22FB-43A9-86EF-28407729ADD4}" srcOrd="1" destOrd="0" presId="urn:microsoft.com/office/officeart/2005/8/layout/hList1"/>
    <dgm:cxn modelId="{3A206F1D-3581-4D95-A79B-45623E074082}" type="presParOf" srcId="{88DAB5ED-EE96-432C-861F-514E6B0DEA40}" destId="{62AAACA6-09E2-47BD-BAF7-CFCA38646793}" srcOrd="3" destOrd="0" presId="urn:microsoft.com/office/officeart/2005/8/layout/hList1"/>
    <dgm:cxn modelId="{37B288F7-00B8-4E64-9ACA-4EE4D7951E32}" type="presParOf" srcId="{88DAB5ED-EE96-432C-861F-514E6B0DEA40}" destId="{36674B13-3FB6-44A4-9A23-99373ACE42E2}" srcOrd="4" destOrd="0" presId="urn:microsoft.com/office/officeart/2005/8/layout/hList1"/>
    <dgm:cxn modelId="{620EEAF3-E19D-4761-80AF-C8D1662D3186}" type="presParOf" srcId="{36674B13-3FB6-44A4-9A23-99373ACE42E2}" destId="{D527D1E3-CBBD-4868-814B-041C393944A7}" srcOrd="0" destOrd="0" presId="urn:microsoft.com/office/officeart/2005/8/layout/hList1"/>
    <dgm:cxn modelId="{369FF22F-84E6-41B6-8D93-441A3ACCAE24}" type="presParOf" srcId="{36674B13-3FB6-44A4-9A23-99373ACE42E2}" destId="{F3D5E0E2-BBA7-44FD-ACDF-4E22013330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BC4A1-DF05-4D78-A469-E160C3B809EE}">
      <dsp:nvSpPr>
        <dsp:cNvPr id="0" name=""/>
        <dsp:cNvSpPr/>
      </dsp:nvSpPr>
      <dsp:spPr>
        <a:xfrm>
          <a:off x="2390790" y="466359"/>
          <a:ext cx="3479000" cy="3479000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D4C8C2-74E8-4B24-8360-65565E6FB703}">
      <dsp:nvSpPr>
        <dsp:cNvPr id="0" name=""/>
        <dsp:cNvSpPr/>
      </dsp:nvSpPr>
      <dsp:spPr>
        <a:xfrm>
          <a:off x="2531404" y="537542"/>
          <a:ext cx="3479000" cy="3479000"/>
        </a:xfrm>
        <a:prstGeom prst="blockArc">
          <a:avLst>
            <a:gd name="adj1" fmla="val 9251369"/>
            <a:gd name="adj2" fmla="val 12768655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A7AFF0-346B-4F37-8AF6-91A190A4D7BC}">
      <dsp:nvSpPr>
        <dsp:cNvPr id="0" name=""/>
        <dsp:cNvSpPr/>
      </dsp:nvSpPr>
      <dsp:spPr>
        <a:xfrm>
          <a:off x="2311808" y="468195"/>
          <a:ext cx="3479000" cy="3479000"/>
        </a:xfrm>
        <a:prstGeom prst="blockArc">
          <a:avLst>
            <a:gd name="adj1" fmla="val 5240239"/>
            <a:gd name="adj2" fmla="val 9093808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9DE018-40A6-430C-9FDD-B69BE62AAB95}">
      <dsp:nvSpPr>
        <dsp:cNvPr id="0" name=""/>
        <dsp:cNvSpPr/>
      </dsp:nvSpPr>
      <dsp:spPr>
        <a:xfrm>
          <a:off x="2390790" y="466359"/>
          <a:ext cx="3479000" cy="3479000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DFBDC-6CE8-4D5E-BB00-4D8D0D1EB2CB}">
      <dsp:nvSpPr>
        <dsp:cNvPr id="0" name=""/>
        <dsp:cNvSpPr/>
      </dsp:nvSpPr>
      <dsp:spPr>
        <a:xfrm>
          <a:off x="2390790" y="466359"/>
          <a:ext cx="3479000" cy="3479000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3A8AFF-5ACD-4198-93C7-8722F1368F55}">
      <dsp:nvSpPr>
        <dsp:cNvPr id="0" name=""/>
        <dsp:cNvSpPr/>
      </dsp:nvSpPr>
      <dsp:spPr>
        <a:xfrm>
          <a:off x="2390790" y="466359"/>
          <a:ext cx="3479000" cy="3479000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939EE8-0738-4DBF-82AE-8D1ED1A43F4E}">
      <dsp:nvSpPr>
        <dsp:cNvPr id="0" name=""/>
        <dsp:cNvSpPr/>
      </dsp:nvSpPr>
      <dsp:spPr>
        <a:xfrm>
          <a:off x="3349578" y="1425148"/>
          <a:ext cx="1561423" cy="156142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Support to growth and jobs</a:t>
          </a:r>
        </a:p>
      </dsp:txBody>
      <dsp:txXfrm>
        <a:off x="3578243" y="1653813"/>
        <a:ext cx="1104093" cy="1104093"/>
      </dsp:txXfrm>
    </dsp:sp>
    <dsp:sp modelId="{A1D98F80-4B83-44A7-BBD5-9EDD90F7DB3A}">
      <dsp:nvSpPr>
        <dsp:cNvPr id="0" name=""/>
        <dsp:cNvSpPr/>
      </dsp:nvSpPr>
      <dsp:spPr>
        <a:xfrm>
          <a:off x="3268675" y="-189979"/>
          <a:ext cx="1723228" cy="13913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Macro-economic context</a:t>
          </a:r>
        </a:p>
      </dsp:txBody>
      <dsp:txXfrm>
        <a:off x="3521036" y="13783"/>
        <a:ext cx="1218506" cy="983849"/>
      </dsp:txXfrm>
    </dsp:sp>
    <dsp:sp modelId="{CE4430FD-C884-48DC-BBAB-BB4BDE48A965}">
      <dsp:nvSpPr>
        <dsp:cNvPr id="0" name=""/>
        <dsp:cNvSpPr/>
      </dsp:nvSpPr>
      <dsp:spPr>
        <a:xfrm>
          <a:off x="4736280" y="720080"/>
          <a:ext cx="1732770" cy="12714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PFM/DRM/ Budget planning and execution </a:t>
          </a:r>
        </a:p>
      </dsp:txBody>
      <dsp:txXfrm>
        <a:off x="4990038" y="906273"/>
        <a:ext cx="1225254" cy="899020"/>
      </dsp:txXfrm>
    </dsp:sp>
    <dsp:sp modelId="{4992B776-A860-49BD-939A-1D5ABCC3911D}">
      <dsp:nvSpPr>
        <dsp:cNvPr id="0" name=""/>
        <dsp:cNvSpPr/>
      </dsp:nvSpPr>
      <dsp:spPr>
        <a:xfrm>
          <a:off x="4774846" y="2376092"/>
          <a:ext cx="1655637" cy="13596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Capacity  of state and non-state actors </a:t>
          </a:r>
        </a:p>
      </dsp:txBody>
      <dsp:txXfrm>
        <a:off x="5017308" y="2575214"/>
        <a:ext cx="1170713" cy="961443"/>
      </dsp:txXfrm>
    </dsp:sp>
    <dsp:sp modelId="{BBF55148-B382-416B-834A-C5B3DAB63FD8}">
      <dsp:nvSpPr>
        <dsp:cNvPr id="0" name=""/>
        <dsp:cNvSpPr/>
      </dsp:nvSpPr>
      <dsp:spPr>
        <a:xfrm>
          <a:off x="3300706" y="3124557"/>
          <a:ext cx="1659168" cy="1562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Socio-political context</a:t>
          </a:r>
        </a:p>
      </dsp:txBody>
      <dsp:txXfrm>
        <a:off x="3543686" y="3353440"/>
        <a:ext cx="1173208" cy="1105142"/>
      </dsp:txXfrm>
    </dsp:sp>
    <dsp:sp modelId="{45950B8B-F273-442E-BFEA-28A130C01944}">
      <dsp:nvSpPr>
        <dsp:cNvPr id="0" name=""/>
        <dsp:cNvSpPr/>
      </dsp:nvSpPr>
      <dsp:spPr>
        <a:xfrm>
          <a:off x="1576569" y="2376267"/>
          <a:ext cx="1959436" cy="12820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Financing for development</a:t>
          </a:r>
        </a:p>
      </dsp:txBody>
      <dsp:txXfrm>
        <a:off x="1863522" y="2564016"/>
        <a:ext cx="1385530" cy="906531"/>
      </dsp:txXfrm>
    </dsp:sp>
    <dsp:sp modelId="{589A4F76-B21F-4AE2-8841-34E0D8886111}">
      <dsp:nvSpPr>
        <dsp:cNvPr id="0" name=""/>
        <dsp:cNvSpPr/>
      </dsp:nvSpPr>
      <dsp:spPr>
        <a:xfrm>
          <a:off x="1860536" y="720080"/>
          <a:ext cx="1594758" cy="12714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Investment and Business climate</a:t>
          </a:r>
        </a:p>
      </dsp:txBody>
      <dsp:txXfrm>
        <a:off x="2094083" y="906273"/>
        <a:ext cx="1127664" cy="899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BC4A1-DF05-4D78-A469-E160C3B809EE}">
      <dsp:nvSpPr>
        <dsp:cNvPr id="0" name=""/>
        <dsp:cNvSpPr/>
      </dsp:nvSpPr>
      <dsp:spPr>
        <a:xfrm>
          <a:off x="2390790" y="466359"/>
          <a:ext cx="3479000" cy="3479000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D4C8C2-74E8-4B24-8360-65565E6FB703}">
      <dsp:nvSpPr>
        <dsp:cNvPr id="0" name=""/>
        <dsp:cNvSpPr/>
      </dsp:nvSpPr>
      <dsp:spPr>
        <a:xfrm>
          <a:off x="2531404" y="537542"/>
          <a:ext cx="3479000" cy="3479000"/>
        </a:xfrm>
        <a:prstGeom prst="blockArc">
          <a:avLst>
            <a:gd name="adj1" fmla="val 9251369"/>
            <a:gd name="adj2" fmla="val 12768655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A7AFF0-346B-4F37-8AF6-91A190A4D7BC}">
      <dsp:nvSpPr>
        <dsp:cNvPr id="0" name=""/>
        <dsp:cNvSpPr/>
      </dsp:nvSpPr>
      <dsp:spPr>
        <a:xfrm>
          <a:off x="2311808" y="468195"/>
          <a:ext cx="3479000" cy="3479000"/>
        </a:xfrm>
        <a:prstGeom prst="blockArc">
          <a:avLst>
            <a:gd name="adj1" fmla="val 5240239"/>
            <a:gd name="adj2" fmla="val 9093808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9DE018-40A6-430C-9FDD-B69BE62AAB95}">
      <dsp:nvSpPr>
        <dsp:cNvPr id="0" name=""/>
        <dsp:cNvSpPr/>
      </dsp:nvSpPr>
      <dsp:spPr>
        <a:xfrm>
          <a:off x="2390790" y="466359"/>
          <a:ext cx="3479000" cy="3479000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DFBDC-6CE8-4D5E-BB00-4D8D0D1EB2CB}">
      <dsp:nvSpPr>
        <dsp:cNvPr id="0" name=""/>
        <dsp:cNvSpPr/>
      </dsp:nvSpPr>
      <dsp:spPr>
        <a:xfrm>
          <a:off x="2390790" y="466359"/>
          <a:ext cx="3479000" cy="3479000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3A8AFF-5ACD-4198-93C7-8722F1368F55}">
      <dsp:nvSpPr>
        <dsp:cNvPr id="0" name=""/>
        <dsp:cNvSpPr/>
      </dsp:nvSpPr>
      <dsp:spPr>
        <a:xfrm>
          <a:off x="2390790" y="466359"/>
          <a:ext cx="3479000" cy="3479000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939EE8-0738-4DBF-82AE-8D1ED1A43F4E}">
      <dsp:nvSpPr>
        <dsp:cNvPr id="0" name=""/>
        <dsp:cNvSpPr/>
      </dsp:nvSpPr>
      <dsp:spPr>
        <a:xfrm>
          <a:off x="3349578" y="1425148"/>
          <a:ext cx="1561423" cy="156142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Support to growth and jobs</a:t>
          </a:r>
        </a:p>
      </dsp:txBody>
      <dsp:txXfrm>
        <a:off x="3578243" y="1653813"/>
        <a:ext cx="1104093" cy="1104093"/>
      </dsp:txXfrm>
    </dsp:sp>
    <dsp:sp modelId="{A1D98F80-4B83-44A7-BBD5-9EDD90F7DB3A}">
      <dsp:nvSpPr>
        <dsp:cNvPr id="0" name=""/>
        <dsp:cNvSpPr/>
      </dsp:nvSpPr>
      <dsp:spPr>
        <a:xfrm>
          <a:off x="3268675" y="-189979"/>
          <a:ext cx="1723228" cy="13913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Macro-economic context</a:t>
          </a:r>
        </a:p>
      </dsp:txBody>
      <dsp:txXfrm>
        <a:off x="3521036" y="13783"/>
        <a:ext cx="1218506" cy="983849"/>
      </dsp:txXfrm>
    </dsp:sp>
    <dsp:sp modelId="{CE4430FD-C884-48DC-BBAB-BB4BDE48A965}">
      <dsp:nvSpPr>
        <dsp:cNvPr id="0" name=""/>
        <dsp:cNvSpPr/>
      </dsp:nvSpPr>
      <dsp:spPr>
        <a:xfrm>
          <a:off x="4736280" y="720080"/>
          <a:ext cx="1732770" cy="12714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PFM/DRM/ Budget planning &amp; execution </a:t>
          </a:r>
        </a:p>
      </dsp:txBody>
      <dsp:txXfrm>
        <a:off x="4990038" y="906273"/>
        <a:ext cx="1225254" cy="899020"/>
      </dsp:txXfrm>
    </dsp:sp>
    <dsp:sp modelId="{4992B776-A860-49BD-939A-1D5ABCC3911D}">
      <dsp:nvSpPr>
        <dsp:cNvPr id="0" name=""/>
        <dsp:cNvSpPr/>
      </dsp:nvSpPr>
      <dsp:spPr>
        <a:xfrm>
          <a:off x="4774846" y="2376092"/>
          <a:ext cx="1655637" cy="13596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Capacity  of state and non-state actors </a:t>
          </a:r>
        </a:p>
      </dsp:txBody>
      <dsp:txXfrm>
        <a:off x="5017308" y="2575214"/>
        <a:ext cx="1170713" cy="961443"/>
      </dsp:txXfrm>
    </dsp:sp>
    <dsp:sp modelId="{BBF55148-B382-416B-834A-C5B3DAB63FD8}">
      <dsp:nvSpPr>
        <dsp:cNvPr id="0" name=""/>
        <dsp:cNvSpPr/>
      </dsp:nvSpPr>
      <dsp:spPr>
        <a:xfrm>
          <a:off x="3300706" y="3124557"/>
          <a:ext cx="1659168" cy="1562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Socio-political context</a:t>
          </a:r>
        </a:p>
      </dsp:txBody>
      <dsp:txXfrm>
        <a:off x="3543686" y="3353440"/>
        <a:ext cx="1173208" cy="1105142"/>
      </dsp:txXfrm>
    </dsp:sp>
    <dsp:sp modelId="{45950B8B-F273-442E-BFEA-28A130C01944}">
      <dsp:nvSpPr>
        <dsp:cNvPr id="0" name=""/>
        <dsp:cNvSpPr/>
      </dsp:nvSpPr>
      <dsp:spPr>
        <a:xfrm>
          <a:off x="1576569" y="2376267"/>
          <a:ext cx="1959436" cy="12820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noProof="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Financing for development</a:t>
          </a:r>
        </a:p>
      </dsp:txBody>
      <dsp:txXfrm>
        <a:off x="1863522" y="2564016"/>
        <a:ext cx="1385530" cy="906531"/>
      </dsp:txXfrm>
    </dsp:sp>
    <dsp:sp modelId="{589A4F76-B21F-4AE2-8841-34E0D8886111}">
      <dsp:nvSpPr>
        <dsp:cNvPr id="0" name=""/>
        <dsp:cNvSpPr/>
      </dsp:nvSpPr>
      <dsp:spPr>
        <a:xfrm>
          <a:off x="1860536" y="720080"/>
          <a:ext cx="1594758" cy="127140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Investment and Business climate</a:t>
          </a:r>
        </a:p>
      </dsp:txBody>
      <dsp:txXfrm>
        <a:off x="2094083" y="906273"/>
        <a:ext cx="1127664" cy="8990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892E-C532-464B-B229-260E0B4F2A2E}">
      <dsp:nvSpPr>
        <dsp:cNvPr id="0" name=""/>
        <dsp:cNvSpPr/>
      </dsp:nvSpPr>
      <dsp:spPr>
        <a:xfrm>
          <a:off x="2673" y="245507"/>
          <a:ext cx="2606354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tx1"/>
              </a:solidFill>
            </a:rPr>
            <a:t>PFM/Transparency</a:t>
          </a:r>
        </a:p>
      </dsp:txBody>
      <dsp:txXfrm>
        <a:off x="2673" y="245507"/>
        <a:ext cx="2606354" cy="374400"/>
      </dsp:txXfrm>
    </dsp:sp>
    <dsp:sp modelId="{705427E8-7F10-4E9B-BD9E-EF3A6F07E4E8}">
      <dsp:nvSpPr>
        <dsp:cNvPr id="0" name=""/>
        <dsp:cNvSpPr/>
      </dsp:nvSpPr>
      <dsp:spPr>
        <a:xfrm>
          <a:off x="2673" y="619907"/>
          <a:ext cx="2606354" cy="4175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noProof="0" dirty="0"/>
            <a:t> Publication of public tenders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noProof="0" dirty="0"/>
            <a:t> </a:t>
          </a:r>
          <a:r>
            <a:rPr lang="fr-FR" sz="1300" kern="1200" noProof="0" dirty="0" err="1"/>
            <a:t>Promoting</a:t>
          </a:r>
          <a:r>
            <a:rPr lang="fr-FR" sz="1300" kern="1200" noProof="0" dirty="0"/>
            <a:t> </a:t>
          </a:r>
          <a:r>
            <a:rPr lang="fr-FR" sz="1300" kern="1200" noProof="0" dirty="0" err="1"/>
            <a:t>competitive</a:t>
          </a:r>
          <a:r>
            <a:rPr lang="fr-FR" sz="1300" kern="1200" noProof="0" dirty="0"/>
            <a:t> tender </a:t>
          </a:r>
          <a:r>
            <a:rPr lang="fr-FR" sz="1300" kern="1200" noProof="0" dirty="0" err="1"/>
            <a:t>procedures</a:t>
          </a:r>
          <a:endParaRPr lang="fr-FR" sz="1300" kern="1200" noProof="0" dirty="0"/>
        </a:p>
      </dsp:txBody>
      <dsp:txXfrm>
        <a:off x="2673" y="619907"/>
        <a:ext cx="2606354" cy="4175144"/>
      </dsp:txXfrm>
    </dsp:sp>
    <dsp:sp modelId="{55657D98-1074-44AE-AD60-620F1C0954FC}">
      <dsp:nvSpPr>
        <dsp:cNvPr id="0" name=""/>
        <dsp:cNvSpPr/>
      </dsp:nvSpPr>
      <dsp:spPr>
        <a:xfrm>
          <a:off x="2973917" y="245507"/>
          <a:ext cx="2606354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tx1"/>
              </a:solidFill>
            </a:rPr>
            <a:t>Sectoral governance</a:t>
          </a:r>
        </a:p>
      </dsp:txBody>
      <dsp:txXfrm>
        <a:off x="2973917" y="245507"/>
        <a:ext cx="2606354" cy="374400"/>
      </dsp:txXfrm>
    </dsp:sp>
    <dsp:sp modelId="{0E137C7A-22FB-43A9-86EF-28407729ADD4}">
      <dsp:nvSpPr>
        <dsp:cNvPr id="0" name=""/>
        <dsp:cNvSpPr/>
      </dsp:nvSpPr>
      <dsp:spPr>
        <a:xfrm>
          <a:off x="2973917" y="619907"/>
          <a:ext cx="2606354" cy="4175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noProof="0" dirty="0"/>
            <a:t>Setting up of an </a:t>
          </a:r>
          <a:r>
            <a:rPr lang="fr-FR" sz="1300" kern="1200" noProof="0" dirty="0" err="1"/>
            <a:t>energy</a:t>
          </a:r>
          <a:r>
            <a:rPr lang="fr-FR" sz="1300" kern="1200" noProof="0" dirty="0"/>
            <a:t> </a:t>
          </a:r>
          <a:r>
            <a:rPr lang="fr-FR" sz="1300" kern="1200" noProof="0" dirty="0" err="1"/>
            <a:t>regulatory</a:t>
          </a:r>
          <a:r>
            <a:rPr lang="fr-FR" sz="1300" kern="1200" noProof="0" dirty="0"/>
            <a:t> </a:t>
          </a:r>
          <a:r>
            <a:rPr lang="fr-FR" sz="1300" kern="1200" noProof="0" dirty="0" err="1"/>
            <a:t>authority</a:t>
          </a:r>
          <a:endParaRPr lang="fr-FR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noProof="0" dirty="0"/>
            <a:t> </a:t>
          </a:r>
          <a:r>
            <a:rPr lang="fr-FR" sz="1300" kern="1200" noProof="0" dirty="0" err="1"/>
            <a:t>Improvement</a:t>
          </a:r>
          <a:r>
            <a:rPr lang="fr-FR" sz="1300" kern="1200" noProof="0" dirty="0"/>
            <a:t> of the consultation </a:t>
          </a:r>
          <a:r>
            <a:rPr lang="fr-FR" sz="1300" kern="1200" noProof="0" dirty="0" err="1"/>
            <a:t>platform</a:t>
          </a:r>
          <a:r>
            <a:rPr lang="fr-FR" sz="1300" kern="1200" noProof="0" dirty="0"/>
            <a:t> </a:t>
          </a:r>
          <a:r>
            <a:rPr lang="fr-FR" sz="1300" kern="1200" noProof="0" dirty="0" err="1"/>
            <a:t>between</a:t>
          </a:r>
          <a:r>
            <a:rPr lang="fr-FR" sz="1300" kern="1200" noProof="0" dirty="0"/>
            <a:t> the </a:t>
          </a:r>
          <a:r>
            <a:rPr lang="fr-FR" sz="1300" kern="1200" noProof="0" dirty="0" err="1"/>
            <a:t>government</a:t>
          </a:r>
          <a:r>
            <a:rPr lang="fr-FR" sz="1300" kern="1200" noProof="0" dirty="0"/>
            <a:t> and the inter-</a:t>
          </a:r>
          <a:r>
            <a:rPr lang="fr-FR" sz="1300" kern="1200" noProof="0" dirty="0" err="1"/>
            <a:t>professional</a:t>
          </a:r>
          <a:r>
            <a:rPr lang="fr-FR" sz="1300" kern="1200" noProof="0" dirty="0"/>
            <a:t> organisation in </a:t>
          </a:r>
          <a:r>
            <a:rPr lang="fr-FR" sz="1300" kern="1200" noProof="0" dirty="0" err="1"/>
            <a:t>sector</a:t>
          </a:r>
          <a:r>
            <a:rPr lang="fr-FR" sz="1300" kern="1200" noProof="0" dirty="0"/>
            <a:t> x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noProof="0" dirty="0"/>
            <a:t> Setting up a performance </a:t>
          </a:r>
          <a:r>
            <a:rPr lang="fr-FR" sz="1300" kern="1200" noProof="0" dirty="0" err="1"/>
            <a:t>based</a:t>
          </a:r>
          <a:r>
            <a:rPr lang="fr-FR" sz="1300" kern="1200" noProof="0" dirty="0"/>
            <a:t> </a:t>
          </a:r>
          <a:r>
            <a:rPr lang="fr-FR" sz="1300" kern="1200" noProof="0" dirty="0" err="1"/>
            <a:t>contract</a:t>
          </a:r>
          <a:r>
            <a:rPr lang="fr-FR" sz="1300" kern="1200" noProof="0" dirty="0"/>
            <a:t> for </a:t>
          </a:r>
          <a:r>
            <a:rPr lang="fr-FR" sz="1300" kern="1200" noProof="0" dirty="0" err="1"/>
            <a:t>advisory</a:t>
          </a:r>
          <a:r>
            <a:rPr lang="fr-FR" sz="1300" kern="1200" noProof="0" dirty="0"/>
            <a:t>/support services </a:t>
          </a:r>
          <a:r>
            <a:rPr lang="fr-FR" sz="1300" kern="1200" noProof="0" dirty="0" err="1"/>
            <a:t>between</a:t>
          </a:r>
          <a:r>
            <a:rPr lang="fr-FR" sz="1300" kern="1200" noProof="0" dirty="0"/>
            <a:t> the </a:t>
          </a:r>
          <a:r>
            <a:rPr lang="fr-FR" sz="1300" kern="1200" noProof="0" dirty="0" err="1"/>
            <a:t>government</a:t>
          </a:r>
          <a:r>
            <a:rPr lang="fr-FR" sz="1300" kern="1200" noProof="0" dirty="0"/>
            <a:t>, the </a:t>
          </a:r>
          <a:r>
            <a:rPr lang="fr-FR" sz="1300" kern="1200" noProof="0" dirty="0" err="1"/>
            <a:t>chambers</a:t>
          </a:r>
          <a:r>
            <a:rPr lang="fr-FR" sz="1300" kern="1200" noProof="0" dirty="0"/>
            <a:t> and </a:t>
          </a:r>
          <a:r>
            <a:rPr lang="fr-FR" sz="1300" kern="1200" noProof="0" dirty="0" err="1"/>
            <a:t>their</a:t>
          </a:r>
          <a:r>
            <a:rPr lang="fr-FR" sz="1300" kern="1200" noProof="0" dirty="0"/>
            <a:t> network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noProof="0" dirty="0"/>
            <a:t> </a:t>
          </a:r>
          <a:r>
            <a:rPr lang="fr-FR" sz="1300" kern="1200" noProof="0" dirty="0" err="1"/>
            <a:t>Implementation</a:t>
          </a:r>
          <a:r>
            <a:rPr lang="fr-FR" sz="1300" kern="1200" noProof="0" dirty="0"/>
            <a:t> of </a:t>
          </a:r>
          <a:r>
            <a:rPr lang="fr-FR" sz="1300" kern="1200" noProof="0" dirty="0" err="1"/>
            <a:t>policy</a:t>
          </a:r>
          <a:r>
            <a:rPr lang="fr-FR" sz="1300" kern="1200" noProof="0" dirty="0"/>
            <a:t> on </a:t>
          </a:r>
          <a:r>
            <a:rPr lang="fr-FR" sz="1300" kern="1200" noProof="0" dirty="0" err="1"/>
            <a:t>clarifying</a:t>
          </a:r>
          <a:r>
            <a:rPr lang="fr-FR" sz="1300" kern="1200" noProof="0" dirty="0"/>
            <a:t> </a:t>
          </a:r>
          <a:r>
            <a:rPr lang="fr-FR" sz="1300" kern="1200" noProof="0" dirty="0" err="1"/>
            <a:t>responsibilities</a:t>
          </a:r>
          <a:r>
            <a:rPr lang="fr-FR" sz="1300" kern="1200" noProof="0" dirty="0"/>
            <a:t> </a:t>
          </a:r>
          <a:r>
            <a:rPr lang="fr-FR" sz="1300" kern="1200" noProof="0" dirty="0" err="1"/>
            <a:t>between</a:t>
          </a:r>
          <a:r>
            <a:rPr lang="fr-FR" sz="1300" kern="1200" noProof="0" dirty="0"/>
            <a:t> the state and the </a:t>
          </a:r>
          <a:r>
            <a:rPr lang="fr-FR" sz="1300" kern="1200" noProof="0" dirty="0" err="1"/>
            <a:t>private</a:t>
          </a:r>
          <a:r>
            <a:rPr lang="fr-FR" sz="1300" kern="1200" noProof="0" dirty="0"/>
            <a:t> </a:t>
          </a:r>
          <a:r>
            <a:rPr lang="fr-FR" sz="1300" kern="1200" noProof="0" dirty="0" err="1"/>
            <a:t>sector</a:t>
          </a:r>
          <a:r>
            <a:rPr lang="fr-FR" sz="1300" kern="1200" noProof="0" dirty="0"/>
            <a:t> in </a:t>
          </a:r>
          <a:r>
            <a:rPr lang="fr-FR" sz="1300" kern="1200" noProof="0" dirty="0" err="1"/>
            <a:t>seed</a:t>
          </a:r>
          <a:r>
            <a:rPr lang="fr-FR" sz="1300" kern="1200" noProof="0" dirty="0"/>
            <a:t> </a:t>
          </a:r>
          <a:r>
            <a:rPr lang="fr-FR" sz="1300" kern="1200" noProof="0" dirty="0" err="1"/>
            <a:t>development</a:t>
          </a:r>
          <a:endParaRPr lang="fr-FR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/>
        </a:p>
      </dsp:txBody>
      <dsp:txXfrm>
        <a:off x="2973917" y="619907"/>
        <a:ext cx="2606354" cy="4175144"/>
      </dsp:txXfrm>
    </dsp:sp>
    <dsp:sp modelId="{D527D1E3-CBBD-4868-814B-041C393944A7}">
      <dsp:nvSpPr>
        <dsp:cNvPr id="0" name=""/>
        <dsp:cNvSpPr/>
      </dsp:nvSpPr>
      <dsp:spPr>
        <a:xfrm>
          <a:off x="5945162" y="245507"/>
          <a:ext cx="2606354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tx1"/>
              </a:solidFill>
            </a:rPr>
            <a:t>DRM/Tax environment</a:t>
          </a:r>
        </a:p>
      </dsp:txBody>
      <dsp:txXfrm>
        <a:off x="5945162" y="245507"/>
        <a:ext cx="2606354" cy="374400"/>
      </dsp:txXfrm>
    </dsp:sp>
    <dsp:sp modelId="{F3D5E0E2-BBA7-44FD-ACDF-4E220133306F}">
      <dsp:nvSpPr>
        <dsp:cNvPr id="0" name=""/>
        <dsp:cNvSpPr/>
      </dsp:nvSpPr>
      <dsp:spPr>
        <a:xfrm>
          <a:off x="5945162" y="619907"/>
          <a:ext cx="2606354" cy="4175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noProof="0" dirty="0"/>
            <a:t>Proportion of medium and large taxpayers filing returns made on time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noProof="0" dirty="0"/>
            <a:t>Setting up of a Tax payer identification number database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noProof="0" dirty="0" err="1"/>
            <a:t>Draft</a:t>
          </a:r>
          <a:r>
            <a:rPr lang="fr-BE" sz="1300" kern="1200" noProof="0" dirty="0"/>
            <a:t> </a:t>
          </a:r>
          <a:r>
            <a:rPr lang="fr-BE" sz="1300" kern="1200" noProof="0" dirty="0" err="1"/>
            <a:t>financial</a:t>
          </a:r>
          <a:r>
            <a:rPr lang="fr-BE" sz="1300" kern="1200" noProof="0" dirty="0"/>
            <a:t> </a:t>
          </a:r>
          <a:r>
            <a:rPr lang="fr-BE" sz="1300" kern="1200" noProof="0" dirty="0" err="1"/>
            <a:t>law</a:t>
          </a:r>
          <a:r>
            <a:rPr lang="fr-BE" sz="1300" kern="1200" noProof="0" dirty="0"/>
            <a:t> bill </a:t>
          </a:r>
          <a:r>
            <a:rPr lang="fr-BE" sz="1300" kern="1200" noProof="0" dirty="0" err="1"/>
            <a:t>accompanied</a:t>
          </a:r>
          <a:r>
            <a:rPr lang="fr-BE" sz="1300" kern="1200" noProof="0" dirty="0"/>
            <a:t> by </a:t>
          </a:r>
          <a:r>
            <a:rPr lang="fr-BE" sz="1300" kern="1200" noProof="0" dirty="0" err="1"/>
            <a:t>detailed</a:t>
          </a:r>
          <a:r>
            <a:rPr lang="fr-BE" sz="1300" kern="1200" noProof="0" dirty="0"/>
            <a:t> report on the nature and </a:t>
          </a:r>
          <a:r>
            <a:rPr lang="fr-BE" sz="1300" kern="1200" noProof="0" dirty="0" err="1"/>
            <a:t>cost</a:t>
          </a:r>
          <a:r>
            <a:rPr lang="fr-BE" sz="1300" kern="1200" noProof="0" dirty="0"/>
            <a:t> of  </a:t>
          </a:r>
          <a:r>
            <a:rPr lang="fr-BE" sz="1300" kern="1200" noProof="0" dirty="0" err="1"/>
            <a:t>tax</a:t>
          </a:r>
          <a:r>
            <a:rPr lang="fr-BE" sz="1300" kern="1200" noProof="0" dirty="0"/>
            <a:t> exemptions and </a:t>
          </a:r>
          <a:r>
            <a:rPr lang="fr-BE" sz="1300" kern="1200" noProof="0" dirty="0" err="1"/>
            <a:t>tax</a:t>
          </a:r>
          <a:r>
            <a:rPr lang="fr-BE" sz="1300" kern="1200" noProof="0" dirty="0"/>
            <a:t> </a:t>
          </a:r>
          <a:r>
            <a:rPr lang="fr-BE" sz="1300" kern="1200" noProof="0" dirty="0" err="1"/>
            <a:t>derogations</a:t>
          </a: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b="0" i="0" u="none" kern="1200" dirty="0"/>
            <a:t>Report and </a:t>
          </a:r>
          <a:r>
            <a:rPr lang="fr-BE" sz="1300" b="0" i="0" u="none" kern="1200" dirty="0" err="1"/>
            <a:t>analysis</a:t>
          </a:r>
          <a:r>
            <a:rPr lang="fr-BE" sz="1300" b="0" i="0" u="none" kern="1200" dirty="0"/>
            <a:t> on </a:t>
          </a:r>
          <a:r>
            <a:rPr lang="fr-BE" sz="1300" b="0" i="0" u="none" kern="1200" dirty="0" err="1"/>
            <a:t>tax</a:t>
          </a:r>
          <a:r>
            <a:rPr lang="fr-BE" sz="1300" b="0" i="0" u="none" kern="1200" dirty="0"/>
            <a:t> </a:t>
          </a:r>
          <a:r>
            <a:rPr lang="fr-BE" sz="1300" b="0" i="0" u="none" kern="1200" dirty="0" err="1"/>
            <a:t>expenditure</a:t>
          </a:r>
          <a:endParaRPr lang="fr-FR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kern="1200" noProof="0" dirty="0" err="1"/>
            <a:t>Incrase</a:t>
          </a:r>
          <a:r>
            <a:rPr lang="fr-BE" sz="1300" kern="1200" noProof="0" dirty="0"/>
            <a:t> in </a:t>
          </a:r>
          <a:r>
            <a:rPr lang="fr-BE" sz="1300" kern="1200" noProof="0" dirty="0" err="1"/>
            <a:t>tax</a:t>
          </a:r>
          <a:r>
            <a:rPr lang="fr-BE" sz="1300" kern="1200" noProof="0" dirty="0"/>
            <a:t> base and </a:t>
          </a:r>
          <a:r>
            <a:rPr lang="fr-BE" sz="1300" kern="1200" noProof="0" dirty="0" err="1"/>
            <a:t>effectiveness</a:t>
          </a:r>
          <a:r>
            <a:rPr lang="fr-BE" sz="1300" kern="1200" noProof="0" dirty="0"/>
            <a:t> of VAT collection </a:t>
          </a:r>
          <a:endParaRPr lang="fr-FR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noProof="0" dirty="0"/>
        </a:p>
      </dsp:txBody>
      <dsp:txXfrm>
        <a:off x="5945162" y="619907"/>
        <a:ext cx="2606354" cy="4175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C892E-C532-464B-B229-260E0B4F2A2E}">
      <dsp:nvSpPr>
        <dsp:cNvPr id="0" name=""/>
        <dsp:cNvSpPr/>
      </dsp:nvSpPr>
      <dsp:spPr>
        <a:xfrm>
          <a:off x="2673" y="292495"/>
          <a:ext cx="260635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Business climate</a:t>
          </a:r>
        </a:p>
      </dsp:txBody>
      <dsp:txXfrm>
        <a:off x="2673" y="292495"/>
        <a:ext cx="2606354" cy="432000"/>
      </dsp:txXfrm>
    </dsp:sp>
    <dsp:sp modelId="{705427E8-7F10-4E9B-BD9E-EF3A6F07E4E8}">
      <dsp:nvSpPr>
        <dsp:cNvPr id="0" name=""/>
        <dsp:cNvSpPr/>
      </dsp:nvSpPr>
      <dsp:spPr>
        <a:xfrm>
          <a:off x="2673" y="724495"/>
          <a:ext cx="2606354" cy="40235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noProof="0"/>
            <a:t> Commercial justice: setup of a commercial court </a:t>
          </a:r>
          <a:endParaRPr lang="fr-FR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noProof="0"/>
            <a:t>Reduction in the judicial delays for commercial cases 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noProof="0" dirty="0"/>
            <a:t>Setting up of </a:t>
          </a:r>
          <a:r>
            <a:rPr lang="fr-FR" sz="1500" kern="1200" noProof="0" dirty="0" err="1"/>
            <a:t>agency</a:t>
          </a:r>
          <a:r>
            <a:rPr lang="fr-FR" sz="1500" kern="1200" noProof="0" dirty="0"/>
            <a:t> in charge of land management </a:t>
          </a:r>
          <a:r>
            <a:rPr lang="fr-FR" sz="1500" kern="1200" noProof="0" dirty="0" err="1"/>
            <a:t>rights</a:t>
          </a:r>
          <a:r>
            <a:rPr lang="fr-FR" sz="1500" kern="1200" noProof="0" dirty="0"/>
            <a:t> </a:t>
          </a:r>
        </a:p>
      </dsp:txBody>
      <dsp:txXfrm>
        <a:off x="2673" y="724495"/>
        <a:ext cx="2606354" cy="4023569"/>
      </dsp:txXfrm>
    </dsp:sp>
    <dsp:sp modelId="{55657D98-1074-44AE-AD60-620F1C0954FC}">
      <dsp:nvSpPr>
        <dsp:cNvPr id="0" name=""/>
        <dsp:cNvSpPr/>
      </dsp:nvSpPr>
      <dsp:spPr>
        <a:xfrm>
          <a:off x="2973917" y="292495"/>
          <a:ext cx="260635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Infrastructure</a:t>
          </a:r>
        </a:p>
      </dsp:txBody>
      <dsp:txXfrm>
        <a:off x="2973917" y="292495"/>
        <a:ext cx="2606354" cy="432000"/>
      </dsp:txXfrm>
    </dsp:sp>
    <dsp:sp modelId="{0E137C7A-22FB-43A9-86EF-28407729ADD4}">
      <dsp:nvSpPr>
        <dsp:cNvPr id="0" name=""/>
        <dsp:cNvSpPr/>
      </dsp:nvSpPr>
      <dsp:spPr>
        <a:xfrm>
          <a:off x="2973917" y="724495"/>
          <a:ext cx="2606354" cy="40235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noProof="0" dirty="0" err="1"/>
            <a:t>Implementation</a:t>
          </a:r>
          <a:r>
            <a:rPr lang="fr-FR" sz="1500" kern="1200" noProof="0" dirty="0"/>
            <a:t> of a </a:t>
          </a:r>
          <a:r>
            <a:rPr lang="fr-FR" sz="1500" kern="1200" noProof="0" dirty="0" err="1"/>
            <a:t>regulatory</a:t>
          </a:r>
          <a:r>
            <a:rPr lang="fr-FR" sz="1500" kern="1200" noProof="0" dirty="0"/>
            <a:t> </a:t>
          </a:r>
          <a:r>
            <a:rPr lang="fr-FR" sz="1500" kern="1200" noProof="0" dirty="0" err="1"/>
            <a:t>framework</a:t>
          </a:r>
          <a:r>
            <a:rPr lang="fr-FR" sz="1500" kern="1200" noProof="0" dirty="0"/>
            <a:t> for the </a:t>
          </a:r>
          <a:r>
            <a:rPr lang="fr-FR" sz="1500" kern="1200" noProof="0" dirty="0" err="1"/>
            <a:t>electricity</a:t>
          </a:r>
          <a:r>
            <a:rPr lang="fr-FR" sz="1500" kern="1200" noProof="0" dirty="0"/>
            <a:t> </a:t>
          </a:r>
          <a:r>
            <a:rPr lang="fr-FR" sz="1500" kern="1200" noProof="0" dirty="0" err="1"/>
            <a:t>sector</a:t>
          </a:r>
          <a:r>
            <a:rPr lang="fr-FR" sz="1500" kern="1200" noProof="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noProof="0" dirty="0" err="1"/>
            <a:t>Improvement</a:t>
          </a:r>
          <a:r>
            <a:rPr lang="fr-FR" sz="1500" kern="1200" noProof="0" dirty="0"/>
            <a:t> in the </a:t>
          </a:r>
          <a:r>
            <a:rPr lang="fr-FR" sz="1500" kern="1200" noProof="0" dirty="0" err="1"/>
            <a:t>financial</a:t>
          </a:r>
          <a:r>
            <a:rPr lang="fr-FR" sz="1500" kern="1200" noProof="0" dirty="0"/>
            <a:t> </a:t>
          </a:r>
          <a:r>
            <a:rPr lang="fr-FR" sz="1500" kern="1200" noProof="0" dirty="0" err="1"/>
            <a:t>governance</a:t>
          </a:r>
          <a:r>
            <a:rPr lang="fr-FR" sz="1500" kern="1200" noProof="0" dirty="0"/>
            <a:t> of the national </a:t>
          </a:r>
          <a:r>
            <a:rPr lang="fr-FR" sz="1500" kern="1200" noProof="0" dirty="0" err="1"/>
            <a:t>electricity</a:t>
          </a:r>
          <a:r>
            <a:rPr lang="fr-FR" sz="1500" kern="1200" noProof="0" dirty="0"/>
            <a:t> </a:t>
          </a:r>
          <a:r>
            <a:rPr lang="fr-FR" sz="1500" kern="1200" noProof="0" dirty="0" err="1"/>
            <a:t>company</a:t>
          </a:r>
          <a:r>
            <a:rPr lang="fr-FR" sz="1500" kern="1200" noProof="0" dirty="0"/>
            <a:t> (</a:t>
          </a:r>
          <a:r>
            <a:rPr lang="fr-FR" sz="1500" kern="1200" noProof="0" dirty="0" err="1"/>
            <a:t>reduction</a:t>
          </a:r>
          <a:r>
            <a:rPr lang="fr-FR" sz="1500" kern="1200" noProof="0" dirty="0"/>
            <a:t> of public </a:t>
          </a:r>
          <a:r>
            <a:rPr lang="fr-FR" sz="1500" kern="1200" noProof="0" dirty="0" err="1"/>
            <a:t>debt</a:t>
          </a:r>
          <a:r>
            <a:rPr lang="fr-FR" sz="1500" kern="1200" noProof="0" dirty="0"/>
            <a:t> position)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Private sector participation in supply of energy solution (Rwanda)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</dsp:txBody>
      <dsp:txXfrm>
        <a:off x="2973917" y="724495"/>
        <a:ext cx="2606354" cy="4023569"/>
      </dsp:txXfrm>
    </dsp:sp>
    <dsp:sp modelId="{D527D1E3-CBBD-4868-814B-041C393944A7}">
      <dsp:nvSpPr>
        <dsp:cNvPr id="0" name=""/>
        <dsp:cNvSpPr/>
      </dsp:nvSpPr>
      <dsp:spPr>
        <a:xfrm>
          <a:off x="5947835" y="285436"/>
          <a:ext cx="260635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Education</a:t>
          </a:r>
        </a:p>
      </dsp:txBody>
      <dsp:txXfrm>
        <a:off x="5947835" y="285436"/>
        <a:ext cx="2606354" cy="432000"/>
      </dsp:txXfrm>
    </dsp:sp>
    <dsp:sp modelId="{F3D5E0E2-BBA7-44FD-ACDF-4E220133306F}">
      <dsp:nvSpPr>
        <dsp:cNvPr id="0" name=""/>
        <dsp:cNvSpPr/>
      </dsp:nvSpPr>
      <dsp:spPr>
        <a:xfrm>
          <a:off x="5945162" y="724495"/>
          <a:ext cx="2606354" cy="40235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noProof="0" dirty="0"/>
            <a:t>Setting up of a programme for </a:t>
          </a:r>
          <a:r>
            <a:rPr lang="fr-FR" sz="1500" kern="1200" noProof="0" dirty="0" err="1"/>
            <a:t>entrepreneurship</a:t>
          </a: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noProof="0" dirty="0"/>
            <a:t> Rate of </a:t>
          </a:r>
          <a:r>
            <a:rPr lang="fr-FR" sz="1500" kern="1200" noProof="0" dirty="0" err="1"/>
            <a:t>professional</a:t>
          </a:r>
          <a:r>
            <a:rPr lang="fr-FR" sz="1500" kern="1200" noProof="0" dirty="0"/>
            <a:t> insertion </a:t>
          </a:r>
          <a:r>
            <a:rPr lang="fr-FR" sz="1500" kern="1200" noProof="0" dirty="0" err="1"/>
            <a:t>following</a:t>
          </a:r>
          <a:r>
            <a:rPr lang="fr-FR" sz="1500" kern="1200" noProof="0" dirty="0"/>
            <a:t> TVET programme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noProof="0" dirty="0"/>
            <a:t> Setting up of an </a:t>
          </a:r>
          <a:r>
            <a:rPr lang="fr-FR" sz="1500" kern="1200" noProof="0" dirty="0" err="1"/>
            <a:t>agency</a:t>
          </a:r>
          <a:r>
            <a:rPr lang="fr-FR" sz="1500" kern="1200" noProof="0" dirty="0"/>
            <a:t> for </a:t>
          </a:r>
          <a:r>
            <a:rPr lang="fr-FR" sz="1500" kern="1200" noProof="0" dirty="0" err="1"/>
            <a:t>youth</a:t>
          </a:r>
          <a:r>
            <a:rPr lang="fr-FR" sz="1500" kern="1200" noProof="0" dirty="0"/>
            <a:t> </a:t>
          </a:r>
          <a:r>
            <a:rPr lang="fr-FR" sz="1500" kern="1200" noProof="0" dirty="0" err="1"/>
            <a:t>employment</a:t>
          </a:r>
          <a:r>
            <a:rPr lang="fr-FR" sz="1500" kern="1200" noProof="0" dirty="0"/>
            <a:t> and </a:t>
          </a:r>
          <a:r>
            <a:rPr lang="fr-FR" sz="1500" kern="1200" noProof="0" dirty="0" err="1"/>
            <a:t>professional</a:t>
          </a:r>
          <a:r>
            <a:rPr lang="fr-FR" sz="1500" kern="1200" noProof="0" dirty="0"/>
            <a:t> insertion programme</a:t>
          </a:r>
          <a:endParaRPr lang="fr-B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noProof="0" dirty="0"/>
        </a:p>
      </dsp:txBody>
      <dsp:txXfrm>
        <a:off x="5945162" y="724495"/>
        <a:ext cx="2606354" cy="402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198D2-EF8B-8542-B902-94C6A84F6A57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1B447-7C08-3A41-AADA-E7B171EE9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6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87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3EA62-AA53-4E1D-A8EC-961EF64620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87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14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EA62-AA53-4E1D-A8EC-961EF646207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9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We used multiple sources: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DEVCO: geographic thematic units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TRADE, Mare, ECFIN, JRC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UN, WB, IMF……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EA62-AA53-4E1D-A8EC-961EF646207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9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We used multiple sources: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DEVCO: geographic thematic units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TRADE, Mare, ECFIN, JRC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UN, WB, IMF……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EA62-AA53-4E1D-A8EC-961EF646207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9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We used multiple sources: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DEVCO: geographic thematic units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TRADE, Mare, ECFIN, JRC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UN, WB, IMF……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EA62-AA53-4E1D-A8EC-961EF646207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9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We used multiple sources: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DEVCO: geographic thematic units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TRADE, Mare, ECFIN, JRC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UN, WB, IMF……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EA62-AA53-4E1D-A8EC-961EF646207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9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We used multiple sources: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DEVCO: geographic thematic units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DG TRADE, Mare, ECFIN, JRC</a:t>
            </a:r>
          </a:p>
          <a:p>
            <a:pPr marL="342838" indent="-342838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accent2">
                    <a:lumMod val="75000"/>
                  </a:schemeClr>
                </a:solidFill>
              </a:rPr>
              <a:t>UN, WB, IMF……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EA62-AA53-4E1D-A8EC-961EF646207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9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6408738"/>
            <a:ext cx="7064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1"/>
          <p:cNvGrpSpPr>
            <a:grpSpLocks/>
          </p:cNvGrpSpPr>
          <p:nvPr userDrawn="1"/>
        </p:nvGrpSpPr>
        <p:grpSpPr bwMode="auto">
          <a:xfrm>
            <a:off x="0" y="-171450"/>
            <a:ext cx="9158288" cy="1592263"/>
            <a:chOff x="0" y="-171400"/>
            <a:chExt cx="9158325" cy="1592645"/>
          </a:xfrm>
        </p:grpSpPr>
        <p:sp>
          <p:nvSpPr>
            <p:cNvPr id="14" name="Rectangle 13"/>
            <p:cNvSpPr/>
            <p:nvPr/>
          </p:nvSpPr>
          <p:spPr>
            <a:xfrm>
              <a:off x="0" y="-171400"/>
              <a:ext cx="9158325" cy="1197262"/>
            </a:xfrm>
            <a:prstGeom prst="rect">
              <a:avLst/>
            </a:prstGeom>
            <a:solidFill>
              <a:srgbClr val="2443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1962" y="92485"/>
              <a:ext cx="1900195" cy="132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792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244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2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6426200"/>
            <a:ext cx="7239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-14288" y="-171450"/>
            <a:ext cx="9158288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39" y="116632"/>
            <a:ext cx="1771618" cy="123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43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00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64000"/>
            <a:ext cx="8229600" cy="396925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None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3296"/>
            <a:ext cx="2133600" cy="476250"/>
          </a:xfrm>
        </p:spPr>
        <p:txBody>
          <a:bodyPr/>
          <a:lstStyle>
            <a:lvl1pPr>
              <a:defRPr smtClean="0">
                <a:solidFill>
                  <a:srgbClr val="336633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8655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5B6CFA-B38B-4331-9B85-E6E3F21C2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31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2"/>
          <p:cNvSpPr/>
          <p:nvPr userDrawn="1"/>
        </p:nvSpPr>
        <p:spPr>
          <a:xfrm>
            <a:off x="0" y="4983163"/>
            <a:ext cx="9144000" cy="1874837"/>
          </a:xfrm>
          <a:prstGeom prst="rect">
            <a:avLst/>
          </a:prstGeom>
          <a:solidFill>
            <a:srgbClr val="EEB6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GB" alt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Bild 13" descr="jumping bo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1" descr="EYD_motto_EN Kopi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3888"/>
            <a:ext cx="24987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9" descr="EYD_emblem_3lines EN-08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817563"/>
            <a:ext cx="1117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3" y="5072380"/>
            <a:ext cx="3889375" cy="601345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2000"/>
              </a:lnSpc>
              <a:defRPr sz="1600" b="0" i="1" baseline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4716463" y="2366963"/>
            <a:ext cx="3889375" cy="246094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177800" indent="-177800" algn="r">
              <a:lnSpc>
                <a:spcPts val="2400"/>
              </a:lnSpc>
              <a:spcBef>
                <a:spcPts val="0"/>
              </a:spcBef>
              <a:buNone/>
              <a:defRPr sz="2000" b="1">
                <a:latin typeface="Myriad Pro"/>
              </a:defRPr>
            </a:lvl1pPr>
            <a:lvl2pPr marL="177800" indent="-177800">
              <a:lnSpc>
                <a:spcPts val="1600"/>
              </a:lnSpc>
              <a:buFont typeface="Arial"/>
              <a:buChar char="•"/>
              <a:defRPr sz="1900" b="1">
                <a:latin typeface="Myriad Pro"/>
              </a:defRPr>
            </a:lvl2pPr>
            <a:lvl3pPr marL="355600" indent="-177800">
              <a:lnSpc>
                <a:spcPts val="1600"/>
              </a:lnSpc>
              <a:buFont typeface="Symbol" charset="2"/>
              <a:buChar char="-"/>
              <a:defRPr sz="1900" b="1">
                <a:latin typeface="Myriad Pro"/>
              </a:defRPr>
            </a:lvl3pPr>
            <a:lvl4pPr marL="533400" indent="-177800">
              <a:lnSpc>
                <a:spcPts val="1600"/>
              </a:lnSpc>
              <a:buFont typeface="Arial"/>
              <a:buChar char="•"/>
              <a:defRPr sz="1900" b="1">
                <a:latin typeface="Myriad Pro"/>
              </a:defRPr>
            </a:lvl4pPr>
            <a:lvl5pPr marL="723900" indent="-190500">
              <a:defRPr sz="1400">
                <a:latin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210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1" descr="EYD_motto_EN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0863"/>
            <a:ext cx="1219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9" descr="EYD_emblem_3lines EN-0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817563"/>
            <a:ext cx="11176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ildplatzhalter 2"/>
          <p:cNvSpPr>
            <a:spLocks noGrp="1"/>
          </p:cNvSpPr>
          <p:nvPr>
            <p:ph type="pic" idx="10"/>
          </p:nvPr>
        </p:nvSpPr>
        <p:spPr>
          <a:xfrm>
            <a:off x="4716463" y="2366962"/>
            <a:ext cx="3889375" cy="39449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539750" y="1556281"/>
            <a:ext cx="8066088" cy="68368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2400"/>
              </a:lnSpc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sz="half" idx="1"/>
          </p:nvPr>
        </p:nvSpPr>
        <p:spPr>
          <a:xfrm>
            <a:off x="539750" y="2311399"/>
            <a:ext cx="3889375" cy="4000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>
                <a:latin typeface="Myriad Pro"/>
              </a:defRPr>
            </a:lvl1pPr>
            <a:lvl2pPr marL="177800" indent="-177800">
              <a:lnSpc>
                <a:spcPts val="1600"/>
              </a:lnSpc>
              <a:spcBef>
                <a:spcPts val="0"/>
              </a:spcBef>
              <a:buFont typeface="Arial"/>
              <a:buChar char="•"/>
              <a:defRPr sz="1200">
                <a:latin typeface="Myriad Pro"/>
              </a:defRPr>
            </a:lvl2pPr>
            <a:lvl3pPr marL="355600" indent="-177800">
              <a:lnSpc>
                <a:spcPts val="1600"/>
              </a:lnSpc>
              <a:spcBef>
                <a:spcPts val="0"/>
              </a:spcBef>
              <a:buFont typeface="Symbol" charset="2"/>
              <a:buChar char="-"/>
              <a:defRPr sz="1200">
                <a:latin typeface="Myriad Pro"/>
              </a:defRPr>
            </a:lvl3pPr>
            <a:lvl4pPr marL="533400" indent="-177800">
              <a:lnSpc>
                <a:spcPts val="1600"/>
              </a:lnSpc>
              <a:spcBef>
                <a:spcPts val="0"/>
              </a:spcBef>
              <a:buFont typeface="Arial"/>
              <a:buChar char="•"/>
              <a:defRPr sz="1200">
                <a:latin typeface="Myriad Pro"/>
              </a:defRPr>
            </a:lvl4pPr>
            <a:lvl5pPr marL="723900" indent="-190500">
              <a:defRPr sz="1400">
                <a:latin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9965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itular del Año Europeo del Desarrollo en tres línea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817563"/>
            <a:ext cx="9810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Lema del Año Europeo del Desarroll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2450"/>
            <a:ext cx="18002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ildplatzhalter 2"/>
          <p:cNvSpPr>
            <a:spLocks noGrp="1"/>
          </p:cNvSpPr>
          <p:nvPr>
            <p:ph type="pic" idx="10"/>
          </p:nvPr>
        </p:nvSpPr>
        <p:spPr>
          <a:xfrm>
            <a:off x="4716463" y="2366962"/>
            <a:ext cx="3889375" cy="39449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539750" y="1556281"/>
            <a:ext cx="8066088" cy="68368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2400"/>
              </a:lnSpc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sz="half" idx="1"/>
          </p:nvPr>
        </p:nvSpPr>
        <p:spPr>
          <a:xfrm>
            <a:off x="539750" y="2311399"/>
            <a:ext cx="3889375" cy="40005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>
                <a:latin typeface="Myriad Pro"/>
              </a:defRPr>
            </a:lvl1pPr>
            <a:lvl2pPr marL="177800" indent="-177800">
              <a:lnSpc>
                <a:spcPts val="1600"/>
              </a:lnSpc>
              <a:spcBef>
                <a:spcPts val="0"/>
              </a:spcBef>
              <a:buFont typeface="Arial"/>
              <a:buChar char="•"/>
              <a:defRPr sz="1200">
                <a:latin typeface="Myriad Pro"/>
              </a:defRPr>
            </a:lvl2pPr>
            <a:lvl3pPr marL="355600" indent="-177800">
              <a:lnSpc>
                <a:spcPts val="1600"/>
              </a:lnSpc>
              <a:spcBef>
                <a:spcPts val="0"/>
              </a:spcBef>
              <a:buFont typeface="Symbol" charset="2"/>
              <a:buChar char="-"/>
              <a:defRPr sz="1200">
                <a:latin typeface="Myriad Pro"/>
              </a:defRPr>
            </a:lvl3pPr>
            <a:lvl4pPr marL="533400" indent="-177800">
              <a:lnSpc>
                <a:spcPts val="1600"/>
              </a:lnSpc>
              <a:spcBef>
                <a:spcPts val="0"/>
              </a:spcBef>
              <a:buFont typeface="Arial"/>
              <a:buChar char="•"/>
              <a:defRPr sz="1200">
                <a:latin typeface="Myriad Pro"/>
              </a:defRPr>
            </a:lvl4pPr>
            <a:lvl5pPr marL="723900" indent="-190500">
              <a:defRPr sz="1400">
                <a:latin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6757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0637-BC1A-4A64-A2C3-D3C06269E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21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8A73-AA85-45E4-AFAE-6632B8A7D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60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1"/>
            <a:ext cx="8229600" cy="5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9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marL="0" indent="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ct val="0"/>
        </a:spcAft>
        <a:buClr>
          <a:srgbClr val="0F5494"/>
        </a:buClr>
        <a:buNone/>
        <a:defRPr sz="2400" i="0">
          <a:solidFill>
            <a:srgbClr val="0F5494"/>
          </a:solidFill>
          <a:latin typeface="+mn-lt"/>
          <a:ea typeface="+mn-ea"/>
          <a:cs typeface="+mn-cs"/>
        </a:defRPr>
      </a:lvl1pPr>
      <a:lvl2pPr marL="720000" indent="-360000" algn="l" rtl="0" eaLnBrk="0" fontAlgn="base" hangingPunct="0">
        <a:spcBef>
          <a:spcPts val="1000"/>
        </a:spcBef>
        <a:spcAft>
          <a:spcPct val="0"/>
        </a:spcAft>
        <a:buClr>
          <a:srgbClr val="669966"/>
        </a:buClr>
        <a:buChar char="•"/>
        <a:defRPr sz="2000" b="0">
          <a:solidFill>
            <a:srgbClr val="666666"/>
          </a:solidFill>
          <a:latin typeface="+mn-lt"/>
        </a:defRPr>
      </a:lvl2pPr>
      <a:lvl3pPr marL="1080000" indent="-360000" algn="l" rtl="0" eaLnBrk="0" fontAlgn="base" hangingPunct="0">
        <a:spcBef>
          <a:spcPts val="8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Synergies of instruments and modalities to support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Jobs and Growth </a:t>
            </a:r>
            <a:br>
              <a:rPr lang="en-GB" sz="2800" dirty="0">
                <a:solidFill>
                  <a:schemeClr val="bg1"/>
                </a:solidFill>
              </a:rPr>
            </a:br>
            <a:br>
              <a:rPr lang="en-GB" sz="2800" dirty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4437112"/>
            <a:ext cx="3744416" cy="2160240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169228" y="54027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Verdana" charset="0"/>
              </a:rPr>
              <a:t>Debora Marignani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Verdana" charset="0"/>
              </a:rPr>
              <a:t>Directorate D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Verdana" charset="0"/>
              </a:rPr>
              <a:t>Brussels, October 2018</a:t>
            </a:r>
          </a:p>
        </p:txBody>
      </p:sp>
    </p:spTree>
    <p:extLst>
      <p:ext uri="{BB962C8B-B14F-4D97-AF65-F5344CB8AC3E}">
        <p14:creationId xmlns:p14="http://schemas.microsoft.com/office/powerpoint/2010/main" val="275637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571" y="116632"/>
            <a:ext cx="287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Issues to consider for growth and jobs to happen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197585"/>
              </p:ext>
            </p:extLst>
          </p:nvPr>
        </p:nvGraphicFramePr>
        <p:xfrm>
          <a:off x="350296" y="1674040"/>
          <a:ext cx="8147248" cy="449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858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571" y="18658"/>
            <a:ext cx="287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Issues to consider for growth and jobs to happen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697520"/>
              </p:ext>
            </p:extLst>
          </p:nvPr>
        </p:nvGraphicFramePr>
        <p:xfrm>
          <a:off x="-760076" y="1674040"/>
          <a:ext cx="8147248" cy="449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4191000" y="1428082"/>
            <a:ext cx="3707904" cy="864096"/>
          </a:xfrm>
          <a:prstGeom prst="snip2Diag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Level</a:t>
            </a:r>
            <a:r>
              <a:rPr lang="fr-BE" sz="1200" b="0" dirty="0">
                <a:solidFill>
                  <a:schemeClr val="tx1"/>
                </a:solidFill>
              </a:rPr>
              <a:t> and </a:t>
            </a:r>
            <a:r>
              <a:rPr lang="fr-BE" sz="1200" b="0" dirty="0" err="1">
                <a:solidFill>
                  <a:schemeClr val="tx1"/>
                </a:solidFill>
              </a:rPr>
              <a:t>sustainability</a:t>
            </a:r>
            <a:r>
              <a:rPr lang="fr-BE" sz="1200" b="0" dirty="0">
                <a:solidFill>
                  <a:schemeClr val="tx1"/>
                </a:solidFill>
              </a:rPr>
              <a:t> of </a:t>
            </a:r>
            <a:r>
              <a:rPr lang="fr-BE" sz="1200" b="0" dirty="0" err="1">
                <a:solidFill>
                  <a:schemeClr val="tx1"/>
                </a:solidFill>
              </a:rPr>
              <a:t>debt</a:t>
            </a:r>
            <a:endParaRPr lang="fr-BE" sz="1200" b="0" dirty="0">
              <a:solidFill>
                <a:schemeClr val="tx1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Foreign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currency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reserves</a:t>
            </a:r>
            <a:endParaRPr lang="fr-BE" sz="1200" b="0" dirty="0">
              <a:solidFill>
                <a:schemeClr val="tx1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Robustness</a:t>
            </a:r>
            <a:r>
              <a:rPr lang="fr-BE" sz="1200" b="0" dirty="0">
                <a:solidFill>
                  <a:schemeClr val="tx1"/>
                </a:solidFill>
              </a:rPr>
              <a:t> of </a:t>
            </a:r>
            <a:r>
              <a:rPr lang="fr-BE" sz="1200" b="0" dirty="0" err="1">
                <a:solidFill>
                  <a:schemeClr val="tx1"/>
                </a:solidFill>
              </a:rPr>
              <a:t>financial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sector</a:t>
            </a:r>
            <a:r>
              <a:rPr lang="fr-BE" sz="12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98804" y="2509898"/>
            <a:ext cx="3600400" cy="1080120"/>
          </a:xfrm>
          <a:prstGeom prst="snip2Diag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Sustainable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financing</a:t>
            </a:r>
            <a:r>
              <a:rPr lang="fr-BE" sz="1200" b="0" dirty="0">
                <a:solidFill>
                  <a:schemeClr val="tx1"/>
                </a:solidFill>
              </a:rPr>
              <a:t> of </a:t>
            </a:r>
            <a:r>
              <a:rPr lang="fr-BE" sz="1200" b="0" dirty="0" err="1">
                <a:solidFill>
                  <a:schemeClr val="tx1"/>
                </a:solidFill>
              </a:rPr>
              <a:t>development</a:t>
            </a:r>
            <a:r>
              <a:rPr lang="fr-BE" sz="1200" b="0" dirty="0">
                <a:solidFill>
                  <a:schemeClr val="tx1"/>
                </a:solidFill>
              </a:rPr>
              <a:t>/industrialisation </a:t>
            </a:r>
            <a:r>
              <a:rPr lang="fr-BE" sz="1200" b="0" dirty="0" err="1">
                <a:solidFill>
                  <a:schemeClr val="tx1"/>
                </a:solidFill>
              </a:rPr>
              <a:t>policies</a:t>
            </a:r>
            <a:endParaRPr lang="fr-BE" sz="1200" b="0" dirty="0">
              <a:solidFill>
                <a:schemeClr val="tx1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>
                <a:solidFill>
                  <a:schemeClr val="tx1"/>
                </a:solidFill>
              </a:rPr>
              <a:t>Policy </a:t>
            </a:r>
            <a:r>
              <a:rPr lang="fr-BE" sz="1200" b="0" dirty="0" err="1">
                <a:solidFill>
                  <a:schemeClr val="tx1"/>
                </a:solidFill>
              </a:rPr>
              <a:t>based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budgeting</a:t>
            </a:r>
            <a:endParaRPr lang="fr-BE" sz="1200" b="0" dirty="0">
              <a:solidFill>
                <a:schemeClr val="tx1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Expenditure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effectiveness</a:t>
            </a:r>
            <a:r>
              <a:rPr lang="fr-BE" sz="1200" dirty="0">
                <a:solidFill>
                  <a:schemeClr val="tx1"/>
                </a:solidFill>
              </a:rPr>
              <a:t>/corruption</a:t>
            </a:r>
            <a:endParaRPr lang="fr-BE" sz="1200" b="0" dirty="0">
              <a:solidFill>
                <a:schemeClr val="tx1"/>
              </a:solidFill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958368" y="4293096"/>
            <a:ext cx="4176464" cy="1440160"/>
          </a:xfrm>
          <a:prstGeom prst="snip2Diag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BE" sz="1200" b="0" dirty="0">
              <a:solidFill>
                <a:schemeClr val="tx1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>
                <a:solidFill>
                  <a:schemeClr val="tx1"/>
                </a:solidFill>
              </a:rPr>
              <a:t>Value chaines and local content </a:t>
            </a:r>
            <a:r>
              <a:rPr lang="fr-BE" sz="1200" b="0" dirty="0" err="1">
                <a:solidFill>
                  <a:schemeClr val="tx1"/>
                </a:solidFill>
              </a:rPr>
              <a:t>development</a:t>
            </a:r>
            <a:endParaRPr lang="fr-BE" sz="1200" b="0" dirty="0">
              <a:solidFill>
                <a:schemeClr val="tx1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Market</a:t>
            </a:r>
            <a:r>
              <a:rPr lang="fr-BE" sz="1200" b="0" dirty="0">
                <a:solidFill>
                  <a:schemeClr val="tx1"/>
                </a:solidFill>
              </a:rPr>
              <a:t>/</a:t>
            </a:r>
            <a:r>
              <a:rPr lang="fr-BE" sz="1200" b="0" dirty="0" err="1">
                <a:solidFill>
                  <a:schemeClr val="tx1"/>
                </a:solidFill>
              </a:rPr>
              <a:t>invetment</a:t>
            </a:r>
            <a:r>
              <a:rPr lang="fr-BE" sz="1200" b="0" dirty="0">
                <a:solidFill>
                  <a:schemeClr val="tx1"/>
                </a:solidFill>
              </a:rPr>
              <a:t>/</a:t>
            </a:r>
            <a:r>
              <a:rPr lang="fr-BE" sz="1200" b="0" dirty="0" err="1">
                <a:solidFill>
                  <a:schemeClr val="tx1"/>
                </a:solidFill>
              </a:rPr>
              <a:t>trade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analytical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capacities</a:t>
            </a:r>
            <a:r>
              <a:rPr lang="fr-BE" sz="1200" b="0" dirty="0">
                <a:solidFill>
                  <a:schemeClr val="tx1"/>
                </a:solidFill>
              </a:rPr>
              <a:t> (incl. </a:t>
            </a:r>
            <a:r>
              <a:rPr lang="fr-BE" sz="1200" b="0" dirty="0" err="1">
                <a:solidFill>
                  <a:schemeClr val="tx1"/>
                </a:solidFill>
              </a:rPr>
              <a:t>Statistics</a:t>
            </a:r>
            <a:r>
              <a:rPr lang="fr-BE" sz="1200" b="0" dirty="0">
                <a:solidFill>
                  <a:schemeClr val="tx1"/>
                </a:solidFill>
              </a:rPr>
              <a:t>…)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Financing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schemes</a:t>
            </a:r>
            <a:r>
              <a:rPr lang="fr-BE" sz="1200" b="0" dirty="0">
                <a:solidFill>
                  <a:schemeClr val="tx1"/>
                </a:solidFill>
              </a:rPr>
              <a:t> (Public </a:t>
            </a:r>
            <a:r>
              <a:rPr lang="fr-BE" sz="1200" b="0" dirty="0" err="1">
                <a:solidFill>
                  <a:schemeClr val="tx1"/>
                </a:solidFill>
              </a:rPr>
              <a:t>investments</a:t>
            </a:r>
            <a:r>
              <a:rPr lang="fr-BE" sz="1200" b="0" dirty="0">
                <a:solidFill>
                  <a:schemeClr val="tx1"/>
                </a:solidFill>
              </a:rPr>
              <a:t>, </a:t>
            </a:r>
            <a:r>
              <a:rPr lang="fr-BE" sz="1200" b="0" dirty="0" err="1">
                <a:solidFill>
                  <a:schemeClr val="tx1"/>
                </a:solidFill>
              </a:rPr>
              <a:t>PPPs</a:t>
            </a:r>
            <a:r>
              <a:rPr lang="fr-BE" sz="1200" b="0" dirty="0">
                <a:solidFill>
                  <a:schemeClr val="tx1"/>
                </a:solidFill>
              </a:rPr>
              <a:t>, </a:t>
            </a:r>
            <a:r>
              <a:rPr lang="fr-BE" sz="1200" b="0" dirty="0" err="1">
                <a:solidFill>
                  <a:schemeClr val="tx1"/>
                </a:solidFill>
              </a:rPr>
              <a:t>credit</a:t>
            </a:r>
            <a:r>
              <a:rPr lang="fr-BE" sz="1200" b="0" dirty="0">
                <a:solidFill>
                  <a:schemeClr val="tx1"/>
                </a:solidFill>
              </a:rPr>
              <a:t> rating, etc.)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>
                <a:solidFill>
                  <a:schemeClr val="tx1"/>
                </a:solidFill>
              </a:rPr>
              <a:t>Business/</a:t>
            </a:r>
            <a:r>
              <a:rPr lang="fr-BE" sz="1200" b="0" dirty="0" err="1">
                <a:solidFill>
                  <a:schemeClr val="tx1"/>
                </a:solidFill>
              </a:rPr>
              <a:t>investment</a:t>
            </a:r>
            <a:r>
              <a:rPr lang="fr-BE" sz="1200" b="0" dirty="0">
                <a:solidFill>
                  <a:schemeClr val="tx1"/>
                </a:solidFill>
              </a:rPr>
              <a:t> promotion (incl. </a:t>
            </a:r>
            <a:r>
              <a:rPr lang="fr-BE" sz="1200" b="0" dirty="0" err="1">
                <a:solidFill>
                  <a:schemeClr val="tx1"/>
                </a:solidFill>
              </a:rPr>
              <a:t>With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chambers</a:t>
            </a:r>
            <a:r>
              <a:rPr lang="fr-BE" sz="1200" b="0" dirty="0">
                <a:solidFill>
                  <a:schemeClr val="tx1"/>
                </a:solidFill>
              </a:rPr>
              <a:t> of commerce, prof.org)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BE" sz="1200" b="0" dirty="0">
              <a:solidFill>
                <a:schemeClr val="tx1"/>
              </a:solidFill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07503" y="3517267"/>
            <a:ext cx="2532253" cy="1016496"/>
          </a:xfrm>
          <a:prstGeom prst="snip2Diag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>
                <a:solidFill>
                  <a:schemeClr val="tx1"/>
                </a:solidFill>
              </a:rPr>
              <a:t>Public </a:t>
            </a:r>
            <a:r>
              <a:rPr lang="fr-BE" sz="1200" b="0" dirty="0" err="1">
                <a:solidFill>
                  <a:schemeClr val="tx1"/>
                </a:solidFill>
              </a:rPr>
              <a:t>investments</a:t>
            </a:r>
            <a:endParaRPr lang="fr-BE" sz="1200" b="0" dirty="0">
              <a:solidFill>
                <a:schemeClr val="tx1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>
                <a:solidFill>
                  <a:schemeClr val="tx1"/>
                </a:solidFill>
              </a:rPr>
              <a:t>De-</a:t>
            </a:r>
            <a:r>
              <a:rPr lang="fr-BE" sz="1200" b="0" dirty="0" err="1">
                <a:solidFill>
                  <a:schemeClr val="tx1"/>
                </a:solidFill>
              </a:rPr>
              <a:t>risking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private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investments</a:t>
            </a:r>
            <a:endParaRPr lang="fr-BE" sz="1200" b="0" dirty="0">
              <a:solidFill>
                <a:schemeClr val="tx1"/>
              </a:solidFill>
            </a:endParaRP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>
                <a:solidFill>
                  <a:schemeClr val="tx1"/>
                </a:solidFill>
              </a:rPr>
              <a:t>To </a:t>
            </a:r>
            <a:r>
              <a:rPr lang="fr-BE" sz="1200" b="0" dirty="0" err="1">
                <a:solidFill>
                  <a:schemeClr val="tx1"/>
                </a:solidFill>
              </a:rPr>
              <a:t>strenghten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>
                <a:solidFill>
                  <a:schemeClr val="tx1"/>
                </a:solidFill>
              </a:rPr>
              <a:t>capacities</a:t>
            </a:r>
            <a:endParaRPr lang="fr-BE" sz="1200" b="0" dirty="0">
              <a:solidFill>
                <a:schemeClr val="tx1"/>
              </a:solidFill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07504" y="5733256"/>
            <a:ext cx="3626728" cy="961460"/>
          </a:xfrm>
          <a:prstGeom prst="snip2Diag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Health</a:t>
            </a:r>
            <a:r>
              <a:rPr lang="fr-BE" sz="1200" b="0" dirty="0">
                <a:solidFill>
                  <a:schemeClr val="tx1"/>
                </a:solidFill>
              </a:rPr>
              <a:t>, Education (</a:t>
            </a:r>
            <a:r>
              <a:rPr lang="fr-BE" sz="1200" b="0" dirty="0" err="1">
                <a:solidFill>
                  <a:schemeClr val="tx1"/>
                </a:solidFill>
              </a:rPr>
              <a:t>human</a:t>
            </a:r>
            <a:r>
              <a:rPr lang="fr-BE" sz="1200" b="0" dirty="0">
                <a:solidFill>
                  <a:schemeClr val="tx1"/>
                </a:solidFill>
              </a:rPr>
              <a:t> capital)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>
                <a:solidFill>
                  <a:schemeClr val="tx1"/>
                </a:solidFill>
              </a:rPr>
              <a:t>Social protection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Governance</a:t>
            </a:r>
            <a:r>
              <a:rPr lang="fr-BE" sz="1200" b="0" dirty="0">
                <a:solidFill>
                  <a:schemeClr val="tx1"/>
                </a:solidFill>
              </a:rPr>
              <a:t> – justice, </a:t>
            </a:r>
            <a:r>
              <a:rPr lang="fr-BE" sz="1200" b="0" dirty="0" err="1">
                <a:solidFill>
                  <a:schemeClr val="tx1"/>
                </a:solidFill>
              </a:rPr>
              <a:t>including</a:t>
            </a:r>
            <a:r>
              <a:rPr lang="fr-BE" sz="1200" b="0" dirty="0">
                <a:solidFill>
                  <a:schemeClr val="tx1"/>
                </a:solidFill>
              </a:rPr>
              <a:t> commercial justice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Stability</a:t>
            </a:r>
            <a:endParaRPr lang="fr-BE" sz="1200" b="0" dirty="0">
              <a:solidFill>
                <a:schemeClr val="tx1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53571" y="1373152"/>
            <a:ext cx="2386186" cy="1016496"/>
          </a:xfrm>
          <a:prstGeom prst="snip2Diag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 err="1">
                <a:solidFill>
                  <a:schemeClr val="tx1"/>
                </a:solidFill>
              </a:rPr>
              <a:t>Predictable</a:t>
            </a:r>
            <a:r>
              <a:rPr lang="fr-BE" sz="1200" b="0" dirty="0">
                <a:solidFill>
                  <a:schemeClr val="tx1"/>
                </a:solidFill>
              </a:rPr>
              <a:t>/efficient </a:t>
            </a:r>
            <a:r>
              <a:rPr lang="fr-BE" sz="1200" b="0" dirty="0" err="1">
                <a:solidFill>
                  <a:schemeClr val="tx1"/>
                </a:solidFill>
              </a:rPr>
              <a:t>tax</a:t>
            </a:r>
            <a:r>
              <a:rPr lang="fr-BE" sz="1200" b="0" dirty="0">
                <a:solidFill>
                  <a:schemeClr val="tx1"/>
                </a:solidFill>
              </a:rPr>
              <a:t> system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b="0" dirty="0">
                <a:solidFill>
                  <a:schemeClr val="tx1"/>
                </a:solidFill>
              </a:rPr>
              <a:t>Infrastructure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BE" sz="1200" dirty="0">
                <a:solidFill>
                  <a:schemeClr val="tx1"/>
                </a:solidFill>
              </a:rPr>
              <a:t>Trade </a:t>
            </a:r>
            <a:r>
              <a:rPr lang="fr-BE" sz="1200" dirty="0" err="1">
                <a:solidFill>
                  <a:schemeClr val="tx1"/>
                </a:solidFill>
              </a:rPr>
              <a:t>barriers</a:t>
            </a:r>
            <a:endParaRPr lang="fr-BE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4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839" y="2530139"/>
            <a:ext cx="1722033" cy="824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0F5494"/>
                </a:solidFill>
              </a:rPr>
              <a:t>Conducive private investment climate?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050" b="1" dirty="0">
              <a:solidFill>
                <a:srgbClr val="0F549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3571" y="49957"/>
            <a:ext cx="287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Leveraging the tools/example: access to electricity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27055" y="1460922"/>
            <a:ext cx="53623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Mapping out the issues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938" y="3121036"/>
            <a:ext cx="1403398" cy="143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360411" y="2231667"/>
            <a:ext cx="1722033" cy="824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0F5494"/>
                </a:solidFill>
              </a:rPr>
              <a:t>Potential for public investment?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050" b="1" dirty="0">
              <a:solidFill>
                <a:srgbClr val="0F5494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5823" y="3549531"/>
            <a:ext cx="1722033" cy="824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0F5494"/>
                </a:solidFill>
              </a:rPr>
              <a:t>Financial governance of energy sector?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050" b="1" dirty="0">
              <a:solidFill>
                <a:srgbClr val="0F5494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8239" y="4556042"/>
            <a:ext cx="1722033" cy="824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0F5494"/>
                </a:solidFill>
              </a:rPr>
              <a:t>Sustainability of infrastructure?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20193" y="4968373"/>
            <a:ext cx="1722033" cy="824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0F5494"/>
                </a:solidFill>
              </a:rPr>
              <a:t>Readiness and ownership by the community?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24663" y="4276826"/>
            <a:ext cx="1722033" cy="824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0F5494"/>
                </a:solidFill>
              </a:rPr>
              <a:t>Availability of competent workforce?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050" b="1" dirty="0">
              <a:solidFill>
                <a:srgbClr val="0F5494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93886" y="3213400"/>
            <a:ext cx="1722033" cy="824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0F5494"/>
                </a:solidFill>
              </a:rPr>
              <a:t>Existence of private-public dialogue?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050" b="1" dirty="0">
              <a:solidFill>
                <a:srgbClr val="0F5494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84240" y="2152066"/>
            <a:ext cx="1722033" cy="824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0F5494"/>
                </a:solidFill>
              </a:rPr>
              <a:t>Macro-economic perspectives?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050" b="1" dirty="0">
              <a:solidFill>
                <a:srgbClr val="0F549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1786" y="5349138"/>
            <a:ext cx="1722033" cy="82466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050" b="1" dirty="0">
                <a:solidFill>
                  <a:srgbClr val="0F5494"/>
                </a:solidFill>
              </a:rPr>
              <a:t>Governance system with regards to land, property rights, etc.?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050" b="1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4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214962" y="1483982"/>
            <a:ext cx="8712488" cy="4770537"/>
          </a:xfrm>
          <a:prstGeom prst="rect">
            <a:avLst/>
          </a:prstGeom>
          <a:noFill/>
          <a:ln w="38100" cmpd="sng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457200" lvl="2" algn="just"/>
            <a:endParaRPr lang="en-GB" sz="1600" dirty="0">
              <a:solidFill>
                <a:srgbClr val="0F5494"/>
              </a:solidFill>
              <a:latin typeface="Verdana"/>
              <a:cs typeface="Verdana"/>
            </a:endParaRPr>
          </a:p>
          <a:p>
            <a:pPr marL="742950" lvl="2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F5494"/>
                </a:solidFill>
                <a:latin typeface="Verdana"/>
                <a:cs typeface="Verdana"/>
              </a:rPr>
              <a:t>Macro-Economic prospects</a:t>
            </a:r>
            <a:r>
              <a:rPr lang="en-GB" sz="1600" dirty="0">
                <a:solidFill>
                  <a:srgbClr val="0F5494"/>
                </a:solidFill>
                <a:latin typeface="Verdana"/>
                <a:cs typeface="Verdana"/>
              </a:rPr>
              <a:t>: Debt levels? Interest rates? Inflation? Foreign currency access? Banking system-access to credit- crowding out?</a:t>
            </a:r>
          </a:p>
          <a:p>
            <a:pPr marL="457200" lvl="2" algn="just"/>
            <a:endParaRPr lang="en-GB" sz="1600" dirty="0">
              <a:solidFill>
                <a:srgbClr val="0F5494"/>
              </a:solidFill>
              <a:latin typeface="Verdana"/>
              <a:cs typeface="Verdana"/>
            </a:endParaRPr>
          </a:p>
          <a:p>
            <a:pPr marL="742950" lvl="2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F5494"/>
                </a:solidFill>
                <a:latin typeface="Verdana"/>
                <a:cs typeface="Verdana"/>
              </a:rPr>
              <a:t>Regulatory environment</a:t>
            </a:r>
            <a:r>
              <a:rPr lang="en-GB" sz="1600" dirty="0">
                <a:solidFill>
                  <a:srgbClr val="0F5494"/>
                </a:solidFill>
                <a:latin typeface="Verdana"/>
                <a:cs typeface="Verdana"/>
              </a:rPr>
              <a:t>: predictable and transparent administrative and legal framework (Tax Code, </a:t>
            </a:r>
            <a:r>
              <a:rPr lang="en-GB" sz="1600" dirty="0">
                <a:solidFill>
                  <a:srgbClr val="0F5494"/>
                </a:solidFill>
                <a:cs typeface="Verdana"/>
              </a:rPr>
              <a:t>Customs clearance, regulation &amp; quality standards, intellectual property protection, </a:t>
            </a:r>
            <a:r>
              <a:rPr lang="mr-IN" sz="1600" dirty="0">
                <a:solidFill>
                  <a:srgbClr val="0F5494"/>
                </a:solidFill>
                <a:latin typeface="Verdana"/>
                <a:cs typeface="Verdana"/>
              </a:rPr>
              <a:t>…</a:t>
            </a:r>
            <a:r>
              <a:rPr lang="en-GB" sz="1600" dirty="0">
                <a:solidFill>
                  <a:srgbClr val="0F5494"/>
                </a:solidFill>
                <a:latin typeface="Verdana"/>
                <a:cs typeface="Verdana"/>
              </a:rPr>
              <a:t>)</a:t>
            </a:r>
          </a:p>
          <a:p>
            <a:pPr marL="457200" lvl="2" algn="just"/>
            <a:endParaRPr lang="en-GB" sz="1600" dirty="0">
              <a:solidFill>
                <a:srgbClr val="0F5494"/>
              </a:solidFill>
              <a:latin typeface="Verdana"/>
              <a:cs typeface="Verdana"/>
            </a:endParaRPr>
          </a:p>
          <a:p>
            <a:pPr marL="742950" lvl="2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F5494"/>
                </a:solidFill>
                <a:latin typeface="Verdana"/>
                <a:cs typeface="Verdana"/>
              </a:rPr>
              <a:t>Economic governance and rule of law: </a:t>
            </a:r>
            <a:r>
              <a:rPr lang="en-GB" sz="1600" dirty="0">
                <a:solidFill>
                  <a:srgbClr val="0F5494"/>
                </a:solidFill>
                <a:latin typeface="Verdana"/>
                <a:cs typeface="Verdana"/>
              </a:rPr>
              <a:t>land and property rights, competitive framework, judicial independency, security and enforcement (commercial justice, </a:t>
            </a:r>
            <a:r>
              <a:rPr lang="en-GB" sz="1600" dirty="0" err="1">
                <a:solidFill>
                  <a:srgbClr val="0F5494"/>
                </a:solidFill>
                <a:latin typeface="Verdana"/>
                <a:cs typeface="Verdana"/>
              </a:rPr>
              <a:t>commerial</a:t>
            </a:r>
            <a:r>
              <a:rPr lang="en-GB" sz="1600" dirty="0">
                <a:solidFill>
                  <a:srgbClr val="0F5494"/>
                </a:solidFill>
                <a:latin typeface="Verdana"/>
                <a:cs typeface="Verdana"/>
              </a:rPr>
              <a:t> dispute/arbitration system, contract enforcement </a:t>
            </a:r>
            <a:r>
              <a:rPr lang="mr-IN" sz="1600" dirty="0">
                <a:solidFill>
                  <a:srgbClr val="0F5494"/>
                </a:solidFill>
                <a:latin typeface="Verdana"/>
                <a:cs typeface="Verdana"/>
              </a:rPr>
              <a:t>…</a:t>
            </a:r>
            <a:r>
              <a:rPr lang="fr-FR" sz="1600" dirty="0">
                <a:solidFill>
                  <a:srgbClr val="0F5494"/>
                </a:solidFill>
                <a:latin typeface="Verdana"/>
                <a:cs typeface="Verdana"/>
              </a:rPr>
              <a:t>)</a:t>
            </a:r>
          </a:p>
          <a:p>
            <a:pPr marL="742950" lvl="2" indent="-285750" algn="just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F5494"/>
              </a:solidFill>
              <a:latin typeface="Verdana"/>
              <a:cs typeface="Verdana"/>
            </a:endParaRPr>
          </a:p>
          <a:p>
            <a:pPr marL="742950" lvl="2" indent="-285750" algn="just">
              <a:buFont typeface="Wingdings" panose="05000000000000000000" pitchFamily="2" charset="2"/>
              <a:buChar char="ü"/>
            </a:pPr>
            <a:r>
              <a:rPr lang="fr-FR" sz="1600" b="1" dirty="0" err="1">
                <a:solidFill>
                  <a:srgbClr val="0F5494"/>
                </a:solidFill>
                <a:latin typeface="Verdana"/>
                <a:cs typeface="Verdana"/>
              </a:rPr>
              <a:t>Sustainable</a:t>
            </a:r>
            <a:r>
              <a:rPr lang="fr-FR" sz="1600" b="1" dirty="0">
                <a:solidFill>
                  <a:srgbClr val="0F5494"/>
                </a:solidFill>
                <a:latin typeface="Verdana"/>
                <a:cs typeface="Verdana"/>
              </a:rPr>
              <a:t> infrastructure</a:t>
            </a:r>
            <a:r>
              <a:rPr lang="fr-FR" sz="1600" dirty="0">
                <a:solidFill>
                  <a:srgbClr val="0F5494"/>
                </a:solidFill>
                <a:latin typeface="Verdana"/>
                <a:cs typeface="Verdana"/>
              </a:rPr>
              <a:t>, utilities and </a:t>
            </a:r>
            <a:r>
              <a:rPr lang="fr-FR" sz="1600" dirty="0" err="1">
                <a:solidFill>
                  <a:srgbClr val="0F5494"/>
                </a:solidFill>
                <a:latin typeface="Verdana"/>
                <a:cs typeface="Verdana"/>
              </a:rPr>
              <a:t>logistics</a:t>
            </a:r>
            <a:r>
              <a:rPr lang="fr-FR" sz="1600" dirty="0">
                <a:solidFill>
                  <a:srgbClr val="0F5494"/>
                </a:solidFill>
                <a:latin typeface="Verdana"/>
                <a:cs typeface="Verdana"/>
              </a:rPr>
              <a:t> </a:t>
            </a:r>
            <a:endParaRPr lang="en-GB" sz="1600" dirty="0">
              <a:solidFill>
                <a:srgbClr val="0F5494"/>
              </a:solidFill>
              <a:latin typeface="Verdana"/>
              <a:cs typeface="Verdana"/>
            </a:endParaRPr>
          </a:p>
          <a:p>
            <a:pPr marL="742950" lvl="2" indent="-285750" algn="just"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0F5494"/>
              </a:solidFill>
              <a:latin typeface="Verdana"/>
              <a:cs typeface="Verdana"/>
            </a:endParaRPr>
          </a:p>
          <a:p>
            <a:pPr marL="742950" lvl="2" indent="-285750" algn="just">
              <a:buFont typeface="Wingdings" panose="05000000000000000000" pitchFamily="2" charset="2"/>
              <a:buChar char="ü"/>
            </a:pPr>
            <a:r>
              <a:rPr lang="en-GB" sz="1600" b="1" dirty="0">
                <a:solidFill>
                  <a:srgbClr val="0F5494"/>
                </a:solidFill>
                <a:latin typeface="Verdana"/>
                <a:cs typeface="Verdana"/>
              </a:rPr>
              <a:t>Education systems </a:t>
            </a:r>
            <a:r>
              <a:rPr lang="en-GB" sz="1600" dirty="0">
                <a:solidFill>
                  <a:srgbClr val="0F5494"/>
                </a:solidFill>
                <a:latin typeface="Verdana"/>
                <a:cs typeface="Verdana"/>
              </a:rPr>
              <a:t>including vocational training for a better skills matching on the employment market </a:t>
            </a:r>
            <a:endParaRPr lang="en-GB" sz="16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457200" lvl="2" algn="just"/>
            <a:endParaRPr lang="en-GB" sz="16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71" y="116632"/>
            <a:ext cx="287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BS and EIP/Blending – synergies in policy dialogue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6387" y="1356147"/>
            <a:ext cx="65037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Mapping out the issues (</a:t>
            </a:r>
            <a:r>
              <a:rPr lang="en-US" sz="28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ctd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934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14962" y="1320692"/>
            <a:ext cx="8712488" cy="646331"/>
          </a:xfrm>
          <a:prstGeom prst="rect">
            <a:avLst/>
          </a:prstGeom>
          <a:noFill/>
          <a:ln w="38100" cmpd="sng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742950" lvl="2" indent="-285750">
              <a:buFont typeface="Wingdings" charset="2"/>
              <a:buChar char="v"/>
            </a:pPr>
            <a:endParaRPr lang="en-GB" sz="18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742950" lvl="2" indent="-285750">
              <a:buFont typeface="Wingdings" panose="05000000000000000000" pitchFamily="2" charset="2"/>
              <a:buChar char="ü"/>
            </a:pPr>
            <a:endParaRPr lang="en-GB" sz="18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01637"/>
              </p:ext>
            </p:extLst>
          </p:nvPr>
        </p:nvGraphicFramePr>
        <p:xfrm>
          <a:off x="214962" y="1320692"/>
          <a:ext cx="855419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oneTexte 1"/>
          <p:cNvSpPr txBox="1"/>
          <p:nvPr/>
        </p:nvSpPr>
        <p:spPr>
          <a:xfrm>
            <a:off x="6516216" y="26168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b="0" dirty="0" err="1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71" y="220722"/>
            <a:ext cx="287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Leveraging the tools – synergies of indicators (examples from delegations)</a:t>
            </a:r>
          </a:p>
        </p:txBody>
      </p:sp>
    </p:spTree>
    <p:extLst>
      <p:ext uri="{BB962C8B-B14F-4D97-AF65-F5344CB8AC3E}">
        <p14:creationId xmlns:p14="http://schemas.microsoft.com/office/powerpoint/2010/main" val="283677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14962" y="1320692"/>
            <a:ext cx="8712488" cy="646331"/>
          </a:xfrm>
          <a:prstGeom prst="rect">
            <a:avLst/>
          </a:prstGeom>
          <a:noFill/>
          <a:ln w="38100" cmpd="sng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742950" lvl="2" indent="-285750">
              <a:buFont typeface="Wingdings" charset="2"/>
              <a:buChar char="v"/>
            </a:pPr>
            <a:endParaRPr lang="en-GB" sz="180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742950" lvl="2" indent="-285750">
              <a:buFont typeface="Wingdings" panose="05000000000000000000" pitchFamily="2" charset="2"/>
              <a:buChar char="ü"/>
            </a:pPr>
            <a:endParaRPr lang="en-GB" sz="18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421178"/>
              </p:ext>
            </p:extLst>
          </p:nvPr>
        </p:nvGraphicFramePr>
        <p:xfrm>
          <a:off x="214962" y="1320692"/>
          <a:ext cx="855419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oneTexte 1"/>
          <p:cNvSpPr txBox="1"/>
          <p:nvPr/>
        </p:nvSpPr>
        <p:spPr>
          <a:xfrm>
            <a:off x="6516216" y="26168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b="0" dirty="0" err="1">
              <a:solidFill>
                <a:srgbClr val="0F5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971" y="220722"/>
            <a:ext cx="2878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Leveraging the tools – synergies of indicators (examples from delegations)</a:t>
            </a:r>
          </a:p>
        </p:txBody>
      </p:sp>
    </p:spTree>
    <p:extLst>
      <p:ext uri="{BB962C8B-B14F-4D97-AF65-F5344CB8AC3E}">
        <p14:creationId xmlns:p14="http://schemas.microsoft.com/office/powerpoint/2010/main" val="3179972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srgbClr val="FFC000"/>
                </a:solidFill>
              </a:rPr>
              <a:t>Thank you</a:t>
            </a:r>
            <a:endParaRPr lang="fr-BE" sz="48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97118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5072</TotalTime>
  <Words>779</Words>
  <Application>Microsoft Office PowerPoint</Application>
  <PresentationFormat>On-screen Show (4:3)</PresentationFormat>
  <Paragraphs>122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Myriad Pro</vt:lpstr>
      <vt:lpstr>Symbol</vt:lpstr>
      <vt:lpstr>Verdana</vt:lpstr>
      <vt:lpstr>Wingdings</vt:lpstr>
      <vt:lpstr>Default Design</vt:lpstr>
      <vt:lpstr>Synergies of instruments and modalities to support Jobs and Growth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and Eastern Africa Facts &amp; Trends for Growth and Jobs</dc:title>
  <dc:creator>milou.vanmulken@gmail.com</dc:creator>
  <cp:lastModifiedBy>Emmanuel Moyart</cp:lastModifiedBy>
  <cp:revision>103</cp:revision>
  <cp:lastPrinted>2018-10-02T07:52:13Z</cp:lastPrinted>
  <dcterms:created xsi:type="dcterms:W3CDTF">2018-06-02T07:00:15Z</dcterms:created>
  <dcterms:modified xsi:type="dcterms:W3CDTF">2018-10-09T07:18:20Z</dcterms:modified>
</cp:coreProperties>
</file>