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theme/theme7.xml" ContentType="application/vnd.openxmlformats-officedocument.them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aveSubsetFonts="1">
  <p:sldMasterIdLst>
    <p:sldMasterId id="2147483650" r:id="rId1"/>
    <p:sldMasterId id="2147483652" r:id="rId2"/>
    <p:sldMasterId id="2147483651" r:id="rId3"/>
    <p:sldMasterId id="2147483653" r:id="rId4"/>
    <p:sldMasterId id="2147483942" r:id="rId5"/>
  </p:sldMasterIdLst>
  <p:notesMasterIdLst>
    <p:notesMasterId r:id="rId16"/>
  </p:notesMasterIdLst>
  <p:handoutMasterIdLst>
    <p:handoutMasterId r:id="rId17"/>
  </p:handoutMasterIdLst>
  <p:sldIdLst>
    <p:sldId id="261" r:id="rId6"/>
    <p:sldId id="393" r:id="rId7"/>
    <p:sldId id="467" r:id="rId8"/>
    <p:sldId id="455" r:id="rId9"/>
    <p:sldId id="463" r:id="rId10"/>
    <p:sldId id="468" r:id="rId11"/>
    <p:sldId id="432" r:id="rId12"/>
    <p:sldId id="469" r:id="rId13"/>
    <p:sldId id="456" r:id="rId14"/>
    <p:sldId id="458" r:id="rId15"/>
  </p:sldIdLst>
  <p:sldSz cx="9906000" cy="6858000" type="A4"/>
  <p:notesSz cx="6800850" cy="9926638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 frameSlides="1"/>
  <p:clrMru>
    <a:srgbClr val="0080CA"/>
    <a:srgbClr val="007FC6"/>
    <a:srgbClr val="E54097"/>
    <a:srgbClr val="0085A8"/>
    <a:srgbClr val="5BA2BE"/>
    <a:srgbClr val="00A4C0"/>
    <a:srgbClr val="00B15A"/>
    <a:srgbClr val="00B6D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78" y="-288"/>
      </p:cViewPr>
      <p:guideLst>
        <p:guide orient="horz" pos="2160"/>
        <p:guide pos="107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Annex 1.2.1: Presentation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2863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2863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4DA57C43-0C2C-42FF-9863-72416EEA51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Annex 1.2.1: Presentation</a:t>
            </a: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2788" y="744538"/>
            <a:ext cx="53752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419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8DCA552-994C-43EC-B202-3F4606210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ea typeface="ＭＳ Ｐゴシック"/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Annex 1.2.1: Presentation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758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/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Annex 1.2.1: Presentation</a:t>
            </a: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96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/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Annex 1.2.1: Presentation</a:t>
            </a: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2706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/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Annex 1.2.1: Presentation</a:t>
            </a: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57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/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Annex 1.2.1: Presentation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 userDrawn="1"/>
        </p:nvGrpSpPr>
        <p:grpSpPr bwMode="auto">
          <a:xfrm>
            <a:off x="0" y="0"/>
            <a:ext cx="9902825" cy="6854825"/>
            <a:chOff x="0" y="0"/>
            <a:chExt cx="5758" cy="4318"/>
          </a:xfrm>
        </p:grpSpPr>
        <p:pic>
          <p:nvPicPr>
            <p:cNvPr id="5" name="Picture 3" descr="basispagina_2[1]"/>
            <p:cNvPicPr>
              <a:picLocks noChangeAspect="1" noChangeArrowheads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5758" cy="4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4" descr="pijl_blauw[1]"/>
            <p:cNvPicPr>
              <a:picLocks noChangeAspect="1" noChangeArrowheads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96" y="210"/>
              <a:ext cx="311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4986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4986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001273" y="188913"/>
            <a:ext cx="1852215" cy="593725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441185" y="188913"/>
            <a:ext cx="5394987" cy="593725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442906" y="2349501"/>
            <a:ext cx="3621881" cy="37766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229887" y="2349501"/>
            <a:ext cx="3623601" cy="37766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001273" y="188913"/>
            <a:ext cx="1852215" cy="593725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441185" y="188913"/>
            <a:ext cx="5394987" cy="593725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442906" y="2349501"/>
            <a:ext cx="3621881" cy="37766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229887" y="2349501"/>
            <a:ext cx="3623601" cy="37766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001273" y="188913"/>
            <a:ext cx="1852215" cy="593725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441185" y="188913"/>
            <a:ext cx="5394987" cy="593725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en-GB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442906" y="2349501"/>
            <a:ext cx="3621881" cy="37766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229887" y="2349501"/>
            <a:ext cx="3623601" cy="37766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77850" y="1371600"/>
            <a:ext cx="8505952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577850" y="3228536"/>
            <a:ext cx="8509254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nl-NL" smtClean="0"/>
              <a:t>Klik om het opmaakprofiel van de modelondertitel te bewerken</a:t>
            </a:r>
            <a:endParaRPr lang="en-US"/>
          </a:p>
        </p:txBody>
      </p:sp>
      <p:sp>
        <p:nvSpPr>
          <p:cNvPr id="4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88D8A7B9-D310-4A1E-B71B-C1FA8BFB0C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3B94B-F2E9-4773-8555-60582A8B73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74548" y="1316736"/>
            <a:ext cx="84201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74548" y="2704664"/>
            <a:ext cx="84201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F6842A64-E2AF-466B-B5D9-14AA97D9A2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704088"/>
            <a:ext cx="8915400" cy="1143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5300" y="1920085"/>
            <a:ext cx="437515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035550" y="1920085"/>
            <a:ext cx="437515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AB162B-28F3-4F89-84FC-26DA5327CA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70408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95300" y="1855248"/>
            <a:ext cx="4376870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5032111" y="1859758"/>
            <a:ext cx="4378590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95300" y="2514600"/>
            <a:ext cx="4376870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5032111" y="2514600"/>
            <a:ext cx="4378590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9240B-24C8-4BF8-A2DA-B747F66510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704088"/>
            <a:ext cx="899795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AF5C6-F508-4C58-B6D9-089589F234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A7D72-42AD-4BA1-A540-5D1D3C45E7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42950" y="514352"/>
            <a:ext cx="29718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742950" y="1676400"/>
            <a:ext cx="29718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3872971" y="1676400"/>
            <a:ext cx="5537729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B9936D-D140-4F55-B54D-7A910B48A0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met één afgeknipte en afgeronde hoek 13"/>
          <p:cNvSpPr>
            <a:spLocks noChangeArrowheads="1"/>
          </p:cNvSpPr>
          <p:nvPr/>
        </p:nvSpPr>
        <p:spPr bwMode="auto">
          <a:xfrm rot="420000" flipV="1">
            <a:off x="3429000" y="1108075"/>
            <a:ext cx="5695950" cy="4114800"/>
          </a:xfrm>
          <a:custGeom>
            <a:avLst/>
            <a:gdLst>
              <a:gd name="T0" fmla="*/ 5257800 w 5257800"/>
              <a:gd name="T1" fmla="*/ 2057400 h 4114800"/>
              <a:gd name="T2" fmla="*/ 2628900 w 5257800"/>
              <a:gd name="T3" fmla="*/ 4114800 h 4114800"/>
              <a:gd name="T4" fmla="*/ 0 w 5257800"/>
              <a:gd name="T5" fmla="*/ 2057400 h 4114800"/>
              <a:gd name="T6" fmla="*/ 2628900 w 5257800"/>
              <a:gd name="T7" fmla="*/ 0 h 41148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5257800"/>
              <a:gd name="T13" fmla="*/ 0 h 4114800"/>
              <a:gd name="T14" fmla="*/ 5182785 w 5257800"/>
              <a:gd name="T15" fmla="*/ 4114800 h 4114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257800" h="4114800">
                <a:moveTo>
                  <a:pt x="0" y="0"/>
                </a:moveTo>
                <a:lnTo>
                  <a:pt x="5107774" y="0"/>
                </a:lnTo>
                <a:lnTo>
                  <a:pt x="5257800" y="150026"/>
                </a:lnTo>
                <a:lnTo>
                  <a:pt x="5257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175" cap="rnd">
            <a:solidFill>
              <a:srgbClr val="C0C0C0"/>
            </a:solidFill>
            <a:miter lim="800000"/>
            <a:headEnd/>
            <a:tailEnd/>
          </a:ln>
          <a:effectLst>
            <a:outerShdw blurRad="63500" dist="38500" dir="7500041" sx="98500" sy="100079" kx="99984" algn="tl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Rechthoekige driehoek 14"/>
          <p:cNvSpPr>
            <a:spLocks noChangeArrowheads="1"/>
          </p:cNvSpPr>
          <p:nvPr/>
        </p:nvSpPr>
        <p:spPr bwMode="auto">
          <a:xfrm rot="420000" flipV="1">
            <a:off x="8670925" y="5359400"/>
            <a:ext cx="168275" cy="155575"/>
          </a:xfrm>
          <a:prstGeom prst="rtTriangle">
            <a:avLst/>
          </a:prstGeom>
          <a:solidFill>
            <a:srgbClr val="FFFFFF"/>
          </a:solidFill>
          <a:ln w="12700">
            <a:solidFill>
              <a:srgbClr val="FFFFFF"/>
            </a:solidFill>
            <a:bevel/>
            <a:headEnd/>
            <a:tailEnd/>
          </a:ln>
          <a:effectLst>
            <a:outerShdw blurRad="63500" dist="6350" dir="12899787" algn="tl" rotWithShape="0">
              <a:srgbClr val="000000">
                <a:alpha val="46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Vrije vorm 15"/>
          <p:cNvSpPr>
            <a:spLocks/>
          </p:cNvSpPr>
          <p:nvPr/>
        </p:nvSpPr>
        <p:spPr bwMode="auto">
          <a:xfrm flipV="1">
            <a:off x="-11113" y="5816600"/>
            <a:ext cx="9928226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8" name="Vrije vorm 16"/>
          <p:cNvSpPr>
            <a:spLocks/>
          </p:cNvSpPr>
          <p:nvPr/>
        </p:nvSpPr>
        <p:spPr bwMode="auto">
          <a:xfrm flipV="1">
            <a:off x="4746625" y="6219825"/>
            <a:ext cx="5159375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60400" y="1176997"/>
            <a:ext cx="2397252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60400" y="2828785"/>
            <a:ext cx="239395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 rot="420000">
            <a:off x="3776276" y="1199517"/>
            <a:ext cx="500253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nl-NL" noProof="0" smtClean="0"/>
              <a:t>Klik op het pictogram als u een afbeelding wilt toevoegen</a:t>
            </a:r>
            <a:endParaRPr lang="en-US" noProof="0" dirty="0"/>
          </a:p>
        </p:txBody>
      </p:sp>
      <p:sp>
        <p:nvSpPr>
          <p:cNvPr id="9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750300" y="6356350"/>
            <a:ext cx="660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9FDD4-8CFC-417A-BF75-D3EE8757C3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1AC76-2821-487E-9F13-3301CCF838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181850" y="914402"/>
            <a:ext cx="2228850" cy="5211763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5300" y="914402"/>
            <a:ext cx="6521450" cy="5211763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Tijdelijke aanduiding voor voettekst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F080E-606B-4D17-9DCA-14E6C576B1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GB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5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2"/>
          <p:cNvGrpSpPr>
            <a:grpSpLocks/>
          </p:cNvGrpSpPr>
          <p:nvPr userDrawn="1"/>
        </p:nvGrpSpPr>
        <p:grpSpPr bwMode="auto">
          <a:xfrm>
            <a:off x="0" y="0"/>
            <a:ext cx="9902825" cy="6854825"/>
            <a:chOff x="0" y="0"/>
            <a:chExt cx="5758" cy="4318"/>
          </a:xfrm>
        </p:grpSpPr>
        <p:pic>
          <p:nvPicPr>
            <p:cNvPr id="1029" name="Picture 7" descr="basispagina_2[1]"/>
            <p:cNvPicPr>
              <a:picLocks noChangeAspect="1" noChangeArrowheads="1"/>
            </p:cNvPicPr>
            <p:nvPr userDrawn="1"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0" y="0"/>
              <a:ext cx="5758" cy="4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0" name="Picture 8" descr="pijl_blauw[1]"/>
            <p:cNvPicPr>
              <a:picLocks noChangeAspect="1" noChangeArrowheads="1"/>
            </p:cNvPicPr>
            <p:nvPr userDrawn="1"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496" y="210"/>
              <a:ext cx="311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2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441450" y="188913"/>
            <a:ext cx="741045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 Klik om het opmaakprofiel te bewerken</a:t>
            </a:r>
          </a:p>
        </p:txBody>
      </p:sp>
      <p:sp>
        <p:nvSpPr>
          <p:cNvPr id="1028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3038" y="2349500"/>
            <a:ext cx="7410450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8" r:id="rId1"/>
    <p:sldLayoutId id="2147483956" r:id="rId2"/>
    <p:sldLayoutId id="2147483955" r:id="rId3"/>
    <p:sldLayoutId id="2147483954" r:id="rId4"/>
    <p:sldLayoutId id="2147483953" r:id="rId5"/>
    <p:sldLayoutId id="2147483952" r:id="rId6"/>
    <p:sldLayoutId id="2147483951" r:id="rId7"/>
    <p:sldLayoutId id="2147483950" r:id="rId8"/>
    <p:sldLayoutId id="2147483949" r:id="rId9"/>
    <p:sldLayoutId id="2147483948" r:id="rId10"/>
    <p:sldLayoutId id="2147483947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B6DC"/>
          </a:solidFill>
          <a:latin typeface="+mj-lt"/>
          <a:ea typeface="ＭＳ Ｐゴシック" charset="-128"/>
          <a:cs typeface="ＭＳ Ｐゴシック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B6DC"/>
          </a:solidFill>
          <a:latin typeface="Arial" charset="0"/>
          <a:ea typeface="ＭＳ Ｐゴシック" charset="-128"/>
          <a:cs typeface="ＭＳ Ｐゴシック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B6DC"/>
          </a:solidFill>
          <a:latin typeface="Arial" charset="0"/>
          <a:ea typeface="ＭＳ Ｐゴシック" charset="-128"/>
          <a:cs typeface="ＭＳ Ｐゴシック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B6DC"/>
          </a:solidFill>
          <a:latin typeface="Arial" charset="0"/>
          <a:ea typeface="ＭＳ Ｐゴシック" charset="-128"/>
          <a:cs typeface="ＭＳ Ｐゴシック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B6DC"/>
          </a:solidFill>
          <a:latin typeface="Arial" charset="0"/>
          <a:ea typeface="ＭＳ Ｐゴシック" charset="-128"/>
          <a:cs typeface="ＭＳ Ｐゴシック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00B6DC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00B6DC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00B6DC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00B6DC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800">
          <a:solidFill>
            <a:schemeClr val="bg1"/>
          </a:solidFill>
          <a:latin typeface="+mn-lt"/>
          <a:ea typeface="ＭＳ Ｐゴシック" charset="-128"/>
          <a:cs typeface="ＭＳ Ｐゴシック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  <a:ea typeface="ＭＳ Ｐゴシック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ea typeface="ＭＳ Ｐゴシック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  <a:ea typeface="ＭＳ Ｐゴシック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bg1"/>
          </a:solidFill>
          <a:latin typeface="+mn-lt"/>
          <a:ea typeface="ＭＳ Ｐゴシック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bg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7"/>
          <p:cNvGrpSpPr>
            <a:grpSpLocks/>
          </p:cNvGrpSpPr>
          <p:nvPr userDrawn="1"/>
        </p:nvGrpSpPr>
        <p:grpSpPr bwMode="auto">
          <a:xfrm>
            <a:off x="0" y="0"/>
            <a:ext cx="9902825" cy="6854825"/>
            <a:chOff x="0" y="0"/>
            <a:chExt cx="5758" cy="4318"/>
          </a:xfrm>
        </p:grpSpPr>
        <p:pic>
          <p:nvPicPr>
            <p:cNvPr id="13317" name="Picture 6" descr="training_2[6]"/>
            <p:cNvPicPr>
              <a:picLocks noChangeAspect="1" noChangeArrowheads="1"/>
            </p:cNvPicPr>
            <p:nvPr userDrawn="1"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0" y="0"/>
              <a:ext cx="5758" cy="4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18" name="Picture 5" descr="pijl_wit[6]"/>
            <p:cNvPicPr>
              <a:picLocks noChangeAspect="1" noChangeArrowheads="1"/>
            </p:cNvPicPr>
            <p:nvPr userDrawn="1"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497" y="210"/>
              <a:ext cx="311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441450" y="188913"/>
            <a:ext cx="741045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 Klik om het opmaakprofiel te bewerken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3038" y="2349500"/>
            <a:ext cx="7410450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7" r:id="rId1"/>
    <p:sldLayoutId id="2147483966" r:id="rId2"/>
    <p:sldLayoutId id="2147483965" r:id="rId3"/>
    <p:sldLayoutId id="2147483964" r:id="rId4"/>
    <p:sldLayoutId id="2147483963" r:id="rId5"/>
    <p:sldLayoutId id="2147483962" r:id="rId6"/>
    <p:sldLayoutId id="2147483961" r:id="rId7"/>
    <p:sldLayoutId id="2147483960" r:id="rId8"/>
    <p:sldLayoutId id="2147483959" r:id="rId9"/>
    <p:sldLayoutId id="2147483958" r:id="rId10"/>
    <p:sldLayoutId id="2147483957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ＭＳ Ｐゴシック" charset="-128"/>
          <a:cs typeface="ＭＳ Ｐゴシック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-128"/>
          <a:cs typeface="ＭＳ Ｐゴシック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-128"/>
          <a:cs typeface="ＭＳ Ｐゴシック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-128"/>
          <a:cs typeface="ＭＳ Ｐゴシック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-128"/>
          <a:cs typeface="ＭＳ Ｐゴシック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1500">
          <a:solidFill>
            <a:srgbClr val="00B15A"/>
          </a:solidFill>
          <a:latin typeface="+mn-lt"/>
          <a:ea typeface="ＭＳ Ｐゴシック" charset="-128"/>
          <a:cs typeface="ＭＳ Ｐゴシック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rgbClr val="00B15A"/>
          </a:solidFill>
          <a:latin typeface="+mn-lt"/>
          <a:ea typeface="ＭＳ Ｐゴシック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500">
          <a:solidFill>
            <a:srgbClr val="00B15A"/>
          </a:solidFill>
          <a:latin typeface="+mn-lt"/>
          <a:ea typeface="ＭＳ Ｐゴシック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rgbClr val="00B15A"/>
          </a:solidFill>
          <a:latin typeface="+mn-lt"/>
          <a:ea typeface="ＭＳ Ｐゴシック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rgbClr val="00B15A"/>
          </a:solidFill>
          <a:latin typeface="+mn-lt"/>
          <a:ea typeface="ＭＳ Ｐゴシック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500">
          <a:solidFill>
            <a:srgbClr val="00B15A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500">
          <a:solidFill>
            <a:srgbClr val="00B15A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500">
          <a:solidFill>
            <a:srgbClr val="00B15A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500">
          <a:solidFill>
            <a:srgbClr val="00B15A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11"/>
          <p:cNvGrpSpPr>
            <a:grpSpLocks/>
          </p:cNvGrpSpPr>
          <p:nvPr userDrawn="1"/>
        </p:nvGrpSpPr>
        <p:grpSpPr bwMode="auto">
          <a:xfrm>
            <a:off x="0" y="0"/>
            <a:ext cx="9902825" cy="6854825"/>
            <a:chOff x="0" y="0"/>
            <a:chExt cx="5758" cy="4318"/>
          </a:xfrm>
        </p:grpSpPr>
        <p:pic>
          <p:nvPicPr>
            <p:cNvPr id="25605" name="Picture 7" descr="training_1[6]"/>
            <p:cNvPicPr>
              <a:picLocks noChangeAspect="1" noChangeArrowheads="1"/>
            </p:cNvPicPr>
            <p:nvPr userDrawn="1"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0" y="0"/>
              <a:ext cx="5758" cy="4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606" name="Picture 10" descr="pijl_wit[6]"/>
            <p:cNvPicPr>
              <a:picLocks noChangeAspect="1" noChangeArrowheads="1"/>
            </p:cNvPicPr>
            <p:nvPr userDrawn="1"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497" y="210"/>
              <a:ext cx="311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5603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441450" y="188913"/>
            <a:ext cx="741045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 Klik om het opmaakprofiel te bewerken</a:t>
            </a:r>
          </a:p>
        </p:txBody>
      </p:sp>
      <p:sp>
        <p:nvSpPr>
          <p:cNvPr id="25604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3038" y="2349500"/>
            <a:ext cx="7410450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8" r:id="rId1"/>
    <p:sldLayoutId id="2147483977" r:id="rId2"/>
    <p:sldLayoutId id="2147483976" r:id="rId3"/>
    <p:sldLayoutId id="2147483975" r:id="rId4"/>
    <p:sldLayoutId id="2147483974" r:id="rId5"/>
    <p:sldLayoutId id="2147483973" r:id="rId6"/>
    <p:sldLayoutId id="2147483972" r:id="rId7"/>
    <p:sldLayoutId id="2147483971" r:id="rId8"/>
    <p:sldLayoutId id="2147483970" r:id="rId9"/>
    <p:sldLayoutId id="2147483969" r:id="rId10"/>
    <p:sldLayoutId id="2147483968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ＭＳ Ｐゴシック" charset="-128"/>
          <a:cs typeface="ＭＳ Ｐゴシック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-128"/>
          <a:cs typeface="ＭＳ Ｐゴシック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-128"/>
          <a:cs typeface="ＭＳ Ｐゴシック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-128"/>
          <a:cs typeface="ＭＳ Ｐゴシック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charset="-128"/>
          <a:cs typeface="ＭＳ Ｐゴシック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1500">
          <a:solidFill>
            <a:srgbClr val="E54097"/>
          </a:solidFill>
          <a:latin typeface="+mn-lt"/>
          <a:ea typeface="ＭＳ Ｐゴシック" charset="-128"/>
          <a:cs typeface="ＭＳ Ｐゴシック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rgbClr val="E54097"/>
          </a:solidFill>
          <a:latin typeface="+mn-lt"/>
          <a:ea typeface="ＭＳ Ｐゴシック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500">
          <a:solidFill>
            <a:srgbClr val="E54097"/>
          </a:solidFill>
          <a:latin typeface="+mn-lt"/>
          <a:ea typeface="ＭＳ Ｐゴシック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rgbClr val="E54097"/>
          </a:solidFill>
          <a:latin typeface="+mn-lt"/>
          <a:ea typeface="ＭＳ Ｐゴシック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rgbClr val="E54097"/>
          </a:solidFill>
          <a:latin typeface="+mn-lt"/>
          <a:ea typeface="ＭＳ Ｐゴシック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500">
          <a:solidFill>
            <a:srgbClr val="E54097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500">
          <a:solidFill>
            <a:srgbClr val="E54097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500">
          <a:solidFill>
            <a:srgbClr val="E54097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500">
          <a:solidFill>
            <a:srgbClr val="E54097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7" descr="slotpagina[6]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902825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89" r:id="rId1"/>
    <p:sldLayoutId id="2147483988" r:id="rId2"/>
    <p:sldLayoutId id="2147483987" r:id="rId3"/>
    <p:sldLayoutId id="2147483986" r:id="rId4"/>
    <p:sldLayoutId id="2147483985" r:id="rId5"/>
    <p:sldLayoutId id="2147483984" r:id="rId6"/>
    <p:sldLayoutId id="2147483983" r:id="rId7"/>
    <p:sldLayoutId id="2147483982" r:id="rId8"/>
    <p:sldLayoutId id="2147483981" r:id="rId9"/>
    <p:sldLayoutId id="2147483980" r:id="rId10"/>
    <p:sldLayoutId id="214748397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rije vorm 6"/>
          <p:cNvSpPr>
            <a:spLocks/>
          </p:cNvSpPr>
          <p:nvPr/>
        </p:nvSpPr>
        <p:spPr bwMode="auto">
          <a:xfrm>
            <a:off x="-11113" y="-7938"/>
            <a:ext cx="9928226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746625" y="-7938"/>
            <a:ext cx="5159375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50180" name="Tijdelijke aanduiding voor titel 8"/>
          <p:cNvSpPr>
            <a:spLocks noGrp="1"/>
          </p:cNvSpPr>
          <p:nvPr>
            <p:ph type="title"/>
          </p:nvPr>
        </p:nvSpPr>
        <p:spPr bwMode="auto">
          <a:xfrm>
            <a:off x="495300" y="704850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stijl te bewerken</a:t>
            </a:r>
            <a:endParaRPr lang="en-US" smtClean="0"/>
          </a:p>
        </p:txBody>
      </p:sp>
      <p:sp>
        <p:nvSpPr>
          <p:cNvPr id="50181" name="Tijdelijke aanduiding voor tekst 29"/>
          <p:cNvSpPr>
            <a:spLocks noGrp="1"/>
          </p:cNvSpPr>
          <p:nvPr>
            <p:ph type="body" idx="1"/>
          </p:nvPr>
        </p:nvSpPr>
        <p:spPr bwMode="auto">
          <a:xfrm>
            <a:off x="495300" y="1935163"/>
            <a:ext cx="89154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smtClean="0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45C75"/>
                </a:solidFill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2889250" y="6356350"/>
            <a:ext cx="36322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8585200" y="6356350"/>
            <a:ext cx="8255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68C69205-E986-4AA3-88FD-1B518F006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50185" name="Groep 1"/>
          <p:cNvGrpSpPr>
            <a:grpSpLocks/>
          </p:cNvGrpSpPr>
          <p:nvPr/>
        </p:nvGrpSpPr>
        <p:grpSpPr bwMode="auto">
          <a:xfrm>
            <a:off x="-20638" y="203200"/>
            <a:ext cx="9945688" cy="647700"/>
            <a:chOff x="-19045" y="216550"/>
            <a:chExt cx="9180548" cy="649224"/>
          </a:xfrm>
        </p:grpSpPr>
        <p:sp>
          <p:nvSpPr>
            <p:cNvPr id="12" name="Vrije v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a typeface="+mn-ea"/>
                <a:cs typeface="+mn-cs"/>
              </a:endParaRPr>
            </a:p>
          </p:txBody>
        </p:sp>
        <p:sp>
          <p:nvSpPr>
            <p:cNvPr id="13" name="Vrije v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a typeface="+mn-ea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9" r:id="rId1"/>
    <p:sldLayoutId id="2147483997" r:id="rId2"/>
    <p:sldLayoutId id="2147484000" r:id="rId3"/>
    <p:sldLayoutId id="2147483996" r:id="rId4"/>
    <p:sldLayoutId id="2147483995" r:id="rId5"/>
    <p:sldLayoutId id="2147483994" r:id="rId6"/>
    <p:sldLayoutId id="2147483993" r:id="rId7"/>
    <p:sldLayoutId id="2147483992" r:id="rId8"/>
    <p:sldLayoutId id="2147484001" r:id="rId9"/>
    <p:sldLayoutId id="2147483991" r:id="rId10"/>
    <p:sldLayoutId id="2147483990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ＭＳ Ｐゴシック" charset="-128"/>
          <a:cs typeface="ＭＳ Ｐゴシック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ＭＳ Ｐゴシック" charset="-128"/>
          <a:cs typeface="ＭＳ Ｐゴシック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ＭＳ Ｐゴシック" charset="-128"/>
          <a:cs typeface="ＭＳ Ｐゴシック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ＭＳ Ｐゴシック" charset="-128"/>
          <a:cs typeface="ＭＳ Ｐゴシック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ＭＳ Ｐゴシック" charset="-128"/>
          <a:cs typeface="ＭＳ Ｐゴシック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Relationship Id="rId4" Type="http://schemas.openxmlformats.org/officeDocument/2006/relationships/image" Target="../media/image10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2000240"/>
            <a:ext cx="9441688" cy="18288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Harmonisation and alignment:  guiding principles in practice</a:t>
            </a:r>
            <a:endParaRPr lang="en-US" dirty="0"/>
          </a:p>
        </p:txBody>
      </p:sp>
      <p:sp>
        <p:nvSpPr>
          <p:cNvPr id="64514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77850" y="3228975"/>
            <a:ext cx="8509000" cy="1752600"/>
          </a:xfrm>
        </p:spPr>
        <p:txBody>
          <a:bodyPr/>
          <a:lstStyle/>
          <a:p>
            <a:pPr marR="0"/>
            <a:endParaRPr lang="en-GB" smtClean="0">
              <a:ea typeface="ＭＳ Ｐゴシック"/>
            </a:endParaRPr>
          </a:p>
          <a:p>
            <a:pPr marR="0"/>
            <a:endParaRPr lang="en-GB" smtClean="0">
              <a:ea typeface="ＭＳ Ｐゴシック"/>
            </a:endParaRPr>
          </a:p>
          <a:p>
            <a:pPr marR="0"/>
            <a:r>
              <a:rPr lang="en-GB" smtClean="0">
                <a:ea typeface="ＭＳ Ｐゴシック"/>
              </a:rPr>
              <a:t>Harmonisation, Decentralisation and Local Governance</a:t>
            </a:r>
          </a:p>
          <a:p>
            <a:pPr marR="0"/>
            <a:endParaRPr lang="en-GB" sz="3200" smtClean="0">
              <a:ea typeface="ＭＳ Ｐゴシック"/>
            </a:endParaRPr>
          </a:p>
          <a:p>
            <a:pPr marR="0"/>
            <a:endParaRPr lang="en-GB" sz="3200" smtClean="0">
              <a:ea typeface="ＭＳ Ｐゴシック"/>
            </a:endParaRPr>
          </a:p>
          <a:p>
            <a:pPr marR="0"/>
            <a:endParaRPr lang="en-GB" sz="3200" smtClean="0">
              <a:ea typeface="ＭＳ Ｐゴシック"/>
            </a:endParaRPr>
          </a:p>
          <a:p>
            <a:pPr marR="0"/>
            <a:endParaRPr lang="en-GB" sz="3200" smtClean="0">
              <a:ea typeface="ＭＳ Ｐゴシック"/>
            </a:endParaRPr>
          </a:p>
          <a:p>
            <a:pPr marR="0"/>
            <a:endParaRPr lang="en-GB" sz="3200" smtClean="0">
              <a:ea typeface="ＭＳ Ｐゴシック"/>
            </a:endParaRPr>
          </a:p>
          <a:p>
            <a:pPr marR="0"/>
            <a:endParaRPr lang="en-GB" sz="3200" smtClean="0">
              <a:ea typeface="ＭＳ Ｐゴシック"/>
            </a:endParaRPr>
          </a:p>
        </p:txBody>
      </p:sp>
      <p:pic>
        <p:nvPicPr>
          <p:cNvPr id="64515" name="Afbeelding 0" descr="Train4log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85900" y="5791200"/>
            <a:ext cx="3451225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16" name="Afbeelding 1" descr="logoLGD copy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1050" y="5791200"/>
            <a:ext cx="3400425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itle 1"/>
          <p:cNvSpPr>
            <a:spLocks noGrp="1"/>
          </p:cNvSpPr>
          <p:nvPr>
            <p:ph type="title"/>
          </p:nvPr>
        </p:nvSpPr>
        <p:spPr>
          <a:xfrm>
            <a:off x="1130300" y="500063"/>
            <a:ext cx="8404225" cy="841375"/>
          </a:xfrm>
        </p:spPr>
        <p:txBody>
          <a:bodyPr/>
          <a:lstStyle/>
          <a:p>
            <a:r>
              <a:rPr lang="en-US" smtClean="0">
                <a:ea typeface="ＭＳ Ｐゴシック"/>
              </a:rPr>
              <a:t/>
            </a:r>
            <a:br>
              <a:rPr lang="en-US" smtClean="0">
                <a:ea typeface="ＭＳ Ｐゴシック"/>
              </a:rPr>
            </a:br>
            <a:r>
              <a:rPr lang="en-US" smtClean="0">
                <a:ea typeface="ＭＳ Ｐゴシック"/>
              </a:rPr>
              <a:t/>
            </a:r>
            <a:br>
              <a:rPr lang="en-US" smtClean="0">
                <a:ea typeface="ＭＳ Ｐゴシック"/>
              </a:rPr>
            </a:br>
            <a:r>
              <a:rPr lang="en-US" smtClean="0">
                <a:ea typeface="ＭＳ Ｐゴシック"/>
              </a:rPr>
              <a:t/>
            </a:r>
            <a:br>
              <a:rPr lang="en-US" smtClean="0">
                <a:ea typeface="ＭＳ Ｐゴシック"/>
              </a:rPr>
            </a:br>
            <a:r>
              <a:rPr lang="en-US" smtClean="0">
                <a:ea typeface="ＭＳ Ｐゴシック"/>
              </a:rPr>
              <a:t/>
            </a:r>
            <a:br>
              <a:rPr lang="en-US" smtClean="0">
                <a:ea typeface="ＭＳ Ｐゴシック"/>
              </a:rPr>
            </a:br>
            <a:r>
              <a:rPr lang="en-US" smtClean="0">
                <a:ea typeface="ＭＳ Ｐゴシック"/>
              </a:rPr>
              <a:t/>
            </a:r>
            <a:br>
              <a:rPr lang="en-US" smtClean="0">
                <a:ea typeface="ＭＳ Ｐゴシック"/>
              </a:rPr>
            </a:br>
            <a:r>
              <a:rPr lang="en-US" smtClean="0">
                <a:ea typeface="ＭＳ Ｐゴシック"/>
              </a:rPr>
              <a:t/>
            </a:r>
            <a:br>
              <a:rPr lang="en-US" smtClean="0">
                <a:ea typeface="ＭＳ Ｐゴシック"/>
              </a:rPr>
            </a:br>
            <a:r>
              <a:rPr lang="en-US" smtClean="0">
                <a:ea typeface="ＭＳ Ｐゴシック"/>
              </a:rPr>
              <a:t/>
            </a:r>
            <a:br>
              <a:rPr lang="en-US" smtClean="0">
                <a:ea typeface="ＭＳ Ｐゴシック"/>
              </a:rPr>
            </a:br>
            <a:r>
              <a:rPr lang="en-US" smtClean="0">
                <a:ea typeface="ＭＳ Ｐゴシック"/>
              </a:rPr>
              <a:t/>
            </a:r>
            <a:br>
              <a:rPr lang="en-US" smtClean="0">
                <a:ea typeface="ＭＳ Ｐゴシック"/>
              </a:rPr>
            </a:br>
            <a:r>
              <a:rPr lang="en-US" smtClean="0">
                <a:ea typeface="ＭＳ Ｐゴシック"/>
              </a:rPr>
              <a:t>Discussion points</a:t>
            </a:r>
            <a:endParaRPr lang="en-US" sz="4000" smtClean="0">
              <a:ea typeface="ＭＳ Ｐゴシック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550" y="1500188"/>
            <a:ext cx="8915400" cy="5214937"/>
          </a:xfrm>
        </p:spPr>
        <p:txBody>
          <a:bodyPr/>
          <a:lstStyle/>
          <a:p>
            <a:pPr marL="457200" indent="-457200">
              <a:buFont typeface="Arial" charset="0"/>
              <a:buChar char="•"/>
              <a:defRPr/>
            </a:pPr>
            <a:r>
              <a:rPr lang="en-US" sz="2800" i="1" dirty="0" smtClean="0">
                <a:cs typeface="+mn-cs"/>
              </a:rPr>
              <a:t>How to make it work in practice </a:t>
            </a:r>
          </a:p>
          <a:p>
            <a:pPr marL="457200" indent="-457200">
              <a:buFont typeface="Wingdings 2" charset="2"/>
              <a:buNone/>
              <a:defRPr/>
            </a:pPr>
            <a:r>
              <a:rPr lang="en-US" sz="2800" dirty="0" smtClean="0">
                <a:cs typeface="+mn-cs"/>
              </a:rPr>
              <a:t>	What approaches, mechanisms or instruments have helped to ensure alignment and </a:t>
            </a:r>
            <a:r>
              <a:rPr lang="en-US" sz="2800" dirty="0" err="1" smtClean="0">
                <a:cs typeface="+mn-cs"/>
              </a:rPr>
              <a:t>harmonisation</a:t>
            </a:r>
            <a:r>
              <a:rPr lang="en-US" sz="2800" dirty="0" smtClean="0">
                <a:cs typeface="+mn-cs"/>
              </a:rPr>
              <a:t>? </a:t>
            </a:r>
          </a:p>
          <a:p>
            <a:pPr marL="457200" indent="-457200">
              <a:buFont typeface="Arial" charset="0"/>
              <a:buChar char="•"/>
              <a:defRPr/>
            </a:pPr>
            <a:endParaRPr lang="en-US" sz="2800" dirty="0" smtClean="0">
              <a:cs typeface="+mn-cs"/>
            </a:endParaRPr>
          </a:p>
          <a:p>
            <a:pPr marL="457200" indent="-457200">
              <a:buFont typeface="Arial" charset="0"/>
              <a:buChar char="•"/>
              <a:defRPr/>
            </a:pPr>
            <a:r>
              <a:rPr lang="en-US" sz="2800" i="1" dirty="0" smtClean="0">
                <a:cs typeface="+mn-cs"/>
              </a:rPr>
              <a:t>Looking beyond </a:t>
            </a:r>
            <a:r>
              <a:rPr lang="en-US" sz="2800" i="1" smtClean="0">
                <a:cs typeface="+mn-cs"/>
              </a:rPr>
              <a:t>LGD   </a:t>
            </a:r>
            <a:endParaRPr lang="en-US" sz="2800" i="1" dirty="0" smtClean="0">
              <a:cs typeface="+mn-cs"/>
            </a:endParaRPr>
          </a:p>
          <a:p>
            <a:pPr marL="457200" indent="-457200">
              <a:buFont typeface="Wingdings 2" charset="2"/>
              <a:buNone/>
              <a:defRPr/>
            </a:pPr>
            <a:r>
              <a:rPr lang="en-US" sz="2800" i="1" dirty="0" smtClean="0">
                <a:cs typeface="+mn-cs"/>
              </a:rPr>
              <a:t>	</a:t>
            </a:r>
            <a:r>
              <a:rPr lang="en-US" sz="2800" dirty="0" smtClean="0">
                <a:cs typeface="+mn-cs"/>
              </a:rPr>
              <a:t>How to ensure linkages and </a:t>
            </a:r>
            <a:r>
              <a:rPr lang="en-US" sz="2800" dirty="0" err="1" smtClean="0">
                <a:cs typeface="+mn-cs"/>
              </a:rPr>
              <a:t>harmonisation</a:t>
            </a:r>
            <a:r>
              <a:rPr lang="en-US" sz="2800" dirty="0" smtClean="0">
                <a:cs typeface="+mn-cs"/>
              </a:rPr>
              <a:t> with other support </a:t>
            </a:r>
            <a:r>
              <a:rPr lang="en-US" sz="2800" dirty="0" err="1" smtClean="0">
                <a:cs typeface="+mn-cs"/>
              </a:rPr>
              <a:t>programmes</a:t>
            </a:r>
            <a:r>
              <a:rPr lang="en-US" sz="2800" dirty="0" smtClean="0">
                <a:cs typeface="+mn-cs"/>
              </a:rPr>
              <a:t>?</a:t>
            </a:r>
          </a:p>
          <a:p>
            <a:pPr marL="457200" indent="-457200">
              <a:buFont typeface="Arial" charset="0"/>
              <a:buChar char="•"/>
              <a:defRPr/>
            </a:pPr>
            <a:endParaRPr lang="en-US" sz="2800" dirty="0" smtClean="0">
              <a:cs typeface="+mn-cs"/>
            </a:endParaRPr>
          </a:p>
          <a:p>
            <a:pPr marL="457200" indent="-457200">
              <a:buFont typeface="Arial" charset="0"/>
              <a:buChar char="•"/>
              <a:defRPr/>
            </a:pPr>
            <a:r>
              <a:rPr lang="en-US" sz="2800" dirty="0" smtClean="0">
                <a:cs typeface="+mn-cs"/>
              </a:rPr>
              <a:t>Main challenges ahead?</a:t>
            </a:r>
          </a:p>
          <a:p>
            <a:pPr>
              <a:buFont typeface="Wingdings 2" charset="2"/>
              <a:buNone/>
              <a:defRPr/>
            </a:pPr>
            <a:endParaRPr lang="en-US" dirty="0" smtClean="0">
              <a:cs typeface="+mn-cs"/>
            </a:endParaRPr>
          </a:p>
          <a:p>
            <a:pPr>
              <a:buFont typeface="Wingdings 2" charset="2"/>
              <a:buChar char=""/>
              <a:defRPr/>
            </a:pPr>
            <a:endParaRPr lang="en-US" dirty="0"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jdelijke aanduiding voor inhoud 2"/>
          <p:cNvSpPr>
            <a:spLocks noGrp="1"/>
          </p:cNvSpPr>
          <p:nvPr>
            <p:ph idx="1"/>
          </p:nvPr>
        </p:nvSpPr>
        <p:spPr>
          <a:xfrm>
            <a:off x="773113" y="2000250"/>
            <a:ext cx="8669337" cy="3500438"/>
          </a:xfrm>
        </p:spPr>
        <p:txBody>
          <a:bodyPr/>
          <a:lstStyle/>
          <a:p>
            <a:pPr>
              <a:spcAft>
                <a:spcPts val="1800"/>
              </a:spcAft>
              <a:buFont typeface="Wingdings 2" pitchFamily="18" charset="2"/>
              <a:buNone/>
            </a:pPr>
            <a:r>
              <a:rPr lang="en-GB" sz="3600" smtClean="0">
                <a:ea typeface="ＭＳ Ｐゴシック"/>
              </a:rPr>
              <a:t>How to translate the DPWG-LGD’s Guiding Principles for Enhancing Alignment and Harmonisation on </a:t>
            </a:r>
            <a:br>
              <a:rPr lang="en-GB" sz="3600" smtClean="0">
                <a:ea typeface="ＭＳ Ｐゴシック"/>
              </a:rPr>
            </a:br>
            <a:r>
              <a:rPr lang="en-GB" sz="3600" smtClean="0">
                <a:ea typeface="ＭＳ Ｐゴシック"/>
              </a:rPr>
              <a:t>Local Governance and Decentralisation in daily practice?</a:t>
            </a:r>
            <a:endParaRPr lang="en-GB" sz="3600" i="1" smtClean="0">
              <a:ea typeface="ＭＳ Ｐゴシック"/>
            </a:endParaRPr>
          </a:p>
          <a:p>
            <a:pPr>
              <a:buFont typeface="Wingdings 2" pitchFamily="18" charset="2"/>
              <a:buNone/>
            </a:pPr>
            <a:endParaRPr lang="en-GB" i="1" smtClean="0">
              <a:ea typeface="ＭＳ Ｐゴシック"/>
            </a:endParaRPr>
          </a:p>
          <a:p>
            <a:pPr>
              <a:buFont typeface="Wingdings 2" pitchFamily="18" charset="2"/>
              <a:buNone/>
            </a:pPr>
            <a:endParaRPr lang="en-GB" i="1" smtClean="0">
              <a:ea typeface="ＭＳ Ｐゴシック"/>
            </a:endParaRPr>
          </a:p>
          <a:p>
            <a:pPr>
              <a:buFont typeface="Wingdings 2" pitchFamily="18" charset="2"/>
              <a:buNone/>
            </a:pPr>
            <a:endParaRPr lang="en-GB" i="1" smtClean="0">
              <a:ea typeface="ＭＳ Ｐゴシック"/>
            </a:endParaRPr>
          </a:p>
          <a:p>
            <a:pPr>
              <a:buFont typeface="Wingdings 2" pitchFamily="18" charset="2"/>
              <a:buNone/>
            </a:pPr>
            <a:endParaRPr lang="en-GB" smtClean="0">
              <a:ea typeface="ＭＳ Ｐゴシック"/>
            </a:endParaRPr>
          </a:p>
          <a:p>
            <a:endParaRPr lang="en-GB" smtClean="0">
              <a:ea typeface="ＭＳ Ｐゴシック"/>
            </a:endParaRPr>
          </a:p>
        </p:txBody>
      </p:sp>
      <p:sp>
        <p:nvSpPr>
          <p:cNvPr id="4" name="Titel 1"/>
          <p:cNvSpPr txBox="1">
            <a:spLocks/>
          </p:cNvSpPr>
          <p:nvPr/>
        </p:nvSpPr>
        <p:spPr bwMode="auto">
          <a:xfrm>
            <a:off x="1006475" y="1000125"/>
            <a:ext cx="7986713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pPr eaLnBrk="0" hangingPunct="0">
              <a:defRPr/>
            </a:pPr>
            <a:r>
              <a:rPr lang="en-GB" sz="5000" dirty="0">
                <a:solidFill>
                  <a:schemeClr val="tx2"/>
                </a:solidFill>
                <a:latin typeface="+mj-lt"/>
                <a:ea typeface="ＭＳ Ｐゴシック" charset="-128"/>
                <a:cs typeface="+mj-cs"/>
              </a:rPr>
              <a:t>            Key question     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/>
              </a:rPr>
              <a:t>         Learning objectives</a:t>
            </a:r>
          </a:p>
        </p:txBody>
      </p:sp>
      <p:sp>
        <p:nvSpPr>
          <p:cNvPr id="686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endParaRPr lang="en-US" smtClean="0">
              <a:ea typeface="ＭＳ Ｐゴシック"/>
            </a:endParaRPr>
          </a:p>
          <a:p>
            <a:r>
              <a:rPr lang="en-US" smtClean="0">
                <a:ea typeface="ＭＳ Ｐゴシック"/>
              </a:rPr>
              <a:t>Reflect on the relevance and feasibility of the guiding principles</a:t>
            </a:r>
          </a:p>
          <a:p>
            <a:endParaRPr lang="en-US" smtClean="0">
              <a:ea typeface="ＭＳ Ｐゴシック"/>
            </a:endParaRPr>
          </a:p>
          <a:p>
            <a:r>
              <a:rPr lang="en-US" smtClean="0">
                <a:ea typeface="ＭＳ Ｐゴシック"/>
              </a:rPr>
              <a:t>Identify possible approaches, mechanisms and good practices in promoting alignment/harmonisation</a:t>
            </a:r>
          </a:p>
          <a:p>
            <a:endParaRPr lang="en-US" smtClean="0">
              <a:ea typeface="ＭＳ Ｐゴシック"/>
            </a:endParaRPr>
          </a:p>
          <a:p>
            <a:r>
              <a:rPr lang="en-US" smtClean="0">
                <a:ea typeface="ＭＳ Ｐゴシック"/>
              </a:rPr>
              <a:t>Jointly define strategic and operational challenges ahead</a:t>
            </a:r>
          </a:p>
          <a:p>
            <a:endParaRPr lang="en-US" smtClean="0">
              <a:ea typeface="ＭＳ Ｐゴシック"/>
            </a:endParaRPr>
          </a:p>
          <a:p>
            <a:endParaRPr lang="en-US" smtClean="0">
              <a:ea typeface="ＭＳ Ｐゴシック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/>
          <p:cNvSpPr>
            <a:spLocks noGrp="1"/>
          </p:cNvSpPr>
          <p:nvPr>
            <p:ph type="title"/>
          </p:nvPr>
        </p:nvSpPr>
        <p:spPr>
          <a:xfrm>
            <a:off x="541338" y="142875"/>
            <a:ext cx="8915400" cy="1143000"/>
          </a:xfrm>
        </p:spPr>
        <p:txBody>
          <a:bodyPr/>
          <a:lstStyle/>
          <a:p>
            <a:r>
              <a:rPr lang="en-US" sz="4000" smtClean="0">
                <a:ea typeface="ＭＳ Ｐゴシック"/>
              </a:rPr>
              <a:t>     Session Overview</a:t>
            </a:r>
            <a:endParaRPr lang="en-US" sz="4800" smtClean="0">
              <a:ea typeface="ＭＳ Ｐゴシック"/>
            </a:endParaRPr>
          </a:p>
        </p:txBody>
      </p:sp>
      <p:sp>
        <p:nvSpPr>
          <p:cNvPr id="70658" name="Content Placeholder 2"/>
          <p:cNvSpPr>
            <a:spLocks noGrp="1"/>
          </p:cNvSpPr>
          <p:nvPr>
            <p:ph idx="1"/>
          </p:nvPr>
        </p:nvSpPr>
        <p:spPr>
          <a:xfrm>
            <a:off x="412750" y="1447800"/>
            <a:ext cx="8915400" cy="5072063"/>
          </a:xfrm>
        </p:spPr>
        <p:txBody>
          <a:bodyPr/>
          <a:lstStyle/>
          <a:p>
            <a:pPr marL="514350" indent="-514350">
              <a:spcBef>
                <a:spcPts val="600"/>
              </a:spcBef>
              <a:buFont typeface="Arial" charset="0"/>
              <a:buChar char="•"/>
            </a:pPr>
            <a:r>
              <a:rPr lang="en-GB" sz="2800" smtClean="0">
                <a:ea typeface="ＭＳ Ｐゴシック"/>
              </a:rPr>
              <a:t>Why is alignment and harmonisation important in Local Governance and Decentralisation?</a:t>
            </a:r>
          </a:p>
          <a:p>
            <a:pPr marL="514350" indent="-514350">
              <a:spcBef>
                <a:spcPts val="600"/>
              </a:spcBef>
              <a:buFont typeface="Wingdings 2" pitchFamily="18" charset="2"/>
              <a:buNone/>
            </a:pPr>
            <a:endParaRPr lang="en-GB" sz="2800" smtClean="0">
              <a:ea typeface="ＭＳ Ｐゴシック"/>
            </a:endParaRPr>
          </a:p>
          <a:p>
            <a:pPr marL="514350" indent="-514350">
              <a:spcBef>
                <a:spcPts val="600"/>
              </a:spcBef>
              <a:buFont typeface="Arial" charset="0"/>
              <a:buChar char="•"/>
            </a:pPr>
            <a:r>
              <a:rPr lang="en-US" sz="2800" smtClean="0">
                <a:ea typeface="ＭＳ Ｐゴシック"/>
              </a:rPr>
              <a:t>Why is it difficult to apply the principles of alignment and harmonisation in LGD? </a:t>
            </a:r>
            <a:endParaRPr lang="en-US" smtClean="0">
              <a:ea typeface="ＭＳ Ｐゴシック"/>
            </a:endParaRPr>
          </a:p>
          <a:p>
            <a:pPr marL="514350" indent="-514350">
              <a:spcBef>
                <a:spcPts val="600"/>
              </a:spcBef>
              <a:buFont typeface="Arial" charset="0"/>
              <a:buChar char="•"/>
            </a:pPr>
            <a:endParaRPr lang="en-US" sz="2800" smtClean="0">
              <a:ea typeface="ＭＳ Ｐゴシック"/>
            </a:endParaRPr>
          </a:p>
          <a:p>
            <a:pPr marL="514350" indent="-514350">
              <a:spcBef>
                <a:spcPts val="600"/>
              </a:spcBef>
              <a:buFont typeface="Arial" charset="0"/>
              <a:buChar char="•"/>
            </a:pPr>
            <a:r>
              <a:rPr lang="en-US" sz="2800" smtClean="0">
                <a:ea typeface="ＭＳ Ｐゴシック"/>
              </a:rPr>
              <a:t>Panel discussion: What can we learn from practice?  What are the key operational challenges for the future?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le 1"/>
          <p:cNvSpPr>
            <a:spLocks noGrp="1"/>
          </p:cNvSpPr>
          <p:nvPr>
            <p:ph type="title"/>
          </p:nvPr>
        </p:nvSpPr>
        <p:spPr>
          <a:xfrm>
            <a:off x="661988" y="533400"/>
            <a:ext cx="8872537" cy="1166813"/>
          </a:xfrm>
        </p:spPr>
        <p:txBody>
          <a:bodyPr/>
          <a:lstStyle/>
          <a:p>
            <a:r>
              <a:rPr lang="en-US" sz="3200" smtClean="0">
                <a:ea typeface="ＭＳ Ｐゴシック"/>
              </a:rPr>
              <a:t>Why is alignment/harmonisation important?</a:t>
            </a:r>
          </a:p>
        </p:txBody>
      </p:sp>
      <p:sp>
        <p:nvSpPr>
          <p:cNvPr id="71682" name="Content Placeholder 2"/>
          <p:cNvSpPr>
            <a:spLocks noGrp="1"/>
          </p:cNvSpPr>
          <p:nvPr>
            <p:ph idx="1"/>
          </p:nvPr>
        </p:nvSpPr>
        <p:spPr>
          <a:xfrm>
            <a:off x="584200" y="1673225"/>
            <a:ext cx="8874125" cy="5184775"/>
          </a:xfrm>
        </p:spPr>
        <p:txBody>
          <a:bodyPr/>
          <a:lstStyle/>
          <a:p>
            <a:pPr>
              <a:spcBef>
                <a:spcPts val="1200"/>
              </a:spcBef>
            </a:pPr>
            <a:endParaRPr lang="en-US" sz="2400" smtClean="0">
              <a:ea typeface="ＭＳ Ｐゴシック"/>
            </a:endParaRPr>
          </a:p>
          <a:p>
            <a:pPr>
              <a:spcBef>
                <a:spcPts val="1200"/>
              </a:spcBef>
            </a:pPr>
            <a:r>
              <a:rPr lang="en-US" sz="2400" smtClean="0">
                <a:ea typeface="ＭＳ Ｐゴシック"/>
              </a:rPr>
              <a:t>Relevance Paris/Accra Agenda for LGD (session 1.1)</a:t>
            </a:r>
          </a:p>
          <a:p>
            <a:pPr>
              <a:spcBef>
                <a:spcPts val="1200"/>
              </a:spcBef>
            </a:pPr>
            <a:r>
              <a:rPr lang="en-US" sz="2400" smtClean="0">
                <a:ea typeface="ＭＳ Ｐゴシック"/>
              </a:rPr>
              <a:t>Complexity of LGD </a:t>
            </a:r>
          </a:p>
          <a:p>
            <a:pPr>
              <a:spcBef>
                <a:spcPts val="1200"/>
              </a:spcBef>
            </a:pPr>
            <a:r>
              <a:rPr lang="en-US" sz="2400" smtClean="0">
                <a:ea typeface="ＭＳ Ｐゴシック"/>
              </a:rPr>
              <a:t>Huge reform agenda requiring a ´system approach´ to implementation</a:t>
            </a:r>
          </a:p>
          <a:p>
            <a:pPr>
              <a:spcBef>
                <a:spcPts val="1200"/>
              </a:spcBef>
            </a:pPr>
            <a:r>
              <a:rPr lang="en-US" sz="2400" smtClean="0">
                <a:ea typeface="ＭＳ Ｐゴシック"/>
              </a:rPr>
              <a:t>“No one can do the job alone”</a:t>
            </a:r>
          </a:p>
          <a:p>
            <a:pPr>
              <a:spcBef>
                <a:spcPts val="1200"/>
              </a:spcBef>
            </a:pPr>
            <a:r>
              <a:rPr lang="en-US" sz="2400" smtClean="0">
                <a:ea typeface="ＭＳ Ｐゴシック"/>
              </a:rPr>
              <a:t>Cost of fragmented, uncoordinated, incoherent approaches</a:t>
            </a:r>
          </a:p>
          <a:p>
            <a:pPr>
              <a:spcBef>
                <a:spcPts val="1200"/>
              </a:spcBef>
            </a:pPr>
            <a:endParaRPr lang="en-US" sz="2800" smtClean="0">
              <a:ea typeface="ＭＳ Ｐゴシック"/>
            </a:endParaRPr>
          </a:p>
          <a:p>
            <a:endParaRPr lang="en-US" sz="2400" smtClean="0">
              <a:ea typeface="ＭＳ Ｐゴシック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itle 1"/>
          <p:cNvSpPr>
            <a:spLocks noGrp="1"/>
          </p:cNvSpPr>
          <p:nvPr>
            <p:ph type="title"/>
          </p:nvPr>
        </p:nvSpPr>
        <p:spPr>
          <a:xfrm>
            <a:off x="495300" y="704850"/>
            <a:ext cx="8915400" cy="666750"/>
          </a:xfrm>
        </p:spPr>
        <p:txBody>
          <a:bodyPr/>
          <a:lstStyle/>
          <a:p>
            <a:r>
              <a:rPr lang="en-US" sz="3600" smtClean="0">
                <a:ea typeface="ＭＳ Ｐゴシック"/>
              </a:rPr>
              <a:t>Opportunities for joint action</a:t>
            </a:r>
          </a:p>
        </p:txBody>
      </p:sp>
      <p:sp>
        <p:nvSpPr>
          <p:cNvPr id="73730" name="Content Placeholder 2"/>
          <p:cNvSpPr>
            <a:spLocks noGrp="1"/>
          </p:cNvSpPr>
          <p:nvPr>
            <p:ph idx="1"/>
          </p:nvPr>
        </p:nvSpPr>
        <p:spPr>
          <a:xfrm>
            <a:off x="495300" y="1676400"/>
            <a:ext cx="8915400" cy="4648200"/>
          </a:xfrm>
        </p:spPr>
        <p:txBody>
          <a:bodyPr/>
          <a:lstStyle/>
          <a:p>
            <a:r>
              <a:rPr lang="en-US" smtClean="0">
                <a:ea typeface="ＭＳ Ｐゴシック"/>
              </a:rPr>
              <a:t>Regular donor meetings</a:t>
            </a:r>
          </a:p>
          <a:p>
            <a:r>
              <a:rPr lang="en-US" smtClean="0">
                <a:ea typeface="ＭＳ Ｐゴシック"/>
              </a:rPr>
              <a:t>Local working group on LGD, appointing a lead partner (or troika) on rotation</a:t>
            </a:r>
          </a:p>
          <a:p>
            <a:r>
              <a:rPr lang="en-US" smtClean="0">
                <a:ea typeface="ＭＳ Ｐゴシック"/>
              </a:rPr>
              <a:t>Road-map at country-level including joint field missions for identification, monitoring, etc. </a:t>
            </a:r>
          </a:p>
          <a:p>
            <a:r>
              <a:rPr lang="en-US" smtClean="0">
                <a:ea typeface="ＭＳ Ｐゴシック"/>
              </a:rPr>
              <a:t>Joint financing mechanisms (basket-funding, sector budget support…)</a:t>
            </a:r>
          </a:p>
          <a:p>
            <a:r>
              <a:rPr lang="en-US" smtClean="0">
                <a:ea typeface="ＭＳ Ｐゴシック"/>
              </a:rPr>
              <a:t>Joint reviews in the case of budget support</a:t>
            </a:r>
          </a:p>
          <a:p>
            <a:r>
              <a:rPr lang="en-US" smtClean="0">
                <a:ea typeface="ＭＳ Ｐゴシック"/>
              </a:rPr>
              <a:t>Joint capacity-building programmes at the level of central/ local government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itle 1"/>
          <p:cNvSpPr>
            <a:spLocks noGrp="1"/>
          </p:cNvSpPr>
          <p:nvPr>
            <p:ph type="title"/>
          </p:nvPr>
        </p:nvSpPr>
        <p:spPr>
          <a:xfrm>
            <a:off x="619125" y="214313"/>
            <a:ext cx="8915400" cy="1000125"/>
          </a:xfrm>
        </p:spPr>
        <p:txBody>
          <a:bodyPr/>
          <a:lstStyle/>
          <a:p>
            <a:r>
              <a:rPr lang="en-US" sz="3600" smtClean="0">
                <a:ea typeface="ＭＳ Ｐゴシック"/>
              </a:rPr>
              <a:t>Why is harmonisation/alignment difficult? </a:t>
            </a:r>
          </a:p>
        </p:txBody>
      </p:sp>
      <p:sp>
        <p:nvSpPr>
          <p:cNvPr id="74754" name="Content Placeholder 2"/>
          <p:cNvSpPr>
            <a:spLocks noGrp="1"/>
          </p:cNvSpPr>
          <p:nvPr>
            <p:ph idx="1"/>
          </p:nvPr>
        </p:nvSpPr>
        <p:spPr>
          <a:xfrm>
            <a:off x="273050" y="1268413"/>
            <a:ext cx="9478963" cy="5518150"/>
          </a:xfrm>
        </p:spPr>
        <p:txBody>
          <a:bodyPr/>
          <a:lstStyle/>
          <a:p>
            <a:pPr>
              <a:buFont typeface="Arial" charset="0"/>
              <a:buChar char="•"/>
            </a:pPr>
            <a:endParaRPr lang="en-GB" smtClean="0">
              <a:ea typeface="ＭＳ Ｐゴシック"/>
            </a:endParaRPr>
          </a:p>
          <a:p>
            <a:pPr>
              <a:buFont typeface="Arial" charset="0"/>
              <a:buChar char="•"/>
            </a:pPr>
            <a:r>
              <a:rPr lang="en-GB" smtClean="0">
                <a:ea typeface="ＭＳ Ｐゴシック"/>
              </a:rPr>
              <a:t>Generic constraints of the overall </a:t>
            </a:r>
            <a:r>
              <a:rPr lang="en-GB" i="1" smtClean="0">
                <a:ea typeface="ＭＳ Ｐゴシック"/>
              </a:rPr>
              <a:t>aid system</a:t>
            </a:r>
          </a:p>
          <a:p>
            <a:pPr>
              <a:buFont typeface="Arial" charset="0"/>
              <a:buChar char="•"/>
            </a:pPr>
            <a:r>
              <a:rPr lang="en-GB" smtClean="0">
                <a:ea typeface="ＭＳ Ｐゴシック"/>
              </a:rPr>
              <a:t>Constraints/tradeoffs in the </a:t>
            </a:r>
            <a:r>
              <a:rPr lang="en-GB" i="1" smtClean="0">
                <a:ea typeface="ＭＳ Ｐゴシック"/>
              </a:rPr>
              <a:t>DLG arena</a:t>
            </a:r>
            <a:r>
              <a:rPr lang="en-GB" smtClean="0">
                <a:ea typeface="ＭＳ Ｐゴシック"/>
              </a:rPr>
              <a:t>:</a:t>
            </a:r>
          </a:p>
          <a:p>
            <a:pPr lvl="1">
              <a:buFont typeface="Arial" charset="0"/>
              <a:buChar char="•"/>
            </a:pPr>
            <a:r>
              <a:rPr lang="en-GB" smtClean="0">
                <a:ea typeface="ＭＳ Ｐゴシック"/>
              </a:rPr>
              <a:t>Limited national ownership –promoting LGD in hostile environments</a:t>
            </a:r>
          </a:p>
          <a:p>
            <a:pPr lvl="1">
              <a:buFont typeface="Arial" charset="0"/>
              <a:buChar char="•"/>
            </a:pPr>
            <a:r>
              <a:rPr lang="en-GB" smtClean="0">
                <a:ea typeface="ＭＳ Ｐゴシック"/>
              </a:rPr>
              <a:t>Reliability of country systems</a:t>
            </a:r>
          </a:p>
          <a:p>
            <a:pPr lvl="1">
              <a:buFont typeface="Arial" charset="0"/>
              <a:buChar char="•"/>
            </a:pPr>
            <a:r>
              <a:rPr lang="en-GB" smtClean="0">
                <a:ea typeface="ＭＳ Ｐゴシック"/>
              </a:rPr>
              <a:t>The need for `critical alignment`</a:t>
            </a:r>
          </a:p>
          <a:p>
            <a:pPr lvl="1">
              <a:buFont typeface="Arial" charset="0"/>
              <a:buChar char="•"/>
            </a:pPr>
            <a:r>
              <a:rPr lang="en-GB" smtClean="0">
                <a:ea typeface="ＭＳ Ｐゴシック"/>
              </a:rPr>
              <a:t>Wide variety of possible LGD ‘lenses’ to provide support</a:t>
            </a:r>
          </a:p>
          <a:p>
            <a:pPr>
              <a:buFont typeface="Arial" charset="0"/>
              <a:buChar char="•"/>
            </a:pPr>
            <a:r>
              <a:rPr lang="en-GB" smtClean="0">
                <a:ea typeface="ＭＳ Ｐゴシック"/>
              </a:rPr>
              <a:t>Constraints linked to coordination with </a:t>
            </a:r>
            <a:r>
              <a:rPr lang="en-GB" i="1" smtClean="0">
                <a:ea typeface="ＭＳ Ｐゴシック"/>
              </a:rPr>
              <a:t>other support programmes </a:t>
            </a:r>
            <a:r>
              <a:rPr lang="en-GB" smtClean="0">
                <a:ea typeface="ＭＳ Ｐゴシック"/>
              </a:rPr>
              <a:t>(general budget support, SWAPs, civil society programmes, etc.)</a:t>
            </a:r>
            <a:endParaRPr lang="en-US" smtClean="0">
              <a:ea typeface="ＭＳ Ｐゴシック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 smtClean="0">
                <a:ea typeface="ＭＳ Ｐゴシック"/>
              </a:rPr>
              <a:t>Harmonisation &amp; Alignment in Uganda</a:t>
            </a:r>
          </a:p>
        </p:txBody>
      </p:sp>
      <p:sp>
        <p:nvSpPr>
          <p:cNvPr id="76802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sz="2800" smtClean="0">
              <a:ea typeface="ＭＳ Ｐゴシック"/>
            </a:endParaRPr>
          </a:p>
          <a:p>
            <a:r>
              <a:rPr lang="nl-NL" sz="2800" smtClean="0">
                <a:ea typeface="ＭＳ Ｐゴシック"/>
              </a:rPr>
              <a:t>Local Government Development Fund</a:t>
            </a:r>
          </a:p>
          <a:p>
            <a:r>
              <a:rPr lang="nl-NL" sz="2800" smtClean="0">
                <a:ea typeface="ＭＳ Ｐゴシック"/>
              </a:rPr>
              <a:t>Decentralisation Development Partners Group</a:t>
            </a:r>
          </a:p>
          <a:p>
            <a:r>
              <a:rPr lang="nl-NL" sz="2800" smtClean="0">
                <a:ea typeface="ＭＳ Ｐゴシック"/>
              </a:rPr>
              <a:t>Joint Assistance Strategy</a:t>
            </a:r>
          </a:p>
          <a:p>
            <a:r>
              <a:rPr lang="nl-NL" sz="2800" smtClean="0">
                <a:ea typeface="ＭＳ Ｐゴシック"/>
              </a:rPr>
              <a:t>Joint Budget Support Framework</a:t>
            </a:r>
          </a:p>
          <a:p>
            <a:r>
              <a:rPr lang="nl-NL" sz="2800" smtClean="0">
                <a:ea typeface="ＭＳ Ｐゴシック"/>
              </a:rPr>
              <a:t>Joint Assistance  Framework (benchmark progress)</a:t>
            </a:r>
          </a:p>
          <a:p>
            <a:endParaRPr lang="nl-NL" smtClean="0">
              <a:ea typeface="ＭＳ Ｐゴシック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itle 1"/>
          <p:cNvSpPr>
            <a:spLocks noGrp="1"/>
          </p:cNvSpPr>
          <p:nvPr>
            <p:ph type="title"/>
          </p:nvPr>
        </p:nvSpPr>
        <p:spPr>
          <a:xfrm>
            <a:off x="696913" y="714375"/>
            <a:ext cx="8915400" cy="1143000"/>
          </a:xfrm>
        </p:spPr>
        <p:txBody>
          <a:bodyPr/>
          <a:lstStyle/>
          <a:p>
            <a:r>
              <a:rPr lang="en-US" smtClean="0">
                <a:ea typeface="ＭＳ Ｐゴシック"/>
              </a:rPr>
              <a:t>Panel discussion: rules</a:t>
            </a:r>
          </a:p>
        </p:txBody>
      </p:sp>
      <p:sp>
        <p:nvSpPr>
          <p:cNvPr id="77826" name="Content Placeholder 2"/>
          <p:cNvSpPr>
            <a:spLocks noGrp="1"/>
          </p:cNvSpPr>
          <p:nvPr>
            <p:ph idx="1"/>
          </p:nvPr>
        </p:nvSpPr>
        <p:spPr>
          <a:xfrm>
            <a:off x="463550" y="2143125"/>
            <a:ext cx="8915400" cy="4389438"/>
          </a:xfrm>
        </p:spPr>
        <p:txBody>
          <a:bodyPr/>
          <a:lstStyle/>
          <a:p>
            <a:r>
              <a:rPr lang="en-GB" smtClean="0">
                <a:ea typeface="ＭＳ Ｐゴシック"/>
              </a:rPr>
              <a:t>Panel: 4 participants coming from different backgrounds (1 from HQ, 3 from various country contexts)</a:t>
            </a:r>
          </a:p>
          <a:p>
            <a:pPr>
              <a:buFont typeface="Wingdings 2" pitchFamily="18" charset="2"/>
              <a:buNone/>
            </a:pPr>
            <a:endParaRPr lang="en-GB" smtClean="0">
              <a:ea typeface="ＭＳ Ｐゴシック"/>
            </a:endParaRPr>
          </a:p>
          <a:p>
            <a:r>
              <a:rPr lang="en-GB" smtClean="0">
                <a:ea typeface="ＭＳ Ｐゴシック"/>
              </a:rPr>
              <a:t>3 rounds of discussion around 3 core questions</a:t>
            </a:r>
          </a:p>
          <a:p>
            <a:endParaRPr lang="en-GB" smtClean="0">
              <a:ea typeface="ＭＳ Ｐゴシック"/>
            </a:endParaRPr>
          </a:p>
          <a:p>
            <a:r>
              <a:rPr lang="en-GB" smtClean="0">
                <a:ea typeface="ＭＳ Ｐゴシック"/>
              </a:rPr>
              <a:t>In each of these rounds, the panellists briefly comment on the question (3 minutes each) and there is time for Q&amp;A</a:t>
            </a:r>
            <a:endParaRPr lang="en-US" smtClean="0">
              <a:ea typeface="ＭＳ Ｐゴシック"/>
            </a:endParaRPr>
          </a:p>
        </p:txBody>
      </p:sp>
    </p:spTree>
  </p:cSld>
  <p:clrMapOvr>
    <a:masterClrMapping/>
  </p:clrMapOvr>
</p:sld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theme/theme1.xml><?xml version="1.0" encoding="utf-8"?>
<a:theme xmlns:a="http://schemas.openxmlformats.org/drawingml/2006/main" name="Aangepast ontwerp">
  <a:themeElements>
    <a:clrScheme name="Aangepast 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angepast 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angepast 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ngepast 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ngepast 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ngepast 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ngepast 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angepast 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ngepast 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ngepast 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ngepast 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ngepast 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ngepast 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angepast 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Aangepast ontwerp">
  <a:themeElements>
    <a:clrScheme name="2_Aangepast 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angepast 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Aangepast 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angepast 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angepast 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angepast 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angepast 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angepast 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angepast 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angepast 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angepast 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angepast 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angepast 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angepast 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Aangepast ontwerp">
  <a:themeElements>
    <a:clrScheme name="1_Aangepast 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Aangepast 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Aangepast 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angepast 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angepast 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angepast 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angepast 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angepast 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angepast 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angepast 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angepast 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angepast 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angepast 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angepast 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Aangepast ontwerp">
  <a:themeElements>
    <a:clrScheme name="3_Aangepast 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Aangepast 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Aangepast 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Aangepast 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Aangepast 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Aangepast 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Aangepast 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Aangepast 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Aangepast 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Aangepast 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Aangepast 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Aangepast 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Aangepast 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Aangepast 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Stroom">
  <a:themeElements>
    <a:clrScheme name="Stroom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Stroom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troo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Stroom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Stroom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5379</TotalTime>
  <Words>373</Words>
  <Application>Microsoft Macintosh PowerPoint</Application>
  <PresentationFormat>A4 Paper (210x297 mm)</PresentationFormat>
  <Paragraphs>74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9</vt:i4>
      </vt:variant>
      <vt:variant>
        <vt:lpstr>Slide Titles</vt:lpstr>
      </vt:variant>
      <vt:variant>
        <vt:i4>10</vt:i4>
      </vt:variant>
    </vt:vector>
  </HeadingPairs>
  <TitlesOfParts>
    <vt:vector size="24" baseType="lpstr">
      <vt:lpstr>Arial</vt:lpstr>
      <vt:lpstr>ＭＳ Ｐゴシック</vt:lpstr>
      <vt:lpstr>Calibri</vt:lpstr>
      <vt:lpstr>Constantia</vt:lpstr>
      <vt:lpstr>Wingdings 2</vt:lpstr>
      <vt:lpstr>Aangepast ontwerp</vt:lpstr>
      <vt:lpstr>2_Aangepast ontwerp</vt:lpstr>
      <vt:lpstr>1_Aangepast ontwerp</vt:lpstr>
      <vt:lpstr>3_Aangepast ontwerp</vt:lpstr>
      <vt:lpstr>Stroom</vt:lpstr>
      <vt:lpstr>Aangepast ontwerp</vt:lpstr>
      <vt:lpstr>Stroom</vt:lpstr>
      <vt:lpstr>Stroom</vt:lpstr>
      <vt:lpstr>Stroom</vt:lpstr>
      <vt:lpstr>Slide 2</vt:lpstr>
      <vt:lpstr>Slide 3</vt:lpstr>
      <vt:lpstr>         Learning objectives</vt:lpstr>
      <vt:lpstr>     Session Overview</vt:lpstr>
      <vt:lpstr>Why is alignment/harmonisation important?</vt:lpstr>
      <vt:lpstr>Opportunities for joint action</vt:lpstr>
      <vt:lpstr>Why is harmonisation/alignment difficult? </vt:lpstr>
      <vt:lpstr>Harmonisation &amp; Alignment in Uganda</vt:lpstr>
      <vt:lpstr>Panel discussion: rules</vt:lpstr>
      <vt:lpstr>        Discussion points</vt:lpstr>
    </vt:vector>
  </TitlesOfParts>
  <Company>AM Communicatie &amp; Design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Presentatie THA</dc:title>
  <dc:creator>Marco van Amsterdam</dc:creator>
  <cp:lastModifiedBy>aidco-sd-tech2</cp:lastModifiedBy>
  <cp:revision>476</cp:revision>
  <cp:lastPrinted>2011-06-15T16:23:02Z</cp:lastPrinted>
  <dcterms:created xsi:type="dcterms:W3CDTF">2011-06-15T16:14:08Z</dcterms:created>
  <dcterms:modified xsi:type="dcterms:W3CDTF">2011-07-15T09:57:16Z</dcterms:modified>
</cp:coreProperties>
</file>