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81A-24FC-4AE1-98F6-18E193F01AD8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B4F9-1F54-4D4D-820E-FE90C79CB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81A-24FC-4AE1-98F6-18E193F01AD8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B4F9-1F54-4D4D-820E-FE90C79CB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81A-24FC-4AE1-98F6-18E193F01AD8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B4F9-1F54-4D4D-820E-FE90C79CB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81A-24FC-4AE1-98F6-18E193F01AD8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B4F9-1F54-4D4D-820E-FE90C79CB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81A-24FC-4AE1-98F6-18E193F01AD8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B4F9-1F54-4D4D-820E-FE90C79CB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81A-24FC-4AE1-98F6-18E193F01AD8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B4F9-1F54-4D4D-820E-FE90C79CB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81A-24FC-4AE1-98F6-18E193F01AD8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B4F9-1F54-4D4D-820E-FE90C79CB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81A-24FC-4AE1-98F6-18E193F01AD8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B4F9-1F54-4D4D-820E-FE90C79CB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81A-24FC-4AE1-98F6-18E193F01AD8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B4F9-1F54-4D4D-820E-FE90C79CB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81A-24FC-4AE1-98F6-18E193F01AD8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B4F9-1F54-4D4D-820E-FE90C79CB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281A-24FC-4AE1-98F6-18E193F01AD8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B4F9-1F54-4D4D-820E-FE90C79CB8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A281A-24FC-4AE1-98F6-18E193F01AD8}" type="datetimeFigureOut">
              <a:rPr lang="en-US" smtClean="0"/>
              <a:t>6/27/2011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0B4F9-1F54-4D4D-820E-FE90C79CB8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Water and sanitation seminar </a:t>
            </a:r>
            <a:br>
              <a:rPr lang="da-DK" dirty="0" smtClean="0"/>
            </a:br>
            <a:r>
              <a:rPr lang="da-DK" dirty="0" smtClean="0"/>
              <a:t>EC-EIB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Brussels 28-30 June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692696"/>
            <a:ext cx="3240360" cy="153888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a-DK" sz="2200" b="1" dirty="0" smtClean="0"/>
              <a:t>Maximising our Synergies </a:t>
            </a:r>
          </a:p>
          <a:p>
            <a:pPr algn="ctr"/>
            <a:endParaRPr lang="da-DK" dirty="0" smtClean="0"/>
          </a:p>
          <a:p>
            <a:pPr algn="ctr"/>
            <a:r>
              <a:rPr lang="da-DK" dirty="0" smtClean="0"/>
              <a:t>The enabling environment</a:t>
            </a:r>
          </a:p>
          <a:p>
            <a:pPr algn="ctr"/>
            <a:r>
              <a:rPr lang="da-DK" dirty="0" smtClean="0"/>
              <a:t> &amp; </a:t>
            </a:r>
          </a:p>
          <a:p>
            <a:pPr algn="ctr"/>
            <a:r>
              <a:rPr lang="da-DK" dirty="0" smtClean="0"/>
              <a:t>Private –Public – Partnerships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620689"/>
            <a:ext cx="806763" cy="1477328"/>
          </a:xfrm>
          <a:prstGeom prst="homePlat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a-DK" dirty="0" smtClean="0"/>
          </a:p>
          <a:p>
            <a:endParaRPr lang="da-DK" dirty="0" smtClean="0"/>
          </a:p>
          <a:p>
            <a:pPr algn="ctr"/>
            <a:r>
              <a:rPr lang="da-DK" dirty="0" smtClean="0"/>
              <a:t>Day </a:t>
            </a:r>
          </a:p>
          <a:p>
            <a:pPr algn="ctr"/>
            <a:r>
              <a:rPr lang="da-DK" dirty="0" smtClean="0"/>
              <a:t>1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932040" y="716503"/>
            <a:ext cx="3888432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dirty="0" smtClean="0"/>
              <a:t>1 – Enabling environment, the role of governance and dialogue  OECD  - EIB </a:t>
            </a:r>
          </a:p>
          <a:p>
            <a:r>
              <a:rPr lang="da-DK" dirty="0" smtClean="0"/>
              <a:t>2- PPPs, principles, practices and case studies – OECD – IWA – EIV – AFD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31640" y="2780928"/>
            <a:ext cx="3240360" cy="16004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a-DK" sz="2200" b="1" dirty="0" smtClean="0"/>
              <a:t>SWAps </a:t>
            </a:r>
          </a:p>
          <a:p>
            <a:pPr algn="ctr"/>
            <a:endParaRPr lang="da-DK" sz="2200" dirty="0" smtClean="0"/>
          </a:p>
          <a:p>
            <a:pPr algn="ctr"/>
            <a:r>
              <a:rPr lang="da-DK" dirty="0" smtClean="0"/>
              <a:t>Case studies on SWAp </a:t>
            </a:r>
          </a:p>
          <a:p>
            <a:pPr algn="ctr"/>
            <a:r>
              <a:rPr lang="da-DK" dirty="0" smtClean="0"/>
              <a:t>&amp;</a:t>
            </a:r>
          </a:p>
          <a:p>
            <a:pPr algn="ctr"/>
            <a:r>
              <a:rPr lang="da-DK" dirty="0" smtClean="0"/>
              <a:t>Role of Political Economy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2708920"/>
            <a:ext cx="806763" cy="1477328"/>
          </a:xfrm>
          <a:prstGeom prst="homePlat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a-DK" dirty="0" smtClean="0"/>
          </a:p>
          <a:p>
            <a:endParaRPr lang="da-DK" dirty="0" smtClean="0"/>
          </a:p>
          <a:p>
            <a:pPr algn="ctr"/>
            <a:r>
              <a:rPr lang="da-DK" dirty="0" smtClean="0"/>
              <a:t>Day </a:t>
            </a:r>
          </a:p>
          <a:p>
            <a:pPr algn="ctr"/>
            <a:r>
              <a:rPr lang="da-DK" dirty="0" smtClean="0"/>
              <a:t>2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32040" y="2708920"/>
            <a:ext cx="3888432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dirty="0" smtClean="0"/>
              <a:t>1 – Context – DEVCO /AfDB</a:t>
            </a:r>
          </a:p>
          <a:p>
            <a:r>
              <a:rPr lang="da-DK" dirty="0" smtClean="0"/>
              <a:t>2 - Case studies </a:t>
            </a:r>
          </a:p>
          <a:p>
            <a:r>
              <a:rPr lang="da-DK" dirty="0" smtClean="0"/>
              <a:t>4 - Overview of findings</a:t>
            </a:r>
          </a:p>
          <a:p>
            <a:r>
              <a:rPr lang="da-DK" dirty="0" smtClean="0"/>
              <a:t>5 - Political economy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31640" y="4941168"/>
            <a:ext cx="3240360" cy="16004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a-DK" sz="2200" b="1" dirty="0" smtClean="0"/>
              <a:t>Challenges &amp; Innovations</a:t>
            </a:r>
          </a:p>
          <a:p>
            <a:pPr algn="ctr"/>
            <a:r>
              <a:rPr lang="da-DK" sz="2200" b="1" dirty="0" smtClean="0"/>
              <a:t> </a:t>
            </a:r>
          </a:p>
          <a:p>
            <a:pPr algn="ctr"/>
            <a:r>
              <a:rPr lang="da-DK" dirty="0" smtClean="0"/>
              <a:t>Sustainability</a:t>
            </a:r>
          </a:p>
          <a:p>
            <a:pPr algn="ctr"/>
            <a:r>
              <a:rPr lang="da-DK" dirty="0" smtClean="0"/>
              <a:t>&amp;</a:t>
            </a:r>
          </a:p>
          <a:p>
            <a:pPr algn="ctr"/>
            <a:r>
              <a:rPr lang="da-DK" dirty="0" smtClean="0"/>
              <a:t>Water resources</a:t>
            </a:r>
            <a:endParaRPr lang="en-US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395536" y="4869160"/>
            <a:ext cx="806763" cy="1477328"/>
          </a:xfrm>
          <a:prstGeom prst="homePlat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a-DK" dirty="0" smtClean="0"/>
          </a:p>
          <a:p>
            <a:endParaRPr lang="da-DK" dirty="0" smtClean="0"/>
          </a:p>
          <a:p>
            <a:pPr algn="ctr"/>
            <a:r>
              <a:rPr lang="da-DK" dirty="0" smtClean="0"/>
              <a:t>Day </a:t>
            </a:r>
          </a:p>
          <a:p>
            <a:pPr algn="ctr"/>
            <a:r>
              <a:rPr lang="da-DK" dirty="0"/>
              <a:t>3</a:t>
            </a:r>
            <a:endParaRPr lang="da-DK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32040" y="4926067"/>
            <a:ext cx="3888432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dirty="0" smtClean="0"/>
              <a:t>1 – Triple S – DEVCO- IRC</a:t>
            </a:r>
          </a:p>
          <a:p>
            <a:r>
              <a:rPr lang="da-DK" dirty="0" smtClean="0"/>
              <a:t>2- Climate change – DEVCO - EIB</a:t>
            </a:r>
          </a:p>
          <a:p>
            <a:r>
              <a:rPr lang="da-DK" dirty="0" smtClean="0"/>
              <a:t>3 – Water Framework Directive, DG Env</a:t>
            </a:r>
            <a:endParaRPr lang="da-DK" dirty="0"/>
          </a:p>
          <a:p>
            <a:r>
              <a:rPr lang="da-DK" dirty="0" smtClean="0"/>
              <a:t>4 – Transboundary water – EUWI- MED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125</Words>
  <Application>Microsoft Office PowerPoint</Application>
  <PresentationFormat>On-screen Show (4:3)</PresentationFormat>
  <Paragraphs>39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Water and sanitation seminar  EC-EIB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and sanitation seminar  EC-EIB</dc:title>
  <dc:creator>PC</dc:creator>
  <cp:lastModifiedBy>PC</cp:lastModifiedBy>
  <cp:revision>3</cp:revision>
  <dcterms:created xsi:type="dcterms:W3CDTF">2011-06-27T09:29:08Z</dcterms:created>
  <dcterms:modified xsi:type="dcterms:W3CDTF">2011-06-27T10:04:17Z</dcterms:modified>
</cp:coreProperties>
</file>