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BE1B7-5B47-40C6-AAFC-CDC2B785AF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DB3DA-9484-4353-8BE2-8D7A6B05C2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80DC4-0F3F-4694-BDC9-40F41E34BD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9C36D-1688-41B7-A6A5-FF41CB1FD9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C55A8-B1DD-4077-9B70-154DD91800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47465-4834-4120-B394-CDC89D6C58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6DE14-F3B6-4520-8134-EF742B0451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3F50E-B6EA-4F4F-9CC6-AC62A02C2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625A2-76FA-44F1-BBC2-97B609C4EE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47811-67DC-49F7-B1A6-2667ADA499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36D95-21F4-4A9E-B82E-05D38DB128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0D404A5-92CD-41B1-8171-96D2835581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4"/>
          <p:cNvSpPr txBox="1">
            <a:spLocks noChangeArrowheads="1"/>
          </p:cNvSpPr>
          <p:nvPr/>
        </p:nvSpPr>
        <p:spPr bwMode="auto">
          <a:xfrm>
            <a:off x="323850" y="115888"/>
            <a:ext cx="8424863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/>
              <a:t>Comments on Uganda and Lesotho</a:t>
            </a:r>
          </a:p>
          <a:p>
            <a:endParaRPr lang="en-GB" b="1"/>
          </a:p>
          <a:p>
            <a:r>
              <a:rPr lang="en-GB" b="1"/>
              <a:t>Composition of the governance working group </a:t>
            </a:r>
            <a:r>
              <a:rPr lang="en-GB"/>
              <a:t> - is it credible, does it work….difficult to measure, but at least the discussion is more in the open</a:t>
            </a:r>
          </a:p>
          <a:p>
            <a:endParaRPr lang="en-GB"/>
          </a:p>
          <a:p>
            <a:r>
              <a:rPr lang="en-GB" b="1"/>
              <a:t>Sustainability</a:t>
            </a:r>
            <a:r>
              <a:rPr lang="en-GB"/>
              <a:t>, what can be done about the very low credibility for Water for Production – O&amp;M is not emphaised, partly this is because with population increase without new investment the sector slides backwards. Boils down to political level, new investment is easier to justify</a:t>
            </a:r>
          </a:p>
          <a:p>
            <a:endParaRPr lang="en-GB"/>
          </a:p>
          <a:p>
            <a:r>
              <a:rPr lang="en-GB" b="1"/>
              <a:t>Accountability on O&amp;M</a:t>
            </a:r>
            <a:r>
              <a:rPr lang="en-GB"/>
              <a:t> expenditure is more problematic, difficult to measure</a:t>
            </a:r>
          </a:p>
          <a:p>
            <a:endParaRPr lang="en-GB"/>
          </a:p>
          <a:p>
            <a:r>
              <a:rPr lang="en-GB" b="1"/>
              <a:t>Discussion of budgets </a:t>
            </a:r>
            <a:r>
              <a:rPr lang="en-GB"/>
              <a:t>already approved – is it helpful? Is it an empty debate? … there is some value also because it is a multi year aspects</a:t>
            </a:r>
          </a:p>
          <a:p>
            <a:endParaRPr lang="en-GB"/>
          </a:p>
          <a:p>
            <a:r>
              <a:rPr lang="en-GB" b="1"/>
              <a:t>Dispute settlement on performance ratings</a:t>
            </a:r>
            <a:r>
              <a:rPr lang="en-GB"/>
              <a:t> – between donor and government, especially for SBS variable tranche, interpretation of the indicators is crucial</a:t>
            </a:r>
          </a:p>
          <a:p>
            <a:endParaRPr lang="en-GB"/>
          </a:p>
          <a:p>
            <a:r>
              <a:rPr lang="en-GB" b="1"/>
              <a:t>Uganda &amp; ownership</a:t>
            </a:r>
            <a:r>
              <a:rPr lang="en-GB"/>
              <a:t> – how did the MoF initiate and support the SWAP</a:t>
            </a:r>
          </a:p>
          <a:p>
            <a:endParaRPr lang="en-GB"/>
          </a:p>
          <a:p>
            <a:r>
              <a:rPr lang="en-GB" b="1"/>
              <a:t>Performance indicators </a:t>
            </a:r>
            <a:r>
              <a:rPr lang="en-GB"/>
              <a:t>– results orientated management, any advances in this area? – golden indicators (11)..some have a longer reporting span. Performance is mixed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Slide 1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aidco-E7- René Bosman </dc:creator>
  <cp:lastModifiedBy>aidco-sd-tech2</cp:lastModifiedBy>
  <cp:revision>2</cp:revision>
  <dcterms:created xsi:type="dcterms:W3CDTF">2011-06-29T10:24:07Z</dcterms:created>
  <dcterms:modified xsi:type="dcterms:W3CDTF">2011-07-18T10:41:55Z</dcterms:modified>
</cp:coreProperties>
</file>