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85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44E5497-D24C-456C-93E4-A7F539D8069C}"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D6E350D-83BC-4A3C-A676-FB946CA60311}"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237A55-5CF9-4421-952F-AFCD6A754C6C}"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DEFCC25-4A81-4CDE-B3BC-8CB9748CAC68}"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E7F666C-F46C-4865-9FBD-140EE8E26A34}"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24AB7A6-6C8B-4EFF-9DD0-5222553EB591}"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8239463C-D02F-41E6-B4A6-A6BF2BEF22E5}"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97469D01-8C5C-4004-B2D9-8858464C8FF7}"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F101DE45-DDF4-4E8A-9618-2579E6CC57EC}"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17A620D-8DA7-48A6-9109-B53A14118EDC}"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A5CA09A-0699-4E88-8AFF-D9E9DA3AAD94}"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885BEDB-D9CB-4B63-90CD-5BB7902D0F1D}"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376238" y="639763"/>
            <a:ext cx="8372475" cy="5859462"/>
          </a:xfrm>
          <a:prstGeom prst="rect">
            <a:avLst/>
          </a:prstGeom>
          <a:noFill/>
          <a:ln w="9525">
            <a:noFill/>
            <a:miter lim="800000"/>
            <a:headEnd/>
            <a:tailEnd/>
          </a:ln>
          <a:effectLst/>
        </p:spPr>
        <p:txBody>
          <a:bodyPr>
            <a:spAutoFit/>
          </a:bodyPr>
          <a:lstStyle/>
          <a:p>
            <a:r>
              <a:rPr lang="en-GB"/>
              <a:t>Notes – PEA</a:t>
            </a:r>
          </a:p>
          <a:p>
            <a:endParaRPr lang="en-GB"/>
          </a:p>
          <a:p>
            <a:r>
              <a:rPr lang="en-GB"/>
              <a:t>Kenya PEA in Water,  Analysis was detailed and useful for those not involved in the sector, the methodology worked because they found the right answers BUT the topic was very sensitive, it was not clear how to use it or how to communicate it, be careful of the expectations</a:t>
            </a:r>
          </a:p>
          <a:p>
            <a:endParaRPr lang="en-GB"/>
          </a:p>
          <a:p>
            <a:r>
              <a:rPr lang="en-GB"/>
              <a:t>The PEAs are usually quite sensitive… you need to be clear about how it will be communicated and used (the findings might also affect how to handle it)</a:t>
            </a:r>
          </a:p>
          <a:p>
            <a:endParaRPr lang="en-GB"/>
          </a:p>
          <a:p>
            <a:r>
              <a:rPr lang="en-GB"/>
              <a:t>PEA is more on diagnosis – scenarios might be helpful </a:t>
            </a:r>
          </a:p>
          <a:p>
            <a:endParaRPr lang="en-GB"/>
          </a:p>
          <a:p>
            <a:r>
              <a:rPr lang="en-GB"/>
              <a:t>Are there examples of the approach being used for policy dialogue? For the WB it is problem driven e.g. for a power project</a:t>
            </a:r>
          </a:p>
          <a:p>
            <a:endParaRPr lang="en-GB"/>
          </a:p>
          <a:p>
            <a:r>
              <a:rPr lang="en-GB"/>
              <a:t>Policy dialogue guidance – the PEA can help as a guide </a:t>
            </a:r>
          </a:p>
          <a:p>
            <a:endParaRPr lang="en-GB"/>
          </a:p>
          <a:p>
            <a:r>
              <a:rPr lang="en-GB"/>
              <a:t>How can a delegation that finds it useful, start a PEA? It is difficult sometimes to do it together with government – right now it is being piloted.</a:t>
            </a:r>
          </a:p>
          <a:p>
            <a:endParaRPr lang="en-GB"/>
          </a:p>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519113" y="784225"/>
            <a:ext cx="8156575" cy="3387725"/>
          </a:xfrm>
          <a:prstGeom prst="rect">
            <a:avLst/>
          </a:prstGeom>
          <a:noFill/>
          <a:ln w="9525">
            <a:noFill/>
            <a:miter lim="800000"/>
            <a:headEnd/>
            <a:tailEnd/>
          </a:ln>
          <a:effectLst/>
        </p:spPr>
        <p:txBody>
          <a:bodyPr>
            <a:spAutoFit/>
          </a:bodyPr>
          <a:lstStyle/>
          <a:p>
            <a:pPr algn="ctr"/>
            <a:r>
              <a:rPr lang="en-GB"/>
              <a:t>Notes on Bolivia</a:t>
            </a:r>
          </a:p>
          <a:p>
            <a:endParaRPr lang="en-GB"/>
          </a:p>
          <a:p>
            <a:r>
              <a:rPr lang="en-GB"/>
              <a:t>Round table – how does it work ; all key issues are discussed, the agenda is set by the government but all parties are involved, broad composition which gives a mechanism for decision making</a:t>
            </a:r>
          </a:p>
          <a:p>
            <a:endParaRPr lang="en-GB"/>
          </a:p>
          <a:p>
            <a:r>
              <a:rPr lang="en-GB"/>
              <a:t>Subsector Swaps– can it work? – The MWE has a board mandate including watershed management. There is a sector approach also to watershed, to national parks as well water and sanitation (both rural and urban). It is too difficult to try to integrate all these areas.</a:t>
            </a:r>
          </a:p>
          <a:p>
            <a:endParaRPr lang="en-GB"/>
          </a:p>
          <a:p>
            <a:endParaRPr lang="en-GB"/>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65</TotalTime>
  <Words>228</Words>
  <Application>Microsoft Office PowerPoint</Application>
  <PresentationFormat>On-screen Show (4:3)</PresentationFormat>
  <Paragraphs>18</Paragraphs>
  <Slides>2</Slides>
  <Notes>0</Notes>
  <HiddenSlides>0</HiddenSlides>
  <MMClips>0</MMClips>
  <ScaleCrop>false</ScaleCrop>
  <HeadingPairs>
    <vt:vector size="6" baseType="variant">
      <vt:variant>
        <vt:lpstr>Fonts Used</vt:lpstr>
      </vt:variant>
      <vt:variant>
        <vt:i4>1</vt:i4>
      </vt:variant>
      <vt:variant>
        <vt:lpstr>Design Template</vt:lpstr>
      </vt:variant>
      <vt:variant>
        <vt:i4>1</vt:i4>
      </vt:variant>
      <vt:variant>
        <vt:lpstr>Slide Titles</vt:lpstr>
      </vt:variant>
      <vt:variant>
        <vt:i4>2</vt:i4>
      </vt:variant>
    </vt:vector>
  </HeadingPairs>
  <TitlesOfParts>
    <vt:vector size="4" baseType="lpstr">
      <vt:lpstr>Arial</vt:lpstr>
      <vt:lpstr>Default Design</vt:lpstr>
      <vt:lpstr>Slide 1</vt:lpstr>
      <vt:lpstr>Slide 2</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aidco-E7- René Bosman </dc:creator>
  <cp:lastModifiedBy>aidco-E7- René Bosman </cp:lastModifiedBy>
  <cp:revision>4</cp:revision>
  <dcterms:created xsi:type="dcterms:W3CDTF">2011-06-29T13:10:19Z</dcterms:created>
  <dcterms:modified xsi:type="dcterms:W3CDTF">2011-06-29T14:15:58Z</dcterms:modified>
</cp:coreProperties>
</file>