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5FA10-688A-481D-B98C-C047C2FF8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13CF1-AC0F-462C-81E9-753D510C4A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DC3EA-00B2-46BF-9FF6-58247FABB1F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89183-63D9-48D3-A017-9EF314DB90A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5CEB-CC50-47A9-97F6-BAC466C522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0154D-1421-41B1-ACEC-2A3D8CB9FF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F5E74-C0FB-4B15-84F3-EC0F97B10C8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87CDB-E68A-4C87-A1FE-26CFBDE109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8DF7-72A6-41CA-A246-17230CFEC56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84C1-BE95-4C1A-89E4-D422B7209E2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56C77-AA01-4EE5-BED2-DC1526E8B7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11E644-C01A-494C-BBB9-891F32B0C45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23850" y="0"/>
            <a:ext cx="8372475" cy="723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/>
              <a:t>Triple S - comments</a:t>
            </a:r>
          </a:p>
          <a:p>
            <a:r>
              <a:rPr lang="en-GB"/>
              <a:t>How can the approach help the market to work – lack of knowledge on costing is one constraint that is being addressed</a:t>
            </a:r>
          </a:p>
          <a:p>
            <a:endParaRPr lang="en-GB"/>
          </a:p>
          <a:p>
            <a:r>
              <a:rPr lang="en-GB"/>
              <a:t>Bolivia is looking at improving sustainability through horizontal cooperation – how can this be financed? The Triple S approach was only for 2 countries for 5 years – now expanded to Burkina Faso with USAID funding – open to expanding to scale to other countries.  </a:t>
            </a:r>
          </a:p>
          <a:p>
            <a:endParaRPr lang="en-GB"/>
          </a:p>
          <a:p>
            <a:r>
              <a:rPr lang="en-GB"/>
              <a:t>How to work horizontally between institutions – now technical assistance frameworks are trying to promote such cooperation – Triple S has experience in collaborating with local consultants</a:t>
            </a:r>
          </a:p>
          <a:p>
            <a:endParaRPr lang="en-GB"/>
          </a:p>
          <a:p>
            <a:r>
              <a:rPr lang="en-GB"/>
              <a:t>All are convinced of the need to increase sustainability – but the problems persist… contracting problems with horizontal cooperation solutions</a:t>
            </a:r>
          </a:p>
          <a:p>
            <a:endParaRPr lang="en-GB"/>
          </a:p>
          <a:p>
            <a:r>
              <a:rPr lang="en-GB"/>
              <a:t>Not many examples of effective horizontal collaboration – Twinning experience does not seem easily available </a:t>
            </a:r>
          </a:p>
          <a:p>
            <a:endParaRPr lang="en-GB"/>
          </a:p>
          <a:p>
            <a:r>
              <a:rPr lang="en-GB"/>
              <a:t>Nigeria – government is more interested in coverage – how to approach such a situation? That has been the challenge since the beginning for Triple S – how to make the change in mindset? Holding up a mirror is one approach – figures on slippage can equal 90% of annual investment – this has worked in some countries, there are also tools that can help (cost pie) –political economy approach</a:t>
            </a:r>
          </a:p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9750" y="898525"/>
            <a:ext cx="7993063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Nigeria – government is more interested in coverage – how to approach such a situation? </a:t>
            </a:r>
          </a:p>
          <a:p>
            <a:pPr lvl="1"/>
            <a:r>
              <a:rPr lang="en-GB"/>
              <a:t>That has been the challenge since the beginning for Triple S – how to make the change in mindset? </a:t>
            </a:r>
          </a:p>
          <a:p>
            <a:pPr lvl="1"/>
            <a:r>
              <a:rPr lang="en-GB"/>
              <a:t>Holding up a mirror is one approach – figures on slippage can equal 90% of annual investment person years of costs – this has worked in some countries, </a:t>
            </a:r>
          </a:p>
          <a:p>
            <a:pPr lvl="1"/>
            <a:r>
              <a:rPr lang="en-GB"/>
              <a:t>There are also tools that can help (cost pie)</a:t>
            </a:r>
          </a:p>
          <a:p>
            <a:pPr lvl="1"/>
            <a:r>
              <a:rPr lang="en-GB"/>
              <a:t>Political economy approach can help </a:t>
            </a:r>
          </a:p>
          <a:p>
            <a:pPr lvl="1"/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MDG indicator are sometimes the problem they distract from the maintenance problem – the figures with functionality  should be included but it is not often the case.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286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Slide 1</vt:lpstr>
      <vt:lpstr>Slide 2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aidco-E7- René Bosman </dc:creator>
  <cp:lastModifiedBy>aidco-E7- René Bosman </cp:lastModifiedBy>
  <cp:revision>2</cp:revision>
  <dcterms:created xsi:type="dcterms:W3CDTF">2011-06-30T08:08:12Z</dcterms:created>
  <dcterms:modified xsi:type="dcterms:W3CDTF">2011-06-30T08:30:45Z</dcterms:modified>
</cp:coreProperties>
</file>