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3166CF"/>
    <a:srgbClr val="2D5EC1"/>
    <a:srgbClr val="FFD624"/>
    <a:srgbClr val="3E6FD2"/>
    <a:srgbClr val="BDDEFF"/>
    <a:srgbClr val="99CCFF"/>
    <a:srgbClr val="808080"/>
    <a:srgbClr val="009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8" d="100"/>
          <a:sy n="88" d="100"/>
        </p:scale>
        <p:origin x="13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66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923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5503029-9BD8-4DE5-98FF-9F30D5C379A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2075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D45E-9F3E-4EA7-8A42-5B2CFFD799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946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F75AB-A506-42BD-A8FF-278D9B3704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673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FFE85-CEA3-482D-A08B-86F1157BDA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68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E26A4-908E-47B2-9592-B66AF4D86E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54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14F0B-F671-4257-8AAF-D02E6C2BB2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738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D51CE-CA60-495F-8C57-3F0613AF3D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464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9C376-D54D-4405-AA9F-BF042F0D6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914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06CA3-BF90-4617-9E41-5519DE8A2D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255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C32FA1-0B7A-4BC3-8E62-0ECD477E0F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690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FFFAB-2726-46C1-9D07-B17A558E1B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50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D25E8FC6-BE54-4FEC-9C45-4AB819C4FAA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27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eu/capacity4dev/macro-eco_pub-fin/events/economists-sdgs" TargetMode="External"/><Relationship Id="rId2" Type="http://schemas.openxmlformats.org/officeDocument/2006/relationships/hyperlink" Target="mailto:EuropeAid-INFOPOINT-VISITS@ec.europa.e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Questions  to the </a:t>
            </a:r>
            <a:r>
              <a:rPr lang="fr-BE" dirty="0" err="1" smtClean="0"/>
              <a:t>presenters</a:t>
            </a:r>
            <a:r>
              <a:rPr lang="fr-BE" dirty="0" smtClean="0"/>
              <a:t>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Send</a:t>
            </a:r>
            <a:r>
              <a:rPr lang="fr-BE" dirty="0" smtClean="0"/>
              <a:t> us a mail:</a:t>
            </a:r>
          </a:p>
          <a:p>
            <a:r>
              <a:rPr lang="en-GB" dirty="0" smtClean="0">
                <a:hlinkClick r:id="rId2"/>
              </a:rPr>
              <a:t>EuropeAid-INFOPOINT-VISITS@ec.europa.eu</a:t>
            </a:r>
            <a:endParaRPr lang="en-GB" dirty="0" smtClean="0"/>
          </a:p>
          <a:p>
            <a:endParaRPr lang="fr-BE" dirty="0"/>
          </a:p>
          <a:p>
            <a:endParaRPr lang="fr-BE" dirty="0" smtClean="0"/>
          </a:p>
          <a:p>
            <a:r>
              <a:rPr lang="fr-BE" dirty="0" smtClean="0"/>
              <a:t>More info?</a:t>
            </a:r>
          </a:p>
          <a:p>
            <a:r>
              <a:rPr lang="en-GB" u="sng" dirty="0">
                <a:hlinkClick r:id="rId3"/>
              </a:rPr>
              <a:t>https://europa.eu/capacity4dev/macro-eco_pub-fin/events/economists-sdgs</a:t>
            </a:r>
            <a:r>
              <a:rPr lang="fr-BE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1FFE85-CEA3-482D-A08B-86F1157BDAF5}" type="slidenum">
              <a:rPr kumimoji="0" lang="en-GB" alt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8906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18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blank</vt:lpstr>
      <vt:lpstr>Questions  to the presenters? 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 to the presenters? </dc:title>
  <dc:creator>WILLE Susanne (DEVCO)</dc:creator>
  <cp:lastModifiedBy>WILLE Susanne (DEVCO)</cp:lastModifiedBy>
  <cp:revision>1</cp:revision>
  <dcterms:created xsi:type="dcterms:W3CDTF">2018-11-14T15:52:06Z</dcterms:created>
  <dcterms:modified xsi:type="dcterms:W3CDTF">2018-11-14T15:54:27Z</dcterms:modified>
</cp:coreProperties>
</file>