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4" r:id="rId1"/>
  </p:sldMasterIdLst>
  <p:notesMasterIdLst>
    <p:notesMasterId r:id="rId3"/>
  </p:notesMasterIdLst>
  <p:handoutMasterIdLst>
    <p:handoutMasterId r:id="rId4"/>
  </p:handoutMasterIdLst>
  <p:sldIdLst>
    <p:sldId id="267" r:id="rId2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3166CF"/>
    <a:srgbClr val="2D5EC1"/>
    <a:srgbClr val="FFD624"/>
    <a:srgbClr val="3E6FD2"/>
    <a:srgbClr val="BDDEFF"/>
    <a:srgbClr val="99CCFF"/>
    <a:srgbClr val="808080"/>
    <a:srgbClr val="009F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88" d="100"/>
          <a:sy n="88" d="100"/>
        </p:scale>
        <p:origin x="1334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4" d="100"/>
          <a:sy n="74" d="100"/>
        </p:scale>
        <p:origin x="-2172" y="-90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5EC7A9CE-B5D3-4830-AA57-DD8049CE9F2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67662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36441B25-C4D1-47DB-817D-B9C4FC5392F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99238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C5503029-9BD8-4DE5-98FF-9F30D5C379A5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20756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60D45E-9F3E-4EA7-8A42-5B2CFFD7992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99462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CF75AB-A506-42BD-A8FF-278D9B37048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86734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1FFE85-CEA3-482D-A08B-86F1157BDAF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86811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1E26A4-908E-47B2-9592-B66AF4D86EA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4545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F14F0B-F671-4257-8AAF-D02E6C2BB23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97385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FD51CE-CA60-495F-8C57-3F0613AF3D9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64648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59C376-D54D-4405-AA9F-BF042F0D6E1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69149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106CA3-BF90-4617-9E41-5519DE8A2D6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82550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C32FA1-0B7A-4BC3-8E62-0ECD477E0F4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96904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FFFAB-2726-46C1-9D07-B17A558E1B9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26506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D25E8FC6-BE54-4FEC-9C45-4AB819C4FAA4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5272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hf hdr="0" ftr="0" dt="0"/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uropa.eu/capacity4dev/macro-eco_pub-fin/events/economists-sdgs" TargetMode="External"/><Relationship Id="rId2" Type="http://schemas.openxmlformats.org/officeDocument/2006/relationships/hyperlink" Target="mailto:EuropeAid-INFOPOINT-VISITS@ec.europa.e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Questions  to the </a:t>
            </a:r>
            <a:r>
              <a:rPr lang="fr-BE" dirty="0" err="1" smtClean="0"/>
              <a:t>presenters</a:t>
            </a:r>
            <a:r>
              <a:rPr lang="fr-BE" dirty="0" smtClean="0"/>
              <a:t>?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 err="1" smtClean="0"/>
              <a:t>Send</a:t>
            </a:r>
            <a:r>
              <a:rPr lang="fr-BE" dirty="0" smtClean="0"/>
              <a:t> us a mail:</a:t>
            </a:r>
          </a:p>
          <a:p>
            <a:r>
              <a:rPr lang="en-GB" dirty="0" smtClean="0">
                <a:hlinkClick r:id="rId2"/>
              </a:rPr>
              <a:t>EuropeAid-INFOPOINT-VISITS@ec.europa.eu</a:t>
            </a:r>
            <a:endParaRPr lang="en-GB" dirty="0" smtClean="0"/>
          </a:p>
          <a:p>
            <a:endParaRPr lang="fr-BE" dirty="0"/>
          </a:p>
          <a:p>
            <a:endParaRPr lang="fr-BE" dirty="0" smtClean="0"/>
          </a:p>
          <a:p>
            <a:r>
              <a:rPr lang="fr-BE" dirty="0" smtClean="0"/>
              <a:t>More info?</a:t>
            </a:r>
          </a:p>
          <a:p>
            <a:r>
              <a:rPr lang="en-GB" u="sng" dirty="0">
                <a:hlinkClick r:id="rId3"/>
              </a:rPr>
              <a:t>https://europa.eu/capacity4dev/macro-eco_pub-fin/events/economists-sdgs</a:t>
            </a:r>
            <a:r>
              <a:rPr lang="fr-BE" dirty="0" smtClean="0"/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11FFE85-CEA3-482D-A08B-86F1157BDAF5}" type="slidenum">
              <a:rPr kumimoji="0" lang="en-GB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alt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9890653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</TotalTime>
  <Words>18</Words>
  <Application>Microsoft Office PowerPoint</Application>
  <PresentationFormat>On-screen Show (4:3)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Verdana</vt:lpstr>
      <vt:lpstr>blank</vt:lpstr>
      <vt:lpstr>Questions  to the presenters? 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Questions  to the presenters? </dc:title>
  <dc:creator>WILLE Susanne (DEVCO)</dc:creator>
  <cp:lastModifiedBy>WILLE Susanne (DEVCO)</cp:lastModifiedBy>
  <cp:revision>1</cp:revision>
  <dcterms:created xsi:type="dcterms:W3CDTF">2018-11-14T15:52:06Z</dcterms:created>
  <dcterms:modified xsi:type="dcterms:W3CDTF">2018-11-14T15:54:27Z</dcterms:modified>
</cp:coreProperties>
</file>