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 id="2147483676" r:id="rId5"/>
    <p:sldMasterId id="2147483688" r:id="rId6"/>
    <p:sldMasterId id="2147483700" r:id="rId7"/>
    <p:sldMasterId id="2147483712" r:id="rId8"/>
  </p:sldMasterIdLst>
  <p:notesMasterIdLst>
    <p:notesMasterId r:id="rId19"/>
  </p:notesMasterIdLst>
  <p:handoutMasterIdLst>
    <p:handoutMasterId r:id="rId20"/>
  </p:handoutMasterIdLst>
  <p:sldIdLst>
    <p:sldId id="1545" r:id="rId9"/>
    <p:sldId id="444" r:id="rId10"/>
    <p:sldId id="446" r:id="rId11"/>
    <p:sldId id="1551" r:id="rId12"/>
    <p:sldId id="1544" r:id="rId13"/>
    <p:sldId id="1555" r:id="rId14"/>
    <p:sldId id="1554" r:id="rId15"/>
    <p:sldId id="1548" r:id="rId16"/>
    <p:sldId id="1549" r:id="rId17"/>
    <p:sldId id="1550" r:id="rId18"/>
  </p:sldIdLst>
  <p:sldSz cx="12192000" cy="6858000"/>
  <p:notesSz cx="6724650" cy="9774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Presentation" id="{EB8E02D5-1E81-EA47-A563-5FFE11174D09}">
          <p14:sldIdLst/>
        </p14:section>
        <p14:section name="Presentation" id="{3914B6C7-11AD-A947-B8D6-C6967B002765}">
          <p14:sldIdLst>
            <p14:sldId id="1545"/>
            <p14:sldId id="444"/>
            <p14:sldId id="446"/>
            <p14:sldId id="1551"/>
            <p14:sldId id="1544"/>
            <p14:sldId id="1555"/>
            <p14:sldId id="1554"/>
            <p14:sldId id="1548"/>
            <p14:sldId id="1549"/>
            <p14:sldId id="1550"/>
          </p14:sldIdLst>
        </p14:section>
      </p14:sectionLst>
    </p:ext>
    <p:ext uri="{EFAFB233-063F-42B5-8137-9DF3F51BA10A}">
      <p15:sldGuideLst xmlns="" xmlns:p15="http://schemas.microsoft.com/office/powerpoint/2012/main">
        <p15:guide id="1" orient="horz" pos="1911" userDrawn="1">
          <p15:clr>
            <a:srgbClr val="A4A3A4"/>
          </p15:clr>
        </p15:guide>
        <p15:guide id="2" pos="4656"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000000"/>
    <a:srgbClr val="9E1F62"/>
    <a:srgbClr val="0EB1C6"/>
    <a:srgbClr val="FFFF66"/>
    <a:srgbClr val="654391"/>
    <a:srgbClr val="EBA1C9"/>
    <a:srgbClr val="10B4C6"/>
    <a:srgbClr val="FFFFFF"/>
    <a:srgbClr val="7FC9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189" autoAdjust="0"/>
    <p:restoredTop sz="65143" autoAdjust="0"/>
  </p:normalViewPr>
  <p:slideViewPr>
    <p:cSldViewPr snapToGrid="0" snapToObjects="1">
      <p:cViewPr>
        <p:scale>
          <a:sx n="53" d="100"/>
          <a:sy n="53" d="100"/>
        </p:scale>
        <p:origin x="-2532" y="-564"/>
      </p:cViewPr>
      <p:guideLst>
        <p:guide orient="horz" pos="1911"/>
        <p:guide pos="4656"/>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snapToGrid="0" snapToObjects="1">
      <p:cViewPr varScale="1">
        <p:scale>
          <a:sx n="87" d="100"/>
          <a:sy n="87" d="100"/>
        </p:scale>
        <p:origin x="30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F16683-8E7D-4F07-8DFA-6E0D97A0120C}" type="doc">
      <dgm:prSet loTypeId="urn:microsoft.com/office/officeart/2005/8/layout/hList6" loCatId="list" qsTypeId="urn:microsoft.com/office/officeart/2005/8/quickstyle/simple2" qsCatId="simple" csTypeId="urn:microsoft.com/office/officeart/2005/8/colors/colorful5" csCatId="colorful" phldr="1"/>
      <dgm:spPr/>
      <dgm:t>
        <a:bodyPr/>
        <a:lstStyle/>
        <a:p>
          <a:endParaRPr lang="en-GB"/>
        </a:p>
      </dgm:t>
    </dgm:pt>
    <dgm:pt modelId="{BE1804F3-32C0-4B43-B6B2-101604075357}">
      <dgm:prSet phldrT="[Text]" custT="1"/>
      <dgm:spPr/>
      <dgm:t>
        <a:bodyPr/>
        <a:lstStyle/>
        <a:p>
          <a:r>
            <a:rPr lang="fr-BE" sz="1800" b="1" dirty="0" smtClean="0"/>
            <a:t>Macro</a:t>
          </a:r>
        </a:p>
      </dgm:t>
    </dgm:pt>
    <dgm:pt modelId="{6F9626BE-4657-42F2-ACC4-A0A4B6E8DAA8}" type="parTrans" cxnId="{2F25B002-737B-4BCB-BA3A-B8C525CFB08C}">
      <dgm:prSet/>
      <dgm:spPr/>
      <dgm:t>
        <a:bodyPr/>
        <a:lstStyle/>
        <a:p>
          <a:endParaRPr lang="en-GB"/>
        </a:p>
      </dgm:t>
    </dgm:pt>
    <dgm:pt modelId="{889299AE-2BB9-449C-AA43-D4E8DDA88084}" type="sibTrans" cxnId="{2F25B002-737B-4BCB-BA3A-B8C525CFB08C}">
      <dgm:prSet/>
      <dgm:spPr/>
      <dgm:t>
        <a:bodyPr/>
        <a:lstStyle/>
        <a:p>
          <a:endParaRPr lang="en-GB"/>
        </a:p>
      </dgm:t>
    </dgm:pt>
    <dgm:pt modelId="{078D0102-F8DE-468B-8C1D-12A5A2C57897}">
      <dgm:prSet phldrT="[Text]" custT="1"/>
      <dgm:spPr/>
      <dgm:t>
        <a:bodyPr/>
        <a:lstStyle/>
        <a:p>
          <a:r>
            <a:rPr lang="fr-BE" sz="1800" b="1" smtClean="0"/>
            <a:t>Micro</a:t>
          </a:r>
          <a:endParaRPr lang="en-GB" sz="1800" b="1" dirty="0"/>
        </a:p>
      </dgm:t>
    </dgm:pt>
    <dgm:pt modelId="{3B3FABEA-FD90-417A-90DE-FDE401FD2481}" type="parTrans" cxnId="{FEF2522C-3A81-418B-859E-37C4523FF30E}">
      <dgm:prSet/>
      <dgm:spPr/>
      <dgm:t>
        <a:bodyPr/>
        <a:lstStyle/>
        <a:p>
          <a:endParaRPr lang="en-GB"/>
        </a:p>
      </dgm:t>
    </dgm:pt>
    <dgm:pt modelId="{44E2C715-EE8B-461C-9EFE-6F5A066049D8}" type="sibTrans" cxnId="{FEF2522C-3A81-418B-859E-37C4523FF30E}">
      <dgm:prSet/>
      <dgm:spPr/>
      <dgm:t>
        <a:bodyPr/>
        <a:lstStyle/>
        <a:p>
          <a:endParaRPr lang="en-GB"/>
        </a:p>
      </dgm:t>
    </dgm:pt>
    <dgm:pt modelId="{E4834395-0FAF-40CB-A2D9-BD6DCCF92A89}">
      <dgm:prSet phldrT="[Text]" custT="1"/>
      <dgm:spPr/>
      <dgm:t>
        <a:bodyPr/>
        <a:lstStyle/>
        <a:p>
          <a:r>
            <a:rPr lang="fr-BE" sz="1800" b="1" smtClean="0"/>
            <a:t>Meso</a:t>
          </a:r>
          <a:endParaRPr lang="fr-BE" sz="1800" b="1" dirty="0" smtClean="0"/>
        </a:p>
      </dgm:t>
    </dgm:pt>
    <dgm:pt modelId="{C593E732-6A51-4BF8-B0E4-BBDD3F54CFFA}" type="parTrans" cxnId="{DCBDD570-B149-4359-9157-76EC487CF20F}">
      <dgm:prSet/>
      <dgm:spPr/>
      <dgm:t>
        <a:bodyPr/>
        <a:lstStyle/>
        <a:p>
          <a:endParaRPr lang="en-GB"/>
        </a:p>
      </dgm:t>
    </dgm:pt>
    <dgm:pt modelId="{AF7F2899-F225-4986-A431-355161328556}" type="sibTrans" cxnId="{DCBDD570-B149-4359-9157-76EC487CF20F}">
      <dgm:prSet/>
      <dgm:spPr/>
      <dgm:t>
        <a:bodyPr/>
        <a:lstStyle/>
        <a:p>
          <a:endParaRPr lang="en-GB"/>
        </a:p>
      </dgm:t>
    </dgm:pt>
    <dgm:pt modelId="{9D468257-9FA8-4FB9-88A7-765EE8DB9606}" type="pres">
      <dgm:prSet presAssocID="{9CF16683-8E7D-4F07-8DFA-6E0D97A0120C}" presName="Name0" presStyleCnt="0">
        <dgm:presLayoutVars>
          <dgm:dir/>
          <dgm:resizeHandles val="exact"/>
        </dgm:presLayoutVars>
      </dgm:prSet>
      <dgm:spPr/>
      <dgm:t>
        <a:bodyPr/>
        <a:lstStyle/>
        <a:p>
          <a:endParaRPr lang="en-GB"/>
        </a:p>
      </dgm:t>
    </dgm:pt>
    <dgm:pt modelId="{C7AABF6C-5973-4A8F-99F4-3D83324749B3}" type="pres">
      <dgm:prSet presAssocID="{BE1804F3-32C0-4B43-B6B2-101604075357}" presName="node" presStyleLbl="node1" presStyleIdx="0" presStyleCnt="3">
        <dgm:presLayoutVars>
          <dgm:bulletEnabled val="1"/>
        </dgm:presLayoutVars>
      </dgm:prSet>
      <dgm:spPr/>
      <dgm:t>
        <a:bodyPr/>
        <a:lstStyle/>
        <a:p>
          <a:endParaRPr lang="en-GB"/>
        </a:p>
      </dgm:t>
    </dgm:pt>
    <dgm:pt modelId="{9F056DF5-BEFB-444F-81C0-D44631C322AE}" type="pres">
      <dgm:prSet presAssocID="{889299AE-2BB9-449C-AA43-D4E8DDA88084}" presName="sibTrans" presStyleCnt="0"/>
      <dgm:spPr/>
    </dgm:pt>
    <dgm:pt modelId="{8C262B53-4282-4111-B56C-779EA64AF021}" type="pres">
      <dgm:prSet presAssocID="{E4834395-0FAF-40CB-A2D9-BD6DCCF92A89}" presName="node" presStyleLbl="node1" presStyleIdx="1" presStyleCnt="3">
        <dgm:presLayoutVars>
          <dgm:bulletEnabled val="1"/>
        </dgm:presLayoutVars>
      </dgm:prSet>
      <dgm:spPr/>
      <dgm:t>
        <a:bodyPr/>
        <a:lstStyle/>
        <a:p>
          <a:endParaRPr lang="en-GB"/>
        </a:p>
      </dgm:t>
    </dgm:pt>
    <dgm:pt modelId="{04ACF391-B05D-4904-A07E-0954457A4C36}" type="pres">
      <dgm:prSet presAssocID="{AF7F2899-F225-4986-A431-355161328556}" presName="sibTrans" presStyleCnt="0"/>
      <dgm:spPr/>
    </dgm:pt>
    <dgm:pt modelId="{0893BF64-537E-4321-ACA3-1D588382DFD9}" type="pres">
      <dgm:prSet presAssocID="{078D0102-F8DE-468B-8C1D-12A5A2C57897}" presName="node" presStyleLbl="node1" presStyleIdx="2" presStyleCnt="3">
        <dgm:presLayoutVars>
          <dgm:bulletEnabled val="1"/>
        </dgm:presLayoutVars>
      </dgm:prSet>
      <dgm:spPr/>
      <dgm:t>
        <a:bodyPr/>
        <a:lstStyle/>
        <a:p>
          <a:endParaRPr lang="en-GB"/>
        </a:p>
      </dgm:t>
    </dgm:pt>
  </dgm:ptLst>
  <dgm:cxnLst>
    <dgm:cxn modelId="{2F25B002-737B-4BCB-BA3A-B8C525CFB08C}" srcId="{9CF16683-8E7D-4F07-8DFA-6E0D97A0120C}" destId="{BE1804F3-32C0-4B43-B6B2-101604075357}" srcOrd="0" destOrd="0" parTransId="{6F9626BE-4657-42F2-ACC4-A0A4B6E8DAA8}" sibTransId="{889299AE-2BB9-449C-AA43-D4E8DDA88084}"/>
    <dgm:cxn modelId="{FEF2522C-3A81-418B-859E-37C4523FF30E}" srcId="{9CF16683-8E7D-4F07-8DFA-6E0D97A0120C}" destId="{078D0102-F8DE-468B-8C1D-12A5A2C57897}" srcOrd="2" destOrd="0" parTransId="{3B3FABEA-FD90-417A-90DE-FDE401FD2481}" sibTransId="{44E2C715-EE8B-461C-9EFE-6F5A066049D8}"/>
    <dgm:cxn modelId="{B59F2928-6BF2-423F-AE87-1C07435701AE}" type="presOf" srcId="{078D0102-F8DE-468B-8C1D-12A5A2C57897}" destId="{0893BF64-537E-4321-ACA3-1D588382DFD9}" srcOrd="0" destOrd="0" presId="urn:microsoft.com/office/officeart/2005/8/layout/hList6"/>
    <dgm:cxn modelId="{EBF1758E-3D28-4C56-9324-94FF8E545BAE}" type="presOf" srcId="{E4834395-0FAF-40CB-A2D9-BD6DCCF92A89}" destId="{8C262B53-4282-4111-B56C-779EA64AF021}" srcOrd="0" destOrd="0" presId="urn:microsoft.com/office/officeart/2005/8/layout/hList6"/>
    <dgm:cxn modelId="{B2AE24EE-C934-4766-B659-12791A974215}" type="presOf" srcId="{9CF16683-8E7D-4F07-8DFA-6E0D97A0120C}" destId="{9D468257-9FA8-4FB9-88A7-765EE8DB9606}" srcOrd="0" destOrd="0" presId="urn:microsoft.com/office/officeart/2005/8/layout/hList6"/>
    <dgm:cxn modelId="{DCBDD570-B149-4359-9157-76EC487CF20F}" srcId="{9CF16683-8E7D-4F07-8DFA-6E0D97A0120C}" destId="{E4834395-0FAF-40CB-A2D9-BD6DCCF92A89}" srcOrd="1" destOrd="0" parTransId="{C593E732-6A51-4BF8-B0E4-BBDD3F54CFFA}" sibTransId="{AF7F2899-F225-4986-A431-355161328556}"/>
    <dgm:cxn modelId="{C07ABB49-3681-4522-9221-547574B2CEDD}" type="presOf" srcId="{BE1804F3-32C0-4B43-B6B2-101604075357}" destId="{C7AABF6C-5973-4A8F-99F4-3D83324749B3}" srcOrd="0" destOrd="0" presId="urn:microsoft.com/office/officeart/2005/8/layout/hList6"/>
    <dgm:cxn modelId="{02BDA9B9-2354-4A1D-8893-C4BBD90554F4}" type="presParOf" srcId="{9D468257-9FA8-4FB9-88A7-765EE8DB9606}" destId="{C7AABF6C-5973-4A8F-99F4-3D83324749B3}" srcOrd="0" destOrd="0" presId="urn:microsoft.com/office/officeart/2005/8/layout/hList6"/>
    <dgm:cxn modelId="{85B09946-9016-41DA-9D8F-1702ACB52EE8}" type="presParOf" srcId="{9D468257-9FA8-4FB9-88A7-765EE8DB9606}" destId="{9F056DF5-BEFB-444F-81C0-D44631C322AE}" srcOrd="1" destOrd="0" presId="urn:microsoft.com/office/officeart/2005/8/layout/hList6"/>
    <dgm:cxn modelId="{11B77DF1-3C33-4598-B111-F7F659B214B3}" type="presParOf" srcId="{9D468257-9FA8-4FB9-88A7-765EE8DB9606}" destId="{8C262B53-4282-4111-B56C-779EA64AF021}" srcOrd="2" destOrd="0" presId="urn:microsoft.com/office/officeart/2005/8/layout/hList6"/>
    <dgm:cxn modelId="{A6B882FA-3182-45D0-9041-C5B94624C062}" type="presParOf" srcId="{9D468257-9FA8-4FB9-88A7-765EE8DB9606}" destId="{04ACF391-B05D-4904-A07E-0954457A4C36}" srcOrd="3" destOrd="0" presId="urn:microsoft.com/office/officeart/2005/8/layout/hList6"/>
    <dgm:cxn modelId="{D192BCB9-71F7-43B6-AE85-D1B89FC43B51}" type="presParOf" srcId="{9D468257-9FA8-4FB9-88A7-765EE8DB9606}" destId="{0893BF64-537E-4321-ACA3-1D588382DFD9}" srcOrd="4" destOrd="0" presId="urn:microsoft.com/office/officeart/2005/8/layout/hList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34572C-8712-486B-8D69-0C433AD4B087}" type="doc">
      <dgm:prSet loTypeId="urn:microsoft.com/office/officeart/2005/8/layout/hProcess9" loCatId="process" qsTypeId="urn:microsoft.com/office/officeart/2005/8/quickstyle/simple1" qsCatId="simple" csTypeId="urn:microsoft.com/office/officeart/2005/8/colors/colorful5" csCatId="colorful" phldr="1"/>
      <dgm:spPr/>
    </dgm:pt>
    <dgm:pt modelId="{A9E58610-A722-4AE7-8536-96C57D8515A8}">
      <dgm:prSet phldrT="[Text]"/>
      <dgm:spPr/>
      <dgm:t>
        <a:bodyPr/>
        <a:lstStyle/>
        <a:p>
          <a:r>
            <a:rPr lang="fr-BE" dirty="0" err="1" smtClean="0"/>
            <a:t>Regional</a:t>
          </a:r>
          <a:endParaRPr lang="en-GB" dirty="0"/>
        </a:p>
      </dgm:t>
    </dgm:pt>
    <dgm:pt modelId="{4FFE4AB1-D92E-4235-A384-267090975586}" type="parTrans" cxnId="{BE664AC1-2C09-47DA-A407-C23B55D79D1B}">
      <dgm:prSet/>
      <dgm:spPr/>
      <dgm:t>
        <a:bodyPr/>
        <a:lstStyle/>
        <a:p>
          <a:endParaRPr lang="en-GB"/>
        </a:p>
      </dgm:t>
    </dgm:pt>
    <dgm:pt modelId="{7BB88001-CC57-4600-9F20-A333E49A1AFE}" type="sibTrans" cxnId="{BE664AC1-2C09-47DA-A407-C23B55D79D1B}">
      <dgm:prSet/>
      <dgm:spPr/>
      <dgm:t>
        <a:bodyPr/>
        <a:lstStyle/>
        <a:p>
          <a:endParaRPr lang="en-GB"/>
        </a:p>
      </dgm:t>
    </dgm:pt>
    <dgm:pt modelId="{FC706668-A50E-4897-9ECA-10FDBDF9DAD3}">
      <dgm:prSet phldrT="[Text]"/>
      <dgm:spPr/>
      <dgm:t>
        <a:bodyPr/>
        <a:lstStyle/>
        <a:p>
          <a:r>
            <a:rPr lang="fr-BE" dirty="0" smtClean="0"/>
            <a:t>National</a:t>
          </a:r>
          <a:endParaRPr lang="en-GB" dirty="0"/>
        </a:p>
      </dgm:t>
    </dgm:pt>
    <dgm:pt modelId="{FD7CD534-41F7-4852-A894-CB3286E9E926}" type="parTrans" cxnId="{28BCACF0-DA22-4429-9AB4-91000D2B5F84}">
      <dgm:prSet/>
      <dgm:spPr/>
      <dgm:t>
        <a:bodyPr/>
        <a:lstStyle/>
        <a:p>
          <a:endParaRPr lang="en-GB"/>
        </a:p>
      </dgm:t>
    </dgm:pt>
    <dgm:pt modelId="{20E670C5-22B4-410C-BBB4-80CE34BE1A47}" type="sibTrans" cxnId="{28BCACF0-DA22-4429-9AB4-91000D2B5F84}">
      <dgm:prSet/>
      <dgm:spPr/>
      <dgm:t>
        <a:bodyPr/>
        <a:lstStyle/>
        <a:p>
          <a:endParaRPr lang="en-GB"/>
        </a:p>
      </dgm:t>
    </dgm:pt>
    <dgm:pt modelId="{3B863C3F-52EC-41E8-B7DC-358B154E2E39}">
      <dgm:prSet phldrT="[Text]"/>
      <dgm:spPr/>
      <dgm:t>
        <a:bodyPr/>
        <a:lstStyle/>
        <a:p>
          <a:r>
            <a:rPr lang="fr-BE" dirty="0" smtClean="0"/>
            <a:t>Local</a:t>
          </a:r>
          <a:endParaRPr lang="en-GB" dirty="0"/>
        </a:p>
      </dgm:t>
    </dgm:pt>
    <dgm:pt modelId="{E6FD9B88-B819-4F44-8BF1-7F2C1C924484}" type="parTrans" cxnId="{A1D76E5E-6959-4084-8C3F-3A2365C1EB60}">
      <dgm:prSet/>
      <dgm:spPr/>
      <dgm:t>
        <a:bodyPr/>
        <a:lstStyle/>
        <a:p>
          <a:endParaRPr lang="en-GB"/>
        </a:p>
      </dgm:t>
    </dgm:pt>
    <dgm:pt modelId="{2DE733A5-2DD0-45AE-905F-E4C0D2F18132}" type="sibTrans" cxnId="{A1D76E5E-6959-4084-8C3F-3A2365C1EB60}">
      <dgm:prSet/>
      <dgm:spPr/>
      <dgm:t>
        <a:bodyPr/>
        <a:lstStyle/>
        <a:p>
          <a:endParaRPr lang="en-GB"/>
        </a:p>
      </dgm:t>
    </dgm:pt>
    <dgm:pt modelId="{8C44BFC9-41F2-4409-9F34-8FC7787483D8}" type="pres">
      <dgm:prSet presAssocID="{4A34572C-8712-486B-8D69-0C433AD4B087}" presName="CompostProcess" presStyleCnt="0">
        <dgm:presLayoutVars>
          <dgm:dir/>
          <dgm:resizeHandles val="exact"/>
        </dgm:presLayoutVars>
      </dgm:prSet>
      <dgm:spPr/>
    </dgm:pt>
    <dgm:pt modelId="{69924406-355C-4ED3-ACF1-697BB7B4E396}" type="pres">
      <dgm:prSet presAssocID="{4A34572C-8712-486B-8D69-0C433AD4B087}" presName="arrow" presStyleLbl="bgShp" presStyleIdx="0" presStyleCnt="1"/>
      <dgm:spPr/>
    </dgm:pt>
    <dgm:pt modelId="{E7CD2320-E558-40EA-A6E6-D4AF3F942F6A}" type="pres">
      <dgm:prSet presAssocID="{4A34572C-8712-486B-8D69-0C433AD4B087}" presName="linearProcess" presStyleCnt="0"/>
      <dgm:spPr/>
    </dgm:pt>
    <dgm:pt modelId="{3AB5F55A-0567-4F6E-803B-8B2576E23EE1}" type="pres">
      <dgm:prSet presAssocID="{A9E58610-A722-4AE7-8536-96C57D8515A8}" presName="textNode" presStyleLbl="node1" presStyleIdx="0" presStyleCnt="3">
        <dgm:presLayoutVars>
          <dgm:bulletEnabled val="1"/>
        </dgm:presLayoutVars>
      </dgm:prSet>
      <dgm:spPr/>
      <dgm:t>
        <a:bodyPr/>
        <a:lstStyle/>
        <a:p>
          <a:endParaRPr lang="en-GB"/>
        </a:p>
      </dgm:t>
    </dgm:pt>
    <dgm:pt modelId="{BE1E423A-5C1E-40E7-89DE-E66BA4136F6C}" type="pres">
      <dgm:prSet presAssocID="{7BB88001-CC57-4600-9F20-A333E49A1AFE}" presName="sibTrans" presStyleCnt="0"/>
      <dgm:spPr/>
    </dgm:pt>
    <dgm:pt modelId="{C8946148-7028-47E7-AA39-441257BC7878}" type="pres">
      <dgm:prSet presAssocID="{FC706668-A50E-4897-9ECA-10FDBDF9DAD3}" presName="textNode" presStyleLbl="node1" presStyleIdx="1" presStyleCnt="3">
        <dgm:presLayoutVars>
          <dgm:bulletEnabled val="1"/>
        </dgm:presLayoutVars>
      </dgm:prSet>
      <dgm:spPr/>
      <dgm:t>
        <a:bodyPr/>
        <a:lstStyle/>
        <a:p>
          <a:endParaRPr lang="en-GB"/>
        </a:p>
      </dgm:t>
    </dgm:pt>
    <dgm:pt modelId="{FF1C4B40-58B4-4501-B8AA-E08584B60E98}" type="pres">
      <dgm:prSet presAssocID="{20E670C5-22B4-410C-BBB4-80CE34BE1A47}" presName="sibTrans" presStyleCnt="0"/>
      <dgm:spPr/>
    </dgm:pt>
    <dgm:pt modelId="{32FFAA35-5292-408B-A5EC-7E2F3D5D8A4D}" type="pres">
      <dgm:prSet presAssocID="{3B863C3F-52EC-41E8-B7DC-358B154E2E39}" presName="textNode" presStyleLbl="node1" presStyleIdx="2" presStyleCnt="3">
        <dgm:presLayoutVars>
          <dgm:bulletEnabled val="1"/>
        </dgm:presLayoutVars>
      </dgm:prSet>
      <dgm:spPr/>
      <dgm:t>
        <a:bodyPr/>
        <a:lstStyle/>
        <a:p>
          <a:endParaRPr lang="en-GB"/>
        </a:p>
      </dgm:t>
    </dgm:pt>
  </dgm:ptLst>
  <dgm:cxnLst>
    <dgm:cxn modelId="{777799E2-AB40-4F20-9D83-65E0C76C6481}" type="presOf" srcId="{FC706668-A50E-4897-9ECA-10FDBDF9DAD3}" destId="{C8946148-7028-47E7-AA39-441257BC7878}" srcOrd="0" destOrd="0" presId="urn:microsoft.com/office/officeart/2005/8/layout/hProcess9"/>
    <dgm:cxn modelId="{405DC32B-C8CF-41FD-AC07-96746DF06EB7}" type="presOf" srcId="{A9E58610-A722-4AE7-8536-96C57D8515A8}" destId="{3AB5F55A-0567-4F6E-803B-8B2576E23EE1}" srcOrd="0" destOrd="0" presId="urn:microsoft.com/office/officeart/2005/8/layout/hProcess9"/>
    <dgm:cxn modelId="{E4CC86EF-2428-4414-B0C5-1D9E7705BFFF}" type="presOf" srcId="{4A34572C-8712-486B-8D69-0C433AD4B087}" destId="{8C44BFC9-41F2-4409-9F34-8FC7787483D8}" srcOrd="0" destOrd="0" presId="urn:microsoft.com/office/officeart/2005/8/layout/hProcess9"/>
    <dgm:cxn modelId="{28BCACF0-DA22-4429-9AB4-91000D2B5F84}" srcId="{4A34572C-8712-486B-8D69-0C433AD4B087}" destId="{FC706668-A50E-4897-9ECA-10FDBDF9DAD3}" srcOrd="1" destOrd="0" parTransId="{FD7CD534-41F7-4852-A894-CB3286E9E926}" sibTransId="{20E670C5-22B4-410C-BBB4-80CE34BE1A47}"/>
    <dgm:cxn modelId="{F15A8E09-81FA-41C5-9832-923DDFD31199}" type="presOf" srcId="{3B863C3F-52EC-41E8-B7DC-358B154E2E39}" destId="{32FFAA35-5292-408B-A5EC-7E2F3D5D8A4D}" srcOrd="0" destOrd="0" presId="urn:microsoft.com/office/officeart/2005/8/layout/hProcess9"/>
    <dgm:cxn modelId="{A1D76E5E-6959-4084-8C3F-3A2365C1EB60}" srcId="{4A34572C-8712-486B-8D69-0C433AD4B087}" destId="{3B863C3F-52EC-41E8-B7DC-358B154E2E39}" srcOrd="2" destOrd="0" parTransId="{E6FD9B88-B819-4F44-8BF1-7F2C1C924484}" sibTransId="{2DE733A5-2DD0-45AE-905F-E4C0D2F18132}"/>
    <dgm:cxn modelId="{BE664AC1-2C09-47DA-A407-C23B55D79D1B}" srcId="{4A34572C-8712-486B-8D69-0C433AD4B087}" destId="{A9E58610-A722-4AE7-8536-96C57D8515A8}" srcOrd="0" destOrd="0" parTransId="{4FFE4AB1-D92E-4235-A384-267090975586}" sibTransId="{7BB88001-CC57-4600-9F20-A333E49A1AFE}"/>
    <dgm:cxn modelId="{53420C33-06A3-4E86-8592-1750B30DA644}" type="presParOf" srcId="{8C44BFC9-41F2-4409-9F34-8FC7787483D8}" destId="{69924406-355C-4ED3-ACF1-697BB7B4E396}" srcOrd="0" destOrd="0" presId="urn:microsoft.com/office/officeart/2005/8/layout/hProcess9"/>
    <dgm:cxn modelId="{CB2AD5DA-1F01-45E5-83B3-86729EAD229D}" type="presParOf" srcId="{8C44BFC9-41F2-4409-9F34-8FC7787483D8}" destId="{E7CD2320-E558-40EA-A6E6-D4AF3F942F6A}" srcOrd="1" destOrd="0" presId="urn:microsoft.com/office/officeart/2005/8/layout/hProcess9"/>
    <dgm:cxn modelId="{E6F59013-2711-4026-9D66-877B49B145B4}" type="presParOf" srcId="{E7CD2320-E558-40EA-A6E6-D4AF3F942F6A}" destId="{3AB5F55A-0567-4F6E-803B-8B2576E23EE1}" srcOrd="0" destOrd="0" presId="urn:microsoft.com/office/officeart/2005/8/layout/hProcess9"/>
    <dgm:cxn modelId="{1F222DAA-96E9-4C12-836E-7584DCBD454C}" type="presParOf" srcId="{E7CD2320-E558-40EA-A6E6-D4AF3F942F6A}" destId="{BE1E423A-5C1E-40E7-89DE-E66BA4136F6C}" srcOrd="1" destOrd="0" presId="urn:microsoft.com/office/officeart/2005/8/layout/hProcess9"/>
    <dgm:cxn modelId="{1B23C33E-2036-4709-B188-5AA280D071DA}" type="presParOf" srcId="{E7CD2320-E558-40EA-A6E6-D4AF3F942F6A}" destId="{C8946148-7028-47E7-AA39-441257BC7878}" srcOrd="2" destOrd="0" presId="urn:microsoft.com/office/officeart/2005/8/layout/hProcess9"/>
    <dgm:cxn modelId="{DD34A474-56A2-46B1-9E0D-98C7982A26F1}" type="presParOf" srcId="{E7CD2320-E558-40EA-A6E6-D4AF3F942F6A}" destId="{FF1C4B40-58B4-4501-B8AA-E08584B60E98}" srcOrd="3" destOrd="0" presId="urn:microsoft.com/office/officeart/2005/8/layout/hProcess9"/>
    <dgm:cxn modelId="{E09ED95A-5184-43FC-B5F2-77FA3DDC4F2C}" type="presParOf" srcId="{E7CD2320-E558-40EA-A6E6-D4AF3F942F6A}" destId="{32FFAA35-5292-408B-A5EC-7E2F3D5D8A4D}" srcOrd="4" destOrd="0" presId="urn:microsoft.com/office/officeart/2005/8/layout/hProcess9"/>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F16683-8E7D-4F07-8DFA-6E0D97A0120C}" type="doc">
      <dgm:prSet loTypeId="urn:microsoft.com/office/officeart/2005/8/layout/hList6" loCatId="list" qsTypeId="urn:microsoft.com/office/officeart/2005/8/quickstyle/simple2" qsCatId="simple" csTypeId="urn:microsoft.com/office/officeart/2005/8/colors/colorful5" csCatId="colorful" phldr="1"/>
      <dgm:spPr/>
      <dgm:t>
        <a:bodyPr/>
        <a:lstStyle/>
        <a:p>
          <a:endParaRPr lang="en-GB"/>
        </a:p>
      </dgm:t>
    </dgm:pt>
    <dgm:pt modelId="{BE1804F3-32C0-4B43-B6B2-101604075357}">
      <dgm:prSet phldrT="[Text]" custT="1"/>
      <dgm:spPr/>
      <dgm:t>
        <a:bodyPr/>
        <a:lstStyle/>
        <a:p>
          <a:r>
            <a:rPr lang="fr-BE" sz="1800" b="1" dirty="0" smtClean="0"/>
            <a:t>Macro </a:t>
          </a:r>
        </a:p>
        <a:p>
          <a:r>
            <a:rPr lang="fr-BE" sz="1800" b="1" dirty="0" smtClean="0"/>
            <a:t>(Policy</a:t>
          </a:r>
          <a:r>
            <a:rPr lang="en-GB" sz="1800" b="1" dirty="0" smtClean="0"/>
            <a:t>, legal and regulatory issues)</a:t>
          </a:r>
          <a:endParaRPr lang="en-GB" sz="1800" b="1" dirty="0"/>
        </a:p>
      </dgm:t>
    </dgm:pt>
    <dgm:pt modelId="{6F9626BE-4657-42F2-ACC4-A0A4B6E8DAA8}" type="parTrans" cxnId="{2F25B002-737B-4BCB-BA3A-B8C525CFB08C}">
      <dgm:prSet/>
      <dgm:spPr/>
      <dgm:t>
        <a:bodyPr/>
        <a:lstStyle/>
        <a:p>
          <a:endParaRPr lang="en-GB"/>
        </a:p>
      </dgm:t>
    </dgm:pt>
    <dgm:pt modelId="{889299AE-2BB9-449C-AA43-D4E8DDA88084}" type="sibTrans" cxnId="{2F25B002-737B-4BCB-BA3A-B8C525CFB08C}">
      <dgm:prSet/>
      <dgm:spPr/>
      <dgm:t>
        <a:bodyPr/>
        <a:lstStyle/>
        <a:p>
          <a:endParaRPr lang="en-GB"/>
        </a:p>
      </dgm:t>
    </dgm:pt>
    <dgm:pt modelId="{92BBABD3-1658-4B96-81E6-5E57967C47D1}">
      <dgm:prSet phldrT="[Text]" custT="1"/>
      <dgm:spPr/>
      <dgm:t>
        <a:bodyPr/>
        <a:lstStyle/>
        <a:p>
          <a:r>
            <a:rPr lang="fr-BE" sz="1800" b="1" dirty="0" err="1" smtClean="0"/>
            <a:t>Meso</a:t>
          </a:r>
          <a:r>
            <a:rPr lang="fr-BE" sz="1800" b="1" dirty="0" smtClean="0"/>
            <a:t> (</a:t>
          </a:r>
          <a:r>
            <a:rPr lang="fr-BE" sz="1800" b="1" dirty="0" err="1" smtClean="0"/>
            <a:t>Intermediary</a:t>
          </a:r>
          <a:r>
            <a:rPr lang="fr-BE" sz="1800" b="1" dirty="0" smtClean="0"/>
            <a:t> Organisations, </a:t>
          </a:r>
        </a:p>
        <a:p>
          <a:r>
            <a:rPr lang="fr-BE" sz="1800" b="1" dirty="0" smtClean="0"/>
            <a:t>Access to </a:t>
          </a:r>
          <a:r>
            <a:rPr lang="fr-BE" sz="1800" b="1" dirty="0" err="1" smtClean="0"/>
            <a:t>Sector</a:t>
          </a:r>
          <a:r>
            <a:rPr lang="fr-BE" sz="1800" b="1" dirty="0" smtClean="0"/>
            <a:t> Services, P</a:t>
          </a:r>
          <a:r>
            <a:rPr lang="en-GB" sz="1800" b="1" dirty="0" err="1" smtClean="0"/>
            <a:t>rivate</a:t>
          </a:r>
          <a:r>
            <a:rPr lang="en-GB" sz="1800" b="1" dirty="0" smtClean="0"/>
            <a:t> sector representative organisation, Providers of business development and financial services</a:t>
          </a:r>
          <a:endParaRPr lang="en-GB" sz="1800" b="1" dirty="0"/>
        </a:p>
      </dgm:t>
    </dgm:pt>
    <dgm:pt modelId="{321B66EF-34C8-4F92-88EB-4B062CA4E395}" type="parTrans" cxnId="{A3CE7239-6865-4A70-80DD-BC272EC18FA2}">
      <dgm:prSet/>
      <dgm:spPr/>
      <dgm:t>
        <a:bodyPr/>
        <a:lstStyle/>
        <a:p>
          <a:endParaRPr lang="en-GB"/>
        </a:p>
      </dgm:t>
    </dgm:pt>
    <dgm:pt modelId="{6F9C36FB-C054-4019-B224-A3770A8D1496}" type="sibTrans" cxnId="{A3CE7239-6865-4A70-80DD-BC272EC18FA2}">
      <dgm:prSet/>
      <dgm:spPr/>
      <dgm:t>
        <a:bodyPr/>
        <a:lstStyle/>
        <a:p>
          <a:endParaRPr lang="en-GB"/>
        </a:p>
      </dgm:t>
    </dgm:pt>
    <dgm:pt modelId="{86E0FA16-B322-4B88-BF40-91F4144716E1}">
      <dgm:prSet phldrT="[Text]" custT="1"/>
      <dgm:spPr/>
      <dgm:t>
        <a:bodyPr/>
        <a:lstStyle/>
        <a:p>
          <a:r>
            <a:rPr lang="fr-BE" sz="1800" b="1" dirty="0" smtClean="0"/>
            <a:t>Micro (</a:t>
          </a:r>
          <a:r>
            <a:rPr lang="fr-BE" sz="1800" b="1" dirty="0" err="1" smtClean="0"/>
            <a:t>Enhancing</a:t>
          </a:r>
          <a:r>
            <a:rPr lang="fr-BE" sz="1800" b="1" dirty="0" smtClean="0"/>
            <a:t> </a:t>
          </a:r>
          <a:r>
            <a:rPr lang="fr-BE" sz="1800" b="1" dirty="0" err="1" smtClean="0"/>
            <a:t>inner</a:t>
          </a:r>
          <a:r>
            <a:rPr lang="fr-BE" sz="1800" b="1" dirty="0" smtClean="0"/>
            <a:t> </a:t>
          </a:r>
          <a:r>
            <a:rPr lang="fr-BE" sz="1800" b="1" dirty="0" err="1" smtClean="0"/>
            <a:t>capacities</a:t>
          </a:r>
          <a:r>
            <a:rPr lang="fr-BE" sz="1800" b="1" dirty="0" smtClean="0"/>
            <a:t> of entreprises</a:t>
          </a:r>
          <a:r>
            <a:rPr lang="fr-BE" sz="2000" b="1" dirty="0" smtClean="0"/>
            <a:t>)</a:t>
          </a:r>
          <a:endParaRPr lang="en-GB" sz="2000" b="1" dirty="0"/>
        </a:p>
      </dgm:t>
    </dgm:pt>
    <dgm:pt modelId="{8209D9BC-AF03-4255-92CC-49E1A4E779BE}" type="parTrans" cxnId="{0D476813-949E-4C3D-A19E-D39B94CCACE8}">
      <dgm:prSet/>
      <dgm:spPr/>
      <dgm:t>
        <a:bodyPr/>
        <a:lstStyle/>
        <a:p>
          <a:endParaRPr lang="en-GB"/>
        </a:p>
      </dgm:t>
    </dgm:pt>
    <dgm:pt modelId="{C0FA5AD5-B149-480E-A200-F9FA2E719C1C}" type="sibTrans" cxnId="{0D476813-949E-4C3D-A19E-D39B94CCACE8}">
      <dgm:prSet/>
      <dgm:spPr/>
      <dgm:t>
        <a:bodyPr/>
        <a:lstStyle/>
        <a:p>
          <a:endParaRPr lang="en-GB"/>
        </a:p>
      </dgm:t>
    </dgm:pt>
    <dgm:pt modelId="{9D468257-9FA8-4FB9-88A7-765EE8DB9606}" type="pres">
      <dgm:prSet presAssocID="{9CF16683-8E7D-4F07-8DFA-6E0D97A0120C}" presName="Name0" presStyleCnt="0">
        <dgm:presLayoutVars>
          <dgm:dir/>
          <dgm:resizeHandles val="exact"/>
        </dgm:presLayoutVars>
      </dgm:prSet>
      <dgm:spPr/>
      <dgm:t>
        <a:bodyPr/>
        <a:lstStyle/>
        <a:p>
          <a:endParaRPr lang="en-GB"/>
        </a:p>
      </dgm:t>
    </dgm:pt>
    <dgm:pt modelId="{C7AABF6C-5973-4A8F-99F4-3D83324749B3}" type="pres">
      <dgm:prSet presAssocID="{BE1804F3-32C0-4B43-B6B2-101604075357}" presName="node" presStyleLbl="node1" presStyleIdx="0" presStyleCnt="3">
        <dgm:presLayoutVars>
          <dgm:bulletEnabled val="1"/>
        </dgm:presLayoutVars>
      </dgm:prSet>
      <dgm:spPr/>
      <dgm:t>
        <a:bodyPr/>
        <a:lstStyle/>
        <a:p>
          <a:endParaRPr lang="en-GB"/>
        </a:p>
      </dgm:t>
    </dgm:pt>
    <dgm:pt modelId="{9F056DF5-BEFB-444F-81C0-D44631C322AE}" type="pres">
      <dgm:prSet presAssocID="{889299AE-2BB9-449C-AA43-D4E8DDA88084}" presName="sibTrans" presStyleCnt="0"/>
      <dgm:spPr/>
    </dgm:pt>
    <dgm:pt modelId="{21C2452E-56D7-4B2A-AD4C-FF0A1A3B8AAD}" type="pres">
      <dgm:prSet presAssocID="{92BBABD3-1658-4B96-81E6-5E57967C47D1}" presName="node" presStyleLbl="node1" presStyleIdx="1" presStyleCnt="3">
        <dgm:presLayoutVars>
          <dgm:bulletEnabled val="1"/>
        </dgm:presLayoutVars>
      </dgm:prSet>
      <dgm:spPr/>
      <dgm:t>
        <a:bodyPr/>
        <a:lstStyle/>
        <a:p>
          <a:endParaRPr lang="en-GB"/>
        </a:p>
      </dgm:t>
    </dgm:pt>
    <dgm:pt modelId="{9D674872-5261-470C-B02C-1E3D19B02C78}" type="pres">
      <dgm:prSet presAssocID="{6F9C36FB-C054-4019-B224-A3770A8D1496}" presName="sibTrans" presStyleCnt="0"/>
      <dgm:spPr/>
    </dgm:pt>
    <dgm:pt modelId="{F4B17F18-4901-4B63-8383-0B55ECE38E6B}" type="pres">
      <dgm:prSet presAssocID="{86E0FA16-B322-4B88-BF40-91F4144716E1}" presName="node" presStyleLbl="node1" presStyleIdx="2" presStyleCnt="3">
        <dgm:presLayoutVars>
          <dgm:bulletEnabled val="1"/>
        </dgm:presLayoutVars>
      </dgm:prSet>
      <dgm:spPr/>
      <dgm:t>
        <a:bodyPr/>
        <a:lstStyle/>
        <a:p>
          <a:endParaRPr lang="en-GB"/>
        </a:p>
      </dgm:t>
    </dgm:pt>
  </dgm:ptLst>
  <dgm:cxnLst>
    <dgm:cxn modelId="{2F25B002-737B-4BCB-BA3A-B8C525CFB08C}" srcId="{9CF16683-8E7D-4F07-8DFA-6E0D97A0120C}" destId="{BE1804F3-32C0-4B43-B6B2-101604075357}" srcOrd="0" destOrd="0" parTransId="{6F9626BE-4657-42F2-ACC4-A0A4B6E8DAA8}" sibTransId="{889299AE-2BB9-449C-AA43-D4E8DDA88084}"/>
    <dgm:cxn modelId="{351E7348-FF3F-4E70-80AF-0C644C9CA4BB}" type="presOf" srcId="{BE1804F3-32C0-4B43-B6B2-101604075357}" destId="{C7AABF6C-5973-4A8F-99F4-3D83324749B3}" srcOrd="0" destOrd="0" presId="urn:microsoft.com/office/officeart/2005/8/layout/hList6"/>
    <dgm:cxn modelId="{A3CE7239-6865-4A70-80DD-BC272EC18FA2}" srcId="{9CF16683-8E7D-4F07-8DFA-6E0D97A0120C}" destId="{92BBABD3-1658-4B96-81E6-5E57967C47D1}" srcOrd="1" destOrd="0" parTransId="{321B66EF-34C8-4F92-88EB-4B062CA4E395}" sibTransId="{6F9C36FB-C054-4019-B224-A3770A8D1496}"/>
    <dgm:cxn modelId="{2332FDA8-9275-4645-BAB8-E8D5CF8810DB}" type="presOf" srcId="{9CF16683-8E7D-4F07-8DFA-6E0D97A0120C}" destId="{9D468257-9FA8-4FB9-88A7-765EE8DB9606}" srcOrd="0" destOrd="0" presId="urn:microsoft.com/office/officeart/2005/8/layout/hList6"/>
    <dgm:cxn modelId="{4F5220E2-6AFB-4737-9D81-76ED52A7CBD3}" type="presOf" srcId="{92BBABD3-1658-4B96-81E6-5E57967C47D1}" destId="{21C2452E-56D7-4B2A-AD4C-FF0A1A3B8AAD}" srcOrd="0" destOrd="0" presId="urn:microsoft.com/office/officeart/2005/8/layout/hList6"/>
    <dgm:cxn modelId="{E79D2616-E127-4A7C-BB23-19073CF23AFF}" type="presOf" srcId="{86E0FA16-B322-4B88-BF40-91F4144716E1}" destId="{F4B17F18-4901-4B63-8383-0B55ECE38E6B}" srcOrd="0" destOrd="0" presId="urn:microsoft.com/office/officeart/2005/8/layout/hList6"/>
    <dgm:cxn modelId="{0D476813-949E-4C3D-A19E-D39B94CCACE8}" srcId="{9CF16683-8E7D-4F07-8DFA-6E0D97A0120C}" destId="{86E0FA16-B322-4B88-BF40-91F4144716E1}" srcOrd="2" destOrd="0" parTransId="{8209D9BC-AF03-4255-92CC-49E1A4E779BE}" sibTransId="{C0FA5AD5-B149-480E-A200-F9FA2E719C1C}"/>
    <dgm:cxn modelId="{F5A4EC77-56D1-488C-819B-81EDB51AE389}" type="presParOf" srcId="{9D468257-9FA8-4FB9-88A7-765EE8DB9606}" destId="{C7AABF6C-5973-4A8F-99F4-3D83324749B3}" srcOrd="0" destOrd="0" presId="urn:microsoft.com/office/officeart/2005/8/layout/hList6"/>
    <dgm:cxn modelId="{899B8237-9F89-4320-ACEF-FD7743E8F978}" type="presParOf" srcId="{9D468257-9FA8-4FB9-88A7-765EE8DB9606}" destId="{9F056DF5-BEFB-444F-81C0-D44631C322AE}" srcOrd="1" destOrd="0" presId="urn:microsoft.com/office/officeart/2005/8/layout/hList6"/>
    <dgm:cxn modelId="{5817EE00-C533-4798-A9D7-E82A75FAD2DB}" type="presParOf" srcId="{9D468257-9FA8-4FB9-88A7-765EE8DB9606}" destId="{21C2452E-56D7-4B2A-AD4C-FF0A1A3B8AAD}" srcOrd="2" destOrd="0" presId="urn:microsoft.com/office/officeart/2005/8/layout/hList6"/>
    <dgm:cxn modelId="{7EFC6CA9-A8B8-4600-A951-50B16D7B243C}" type="presParOf" srcId="{9D468257-9FA8-4FB9-88A7-765EE8DB9606}" destId="{9D674872-5261-470C-B02C-1E3D19B02C78}" srcOrd="3" destOrd="0" presId="urn:microsoft.com/office/officeart/2005/8/layout/hList6"/>
    <dgm:cxn modelId="{4354EDE5-3185-49C9-B22B-CB0CC3A99DDF}" type="presParOf" srcId="{9D468257-9FA8-4FB9-88A7-765EE8DB9606}" destId="{F4B17F18-4901-4B63-8383-0B55ECE38E6B}"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ABF6C-5973-4A8F-99F4-3D83324749B3}">
      <dsp:nvSpPr>
        <dsp:cNvPr id="0" name=""/>
        <dsp:cNvSpPr/>
      </dsp:nvSpPr>
      <dsp:spPr>
        <a:xfrm rot="16200000">
          <a:off x="-591436" y="591765"/>
          <a:ext cx="2038811" cy="855280"/>
        </a:xfrm>
        <a:prstGeom prst="flowChartManualOperation">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fr-BE" sz="1800" b="1" kern="1200" dirty="0" smtClean="0"/>
            <a:t>Macro</a:t>
          </a:r>
        </a:p>
      </dsp:txBody>
      <dsp:txXfrm rot="5400000">
        <a:off x="329" y="407762"/>
        <a:ext cx="855280" cy="1223287"/>
      </dsp:txXfrm>
    </dsp:sp>
    <dsp:sp modelId="{8C262B53-4282-4111-B56C-779EA64AF021}">
      <dsp:nvSpPr>
        <dsp:cNvPr id="0" name=""/>
        <dsp:cNvSpPr/>
      </dsp:nvSpPr>
      <dsp:spPr>
        <a:xfrm rot="16200000">
          <a:off x="327990" y="591765"/>
          <a:ext cx="2038811" cy="855280"/>
        </a:xfrm>
        <a:prstGeom prst="flowChartManualOperation">
          <a:avLst/>
        </a:prstGeom>
        <a:solidFill>
          <a:schemeClr val="accent5">
            <a:hueOff val="-4966938"/>
            <a:satOff val="19906"/>
            <a:lumOff val="431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fr-BE" sz="1800" b="1" kern="1200" smtClean="0"/>
            <a:t>Meso</a:t>
          </a:r>
          <a:endParaRPr lang="fr-BE" sz="1800" b="1" kern="1200" dirty="0" smtClean="0"/>
        </a:p>
      </dsp:txBody>
      <dsp:txXfrm rot="5400000">
        <a:off x="919755" y="407762"/>
        <a:ext cx="855280" cy="1223287"/>
      </dsp:txXfrm>
    </dsp:sp>
    <dsp:sp modelId="{0893BF64-537E-4321-ACA3-1D588382DFD9}">
      <dsp:nvSpPr>
        <dsp:cNvPr id="0" name=""/>
        <dsp:cNvSpPr/>
      </dsp:nvSpPr>
      <dsp:spPr>
        <a:xfrm rot="16200000">
          <a:off x="1247417" y="591765"/>
          <a:ext cx="2038811" cy="855280"/>
        </a:xfrm>
        <a:prstGeom prst="flowChartManualOperation">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fr-BE" sz="1800" b="1" kern="1200" smtClean="0"/>
            <a:t>Micro</a:t>
          </a:r>
          <a:endParaRPr lang="en-GB" sz="1800" b="1" kern="1200" dirty="0"/>
        </a:p>
      </dsp:txBody>
      <dsp:txXfrm rot="5400000">
        <a:off x="1839182" y="407762"/>
        <a:ext cx="855280" cy="1223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24406-355C-4ED3-ACF1-697BB7B4E396}">
      <dsp:nvSpPr>
        <dsp:cNvPr id="0" name=""/>
        <dsp:cNvSpPr/>
      </dsp:nvSpPr>
      <dsp:spPr>
        <a:xfrm>
          <a:off x="240254" y="0"/>
          <a:ext cx="2722878" cy="2874454"/>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B5F55A-0567-4F6E-803B-8B2576E23EE1}">
      <dsp:nvSpPr>
        <dsp:cNvPr id="0" name=""/>
        <dsp:cNvSpPr/>
      </dsp:nvSpPr>
      <dsp:spPr>
        <a:xfrm>
          <a:off x="3441" y="862336"/>
          <a:ext cx="1031090" cy="114978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BE" sz="1700" kern="1200" dirty="0" err="1" smtClean="0"/>
            <a:t>Regional</a:t>
          </a:r>
          <a:endParaRPr lang="en-GB" sz="1700" kern="1200" dirty="0"/>
        </a:p>
      </dsp:txBody>
      <dsp:txXfrm>
        <a:off x="53775" y="912670"/>
        <a:ext cx="930422" cy="1049113"/>
      </dsp:txXfrm>
    </dsp:sp>
    <dsp:sp modelId="{C8946148-7028-47E7-AA39-441257BC7878}">
      <dsp:nvSpPr>
        <dsp:cNvPr id="0" name=""/>
        <dsp:cNvSpPr/>
      </dsp:nvSpPr>
      <dsp:spPr>
        <a:xfrm>
          <a:off x="1086148" y="862336"/>
          <a:ext cx="1031090" cy="1149781"/>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BE" sz="1700" kern="1200" dirty="0" smtClean="0"/>
            <a:t>National</a:t>
          </a:r>
          <a:endParaRPr lang="en-GB" sz="1700" kern="1200" dirty="0"/>
        </a:p>
      </dsp:txBody>
      <dsp:txXfrm>
        <a:off x="1136482" y="912670"/>
        <a:ext cx="930422" cy="1049113"/>
      </dsp:txXfrm>
    </dsp:sp>
    <dsp:sp modelId="{32FFAA35-5292-408B-A5EC-7E2F3D5D8A4D}">
      <dsp:nvSpPr>
        <dsp:cNvPr id="0" name=""/>
        <dsp:cNvSpPr/>
      </dsp:nvSpPr>
      <dsp:spPr>
        <a:xfrm>
          <a:off x="2168855" y="862336"/>
          <a:ext cx="1031090" cy="1149781"/>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BE" sz="1700" kern="1200" dirty="0" smtClean="0"/>
            <a:t>Local</a:t>
          </a:r>
          <a:endParaRPr lang="en-GB" sz="1700" kern="1200" dirty="0"/>
        </a:p>
      </dsp:txBody>
      <dsp:txXfrm>
        <a:off x="2219189" y="912670"/>
        <a:ext cx="930422" cy="10491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ABF6C-5973-4A8F-99F4-3D83324749B3}">
      <dsp:nvSpPr>
        <dsp:cNvPr id="0" name=""/>
        <dsp:cNvSpPr/>
      </dsp:nvSpPr>
      <dsp:spPr>
        <a:xfrm rot="16200000">
          <a:off x="-1653341" y="1653982"/>
          <a:ext cx="4975278" cy="1667312"/>
        </a:xfrm>
        <a:prstGeom prst="flowChartManualOperation">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fr-BE" sz="1800" b="1" kern="1200" dirty="0" smtClean="0"/>
            <a:t>Macro </a:t>
          </a:r>
        </a:p>
        <a:p>
          <a:pPr lvl="0" algn="ctr" defTabSz="800100">
            <a:lnSpc>
              <a:spcPct val="90000"/>
            </a:lnSpc>
            <a:spcBef>
              <a:spcPct val="0"/>
            </a:spcBef>
            <a:spcAft>
              <a:spcPct val="35000"/>
            </a:spcAft>
          </a:pPr>
          <a:r>
            <a:rPr lang="fr-BE" sz="1800" b="1" kern="1200" dirty="0" smtClean="0"/>
            <a:t>(Policy</a:t>
          </a:r>
          <a:r>
            <a:rPr lang="en-GB" sz="1800" b="1" kern="1200" dirty="0" smtClean="0"/>
            <a:t>, legal and regulatory issues)</a:t>
          </a:r>
          <a:endParaRPr lang="en-GB" sz="1800" b="1" kern="1200" dirty="0"/>
        </a:p>
      </dsp:txBody>
      <dsp:txXfrm rot="5400000">
        <a:off x="642" y="995055"/>
        <a:ext cx="1667312" cy="2985166"/>
      </dsp:txXfrm>
    </dsp:sp>
    <dsp:sp modelId="{21C2452E-56D7-4B2A-AD4C-FF0A1A3B8AAD}">
      <dsp:nvSpPr>
        <dsp:cNvPr id="0" name=""/>
        <dsp:cNvSpPr/>
      </dsp:nvSpPr>
      <dsp:spPr>
        <a:xfrm rot="16200000">
          <a:off x="139019" y="1653982"/>
          <a:ext cx="4975278" cy="1667312"/>
        </a:xfrm>
        <a:prstGeom prst="flowChartManualOperation">
          <a:avLst/>
        </a:prstGeom>
        <a:solidFill>
          <a:schemeClr val="accent5">
            <a:hueOff val="-4966938"/>
            <a:satOff val="19906"/>
            <a:lumOff val="431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fr-BE" sz="1800" b="1" kern="1200" dirty="0" err="1" smtClean="0"/>
            <a:t>Meso</a:t>
          </a:r>
          <a:r>
            <a:rPr lang="fr-BE" sz="1800" b="1" kern="1200" dirty="0" smtClean="0"/>
            <a:t> (</a:t>
          </a:r>
          <a:r>
            <a:rPr lang="fr-BE" sz="1800" b="1" kern="1200" dirty="0" err="1" smtClean="0"/>
            <a:t>Intermediary</a:t>
          </a:r>
          <a:r>
            <a:rPr lang="fr-BE" sz="1800" b="1" kern="1200" dirty="0" smtClean="0"/>
            <a:t> Organisations, </a:t>
          </a:r>
        </a:p>
        <a:p>
          <a:pPr lvl="0" algn="ctr" defTabSz="800100">
            <a:lnSpc>
              <a:spcPct val="90000"/>
            </a:lnSpc>
            <a:spcBef>
              <a:spcPct val="0"/>
            </a:spcBef>
            <a:spcAft>
              <a:spcPct val="35000"/>
            </a:spcAft>
          </a:pPr>
          <a:r>
            <a:rPr lang="fr-BE" sz="1800" b="1" kern="1200" dirty="0" smtClean="0"/>
            <a:t>Access to </a:t>
          </a:r>
          <a:r>
            <a:rPr lang="fr-BE" sz="1800" b="1" kern="1200" dirty="0" err="1" smtClean="0"/>
            <a:t>Sector</a:t>
          </a:r>
          <a:r>
            <a:rPr lang="fr-BE" sz="1800" b="1" kern="1200" dirty="0" smtClean="0"/>
            <a:t> Services, P</a:t>
          </a:r>
          <a:r>
            <a:rPr lang="en-GB" sz="1800" b="1" kern="1200" dirty="0" err="1" smtClean="0"/>
            <a:t>rivate</a:t>
          </a:r>
          <a:r>
            <a:rPr lang="en-GB" sz="1800" b="1" kern="1200" dirty="0" smtClean="0"/>
            <a:t> sector representative organisation, Providers of business development and financial services</a:t>
          </a:r>
          <a:endParaRPr lang="en-GB" sz="1800" b="1" kern="1200" dirty="0"/>
        </a:p>
      </dsp:txBody>
      <dsp:txXfrm rot="5400000">
        <a:off x="1793002" y="995055"/>
        <a:ext cx="1667312" cy="2985166"/>
      </dsp:txXfrm>
    </dsp:sp>
    <dsp:sp modelId="{F4B17F18-4901-4B63-8383-0B55ECE38E6B}">
      <dsp:nvSpPr>
        <dsp:cNvPr id="0" name=""/>
        <dsp:cNvSpPr/>
      </dsp:nvSpPr>
      <dsp:spPr>
        <a:xfrm rot="16200000">
          <a:off x="1931380" y="1653982"/>
          <a:ext cx="4975278" cy="1667312"/>
        </a:xfrm>
        <a:prstGeom prst="flowChartManualOperation">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fr-BE" sz="1800" b="1" kern="1200" dirty="0" smtClean="0"/>
            <a:t>Micro (</a:t>
          </a:r>
          <a:r>
            <a:rPr lang="fr-BE" sz="1800" b="1" kern="1200" dirty="0" err="1" smtClean="0"/>
            <a:t>Enhancing</a:t>
          </a:r>
          <a:r>
            <a:rPr lang="fr-BE" sz="1800" b="1" kern="1200" dirty="0" smtClean="0"/>
            <a:t> </a:t>
          </a:r>
          <a:r>
            <a:rPr lang="fr-BE" sz="1800" b="1" kern="1200" dirty="0" err="1" smtClean="0"/>
            <a:t>inner</a:t>
          </a:r>
          <a:r>
            <a:rPr lang="fr-BE" sz="1800" b="1" kern="1200" dirty="0" smtClean="0"/>
            <a:t> </a:t>
          </a:r>
          <a:r>
            <a:rPr lang="fr-BE" sz="1800" b="1" kern="1200" dirty="0" err="1" smtClean="0"/>
            <a:t>capacities</a:t>
          </a:r>
          <a:r>
            <a:rPr lang="fr-BE" sz="1800" b="1" kern="1200" dirty="0" smtClean="0"/>
            <a:t> of entreprises</a:t>
          </a:r>
          <a:r>
            <a:rPr lang="fr-BE" sz="2000" b="1" kern="1200" dirty="0" smtClean="0"/>
            <a:t>)</a:t>
          </a:r>
          <a:endParaRPr lang="en-GB" sz="2000" b="1" kern="1200" dirty="0"/>
        </a:p>
      </dsp:txBody>
      <dsp:txXfrm rot="5400000">
        <a:off x="3585363" y="995055"/>
        <a:ext cx="1667312" cy="298516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4015" cy="488712"/>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sz="quarter" idx="1"/>
          </p:nvPr>
        </p:nvSpPr>
        <p:spPr>
          <a:xfrm>
            <a:off x="3809079" y="0"/>
            <a:ext cx="2914015" cy="488712"/>
          </a:xfrm>
          <a:prstGeom prst="rect">
            <a:avLst/>
          </a:prstGeom>
        </p:spPr>
        <p:txBody>
          <a:bodyPr vert="horz" lIns="91429" tIns="45714" rIns="91429" bIns="45714" rtlCol="0"/>
          <a:lstStyle>
            <a:lvl1pPr algn="r">
              <a:defRPr sz="1200"/>
            </a:lvl1pPr>
          </a:lstStyle>
          <a:p>
            <a:fld id="{A10BCFDE-8CB5-C84A-B8BD-129B0F2788BA}" type="datetimeFigureOut">
              <a:rPr lang="en-US" smtClean="0"/>
              <a:pPr/>
              <a:t>11/19/2018</a:t>
            </a:fld>
            <a:endParaRPr lang="en-US"/>
          </a:p>
        </p:txBody>
      </p:sp>
      <p:sp>
        <p:nvSpPr>
          <p:cNvPr id="4" name="Footer Placeholder 3"/>
          <p:cNvSpPr>
            <a:spLocks noGrp="1"/>
          </p:cNvSpPr>
          <p:nvPr>
            <p:ph type="ftr" sz="quarter" idx="2"/>
          </p:nvPr>
        </p:nvSpPr>
        <p:spPr>
          <a:xfrm>
            <a:off x="1" y="9283830"/>
            <a:ext cx="2914015" cy="488712"/>
          </a:xfrm>
          <a:prstGeom prst="rect">
            <a:avLst/>
          </a:prstGeom>
        </p:spPr>
        <p:txBody>
          <a:bodyPr vert="horz" lIns="91429" tIns="45714" rIns="91429"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809079" y="9283830"/>
            <a:ext cx="2914015" cy="488712"/>
          </a:xfrm>
          <a:prstGeom prst="rect">
            <a:avLst/>
          </a:prstGeom>
        </p:spPr>
        <p:txBody>
          <a:bodyPr vert="horz" lIns="91429" tIns="45714" rIns="91429" bIns="45714" rtlCol="0" anchor="b"/>
          <a:lstStyle>
            <a:lvl1pPr algn="r">
              <a:defRPr sz="1200"/>
            </a:lvl1pPr>
          </a:lstStyle>
          <a:p>
            <a:fld id="{C19EC82B-7C28-8242-B602-0D01DDC1510F}" type="slidenum">
              <a:rPr lang="en-US" smtClean="0"/>
              <a:pPr/>
              <a:t>‹#›</a:t>
            </a:fld>
            <a:endParaRPr lang="en-US"/>
          </a:p>
        </p:txBody>
      </p:sp>
    </p:spTree>
    <p:extLst>
      <p:ext uri="{BB962C8B-B14F-4D97-AF65-F5344CB8AC3E}">
        <p14:creationId xmlns:p14="http://schemas.microsoft.com/office/powerpoint/2010/main" val="171842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4015" cy="490409"/>
          </a:xfrm>
          <a:prstGeom prst="rect">
            <a:avLst/>
          </a:prstGeom>
        </p:spPr>
        <p:txBody>
          <a:bodyPr vert="horz" lIns="91429" tIns="45714" rIns="91429" bIns="45714" rtlCol="0"/>
          <a:lstStyle>
            <a:lvl1pPr algn="l">
              <a:defRPr sz="1200"/>
            </a:lvl1pPr>
          </a:lstStyle>
          <a:p>
            <a:endParaRPr lang="en-GB"/>
          </a:p>
        </p:txBody>
      </p:sp>
      <p:sp>
        <p:nvSpPr>
          <p:cNvPr id="3" name="Date Placeholder 2"/>
          <p:cNvSpPr>
            <a:spLocks noGrp="1"/>
          </p:cNvSpPr>
          <p:nvPr>
            <p:ph type="dt" idx="1"/>
          </p:nvPr>
        </p:nvSpPr>
        <p:spPr>
          <a:xfrm>
            <a:off x="3809079" y="0"/>
            <a:ext cx="2914015" cy="490409"/>
          </a:xfrm>
          <a:prstGeom prst="rect">
            <a:avLst/>
          </a:prstGeom>
        </p:spPr>
        <p:txBody>
          <a:bodyPr vert="horz" lIns="91429" tIns="45714" rIns="91429" bIns="45714" rtlCol="0"/>
          <a:lstStyle>
            <a:lvl1pPr algn="r">
              <a:defRPr sz="1200"/>
            </a:lvl1pPr>
          </a:lstStyle>
          <a:p>
            <a:fld id="{99B631DC-7A9A-4935-92CE-C25B7617AE51}" type="datetimeFigureOut">
              <a:rPr lang="en-GB" smtClean="0"/>
              <a:pPr/>
              <a:t>19/11/2018</a:t>
            </a:fld>
            <a:endParaRPr lang="en-GB"/>
          </a:p>
        </p:txBody>
      </p:sp>
      <p:sp>
        <p:nvSpPr>
          <p:cNvPr id="4" name="Slide Image Placeholder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429" tIns="45714" rIns="91429" bIns="45714" rtlCol="0" anchor="ctr"/>
          <a:lstStyle/>
          <a:p>
            <a:endParaRPr lang="en-GB"/>
          </a:p>
        </p:txBody>
      </p:sp>
      <p:sp>
        <p:nvSpPr>
          <p:cNvPr id="5" name="Notes Placeholder 4"/>
          <p:cNvSpPr>
            <a:spLocks noGrp="1"/>
          </p:cNvSpPr>
          <p:nvPr>
            <p:ph type="body" sz="quarter" idx="3"/>
          </p:nvPr>
        </p:nvSpPr>
        <p:spPr>
          <a:xfrm>
            <a:off x="672465" y="4703852"/>
            <a:ext cx="5379720" cy="3848606"/>
          </a:xfrm>
          <a:prstGeom prst="rect">
            <a:avLst/>
          </a:prstGeom>
        </p:spPr>
        <p:txBody>
          <a:bodyPr vert="horz" lIns="91429" tIns="45714" rIns="91429" bIns="457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283830"/>
            <a:ext cx="2914015" cy="490408"/>
          </a:xfrm>
          <a:prstGeom prst="rect">
            <a:avLst/>
          </a:prstGeom>
        </p:spPr>
        <p:txBody>
          <a:bodyPr vert="horz" lIns="91429" tIns="45714" rIns="91429" bIns="45714" rtlCol="0" anchor="b"/>
          <a:lstStyle>
            <a:lvl1pPr algn="l">
              <a:defRPr sz="1200"/>
            </a:lvl1pPr>
          </a:lstStyle>
          <a:p>
            <a:endParaRPr lang="en-GB"/>
          </a:p>
        </p:txBody>
      </p:sp>
      <p:sp>
        <p:nvSpPr>
          <p:cNvPr id="7" name="Slide Number Placeholder 6"/>
          <p:cNvSpPr>
            <a:spLocks noGrp="1"/>
          </p:cNvSpPr>
          <p:nvPr>
            <p:ph type="sldNum" sz="quarter" idx="5"/>
          </p:nvPr>
        </p:nvSpPr>
        <p:spPr>
          <a:xfrm>
            <a:off x="3809079" y="9283830"/>
            <a:ext cx="2914015" cy="490408"/>
          </a:xfrm>
          <a:prstGeom prst="rect">
            <a:avLst/>
          </a:prstGeom>
        </p:spPr>
        <p:txBody>
          <a:bodyPr vert="horz" lIns="91429" tIns="45714" rIns="91429" bIns="45714" rtlCol="0" anchor="b"/>
          <a:lstStyle>
            <a:lvl1pPr algn="r">
              <a:defRPr sz="1200"/>
            </a:lvl1pPr>
          </a:lstStyle>
          <a:p>
            <a:fld id="{5E16EC1E-77E3-423D-BE6F-73EC0F70EA44}" type="slidenum">
              <a:rPr lang="en-GB" smtClean="0"/>
              <a:pPr/>
              <a:t>‹#›</a:t>
            </a:fld>
            <a:endParaRPr lang="en-GB"/>
          </a:p>
        </p:txBody>
      </p:sp>
    </p:spTree>
    <p:extLst>
      <p:ext uri="{BB962C8B-B14F-4D97-AF65-F5344CB8AC3E}">
        <p14:creationId xmlns:p14="http://schemas.microsoft.com/office/powerpoint/2010/main" val="1240282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Having a decent job is widely recognised as the best way out of poverty. The private sector provides some 90 per cent of jobs in developing countries, and is thus an essential partner in the fight against poverty. It is also needed as an investor in sustainable agricultural production if the world is to meet the challenge of feeding 9 billion people by 2050. And through innovation and investment in low-carbon and resource-efficient solutions, it will have a major role to play in the transformation towards an inclusive green economy. Given the private sector’s potential for generating inclusive and sustainable growth in developing countries, private stakeholders including businesses, financial intermediaries, associations and workers and employers organisations are emerging as ever more active in the development field, both as a source of finance and as partners for governments, non-governmental organisations (NGOs) and donors.</a:t>
            </a:r>
          </a:p>
          <a:p>
            <a:endParaRPr lang="en-GB" dirty="0"/>
          </a:p>
        </p:txBody>
      </p:sp>
      <p:sp>
        <p:nvSpPr>
          <p:cNvPr id="4" name="Slide Number Placeholder 3"/>
          <p:cNvSpPr>
            <a:spLocks noGrp="1"/>
          </p:cNvSpPr>
          <p:nvPr>
            <p:ph type="sldNum" sz="quarter" idx="10"/>
          </p:nvPr>
        </p:nvSpPr>
        <p:spPr/>
        <p:txBody>
          <a:bodyPr/>
          <a:lstStyle/>
          <a:p>
            <a:fld id="{5E16EC1E-77E3-423D-BE6F-73EC0F70EA44}" type="slidenum">
              <a:rPr lang="en-GB" smtClean="0"/>
              <a:pPr/>
              <a:t>1</a:t>
            </a:fld>
            <a:endParaRPr lang="en-GB"/>
          </a:p>
        </p:txBody>
      </p:sp>
    </p:spTree>
    <p:extLst>
      <p:ext uri="{BB962C8B-B14F-4D97-AF65-F5344CB8AC3E}">
        <p14:creationId xmlns:p14="http://schemas.microsoft.com/office/powerpoint/2010/main" val="3895845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E16EC1E-77E3-423D-BE6F-73EC0F70EA44}" type="slidenum">
              <a:rPr lang="en-GB" smtClean="0"/>
              <a:pPr/>
              <a:t>10</a:t>
            </a:fld>
            <a:endParaRPr lang="en-GB"/>
          </a:p>
        </p:txBody>
      </p:sp>
    </p:spTree>
    <p:extLst>
      <p:ext uri="{BB962C8B-B14F-4D97-AF65-F5344CB8AC3E}">
        <p14:creationId xmlns:p14="http://schemas.microsoft.com/office/powerpoint/2010/main" val="2748605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smtClean="0">
                <a:solidFill>
                  <a:schemeClr val="tx1"/>
                </a:solidFill>
                <a:effectLst/>
                <a:latin typeface="+mn-lt"/>
                <a:ea typeface="+mn-ea"/>
                <a:cs typeface="+mn-cs"/>
              </a:rPr>
              <a:t>Building on past achievements and lessons, and taking account of feedback received from consultations with stakeholders this Communication proposes a strategic framework for strengthening the role of the private sector in achieving inclusive and sustainable growth. It consists of two levels at which the EU believes it can add value and effectively complement actions by its Member States, development financing institutions and other development partners.</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In terms of private sector development support, the Commission wants to remain an important partner of governments and business intermediary organisations in developing countries for supporting the creation of an enabling business environment and the development of local enterprises that are equipped to create decent jobs, generate public revenues, and harness the opportunities offered by globally integrated markets. In so doing, the Commission will look for new ways of harnessing the potential of the private sector as a financing partner, implementing agent, advisor or intermediary to achieve more effective and efficient delivery of EU support</a:t>
            </a:r>
            <a:r>
              <a:rPr lang="en-GB" sz="1200" b="0" u="sng" kern="1200" dirty="0" smtClean="0">
                <a:solidFill>
                  <a:schemeClr val="tx1"/>
                </a:solidFill>
                <a:effectLst/>
                <a:latin typeface="+mn-lt"/>
                <a:ea typeface="+mn-ea"/>
                <a:cs typeface="+mn-cs"/>
              </a:rPr>
              <a:t>, not only in the field of local private sector development, but also in other areas of EU development cooperation such as sustainable energy, sustainable agriculture and agribusiness, digital and physical infrastructure, and the green and social sectors.</a:t>
            </a:r>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Looking beyond the private sector as a partner in development cooperation, the proposed strategic framework will also include actions and tools to help the private sector achieve positive development results as part of its core business strategies. </a:t>
            </a:r>
            <a:r>
              <a:rPr lang="en-GB" sz="1200" b="0" u="sng" kern="1200" dirty="0" smtClean="0">
                <a:solidFill>
                  <a:schemeClr val="tx1"/>
                </a:solidFill>
                <a:effectLst/>
                <a:latin typeface="+mn-lt"/>
                <a:ea typeface="+mn-ea"/>
                <a:cs typeface="+mn-cs"/>
              </a:rPr>
              <a:t>This means that the Commission intends to play a stronger role as facilitator of companies’ own engagement for development, for instance by encouraging responsible investment in developing countries, or sustainable supply chains and production patterns.</a:t>
            </a:r>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This strategic framework is being reflected in the programming of EU development assistance from 2014 to 2020 with regard to national and regional private sector development strategies such as the joint ACP-EU work on a new cooperation framework for private sector development in ACP countries, at the level of thematic programmes that address private sector engagement as a cross-cutting issue, and in sectoral interventions designed to mainstream engagement with the private sector in agriculture, sustainable energy, and infrastructure, or in green and social sectors.</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Consultations on the issues relevant for this Communication were carried out between November 2013 and February 2014 with EU Member States, partner governments, local authorities, European and local private sector representatives, social partners and NGOs. </a:t>
            </a:r>
            <a:endParaRPr lang="en-GB" sz="1200" b="1"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These interventions are closely related to, and complemented by, activities in the field of trade and development that are outlined in the 2012 Trade, Growth and Development Communication [COM(2012) 22 final].</a:t>
            </a:r>
            <a:endParaRPr lang="en-GB" sz="1200" b="1"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Macro-level and sectoral interventions to strengthen the business environment require complementary provision of support services at the </a:t>
            </a:r>
            <a:r>
              <a:rPr lang="en-GB" sz="1200" kern="1200" dirty="0" err="1" smtClean="0">
                <a:solidFill>
                  <a:schemeClr val="tx1"/>
                </a:solidFill>
                <a:effectLst/>
                <a:latin typeface="+mn-lt"/>
                <a:ea typeface="+mn-ea"/>
                <a:cs typeface="+mn-cs"/>
              </a:rPr>
              <a:t>meso</a:t>
            </a:r>
            <a:r>
              <a:rPr lang="en-GB" sz="1200" kern="1200" dirty="0" smtClean="0">
                <a:solidFill>
                  <a:schemeClr val="tx1"/>
                </a:solidFill>
                <a:effectLst/>
                <a:latin typeface="+mn-lt"/>
                <a:ea typeface="+mn-ea"/>
                <a:cs typeface="+mn-cs"/>
              </a:rPr>
              <a:t> and micro levels to increase productivity and accelerate investment and decent job creation. Emphasis will be put on supporting micro, small and medium-sized enterprises, which play a particularly vital role in job creation, and in raising productivity and working conditions in the informal economy. </a:t>
            </a:r>
            <a:endParaRPr lang="en-GB" dirty="0"/>
          </a:p>
        </p:txBody>
      </p:sp>
      <p:sp>
        <p:nvSpPr>
          <p:cNvPr id="4" name="Slide Number Placeholder 3"/>
          <p:cNvSpPr>
            <a:spLocks noGrp="1"/>
          </p:cNvSpPr>
          <p:nvPr>
            <p:ph type="sldNum" sz="quarter" idx="10"/>
          </p:nvPr>
        </p:nvSpPr>
        <p:spPr/>
        <p:txBody>
          <a:bodyPr/>
          <a:lstStyle/>
          <a:p>
            <a:fld id="{5E16EC1E-77E3-423D-BE6F-73EC0F70EA44}" type="slidenum">
              <a:rPr lang="en-GB" smtClean="0"/>
              <a:pPr/>
              <a:t>2</a:t>
            </a:fld>
            <a:endParaRPr lang="en-GB"/>
          </a:p>
        </p:txBody>
      </p:sp>
    </p:spTree>
    <p:extLst>
      <p:ext uri="{BB962C8B-B14F-4D97-AF65-F5344CB8AC3E}">
        <p14:creationId xmlns:p14="http://schemas.microsoft.com/office/powerpoint/2010/main" val="1143615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775575" y="10079683"/>
            <a:ext cx="2888382" cy="5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7" tIns="45898" rIns="91797" bIns="45898" anchor="b"/>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lgn="r" eaLnBrk="1" hangingPunct="1">
              <a:spcBef>
                <a:spcPct val="0"/>
              </a:spcBef>
            </a:pPr>
            <a:fld id="{68B0C044-589A-433F-AC27-CA6C2B3C1D17}" type="slidenum">
              <a:rPr lang="en-GB" altLang="en-US">
                <a:cs typeface="Arial" pitchFamily="34" charset="0"/>
              </a:rPr>
              <a:pPr algn="r" eaLnBrk="1" hangingPunct="1">
                <a:spcBef>
                  <a:spcPct val="0"/>
                </a:spcBef>
              </a:pPr>
              <a:t>3</a:t>
            </a:fld>
            <a:endParaRPr lang="en-GB" altLang="en-US">
              <a:cs typeface="Arial" pitchFamily="34" charset="0"/>
            </a:endParaRPr>
          </a:p>
        </p:txBody>
      </p:sp>
      <p:sp>
        <p:nvSpPr>
          <p:cNvPr id="30723" name="Rectangle 6"/>
          <p:cNvSpPr txBox="1">
            <a:spLocks noGrp="1" noChangeArrowheads="1"/>
          </p:cNvSpPr>
          <p:nvPr/>
        </p:nvSpPr>
        <p:spPr bwMode="auto">
          <a:xfrm>
            <a:off x="1" y="10079683"/>
            <a:ext cx="2886840" cy="5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49" tIns="46924" rIns="93849" bIns="46924" anchor="b"/>
          <a:lstStyle>
            <a:lvl1pPr defTabSz="928688" eaLnBrk="0" hangingPunct="0">
              <a:spcBef>
                <a:spcPct val="30000"/>
              </a:spcBef>
              <a:defRPr sz="1200">
                <a:solidFill>
                  <a:schemeClr val="tx1"/>
                </a:solidFill>
                <a:latin typeface="Arial" pitchFamily="34" charset="0"/>
                <a:ea typeface="MS PGothic" pitchFamily="34" charset="-128"/>
              </a:defRPr>
            </a:lvl1pPr>
            <a:lvl2pPr marL="742950" indent="-285750" defTabSz="928688" eaLnBrk="0" hangingPunct="0">
              <a:spcBef>
                <a:spcPct val="30000"/>
              </a:spcBef>
              <a:defRPr sz="1200">
                <a:solidFill>
                  <a:schemeClr val="tx1"/>
                </a:solidFill>
                <a:latin typeface="Arial" pitchFamily="34" charset="0"/>
                <a:ea typeface="MS PGothic" pitchFamily="34" charset="-128"/>
              </a:defRPr>
            </a:lvl2pPr>
            <a:lvl3pPr marL="1143000" indent="-228600" defTabSz="928688" eaLnBrk="0" hangingPunct="0">
              <a:spcBef>
                <a:spcPct val="30000"/>
              </a:spcBef>
              <a:defRPr sz="1200">
                <a:solidFill>
                  <a:schemeClr val="tx1"/>
                </a:solidFill>
                <a:latin typeface="Arial" pitchFamily="34" charset="0"/>
                <a:ea typeface="MS PGothic" pitchFamily="34" charset="-128"/>
              </a:defRPr>
            </a:lvl3pPr>
            <a:lvl4pPr marL="1600200" indent="-228600" defTabSz="928688" eaLnBrk="0" hangingPunct="0">
              <a:spcBef>
                <a:spcPct val="30000"/>
              </a:spcBef>
              <a:defRPr sz="1200">
                <a:solidFill>
                  <a:schemeClr val="tx1"/>
                </a:solidFill>
                <a:latin typeface="Arial" pitchFamily="34" charset="0"/>
                <a:ea typeface="MS PGothic" pitchFamily="34" charset="-128"/>
              </a:defRPr>
            </a:lvl4pPr>
            <a:lvl5pPr marL="2057400" indent="-228600" defTabSz="928688" eaLnBrk="0" hangingPunct="0">
              <a:spcBef>
                <a:spcPct val="30000"/>
              </a:spcBef>
              <a:defRPr sz="1200">
                <a:solidFill>
                  <a:schemeClr val="tx1"/>
                </a:solidFill>
                <a:latin typeface="Arial" pitchFamily="34" charset="0"/>
                <a:ea typeface="MS PGothic" pitchFamily="34" charset="-128"/>
              </a:defRPr>
            </a:lvl5pPr>
            <a:lvl6pPr marL="2514600" indent="-228600" defTabSz="928688"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28688"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28688"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2868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r>
              <a:rPr lang="en-GB" altLang="en-US">
                <a:cs typeface="Arial" pitchFamily="34" charset="0"/>
              </a:rPr>
              <a:t>DEVCO C4</a:t>
            </a:r>
          </a:p>
        </p:txBody>
      </p:sp>
      <p:sp>
        <p:nvSpPr>
          <p:cNvPr id="30724" name="Rectangle 7"/>
          <p:cNvSpPr txBox="1">
            <a:spLocks noGrp="1" noChangeArrowheads="1"/>
          </p:cNvSpPr>
          <p:nvPr/>
        </p:nvSpPr>
        <p:spPr bwMode="auto">
          <a:xfrm>
            <a:off x="3777116" y="10079683"/>
            <a:ext cx="2886840" cy="5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49" tIns="46924" rIns="93849" bIns="46924" anchor="b"/>
          <a:lstStyle>
            <a:lvl1pPr defTabSz="928688" eaLnBrk="0" hangingPunct="0">
              <a:spcBef>
                <a:spcPct val="30000"/>
              </a:spcBef>
              <a:defRPr sz="1200">
                <a:solidFill>
                  <a:schemeClr val="tx1"/>
                </a:solidFill>
                <a:latin typeface="Arial" pitchFamily="34" charset="0"/>
                <a:ea typeface="MS PGothic" pitchFamily="34" charset="-128"/>
              </a:defRPr>
            </a:lvl1pPr>
            <a:lvl2pPr marL="742950" indent="-285750" defTabSz="928688" eaLnBrk="0" hangingPunct="0">
              <a:spcBef>
                <a:spcPct val="30000"/>
              </a:spcBef>
              <a:defRPr sz="1200">
                <a:solidFill>
                  <a:schemeClr val="tx1"/>
                </a:solidFill>
                <a:latin typeface="Arial" pitchFamily="34" charset="0"/>
                <a:ea typeface="MS PGothic" pitchFamily="34" charset="-128"/>
              </a:defRPr>
            </a:lvl2pPr>
            <a:lvl3pPr marL="1143000" indent="-228600" defTabSz="928688" eaLnBrk="0" hangingPunct="0">
              <a:spcBef>
                <a:spcPct val="30000"/>
              </a:spcBef>
              <a:defRPr sz="1200">
                <a:solidFill>
                  <a:schemeClr val="tx1"/>
                </a:solidFill>
                <a:latin typeface="Arial" pitchFamily="34" charset="0"/>
                <a:ea typeface="MS PGothic" pitchFamily="34" charset="-128"/>
              </a:defRPr>
            </a:lvl3pPr>
            <a:lvl4pPr marL="1600200" indent="-228600" defTabSz="928688" eaLnBrk="0" hangingPunct="0">
              <a:spcBef>
                <a:spcPct val="30000"/>
              </a:spcBef>
              <a:defRPr sz="1200">
                <a:solidFill>
                  <a:schemeClr val="tx1"/>
                </a:solidFill>
                <a:latin typeface="Arial" pitchFamily="34" charset="0"/>
                <a:ea typeface="MS PGothic" pitchFamily="34" charset="-128"/>
              </a:defRPr>
            </a:lvl4pPr>
            <a:lvl5pPr marL="2057400" indent="-228600" defTabSz="928688" eaLnBrk="0" hangingPunct="0">
              <a:spcBef>
                <a:spcPct val="30000"/>
              </a:spcBef>
              <a:defRPr sz="1200">
                <a:solidFill>
                  <a:schemeClr val="tx1"/>
                </a:solidFill>
                <a:latin typeface="Arial" pitchFamily="34" charset="0"/>
                <a:ea typeface="MS PGothic" pitchFamily="34" charset="-128"/>
              </a:defRPr>
            </a:lvl5pPr>
            <a:lvl6pPr marL="2514600" indent="-228600" defTabSz="928688"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28688"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28688"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2868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lgn="r" eaLnBrk="1" hangingPunct="1">
              <a:spcBef>
                <a:spcPct val="0"/>
              </a:spcBef>
            </a:pPr>
            <a:fld id="{D4A4740F-1EAB-4637-9867-C341A67A469D}" type="slidenum">
              <a:rPr lang="en-GB" altLang="en-US">
                <a:cs typeface="Arial" pitchFamily="34" charset="0"/>
              </a:rPr>
              <a:pPr algn="r" eaLnBrk="1" hangingPunct="1">
                <a:spcBef>
                  <a:spcPct val="0"/>
                </a:spcBef>
              </a:pPr>
              <a:t>3</a:t>
            </a:fld>
            <a:endParaRPr lang="en-GB" altLang="en-US">
              <a:cs typeface="Arial" pitchFamily="34" charset="0"/>
            </a:endParaRPr>
          </a:p>
        </p:txBody>
      </p:sp>
      <p:sp>
        <p:nvSpPr>
          <p:cNvPr id="30725" name="Rectangle 2"/>
          <p:cNvSpPr>
            <a:spLocks noGrp="1" noRot="1" noChangeAspect="1" noChangeArrowheads="1" noTextEdit="1"/>
          </p:cNvSpPr>
          <p:nvPr>
            <p:ph type="sldImg"/>
          </p:nvPr>
        </p:nvSpPr>
        <p:spPr>
          <a:xfrm>
            <a:off x="-198438" y="798513"/>
            <a:ext cx="7064376" cy="3973512"/>
          </a:xfrm>
          <a:ln/>
        </p:spPr>
      </p:sp>
      <p:sp>
        <p:nvSpPr>
          <p:cNvPr id="25606" name="Rectangle 3"/>
          <p:cNvSpPr>
            <a:spLocks noGrp="1" noChangeArrowheads="1"/>
          </p:cNvSpPr>
          <p:nvPr>
            <p:ph type="body" idx="1"/>
          </p:nvPr>
        </p:nvSpPr>
        <p:spPr>
          <a:xfrm>
            <a:off x="665009" y="5039842"/>
            <a:ext cx="5912543" cy="4963481"/>
          </a:xfrm>
        </p:spPr>
        <p:txBody>
          <a:bodyPr lIns="93849" tIns="46924" rIns="93849" bIns="46924"/>
          <a:lstStyle/>
          <a:p>
            <a:pPr marL="0" marR="0" lvl="1" indent="0" algn="l" defTabSz="914400" rtl="0" eaLnBrk="1" fontAlgn="auto" latinLnBrk="0" hangingPunct="1">
              <a:lnSpc>
                <a:spcPct val="100000"/>
              </a:lnSpc>
              <a:spcBef>
                <a:spcPts val="600"/>
              </a:spcBef>
              <a:spcAft>
                <a:spcPts val="0"/>
              </a:spcAft>
              <a:buClr>
                <a:srgbClr val="0F5494"/>
              </a:buClr>
              <a:buSzPct val="115000"/>
              <a:buFontTx/>
              <a:buNone/>
              <a:tabLst/>
              <a:defRPr/>
            </a:pPr>
            <a:r>
              <a:rPr lang="en-GB" sz="1200" b="0" kern="1200" dirty="0" smtClean="0">
                <a:solidFill>
                  <a:schemeClr val="tx1"/>
                </a:solidFill>
                <a:effectLst/>
                <a:latin typeface="+mn-lt"/>
                <a:ea typeface="+mn-ea"/>
                <a:cs typeface="+mn-cs"/>
              </a:rPr>
              <a:t>The EU’s support for private sector development and its engagement with both the local and international private sector will be guided by </a:t>
            </a:r>
            <a:r>
              <a:rPr lang="en-GB" sz="1200" b="0" u="sng" kern="1200" dirty="0" smtClean="0">
                <a:solidFill>
                  <a:schemeClr val="tx1"/>
                </a:solidFill>
                <a:effectLst/>
                <a:latin typeface="+mn-lt"/>
                <a:ea typeface="+mn-ea"/>
                <a:cs typeface="+mn-cs"/>
              </a:rPr>
              <a:t>clear principles that complement aid effectiveness principles</a:t>
            </a:r>
            <a:r>
              <a:rPr lang="en-GB" sz="1200" b="0" kern="1200" dirty="0" smtClean="0">
                <a:solidFill>
                  <a:schemeClr val="tx1"/>
                </a:solidFill>
                <a:effectLst/>
                <a:latin typeface="+mn-lt"/>
                <a:ea typeface="+mn-ea"/>
                <a:cs typeface="+mn-cs"/>
              </a:rPr>
              <a:t> and are intended also to inspire efforts by EU Member States, financing institutions, and other development partners of the EU.   </a:t>
            </a:r>
          </a:p>
          <a:p>
            <a:pPr marL="0" lvl="1">
              <a:spcBef>
                <a:spcPts val="600"/>
              </a:spcBef>
              <a:buClr>
                <a:srgbClr val="0F5494"/>
              </a:buClr>
              <a:buSzPct val="115000"/>
              <a:defRPr/>
            </a:pPr>
            <a:endParaRPr lang="fr-BE" altLang="de-DE" sz="1100" b="0" dirty="0" smtClean="0">
              <a:latin typeface="Arial" pitchFamily="34" charset="0"/>
              <a:ea typeface="ＭＳ Ｐゴシック" pitchFamily="34" charset="-128"/>
            </a:endParaRPr>
          </a:p>
          <a:p>
            <a:pPr lvl="0"/>
            <a:r>
              <a:rPr lang="en-GB" sz="1200" b="0" i="1" kern="1200" dirty="0" smtClean="0">
                <a:solidFill>
                  <a:schemeClr val="tx1"/>
                </a:solidFill>
                <a:effectLst/>
                <a:latin typeface="+mn-lt"/>
                <a:ea typeface="+mn-ea"/>
                <a:cs typeface="+mn-cs"/>
              </a:rPr>
              <a:t>The EU shall implement clear criteria in the provision of direct support to private sector actors.</a:t>
            </a:r>
            <a:r>
              <a:rPr lang="en-GB" sz="1200" b="0" kern="1200" dirty="0" smtClean="0">
                <a:solidFill>
                  <a:schemeClr val="tx1"/>
                </a:solidFill>
                <a:effectLst/>
                <a:latin typeface="+mn-lt"/>
                <a:ea typeface="+mn-ea"/>
                <a:cs typeface="+mn-cs"/>
              </a:rPr>
              <a:t> While official development assistance is clearly justified for intervention at macro and </a:t>
            </a:r>
            <a:r>
              <a:rPr lang="en-GB" sz="1200" b="0" kern="1200" dirty="0" err="1" smtClean="0">
                <a:solidFill>
                  <a:schemeClr val="tx1"/>
                </a:solidFill>
                <a:effectLst/>
                <a:latin typeface="+mn-lt"/>
                <a:ea typeface="+mn-ea"/>
                <a:cs typeface="+mn-cs"/>
              </a:rPr>
              <a:t>meso</a:t>
            </a:r>
            <a:r>
              <a:rPr lang="en-GB" sz="1200" b="0" kern="1200" dirty="0" smtClean="0">
                <a:solidFill>
                  <a:schemeClr val="tx1"/>
                </a:solidFill>
                <a:effectLst/>
                <a:latin typeface="+mn-lt"/>
                <a:ea typeface="+mn-ea"/>
                <a:cs typeface="+mn-cs"/>
              </a:rPr>
              <a:t> levels, it can also be effective at micro level to speed up local enterprise development or to overcome market failures and sub-optimal investment situations. However, to guarantee development impact and sustainability, avoid market distortions, and mitigate reputational and fiduciary risks, clear criteria have to be applied in decisions on support to enterprises or financial intermediaries through direct grants or subsidised business development services, or in the form of guarantees, insurance or concessional finance. The European Commission has developed a set of criteria to guide such decisions. They complement the rules laid down in the Commission’s financial regulations and are broadly aligned with standards applied by other development partners</a:t>
            </a:r>
          </a:p>
          <a:p>
            <a:pPr lvl="0"/>
            <a:endParaRPr lang="en-GB" sz="1100" b="0" kern="1200" dirty="0" smtClean="0">
              <a:solidFill>
                <a:schemeClr val="tx1"/>
              </a:solidFill>
              <a:effectLst/>
              <a:latin typeface="+mn-lt"/>
              <a:ea typeface="+mn-ea"/>
              <a:cs typeface="+mn-cs"/>
            </a:endParaRPr>
          </a:p>
          <a:p>
            <a:pPr marL="0" lvl="1">
              <a:spcBef>
                <a:spcPts val="600"/>
              </a:spcBef>
              <a:buClr>
                <a:srgbClr val="0F5494"/>
              </a:buClr>
              <a:buSzPct val="115000"/>
              <a:defRPr/>
            </a:pPr>
            <a:endParaRPr lang="en-GB" altLang="de-DE" sz="1100" dirty="0">
              <a:latin typeface="Arial" pitchFamily="34" charset="0"/>
              <a:ea typeface="ＭＳ Ｐゴシック" pitchFamily="34" charset="-128"/>
            </a:endParaRPr>
          </a:p>
        </p:txBody>
      </p:sp>
    </p:spTree>
    <p:extLst>
      <p:ext uri="{BB962C8B-B14F-4D97-AF65-F5344CB8AC3E}">
        <p14:creationId xmlns:p14="http://schemas.microsoft.com/office/powerpoint/2010/main" val="827211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Intervention</a:t>
            </a:r>
          </a:p>
          <a:p>
            <a:r>
              <a:rPr lang="en-GB" dirty="0"/>
              <a:t>level</a:t>
            </a:r>
          </a:p>
          <a:p>
            <a:r>
              <a:rPr lang="en-GB" dirty="0"/>
              <a:t>Broad areas of</a:t>
            </a:r>
          </a:p>
          <a:p>
            <a:r>
              <a:rPr lang="en-GB" dirty="0"/>
              <a:t>intervention Key activities</a:t>
            </a:r>
          </a:p>
          <a:p>
            <a:r>
              <a:rPr lang="en-GB" dirty="0"/>
              <a:t>Macro level</a:t>
            </a:r>
          </a:p>
          <a:p>
            <a:r>
              <a:rPr lang="en-GB" dirty="0"/>
              <a:t>Financial sector policies</a:t>
            </a:r>
          </a:p>
          <a:p>
            <a:r>
              <a:rPr lang="en-GB" dirty="0"/>
              <a:t>and regulatory frameworks</a:t>
            </a:r>
          </a:p>
          <a:p>
            <a:r>
              <a:rPr lang="en-GB" dirty="0"/>
              <a:t>• Reform of financial sector policies</a:t>
            </a:r>
          </a:p>
          <a:p>
            <a:r>
              <a:rPr lang="en-GB" dirty="0"/>
              <a:t>• Support to improve banking regulations and supervisory systems</a:t>
            </a:r>
          </a:p>
          <a:p>
            <a:r>
              <a:rPr lang="en-GB" dirty="0"/>
              <a:t>Strengthening regulators</a:t>
            </a:r>
          </a:p>
          <a:p>
            <a:r>
              <a:rPr lang="en-GB" dirty="0"/>
              <a:t>and supervisory authorities</a:t>
            </a:r>
          </a:p>
          <a:p>
            <a:r>
              <a:rPr lang="en-GB" dirty="0"/>
              <a:t>• Provision of training and advice to central bank on supervision</a:t>
            </a:r>
          </a:p>
          <a:p>
            <a:r>
              <a:rPr lang="en-GB" dirty="0"/>
              <a:t>and banking regulations</a:t>
            </a:r>
          </a:p>
          <a:p>
            <a:r>
              <a:rPr lang="en-GB" dirty="0"/>
              <a:t>• Provision of training and advice to financial sector regulators and</a:t>
            </a:r>
          </a:p>
          <a:p>
            <a:r>
              <a:rPr lang="en-GB" dirty="0"/>
              <a:t>supervisory authorities</a:t>
            </a:r>
          </a:p>
          <a:p>
            <a:r>
              <a:rPr lang="en-GB" dirty="0"/>
              <a:t>• Strengthening of national/regional training institutions for the financial</a:t>
            </a:r>
          </a:p>
          <a:p>
            <a:r>
              <a:rPr lang="en-GB" dirty="0"/>
              <a:t>sector</a:t>
            </a:r>
          </a:p>
          <a:p>
            <a:r>
              <a:rPr lang="en-GB" dirty="0" err="1"/>
              <a:t>Meso</a:t>
            </a:r>
            <a:r>
              <a:rPr lang="en-GB" dirty="0"/>
              <a:t> level</a:t>
            </a:r>
          </a:p>
          <a:p>
            <a:r>
              <a:rPr lang="en-GB" dirty="0"/>
              <a:t>(financial</a:t>
            </a:r>
          </a:p>
          <a:p>
            <a:r>
              <a:rPr lang="en-GB" dirty="0"/>
              <a:t>institutions</a:t>
            </a:r>
          </a:p>
          <a:p>
            <a:r>
              <a:rPr lang="en-GB" dirty="0"/>
              <a:t>and BDS</a:t>
            </a:r>
          </a:p>
          <a:p>
            <a:r>
              <a:rPr lang="en-GB" dirty="0"/>
              <a:t>providers)</a:t>
            </a:r>
          </a:p>
          <a:p>
            <a:r>
              <a:rPr lang="en-GB" dirty="0"/>
              <a:t>Strengthening financial</a:t>
            </a:r>
          </a:p>
          <a:p>
            <a:r>
              <a:rPr lang="en-GB" dirty="0"/>
              <a:t>institutions (financial</a:t>
            </a:r>
          </a:p>
          <a:p>
            <a:r>
              <a:rPr lang="en-GB" dirty="0"/>
              <a:t>service providers)</a:t>
            </a:r>
          </a:p>
          <a:p>
            <a:r>
              <a:rPr lang="en-GB" dirty="0"/>
              <a:t>• Assistance to associations of banks and non-banking financial</a:t>
            </a:r>
          </a:p>
          <a:p>
            <a:r>
              <a:rPr lang="en-GB" dirty="0"/>
              <a:t>institutions to develop their capacity to create awareness amongst</a:t>
            </a:r>
          </a:p>
          <a:p>
            <a:r>
              <a:rPr lang="en-GB" dirty="0"/>
              <a:t>their members on issues and opportunities related to enhanced</a:t>
            </a:r>
          </a:p>
          <a:p>
            <a:r>
              <a:rPr lang="en-GB" dirty="0"/>
              <a:t>access to finance for SMEs</a:t>
            </a:r>
          </a:p>
          <a:p>
            <a:r>
              <a:rPr lang="en-GB" dirty="0"/>
              <a:t>• Establishment of SME finance units within commercial banks and</a:t>
            </a:r>
          </a:p>
          <a:p>
            <a:r>
              <a:rPr lang="en-GB" dirty="0"/>
              <a:t>training of their staff on SME lending (e.g. on risk management,</a:t>
            </a:r>
          </a:p>
          <a:p>
            <a:r>
              <a:rPr lang="en-GB" dirty="0"/>
              <a:t>collateral / alternative requirements, cash flow based lending)</a:t>
            </a:r>
          </a:p>
          <a:p>
            <a:r>
              <a:rPr lang="en-GB" dirty="0"/>
              <a:t>• Strengthening expertise of service providers (incl. MFIs) e .g. in</a:t>
            </a:r>
          </a:p>
          <a:p>
            <a:r>
              <a:rPr lang="en-GB" dirty="0"/>
              <a:t>auditing, financial and risk management, accounting systems,</a:t>
            </a:r>
          </a:p>
          <a:p>
            <a:r>
              <a:rPr lang="en-GB" dirty="0"/>
              <a:t>management of information, etc.</a:t>
            </a:r>
          </a:p>
          <a:p>
            <a:r>
              <a:rPr lang="en-GB" dirty="0"/>
              <a:t>• Support to rating agencies for microfinance (incl. R&amp;D and performance</a:t>
            </a:r>
          </a:p>
          <a:p>
            <a:r>
              <a:rPr lang="en-GB" dirty="0"/>
              <a:t>assessments)</a:t>
            </a:r>
          </a:p>
          <a:p>
            <a:r>
              <a:rPr lang="en-GB" dirty="0"/>
              <a:t>• Strengthening of business support organisations in order to</a:t>
            </a:r>
          </a:p>
          <a:p>
            <a:r>
              <a:rPr lang="en-GB" dirty="0"/>
              <a:t>enhance their capacity to provide information and advice to SMEs</a:t>
            </a:r>
          </a:p>
          <a:p>
            <a:r>
              <a:rPr lang="en-GB" dirty="0"/>
              <a:t>in the area of finance</a:t>
            </a:r>
          </a:p>
          <a:p>
            <a:r>
              <a:rPr lang="en-GB" dirty="0"/>
              <a:t>Development of financial</a:t>
            </a:r>
          </a:p>
          <a:p>
            <a:r>
              <a:rPr lang="en-GB" dirty="0"/>
              <a:t>infrastructure</a:t>
            </a:r>
          </a:p>
          <a:p>
            <a:r>
              <a:rPr lang="en-GB" dirty="0"/>
              <a:t>• Support to the creation / strengthening of financial information</a:t>
            </a:r>
          </a:p>
          <a:p>
            <a:r>
              <a:rPr lang="fr-BE" dirty="0"/>
              <a:t>infrastructure (</a:t>
            </a:r>
            <a:r>
              <a:rPr lang="fr-BE" dirty="0" err="1"/>
              <a:t>credit</a:t>
            </a:r>
            <a:r>
              <a:rPr lang="fr-BE" dirty="0"/>
              <a:t> bureaux, </a:t>
            </a:r>
            <a:r>
              <a:rPr lang="fr-BE" dirty="0" err="1"/>
              <a:t>credit</a:t>
            </a:r>
            <a:r>
              <a:rPr lang="fr-BE" dirty="0"/>
              <a:t> </a:t>
            </a:r>
            <a:r>
              <a:rPr lang="fr-BE" dirty="0" err="1"/>
              <a:t>reference</a:t>
            </a:r>
            <a:r>
              <a:rPr lang="fr-BE" dirty="0"/>
              <a:t> services126,</a:t>
            </a:r>
          </a:p>
          <a:p>
            <a:r>
              <a:rPr lang="en-GB" dirty="0"/>
              <a:t>collateral registers, rating agencies)</a:t>
            </a:r>
          </a:p>
          <a:p>
            <a:r>
              <a:rPr lang="en-GB" dirty="0"/>
              <a:t>Development and delivery</a:t>
            </a:r>
          </a:p>
          <a:p>
            <a:r>
              <a:rPr lang="en-GB" dirty="0"/>
              <a:t>of financial services</a:t>
            </a:r>
          </a:p>
          <a:p>
            <a:r>
              <a:rPr lang="en-GB" dirty="0"/>
              <a:t>• Product development (including trade finance and export</a:t>
            </a:r>
          </a:p>
          <a:p>
            <a:r>
              <a:rPr lang="en-GB" dirty="0"/>
              <a:t>guarantees127, microfinance products).</a:t>
            </a:r>
          </a:p>
          <a:p>
            <a:r>
              <a:rPr lang="en-GB" dirty="0"/>
              <a:t>• Provision of capital to investment funds for onward funding</a:t>
            </a:r>
          </a:p>
          <a:p>
            <a:r>
              <a:rPr lang="en-GB" dirty="0"/>
              <a:t>• Provision of capital to banks and MFIs: equity, loans, guarantee</a:t>
            </a:r>
          </a:p>
          <a:p>
            <a:r>
              <a:rPr lang="en-GB" dirty="0"/>
              <a:t>funds</a:t>
            </a:r>
          </a:p>
          <a:p>
            <a:r>
              <a:rPr lang="en-GB" dirty="0"/>
              <a:t>• Provision of grant funding for risk-sharing and capacity building</a:t>
            </a:r>
          </a:p>
          <a:p>
            <a:r>
              <a:rPr lang="en-GB" dirty="0"/>
              <a:t>in relation to start-ups and green-field investments (for MFIs )</a:t>
            </a:r>
          </a:p>
          <a:p>
            <a:r>
              <a:rPr lang="en-GB" dirty="0"/>
              <a:t>Micro level</a:t>
            </a:r>
          </a:p>
          <a:p>
            <a:r>
              <a:rPr lang="en-GB" dirty="0"/>
              <a:t>Facilitation of access to</a:t>
            </a:r>
          </a:p>
          <a:p>
            <a:r>
              <a:rPr lang="en-GB" dirty="0"/>
              <a:t>finance for SMEs128</a:t>
            </a:r>
          </a:p>
          <a:p>
            <a:r>
              <a:rPr lang="en-GB" dirty="0"/>
              <a:t>• Support to enterprises in finding financial information, preparing</a:t>
            </a:r>
          </a:p>
          <a:p>
            <a:r>
              <a:rPr lang="en-GB" dirty="0"/>
              <a:t>bankable business plans and/or loan applications (i.e. through</a:t>
            </a:r>
          </a:p>
          <a:p>
            <a:r>
              <a:rPr lang="en-GB" dirty="0"/>
              <a:t>SME support centres/schemes)</a:t>
            </a:r>
          </a:p>
          <a:p>
            <a:r>
              <a:rPr lang="en-GB" dirty="0"/>
              <a:t>• Pre-investment feasibility studies and due diligence129 assessments</a:t>
            </a:r>
          </a:p>
          <a:p>
            <a:r>
              <a:rPr lang="en-GB" dirty="0"/>
              <a:t>for local enterprises</a:t>
            </a:r>
          </a:p>
          <a:p>
            <a:r>
              <a:rPr lang="en-GB" dirty="0"/>
              <a:t>• Information dissemination to SMEs</a:t>
            </a:r>
          </a:p>
        </p:txBody>
      </p:sp>
      <p:sp>
        <p:nvSpPr>
          <p:cNvPr id="4" name="Slide Number Placeholder 3"/>
          <p:cNvSpPr>
            <a:spLocks noGrp="1"/>
          </p:cNvSpPr>
          <p:nvPr>
            <p:ph type="sldNum" sz="quarter" idx="10"/>
          </p:nvPr>
        </p:nvSpPr>
        <p:spPr/>
        <p:txBody>
          <a:bodyPr/>
          <a:lstStyle/>
          <a:p>
            <a:fld id="{5E16EC1E-77E3-423D-BE6F-73EC0F70EA44}" type="slidenum">
              <a:rPr lang="en-GB" smtClean="0"/>
              <a:pPr/>
              <a:t>4</a:t>
            </a:fld>
            <a:endParaRPr lang="en-GB"/>
          </a:p>
        </p:txBody>
      </p:sp>
    </p:spTree>
    <p:extLst>
      <p:ext uri="{BB962C8B-B14F-4D97-AF65-F5344CB8AC3E}">
        <p14:creationId xmlns:p14="http://schemas.microsoft.com/office/powerpoint/2010/main" val="1821899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1222375"/>
            <a:ext cx="5864225" cy="32988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16EC1E-77E3-423D-BE6F-73EC0F70EA44}" type="slidenum">
              <a:rPr lang="en-GB" smtClean="0"/>
              <a:pPr/>
              <a:t>5</a:t>
            </a:fld>
            <a:endParaRPr lang="en-GB"/>
          </a:p>
        </p:txBody>
      </p:sp>
    </p:spTree>
    <p:extLst>
      <p:ext uri="{BB962C8B-B14F-4D97-AF65-F5344CB8AC3E}">
        <p14:creationId xmlns:p14="http://schemas.microsoft.com/office/powerpoint/2010/main" val="3955360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1222375"/>
            <a:ext cx="5864225" cy="32988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16EC1E-77E3-423D-BE6F-73EC0F70EA44}" type="slidenum">
              <a:rPr lang="en-GB" smtClean="0"/>
              <a:t>6</a:t>
            </a:fld>
            <a:endParaRPr lang="en-GB"/>
          </a:p>
        </p:txBody>
      </p:sp>
    </p:spTree>
    <p:extLst>
      <p:ext uri="{BB962C8B-B14F-4D97-AF65-F5344CB8AC3E}">
        <p14:creationId xmlns:p14="http://schemas.microsoft.com/office/powerpoint/2010/main" val="1104532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t>
            </a:r>
            <a:r>
              <a:rPr lang="en-GB" i="1" dirty="0"/>
              <a:t>macro level</a:t>
            </a:r>
            <a:r>
              <a:rPr lang="en-GB" dirty="0"/>
              <a:t>, competitiveness relates to </a:t>
            </a:r>
            <a:r>
              <a:rPr lang="en-GB" dirty="0" smtClean="0"/>
              <a:t>improving the </a:t>
            </a:r>
            <a:r>
              <a:rPr lang="en-GB" dirty="0"/>
              <a:t>relationships of production systems with domestic</a:t>
            </a:r>
          </a:p>
          <a:p>
            <a:r>
              <a:rPr lang="en-GB" dirty="0"/>
              <a:t>markets and/or the global economy. The so </a:t>
            </a:r>
            <a:r>
              <a:rPr lang="en-GB" dirty="0" smtClean="0"/>
              <a:t>called ‘</a:t>
            </a:r>
            <a:r>
              <a:rPr lang="en-GB" dirty="0"/>
              <a:t>business enabling environment’ (i.e. policies, strategies,</a:t>
            </a:r>
          </a:p>
          <a:p>
            <a:r>
              <a:rPr lang="en-GB" dirty="0"/>
              <a:t>legal and regulatory framework and relevant </a:t>
            </a:r>
            <a:r>
              <a:rPr lang="en-GB" dirty="0" smtClean="0"/>
              <a:t>implementation capacities </a:t>
            </a:r>
            <a:r>
              <a:rPr lang="en-GB" dirty="0"/>
              <a:t>by national and local administrations),</a:t>
            </a:r>
          </a:p>
          <a:p>
            <a:r>
              <a:rPr lang="en-GB" dirty="0"/>
              <a:t>sector-specific or inter-sectoral schemes</a:t>
            </a:r>
            <a:r>
              <a:rPr lang="en-GB" dirty="0" smtClean="0"/>
              <a:t>, the </a:t>
            </a:r>
            <a:r>
              <a:rPr lang="en-GB" dirty="0"/>
              <a:t>extent and quality of industry- and market-related</a:t>
            </a:r>
          </a:p>
          <a:p>
            <a:r>
              <a:rPr lang="en-GB" dirty="0"/>
              <a:t>infrastructure etc., all have the potential to </a:t>
            </a:r>
            <a:r>
              <a:rPr lang="en-GB" dirty="0" smtClean="0"/>
              <a:t>support or </a:t>
            </a:r>
            <a:r>
              <a:rPr lang="en-GB" dirty="0"/>
              <a:t>hinder the competitiveness of an enterprise, an</a:t>
            </a:r>
          </a:p>
          <a:p>
            <a:r>
              <a:rPr lang="en-GB" dirty="0"/>
              <a:t>industry or a country.</a:t>
            </a:r>
          </a:p>
          <a:p>
            <a:r>
              <a:rPr lang="en-GB" dirty="0"/>
              <a:t>• At </a:t>
            </a:r>
            <a:r>
              <a:rPr lang="en-GB" i="1" dirty="0" err="1"/>
              <a:t>meso</a:t>
            </a:r>
            <a:r>
              <a:rPr lang="en-GB" i="1" dirty="0"/>
              <a:t> level</a:t>
            </a:r>
            <a:r>
              <a:rPr lang="en-GB" dirty="0"/>
              <a:t>, competitiveness of firms is </a:t>
            </a:r>
            <a:r>
              <a:rPr lang="en-GB" dirty="0" smtClean="0"/>
              <a:t>influenced by </a:t>
            </a:r>
            <a:r>
              <a:rPr lang="en-GB" dirty="0"/>
              <a:t>linkages with and capabilities within their partners</a:t>
            </a:r>
          </a:p>
          <a:p>
            <a:r>
              <a:rPr lang="en-GB" dirty="0"/>
              <a:t>such as financial institutions, marketing </a:t>
            </a:r>
            <a:r>
              <a:rPr lang="en-GB" dirty="0" smtClean="0"/>
              <a:t>agents/distribution networks</a:t>
            </a:r>
            <a:r>
              <a:rPr lang="en-GB" dirty="0"/>
              <a:t>, suppliers and service providers</a:t>
            </a:r>
            <a:r>
              <a:rPr lang="en-GB" dirty="0" smtClean="0"/>
              <a:t>, business </a:t>
            </a:r>
            <a:r>
              <a:rPr lang="en-GB" dirty="0"/>
              <a:t>intermediary organizations, training institutions</a:t>
            </a:r>
            <a:r>
              <a:rPr lang="en-GB" dirty="0" smtClean="0"/>
              <a:t>, R&amp;D </a:t>
            </a:r>
            <a:r>
              <a:rPr lang="en-GB" dirty="0"/>
              <a:t>institutes, etc.</a:t>
            </a:r>
          </a:p>
          <a:p>
            <a:r>
              <a:rPr lang="en-GB" dirty="0"/>
              <a:t>• At the </a:t>
            </a:r>
            <a:r>
              <a:rPr lang="en-GB" i="1" dirty="0"/>
              <a:t>micro level</a:t>
            </a:r>
            <a:r>
              <a:rPr lang="en-GB" dirty="0"/>
              <a:t>, competitiveness of the </a:t>
            </a:r>
            <a:r>
              <a:rPr lang="en-GB" dirty="0" smtClean="0"/>
              <a:t>individual firm </a:t>
            </a:r>
            <a:r>
              <a:rPr lang="en-GB" dirty="0"/>
              <a:t>can be enhanced by increasing the efficiency in</a:t>
            </a:r>
          </a:p>
          <a:p>
            <a:r>
              <a:rPr lang="en-GB" dirty="0"/>
              <a:t>the combined use of factors, both at strategic </a:t>
            </a:r>
            <a:r>
              <a:rPr lang="en-GB" dirty="0" smtClean="0"/>
              <a:t>level  (</a:t>
            </a:r>
            <a:r>
              <a:rPr lang="en-GB" dirty="0"/>
              <a:t>e.g. product/service development, business planning</a:t>
            </a:r>
          </a:p>
          <a:p>
            <a:r>
              <a:rPr lang="en-GB" dirty="0"/>
              <a:t>– including new marketing strategies, </a:t>
            </a:r>
            <a:r>
              <a:rPr lang="en-GB" dirty="0" smtClean="0"/>
              <a:t>process re-engineering</a:t>
            </a:r>
            <a:r>
              <a:rPr lang="en-GB" dirty="0"/>
              <a:t>, managerial upgrade) and operational</a:t>
            </a:r>
          </a:p>
          <a:p>
            <a:r>
              <a:rPr lang="en-GB" dirty="0"/>
              <a:t>level (rationalisation of production processes, </a:t>
            </a:r>
            <a:r>
              <a:rPr lang="en-GB" dirty="0" smtClean="0"/>
              <a:t>standards compliance</a:t>
            </a:r>
            <a:r>
              <a:rPr lang="en-GB" dirty="0"/>
              <a:t>, adoption of appropriate technology</a:t>
            </a:r>
          </a:p>
          <a:p>
            <a:r>
              <a:rPr lang="en-GB" dirty="0"/>
              <a:t>and equipment, sourcing of relevant financing, </a:t>
            </a:r>
            <a:r>
              <a:rPr lang="en-GB" dirty="0" err="1"/>
              <a:t>etc</a:t>
            </a:r>
            <a:r>
              <a:rPr lang="en-GB" dirty="0"/>
              <a:t>).</a:t>
            </a:r>
          </a:p>
        </p:txBody>
      </p:sp>
      <p:sp>
        <p:nvSpPr>
          <p:cNvPr id="4" name="Slide Number Placeholder 3"/>
          <p:cNvSpPr>
            <a:spLocks noGrp="1"/>
          </p:cNvSpPr>
          <p:nvPr>
            <p:ph type="sldNum" sz="quarter" idx="10"/>
          </p:nvPr>
        </p:nvSpPr>
        <p:spPr/>
        <p:txBody>
          <a:bodyPr/>
          <a:lstStyle/>
          <a:p>
            <a:fld id="{5E16EC1E-77E3-423D-BE6F-73EC0F70EA44}" type="slidenum">
              <a:rPr lang="en-GB" smtClean="0"/>
              <a:pPr/>
              <a:t>7</a:t>
            </a:fld>
            <a:endParaRPr lang="en-GB"/>
          </a:p>
        </p:txBody>
      </p:sp>
    </p:spTree>
    <p:extLst>
      <p:ext uri="{BB962C8B-B14F-4D97-AF65-F5344CB8AC3E}">
        <p14:creationId xmlns:p14="http://schemas.microsoft.com/office/powerpoint/2010/main" val="2895707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E16EC1E-77E3-423D-BE6F-73EC0F70EA44}" type="slidenum">
              <a:rPr lang="en-GB" smtClean="0"/>
              <a:pPr/>
              <a:t>8</a:t>
            </a:fld>
            <a:endParaRPr lang="en-GB"/>
          </a:p>
        </p:txBody>
      </p:sp>
    </p:spTree>
    <p:extLst>
      <p:ext uri="{BB962C8B-B14F-4D97-AF65-F5344CB8AC3E}">
        <p14:creationId xmlns:p14="http://schemas.microsoft.com/office/powerpoint/2010/main" val="1931168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E16EC1E-77E3-423D-BE6F-73EC0F70EA44}" type="slidenum">
              <a:rPr lang="en-GB" smtClean="0"/>
              <a:pPr/>
              <a:t>9</a:t>
            </a:fld>
            <a:endParaRPr lang="en-GB"/>
          </a:p>
        </p:txBody>
      </p:sp>
    </p:spTree>
    <p:extLst>
      <p:ext uri="{BB962C8B-B14F-4D97-AF65-F5344CB8AC3E}">
        <p14:creationId xmlns:p14="http://schemas.microsoft.com/office/powerpoint/2010/main" val="2514236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051" y="1339850"/>
            <a:ext cx="10972800" cy="936625"/>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609600" y="2492382"/>
            <a:ext cx="10972800" cy="352901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9098A6-506A-448F-8E6E-3EA1C98D1977}" type="datetimeFigureOut">
              <a:rPr lang="en-GB" smtClean="0"/>
              <a:pPr/>
              <a:t>19/11/2018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140BA2-E4CC-4F89-9FDD-10C4682F4DD8}" type="slidenum">
              <a:rPr lang="en-GB" smtClean="0"/>
              <a:pPr/>
              <a:t>‹#›</a:t>
            </a:fld>
            <a:endParaRPr lang="en-GB"/>
          </a:p>
        </p:txBody>
      </p:sp>
    </p:spTree>
    <p:extLst>
      <p:ext uri="{BB962C8B-B14F-4D97-AF65-F5344CB8AC3E}">
        <p14:creationId xmlns:p14="http://schemas.microsoft.com/office/powerpoint/2010/main" val="2210427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78411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27051" y="1339850"/>
            <a:ext cx="10972800" cy="936625"/>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609600" y="6245225"/>
            <a:ext cx="2844800" cy="476250"/>
          </a:xfrm>
          <a:prstGeom prst="rect">
            <a:avLst/>
          </a:prstGeom>
        </p:spPr>
        <p:txBody>
          <a:bodyPr/>
          <a:lstStyle/>
          <a:p>
            <a:endParaRPr lang="en-GB" altLang="en-US"/>
          </a:p>
        </p:txBody>
      </p:sp>
      <p:sp>
        <p:nvSpPr>
          <p:cNvPr id="4" name="Footer Placeholder 3"/>
          <p:cNvSpPr>
            <a:spLocks noGrp="1"/>
          </p:cNvSpPr>
          <p:nvPr>
            <p:ph type="ftr" sz="quarter" idx="11"/>
          </p:nvPr>
        </p:nvSpPr>
        <p:spPr>
          <a:xfrm>
            <a:off x="4165600" y="6245225"/>
            <a:ext cx="3860800" cy="476250"/>
          </a:xfrm>
          <a:prstGeom prst="rect">
            <a:avLst/>
          </a:prstGeom>
        </p:spPr>
        <p:txBody>
          <a:bodyPr/>
          <a:lstStyle/>
          <a:p>
            <a:endParaRPr lang="en-GB" altLang="en-US"/>
          </a:p>
        </p:txBody>
      </p:sp>
      <p:sp>
        <p:nvSpPr>
          <p:cNvPr id="5" name="Slide Number Placeholder 4"/>
          <p:cNvSpPr>
            <a:spLocks noGrp="1"/>
          </p:cNvSpPr>
          <p:nvPr>
            <p:ph type="sldNum" sz="quarter" idx="12"/>
          </p:nvPr>
        </p:nvSpPr>
        <p:spPr>
          <a:xfrm>
            <a:off x="8737600" y="6245225"/>
            <a:ext cx="2844800" cy="476250"/>
          </a:xfrm>
          <a:prstGeom prst="rect">
            <a:avLst/>
          </a:prstGeom>
        </p:spPr>
        <p:txBody>
          <a:bodyPr/>
          <a:lstStyle/>
          <a:p>
            <a:fld id="{E1001C72-2E9A-4EB0-802C-F78849D94CB7}" type="slidenum">
              <a:rPr lang="en-GB" altLang="en-US" smtClean="0"/>
              <a:pPr/>
              <a:t>‹#›</a:t>
            </a:fld>
            <a:endParaRPr lang="en-GB" altLang="en-US"/>
          </a:p>
        </p:txBody>
      </p:sp>
    </p:spTree>
    <p:extLst>
      <p:ext uri="{BB962C8B-B14F-4D97-AF65-F5344CB8AC3E}">
        <p14:creationId xmlns:p14="http://schemas.microsoft.com/office/powerpoint/2010/main" val="3166103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5"/>
            <a:ext cx="10363200" cy="1470025"/>
          </a:xfrm>
          <a:prstGeom prst="rect">
            <a:avLst/>
          </a:prstGeom>
        </p:spPr>
        <p:txBody>
          <a:bodyPr/>
          <a:lstStyle/>
          <a:p>
            <a:r>
              <a:rPr lang="nl-BE"/>
              <a:t>Cliquez et modifiez le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Cliquez pour modifier le style des sous-titres du masque</a:t>
            </a:r>
            <a:endParaRPr lang="fr-FR"/>
          </a:p>
        </p:txBody>
      </p:sp>
      <p:sp>
        <p:nvSpPr>
          <p:cNvPr id="4" name="Espace réservé de la date 3"/>
          <p:cNvSpPr>
            <a:spLocks noGrp="1"/>
          </p:cNvSpPr>
          <p:nvPr>
            <p:ph type="dt" sz="half" idx="10"/>
          </p:nvPr>
        </p:nvSpPr>
        <p:spPr>
          <a:xfrm>
            <a:off x="609600" y="6356350"/>
            <a:ext cx="2844800" cy="365125"/>
          </a:xfrm>
          <a:prstGeom prst="rect">
            <a:avLst/>
          </a:prstGeom>
        </p:spPr>
        <p:txBody>
          <a:bodyPr/>
          <a:lstStyle/>
          <a:p>
            <a:fld id="{6734C018-8960-B049-8484-AEEADBB2BE03}" type="datetimeFigureOut">
              <a:rPr lang="fr-FR" smtClean="0"/>
              <a:pPr/>
              <a:t>19/11/2018</a:t>
            </a:fld>
            <a:endParaRPr lang="fr-FR"/>
          </a:p>
        </p:txBody>
      </p:sp>
      <p:sp>
        <p:nvSpPr>
          <p:cNvPr id="5" name="Espace réservé du pied de page 4"/>
          <p:cNvSpPr>
            <a:spLocks noGrp="1"/>
          </p:cNvSpPr>
          <p:nvPr>
            <p:ph type="ftr" sz="quarter" idx="11"/>
          </p:nvPr>
        </p:nvSpPr>
        <p:spPr>
          <a:xfrm>
            <a:off x="4165600" y="6356350"/>
            <a:ext cx="3860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737600" y="6356350"/>
            <a:ext cx="2844800" cy="365125"/>
          </a:xfrm>
          <a:prstGeom prst="rect">
            <a:avLst/>
          </a:prstGeom>
        </p:spPr>
        <p:txBody>
          <a:bodyPr/>
          <a:lstStyle/>
          <a:p>
            <a:fld id="{87398FE7-ABB9-E942-9E29-B8598ACA1FED}" type="slidenum">
              <a:rPr lang="fr-FR" smtClean="0"/>
              <a:pPr/>
              <a:t>‹#›</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normAutofit/>
          </a:bodyPr>
          <a:lstStyle>
            <a:lvl1pPr algn="l">
              <a:defRPr sz="1800" b="1">
                <a:solidFill>
                  <a:srgbClr val="BB0E54"/>
                </a:solidFill>
                <a:latin typeface="Verdana"/>
                <a:cs typeface="Verdana"/>
              </a:defRPr>
            </a:lvl1pPr>
          </a:lstStyle>
          <a:p>
            <a:r>
              <a:rPr lang="nl-BE" dirty="0"/>
              <a:t>Cliquez et modifiez le titre</a:t>
            </a:r>
            <a:endParaRPr lang="fr-FR" dirty="0"/>
          </a:p>
        </p:txBody>
      </p:sp>
      <p:sp>
        <p:nvSpPr>
          <p:cNvPr id="3" name="Espace réservé du contenu 2"/>
          <p:cNvSpPr>
            <a:spLocks noGrp="1"/>
          </p:cNvSpPr>
          <p:nvPr>
            <p:ph idx="1"/>
          </p:nvPr>
        </p:nvSpPr>
        <p:spPr/>
        <p:txBody>
          <a:bodyPr/>
          <a:lstStyle>
            <a:lvl5pPr>
              <a:defRPr>
                <a:solidFill>
                  <a:schemeClr val="tx1"/>
                </a:solidFill>
              </a:defRPr>
            </a:lvl5pPr>
          </a:lstStyle>
          <a:p>
            <a:pPr lvl="0"/>
            <a:r>
              <a:rPr lang="nl-BE" dirty="0"/>
              <a:t>Cliquez pour modifier les styles du texte du masque</a:t>
            </a:r>
          </a:p>
          <a:p>
            <a:pPr lvl="1"/>
            <a:r>
              <a:rPr lang="nl-BE" dirty="0"/>
              <a:t>Deuxième niveau</a:t>
            </a:r>
          </a:p>
          <a:p>
            <a:pPr lvl="2"/>
            <a:r>
              <a:rPr lang="nl-BE" dirty="0"/>
              <a:t>Troisième niveau</a:t>
            </a:r>
          </a:p>
          <a:p>
            <a:pPr lvl="3"/>
            <a:r>
              <a:rPr lang="nl-BE" dirty="0"/>
              <a:t>Quatrième niveau</a:t>
            </a:r>
          </a:p>
          <a:p>
            <a:pPr lvl="4"/>
            <a:r>
              <a:rPr lang="nl-BE" dirty="0"/>
              <a:t>Cinquième niveau</a:t>
            </a:r>
            <a:endParaRPr lang="fr-FR" dirty="0"/>
          </a:p>
        </p:txBody>
      </p:sp>
      <p:sp>
        <p:nvSpPr>
          <p:cNvPr id="4" name="Espace réservé de la date 3"/>
          <p:cNvSpPr>
            <a:spLocks noGrp="1"/>
          </p:cNvSpPr>
          <p:nvPr>
            <p:ph type="dt" sz="half" idx="10"/>
          </p:nvPr>
        </p:nvSpPr>
        <p:spPr>
          <a:xfrm>
            <a:off x="609600" y="6356350"/>
            <a:ext cx="2844800" cy="365125"/>
          </a:xfrm>
          <a:prstGeom prst="rect">
            <a:avLst/>
          </a:prstGeom>
        </p:spPr>
        <p:txBody>
          <a:bodyPr/>
          <a:lstStyle/>
          <a:p>
            <a:fld id="{6734C018-8960-B049-8484-AEEADBB2BE03}" type="datetimeFigureOut">
              <a:rPr lang="fr-FR" smtClean="0"/>
              <a:pPr/>
              <a:t>19/11/2018</a:t>
            </a:fld>
            <a:endParaRPr lang="fr-FR"/>
          </a:p>
        </p:txBody>
      </p:sp>
      <p:sp>
        <p:nvSpPr>
          <p:cNvPr id="5" name="Espace réservé du pied de page 4"/>
          <p:cNvSpPr>
            <a:spLocks noGrp="1"/>
          </p:cNvSpPr>
          <p:nvPr>
            <p:ph type="ftr" sz="quarter" idx="11"/>
          </p:nvPr>
        </p:nvSpPr>
        <p:spPr>
          <a:xfrm>
            <a:off x="4165600" y="6356350"/>
            <a:ext cx="3860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737600" y="6356350"/>
            <a:ext cx="2844800" cy="365125"/>
          </a:xfrm>
          <a:prstGeom prst="rect">
            <a:avLst/>
          </a:prstGeom>
        </p:spPr>
        <p:txBody>
          <a:bodyPr/>
          <a:lstStyle/>
          <a:p>
            <a:fld id="{87398FE7-ABB9-E942-9E29-B8598ACA1FED}" type="slidenum">
              <a:rPr lang="fr-FR" smtClean="0"/>
              <a:pPr/>
              <a:t>‹#›</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nl-BE"/>
              <a:t>Cliquez et modifiez le titre</a:t>
            </a:r>
            <a:endParaRPr lang="fr-FR"/>
          </a:p>
        </p:txBody>
      </p:sp>
      <p:sp>
        <p:nvSpPr>
          <p:cNvPr id="3" name="Espace réservé du texte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Cliquez pour modifier les styles du texte du masque</a:t>
            </a:r>
          </a:p>
        </p:txBody>
      </p:sp>
      <p:sp>
        <p:nvSpPr>
          <p:cNvPr id="4" name="Espace réservé de la date 3"/>
          <p:cNvSpPr>
            <a:spLocks noGrp="1"/>
          </p:cNvSpPr>
          <p:nvPr>
            <p:ph type="dt" sz="half" idx="10"/>
          </p:nvPr>
        </p:nvSpPr>
        <p:spPr>
          <a:xfrm>
            <a:off x="609600" y="6356350"/>
            <a:ext cx="2844800" cy="365125"/>
          </a:xfrm>
          <a:prstGeom prst="rect">
            <a:avLst/>
          </a:prstGeom>
        </p:spPr>
        <p:txBody>
          <a:bodyPr/>
          <a:lstStyle/>
          <a:p>
            <a:fld id="{6734C018-8960-B049-8484-AEEADBB2BE03}" type="datetimeFigureOut">
              <a:rPr lang="fr-FR" smtClean="0"/>
              <a:pPr/>
              <a:t>19/11/2018</a:t>
            </a:fld>
            <a:endParaRPr lang="fr-FR"/>
          </a:p>
        </p:txBody>
      </p:sp>
      <p:sp>
        <p:nvSpPr>
          <p:cNvPr id="5" name="Espace réservé du pied de page 4"/>
          <p:cNvSpPr>
            <a:spLocks noGrp="1"/>
          </p:cNvSpPr>
          <p:nvPr>
            <p:ph type="ftr" sz="quarter" idx="11"/>
          </p:nvPr>
        </p:nvSpPr>
        <p:spPr>
          <a:xfrm>
            <a:off x="4165600" y="6356350"/>
            <a:ext cx="3860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737600" y="6356350"/>
            <a:ext cx="2844800" cy="365125"/>
          </a:xfrm>
          <a:prstGeom prst="rect">
            <a:avLst/>
          </a:prstGeom>
        </p:spPr>
        <p:txBody>
          <a:bodyPr/>
          <a:lstStyle/>
          <a:p>
            <a:fld id="{87398FE7-ABB9-E942-9E29-B8598ACA1FED}" type="slidenum">
              <a:rPr lang="fr-FR" smtClean="0"/>
              <a:pPr/>
              <a:t>‹#›</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nl-BE"/>
              <a:t>Cliquez et modifiez le titre</a:t>
            </a:r>
            <a:endParaRPr lang="fr-FR"/>
          </a:p>
        </p:txBody>
      </p:sp>
      <p:sp>
        <p:nvSpPr>
          <p:cNvPr id="3" name="Espace réservé du contenu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contenu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e la date 4"/>
          <p:cNvSpPr>
            <a:spLocks noGrp="1"/>
          </p:cNvSpPr>
          <p:nvPr>
            <p:ph type="dt" sz="half" idx="10"/>
          </p:nvPr>
        </p:nvSpPr>
        <p:spPr>
          <a:xfrm>
            <a:off x="609600" y="6356350"/>
            <a:ext cx="2844800" cy="365125"/>
          </a:xfrm>
          <a:prstGeom prst="rect">
            <a:avLst/>
          </a:prstGeom>
        </p:spPr>
        <p:txBody>
          <a:bodyPr/>
          <a:lstStyle/>
          <a:p>
            <a:fld id="{6734C018-8960-B049-8484-AEEADBB2BE03}" type="datetimeFigureOut">
              <a:rPr lang="fr-FR" smtClean="0"/>
              <a:pPr/>
              <a:t>19/11/2018</a:t>
            </a:fld>
            <a:endParaRPr lang="fr-FR"/>
          </a:p>
        </p:txBody>
      </p:sp>
      <p:sp>
        <p:nvSpPr>
          <p:cNvPr id="6" name="Espace réservé du pied de page 5"/>
          <p:cNvSpPr>
            <a:spLocks noGrp="1"/>
          </p:cNvSpPr>
          <p:nvPr>
            <p:ph type="ftr" sz="quarter" idx="11"/>
          </p:nvPr>
        </p:nvSpPr>
        <p:spPr>
          <a:xfrm>
            <a:off x="4165600" y="6356350"/>
            <a:ext cx="3860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737600" y="6356350"/>
            <a:ext cx="2844800" cy="365125"/>
          </a:xfrm>
          <a:prstGeom prst="rect">
            <a:avLst/>
          </a:prstGeom>
        </p:spPr>
        <p:txBody>
          <a:bodyPr/>
          <a:lstStyle/>
          <a:p>
            <a:fld id="{87398FE7-ABB9-E942-9E29-B8598ACA1FED}" type="slidenum">
              <a:rPr lang="fr-FR" smtClean="0"/>
              <a:pPr/>
              <a:t>‹#›</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lvl1pPr>
              <a:defRPr/>
            </a:lvl1pPr>
          </a:lstStyle>
          <a:p>
            <a:r>
              <a:rPr lang="nl-BE"/>
              <a:t>Cliquez et modifiez le titre</a:t>
            </a:r>
            <a:endParaRPr lang="fr-FR"/>
          </a:p>
        </p:txBody>
      </p:sp>
      <p:sp>
        <p:nvSpPr>
          <p:cNvPr id="3" name="Espace réservé du texte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4" name="Espace réservé du contenu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u texte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6" name="Espace réservé du contenu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7" name="Espace réservé de la date 6"/>
          <p:cNvSpPr>
            <a:spLocks noGrp="1"/>
          </p:cNvSpPr>
          <p:nvPr>
            <p:ph type="dt" sz="half" idx="10"/>
          </p:nvPr>
        </p:nvSpPr>
        <p:spPr>
          <a:xfrm>
            <a:off x="609600" y="6356350"/>
            <a:ext cx="2844800" cy="365125"/>
          </a:xfrm>
          <a:prstGeom prst="rect">
            <a:avLst/>
          </a:prstGeom>
        </p:spPr>
        <p:txBody>
          <a:bodyPr/>
          <a:lstStyle/>
          <a:p>
            <a:fld id="{6734C018-8960-B049-8484-AEEADBB2BE03}" type="datetimeFigureOut">
              <a:rPr lang="fr-FR" smtClean="0"/>
              <a:pPr/>
              <a:t>19/11/2018</a:t>
            </a:fld>
            <a:endParaRPr lang="fr-FR"/>
          </a:p>
        </p:txBody>
      </p:sp>
      <p:sp>
        <p:nvSpPr>
          <p:cNvPr id="8" name="Espace réservé du pied de page 7"/>
          <p:cNvSpPr>
            <a:spLocks noGrp="1"/>
          </p:cNvSpPr>
          <p:nvPr>
            <p:ph type="ftr" sz="quarter" idx="11"/>
          </p:nvPr>
        </p:nvSpPr>
        <p:spPr>
          <a:xfrm>
            <a:off x="4165600" y="6356350"/>
            <a:ext cx="38608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8737600" y="6356350"/>
            <a:ext cx="2844800" cy="365125"/>
          </a:xfrm>
          <a:prstGeom prst="rect">
            <a:avLst/>
          </a:prstGeom>
        </p:spPr>
        <p:txBody>
          <a:bodyPr/>
          <a:lstStyle/>
          <a:p>
            <a:fld id="{87398FE7-ABB9-E942-9E29-B8598ACA1FED}" type="slidenum">
              <a:rPr lang="fr-FR" smtClean="0"/>
              <a:pPr/>
              <a:t>‹#›</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nl-BE"/>
              <a:t>Cliquez et modifiez le titre</a:t>
            </a:r>
            <a:endParaRPr lang="fr-FR"/>
          </a:p>
        </p:txBody>
      </p:sp>
      <p:sp>
        <p:nvSpPr>
          <p:cNvPr id="3" name="Espace réservé de la date 2"/>
          <p:cNvSpPr>
            <a:spLocks noGrp="1"/>
          </p:cNvSpPr>
          <p:nvPr>
            <p:ph type="dt" sz="half" idx="10"/>
          </p:nvPr>
        </p:nvSpPr>
        <p:spPr>
          <a:xfrm>
            <a:off x="609600" y="6356350"/>
            <a:ext cx="2844800" cy="365125"/>
          </a:xfrm>
          <a:prstGeom prst="rect">
            <a:avLst/>
          </a:prstGeom>
        </p:spPr>
        <p:txBody>
          <a:bodyPr/>
          <a:lstStyle/>
          <a:p>
            <a:fld id="{6734C018-8960-B049-8484-AEEADBB2BE03}" type="datetimeFigureOut">
              <a:rPr lang="fr-FR" smtClean="0"/>
              <a:pPr/>
              <a:t>19/11/2018</a:t>
            </a:fld>
            <a:endParaRPr lang="fr-FR"/>
          </a:p>
        </p:txBody>
      </p:sp>
      <p:sp>
        <p:nvSpPr>
          <p:cNvPr id="4" name="Espace réservé du pied de page 3"/>
          <p:cNvSpPr>
            <a:spLocks noGrp="1"/>
          </p:cNvSpPr>
          <p:nvPr>
            <p:ph type="ftr" sz="quarter" idx="11"/>
          </p:nvPr>
        </p:nvSpPr>
        <p:spPr>
          <a:xfrm>
            <a:off x="4165600" y="6356350"/>
            <a:ext cx="38608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8737600" y="6356350"/>
            <a:ext cx="2844800" cy="365125"/>
          </a:xfrm>
          <a:prstGeom prst="rect">
            <a:avLst/>
          </a:prstGeom>
        </p:spPr>
        <p:txBody>
          <a:bodyPr/>
          <a:lstStyle/>
          <a:p>
            <a:fld id="{87398FE7-ABB9-E942-9E29-B8598ACA1FED}" type="slidenum">
              <a:rPr lang="fr-FR" smtClean="0"/>
              <a:pPr/>
              <a:t>‹#›</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09600" y="6356350"/>
            <a:ext cx="2844800" cy="365125"/>
          </a:xfrm>
          <a:prstGeom prst="rect">
            <a:avLst/>
          </a:prstGeom>
        </p:spPr>
        <p:txBody>
          <a:bodyPr/>
          <a:lstStyle/>
          <a:p>
            <a:fld id="{6734C018-8960-B049-8484-AEEADBB2BE03}" type="datetimeFigureOut">
              <a:rPr lang="fr-FR" smtClean="0"/>
              <a:pPr/>
              <a:t>19/11/2018</a:t>
            </a:fld>
            <a:endParaRPr lang="fr-FR"/>
          </a:p>
        </p:txBody>
      </p:sp>
      <p:sp>
        <p:nvSpPr>
          <p:cNvPr id="3" name="Espace réservé du pied de page 2"/>
          <p:cNvSpPr>
            <a:spLocks noGrp="1"/>
          </p:cNvSpPr>
          <p:nvPr>
            <p:ph type="ftr" sz="quarter" idx="11"/>
          </p:nvPr>
        </p:nvSpPr>
        <p:spPr>
          <a:xfrm>
            <a:off x="4165600" y="6356350"/>
            <a:ext cx="38608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8737600" y="6356350"/>
            <a:ext cx="2844800" cy="365125"/>
          </a:xfrm>
          <a:prstGeom prst="rect">
            <a:avLst/>
          </a:prstGeom>
        </p:spPr>
        <p:txBody>
          <a:bodyPr/>
          <a:lstStyle/>
          <a:p>
            <a:fld id="{87398FE7-ABB9-E942-9E29-B8598ACA1FED}" type="slidenum">
              <a:rPr lang="fr-FR" smtClean="0"/>
              <a:pPr/>
              <a:t>‹#›</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4011613" cy="1162050"/>
          </a:xfrm>
          <a:prstGeom prst="rect">
            <a:avLst/>
          </a:prstGeom>
        </p:spPr>
        <p:txBody>
          <a:bodyPr anchor="b"/>
          <a:lstStyle>
            <a:lvl1pPr algn="l">
              <a:defRPr sz="2000" b="1"/>
            </a:lvl1pPr>
          </a:lstStyle>
          <a:p>
            <a:r>
              <a:rPr lang="nl-BE"/>
              <a:t>Cliquez et modifiez le titre</a:t>
            </a:r>
            <a:endParaRPr lang="fr-FR"/>
          </a:p>
        </p:txBody>
      </p:sp>
      <p:sp>
        <p:nvSpPr>
          <p:cNvPr id="3" name="Espace réservé du contenu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text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a:xfrm>
            <a:off x="609600" y="6356350"/>
            <a:ext cx="2844800" cy="365125"/>
          </a:xfrm>
          <a:prstGeom prst="rect">
            <a:avLst/>
          </a:prstGeom>
        </p:spPr>
        <p:txBody>
          <a:bodyPr/>
          <a:lstStyle/>
          <a:p>
            <a:fld id="{6734C018-8960-B049-8484-AEEADBB2BE03}" type="datetimeFigureOut">
              <a:rPr lang="fr-FR" smtClean="0"/>
              <a:pPr/>
              <a:t>19/11/2018</a:t>
            </a:fld>
            <a:endParaRPr lang="fr-FR"/>
          </a:p>
        </p:txBody>
      </p:sp>
      <p:sp>
        <p:nvSpPr>
          <p:cNvPr id="6" name="Espace réservé du pied de page 5"/>
          <p:cNvSpPr>
            <a:spLocks noGrp="1"/>
          </p:cNvSpPr>
          <p:nvPr>
            <p:ph type="ftr" sz="quarter" idx="11"/>
          </p:nvPr>
        </p:nvSpPr>
        <p:spPr>
          <a:xfrm>
            <a:off x="4165600" y="6356350"/>
            <a:ext cx="3860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737600" y="6356350"/>
            <a:ext cx="2844800" cy="365125"/>
          </a:xfrm>
          <a:prstGeom prst="rect">
            <a:avLst/>
          </a:prstGeom>
        </p:spPr>
        <p:txBody>
          <a:bodyPr/>
          <a:lstStyle/>
          <a:p>
            <a:fld id="{87398FE7-ABB9-E942-9E29-B8598ACA1FED}"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270414"/>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188" y="4800600"/>
            <a:ext cx="7315200" cy="566738"/>
          </a:xfrm>
          <a:prstGeom prst="rect">
            <a:avLst/>
          </a:prstGeom>
        </p:spPr>
        <p:txBody>
          <a:bodyPr anchor="b"/>
          <a:lstStyle>
            <a:lvl1pPr algn="l">
              <a:defRPr sz="2000" b="1"/>
            </a:lvl1pPr>
          </a:lstStyle>
          <a:p>
            <a:r>
              <a:rPr lang="nl-BE"/>
              <a:t>Cliquez et modifiez le titre</a:t>
            </a:r>
            <a:endParaRPr lang="fr-FR"/>
          </a:p>
        </p:txBody>
      </p:sp>
      <p:sp>
        <p:nvSpPr>
          <p:cNvPr id="3" name="Espace réservé pour une image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a:xfrm>
            <a:off x="609600" y="6356350"/>
            <a:ext cx="2844800" cy="365125"/>
          </a:xfrm>
          <a:prstGeom prst="rect">
            <a:avLst/>
          </a:prstGeom>
        </p:spPr>
        <p:txBody>
          <a:bodyPr/>
          <a:lstStyle/>
          <a:p>
            <a:fld id="{6734C018-8960-B049-8484-AEEADBB2BE03}" type="datetimeFigureOut">
              <a:rPr lang="fr-FR" smtClean="0"/>
              <a:pPr/>
              <a:t>19/11/2018</a:t>
            </a:fld>
            <a:endParaRPr lang="fr-FR"/>
          </a:p>
        </p:txBody>
      </p:sp>
      <p:sp>
        <p:nvSpPr>
          <p:cNvPr id="6" name="Espace réservé du pied de page 5"/>
          <p:cNvSpPr>
            <a:spLocks noGrp="1"/>
          </p:cNvSpPr>
          <p:nvPr>
            <p:ph type="ftr" sz="quarter" idx="11"/>
          </p:nvPr>
        </p:nvSpPr>
        <p:spPr>
          <a:xfrm>
            <a:off x="4165600" y="6356350"/>
            <a:ext cx="3860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737600" y="6356350"/>
            <a:ext cx="2844800" cy="365125"/>
          </a:xfrm>
          <a:prstGeom prst="rect">
            <a:avLst/>
          </a:prstGeom>
        </p:spPr>
        <p:txBody>
          <a:bodyPr/>
          <a:lstStyle/>
          <a:p>
            <a:fld id="{87398FE7-ABB9-E942-9E29-B8598ACA1FED}" type="slidenum">
              <a:rPr lang="fr-FR" smtClean="0"/>
              <a:pPr/>
              <a:t>‹#›</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nl-BE"/>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a:xfrm>
            <a:off x="609600" y="6356350"/>
            <a:ext cx="2844800" cy="365125"/>
          </a:xfrm>
          <a:prstGeom prst="rect">
            <a:avLst/>
          </a:prstGeom>
        </p:spPr>
        <p:txBody>
          <a:bodyPr/>
          <a:lstStyle/>
          <a:p>
            <a:fld id="{6734C018-8960-B049-8484-AEEADBB2BE03}" type="datetimeFigureOut">
              <a:rPr lang="fr-FR" smtClean="0"/>
              <a:pPr/>
              <a:t>19/11/2018</a:t>
            </a:fld>
            <a:endParaRPr lang="fr-FR"/>
          </a:p>
        </p:txBody>
      </p:sp>
      <p:sp>
        <p:nvSpPr>
          <p:cNvPr id="5" name="Espace réservé du pied de page 4"/>
          <p:cNvSpPr>
            <a:spLocks noGrp="1"/>
          </p:cNvSpPr>
          <p:nvPr>
            <p:ph type="ftr" sz="quarter" idx="11"/>
          </p:nvPr>
        </p:nvSpPr>
        <p:spPr>
          <a:xfrm>
            <a:off x="4165600" y="6356350"/>
            <a:ext cx="3860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737600" y="6356350"/>
            <a:ext cx="2844800" cy="365125"/>
          </a:xfrm>
          <a:prstGeom prst="rect">
            <a:avLst/>
          </a:prstGeom>
        </p:spPr>
        <p:txBody>
          <a:bodyPr/>
          <a:lstStyle/>
          <a:p>
            <a:fld id="{87398FE7-ABB9-E942-9E29-B8598ACA1FED}" type="slidenum">
              <a:rPr lang="fr-FR" smtClean="0"/>
              <a:pPr/>
              <a:t>‹#›</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8"/>
            <a:ext cx="2743200" cy="5851525"/>
          </a:xfrm>
          <a:prstGeom prst="rect">
            <a:avLst/>
          </a:prstGeom>
        </p:spPr>
        <p:txBody>
          <a:bodyPr vert="eaVert"/>
          <a:lstStyle/>
          <a:p>
            <a:r>
              <a:rPr lang="nl-BE"/>
              <a:t>Cliquez et modifiez le titre</a:t>
            </a:r>
            <a:endParaRPr lang="fr-FR"/>
          </a:p>
        </p:txBody>
      </p:sp>
      <p:sp>
        <p:nvSpPr>
          <p:cNvPr id="3" name="Espace réservé du texte vertical 2"/>
          <p:cNvSpPr>
            <a:spLocks noGrp="1"/>
          </p:cNvSpPr>
          <p:nvPr>
            <p:ph type="body" orient="vert" idx="1"/>
          </p:nvPr>
        </p:nvSpPr>
        <p:spPr>
          <a:xfrm>
            <a:off x="609600" y="274638"/>
            <a:ext cx="8077200" cy="5851525"/>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a:xfrm>
            <a:off x="609600" y="6356350"/>
            <a:ext cx="2844800" cy="365125"/>
          </a:xfrm>
          <a:prstGeom prst="rect">
            <a:avLst/>
          </a:prstGeom>
        </p:spPr>
        <p:txBody>
          <a:bodyPr/>
          <a:lstStyle/>
          <a:p>
            <a:fld id="{6734C018-8960-B049-8484-AEEADBB2BE03}" type="datetimeFigureOut">
              <a:rPr lang="fr-FR" smtClean="0"/>
              <a:pPr/>
              <a:t>19/11/2018</a:t>
            </a:fld>
            <a:endParaRPr lang="fr-FR"/>
          </a:p>
        </p:txBody>
      </p:sp>
      <p:sp>
        <p:nvSpPr>
          <p:cNvPr id="5" name="Espace réservé du pied de page 4"/>
          <p:cNvSpPr>
            <a:spLocks noGrp="1"/>
          </p:cNvSpPr>
          <p:nvPr>
            <p:ph type="ftr" sz="quarter" idx="11"/>
          </p:nvPr>
        </p:nvSpPr>
        <p:spPr>
          <a:xfrm>
            <a:off x="4165600" y="6356350"/>
            <a:ext cx="3860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737600" y="6356350"/>
            <a:ext cx="2844800" cy="365125"/>
          </a:xfrm>
          <a:prstGeom prst="rect">
            <a:avLst/>
          </a:prstGeom>
        </p:spPr>
        <p:txBody>
          <a:bodyPr/>
          <a:lstStyle/>
          <a:p>
            <a:fld id="{87398FE7-ABB9-E942-9E29-B8598ACA1FED}" type="slidenum">
              <a:rPr lang="fr-FR" smtClean="0"/>
              <a:pPr/>
              <a:t>‹#›</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694170"/>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5"/>
            <a:ext cx="10363200" cy="1470025"/>
          </a:xfrm>
        </p:spPr>
        <p:txBody>
          <a:bodyPr/>
          <a:lstStyle/>
          <a:p>
            <a:r>
              <a:rPr lang="nl-BE"/>
              <a:t>Cliquez et modifiez le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Cliquez pour modifier le style des sous-titres du masque</a:t>
            </a:r>
            <a:endParaRPr lang="fr-FR"/>
          </a:p>
        </p:txBody>
      </p:sp>
      <p:sp>
        <p:nvSpPr>
          <p:cNvPr id="4" name="Espace réservé de la date 3"/>
          <p:cNvSpPr>
            <a:spLocks noGrp="1"/>
          </p:cNvSpPr>
          <p:nvPr>
            <p:ph type="dt" sz="half" idx="10"/>
          </p:nvPr>
        </p:nvSpPr>
        <p:spPr/>
        <p:txBody>
          <a:bodyPr/>
          <a:lstStyle/>
          <a:p>
            <a:fld id="{B42A6977-D1DF-7445-8BB9-773EA5901AFE}" type="datetimeFigureOut">
              <a:rPr lang="fr-FR" smtClean="0"/>
              <a:pPr/>
              <a:t>19/11/2018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7CCA0F8-54CB-A74C-BD7C-7C612BD1CD48}" type="slidenum">
              <a:rPr lang="fr-FR" smtClean="0"/>
              <a:pPr/>
              <a:t>‹#›</a:t>
            </a:fld>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idx="1"/>
          </p:nvPr>
        </p:nvSpPr>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B42A6977-D1DF-7445-8BB9-773EA5901AFE}" type="datetimeFigureOut">
              <a:rPr lang="fr-FR" smtClean="0"/>
              <a:pPr/>
              <a:t>19/11/2018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7CCA0F8-54CB-A74C-BD7C-7C612BD1CD48}" type="slidenum">
              <a:rPr lang="fr-FR" smtClean="0"/>
              <a:pPr/>
              <a:t>‹#›</a:t>
            </a:fld>
            <a:endParaRPr 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613" y="4406900"/>
            <a:ext cx="10363200" cy="1362075"/>
          </a:xfrm>
        </p:spPr>
        <p:txBody>
          <a:bodyPr anchor="t"/>
          <a:lstStyle>
            <a:lvl1pPr algn="l">
              <a:defRPr sz="4000" b="1" cap="all"/>
            </a:lvl1pPr>
          </a:lstStyle>
          <a:p>
            <a:r>
              <a:rPr lang="nl-BE"/>
              <a:t>Cliquez et modifiez le titre</a:t>
            </a:r>
            <a:endParaRPr lang="fr-FR"/>
          </a:p>
        </p:txBody>
      </p:sp>
      <p:sp>
        <p:nvSpPr>
          <p:cNvPr id="3" name="Espace réservé du texte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Cliquez pour modifier les styles du texte du masque</a:t>
            </a:r>
          </a:p>
        </p:txBody>
      </p:sp>
      <p:sp>
        <p:nvSpPr>
          <p:cNvPr id="4" name="Espace réservé de la date 3"/>
          <p:cNvSpPr>
            <a:spLocks noGrp="1"/>
          </p:cNvSpPr>
          <p:nvPr>
            <p:ph type="dt" sz="half" idx="10"/>
          </p:nvPr>
        </p:nvSpPr>
        <p:spPr/>
        <p:txBody>
          <a:bodyPr/>
          <a:lstStyle/>
          <a:p>
            <a:fld id="{B42A6977-D1DF-7445-8BB9-773EA5901AFE}" type="datetimeFigureOut">
              <a:rPr lang="fr-FR" smtClean="0"/>
              <a:pPr/>
              <a:t>19/11/2018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7CCA0F8-54CB-A74C-BD7C-7C612BD1CD48}" type="slidenum">
              <a:rPr lang="fr-FR" smtClean="0"/>
              <a:pPr/>
              <a:t>‹#›</a:t>
            </a:fld>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contenu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e la date 4"/>
          <p:cNvSpPr>
            <a:spLocks noGrp="1"/>
          </p:cNvSpPr>
          <p:nvPr>
            <p:ph type="dt" sz="half" idx="10"/>
          </p:nvPr>
        </p:nvSpPr>
        <p:spPr/>
        <p:txBody>
          <a:bodyPr/>
          <a:lstStyle/>
          <a:p>
            <a:fld id="{B42A6977-D1DF-7445-8BB9-773EA5901AFE}" type="datetimeFigureOut">
              <a:rPr lang="fr-FR" smtClean="0"/>
              <a:pPr/>
              <a:t>19/11/2018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7CCA0F8-54CB-A74C-BD7C-7C612BD1CD48}" type="slidenum">
              <a:rPr lang="fr-FR" smtClean="0"/>
              <a:pPr/>
              <a:t>‹#›</a:t>
            </a:fld>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nl-BE"/>
              <a:t>Cliquez et modifiez le titre</a:t>
            </a:r>
            <a:endParaRPr lang="fr-FR"/>
          </a:p>
        </p:txBody>
      </p:sp>
      <p:sp>
        <p:nvSpPr>
          <p:cNvPr id="3" name="Espace réservé du texte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4" name="Espace réservé du contenu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u texte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6" name="Espace réservé du contenu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7" name="Espace réservé de la date 6"/>
          <p:cNvSpPr>
            <a:spLocks noGrp="1"/>
          </p:cNvSpPr>
          <p:nvPr>
            <p:ph type="dt" sz="half" idx="10"/>
          </p:nvPr>
        </p:nvSpPr>
        <p:spPr/>
        <p:txBody>
          <a:bodyPr/>
          <a:lstStyle/>
          <a:p>
            <a:fld id="{B42A6977-D1DF-7445-8BB9-773EA5901AFE}" type="datetimeFigureOut">
              <a:rPr lang="fr-FR" smtClean="0"/>
              <a:pPr/>
              <a:t>19/11/2018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7CCA0F8-54CB-A74C-BD7C-7C612BD1CD48}" type="slidenum">
              <a:rPr lang="fr-FR" smtClean="0"/>
              <a:pPr/>
              <a:t>‹#›</a:t>
            </a:fld>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e la date 2"/>
          <p:cNvSpPr>
            <a:spLocks noGrp="1"/>
          </p:cNvSpPr>
          <p:nvPr>
            <p:ph type="dt" sz="half" idx="10"/>
          </p:nvPr>
        </p:nvSpPr>
        <p:spPr/>
        <p:txBody>
          <a:bodyPr/>
          <a:lstStyle/>
          <a:p>
            <a:fld id="{B42A6977-D1DF-7445-8BB9-773EA5901AFE}" type="datetimeFigureOut">
              <a:rPr lang="fr-FR" smtClean="0"/>
              <a:pPr/>
              <a:t>19/11/2018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7CCA0F8-54CB-A74C-BD7C-7C612BD1CD48}"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6" name="Rectangle 4"/>
          <p:cNvSpPr>
            <a:spLocks noGrp="1" noChangeArrowheads="1"/>
          </p:cNvSpPr>
          <p:nvPr>
            <p:ph type="ctrTitle"/>
          </p:nvPr>
        </p:nvSpPr>
        <p:spPr>
          <a:xfrm>
            <a:off x="5327651" y="2565407"/>
            <a:ext cx="6720416" cy="790575"/>
          </a:xfrm>
          <a:prstGeom prst="rect">
            <a:avLst/>
          </a:prstGeom>
        </p:spPr>
        <p:txBody>
          <a:bodyPr/>
          <a:lstStyle>
            <a:lvl1pPr marL="2381">
              <a:defRPr sz="5700">
                <a:solidFill>
                  <a:srgbClr val="FFD624"/>
                </a:solidFill>
              </a:defRPr>
            </a:lvl1pPr>
          </a:lstStyle>
          <a:p>
            <a:pPr lvl="0"/>
            <a:r>
              <a:rPr lang="en-US" altLang="en-US" noProof="0" dirty="0"/>
              <a:t>Click to edit Master title style</a:t>
            </a:r>
            <a:endParaRPr lang="en-GB" altLang="en-US" noProof="0" dirty="0"/>
          </a:p>
        </p:txBody>
      </p:sp>
      <p:sp>
        <p:nvSpPr>
          <p:cNvPr id="3077" name="Rectangle 5"/>
          <p:cNvSpPr>
            <a:spLocks noGrp="1" noChangeArrowheads="1"/>
          </p:cNvSpPr>
          <p:nvPr>
            <p:ph type="subTitle" idx="1"/>
          </p:nvPr>
        </p:nvSpPr>
        <p:spPr>
          <a:xfrm>
            <a:off x="814917" y="3716344"/>
            <a:ext cx="11377083" cy="1728787"/>
          </a:xfrm>
          <a:prstGeom prst="rect">
            <a:avLst/>
          </a:prstGeom>
        </p:spPr>
        <p:txBody>
          <a:bodyPr/>
          <a:lstStyle>
            <a:lvl1pPr marL="0" indent="0">
              <a:buFontTx/>
              <a:buNone/>
              <a:defRPr sz="2250" b="1" i="0">
                <a:solidFill>
                  <a:schemeClr val="bg1"/>
                </a:solidFill>
              </a:defRPr>
            </a:lvl1pPr>
          </a:lstStyle>
          <a:p>
            <a:pPr lvl="0"/>
            <a:r>
              <a:rPr lang="en-US" altLang="en-US" noProof="0"/>
              <a:t>Click to edit Master subtitle style</a:t>
            </a:r>
            <a:endParaRPr lang="en-GB" altLang="en-US" noProof="0"/>
          </a:p>
        </p:txBody>
      </p:sp>
      <p:sp>
        <p:nvSpPr>
          <p:cNvPr id="7" name="Date Placeholder 6"/>
          <p:cNvSpPr>
            <a:spLocks noGrp="1" noChangeArrowheads="1"/>
          </p:cNvSpPr>
          <p:nvPr>
            <p:ph type="dt" sz="half" idx="10"/>
          </p:nvPr>
        </p:nvSpPr>
        <p:spPr/>
        <p:txBody>
          <a:bodyPr/>
          <a:lstStyle>
            <a:lvl1pPr>
              <a:defRPr sz="900" b="1">
                <a:solidFill>
                  <a:schemeClr val="bg1"/>
                </a:solidFill>
                <a:latin typeface="+mn-lt"/>
              </a:defRPr>
            </a:lvl1pPr>
          </a:lstStyle>
          <a:p>
            <a:pPr>
              <a:defRPr/>
            </a:pPr>
            <a:endParaRPr lang="en-GB" altLang="en-US" kern="0"/>
          </a:p>
        </p:txBody>
      </p:sp>
      <p:sp>
        <p:nvSpPr>
          <p:cNvPr id="8" name="Footer Placeholder 7"/>
          <p:cNvSpPr>
            <a:spLocks noGrp="1" noChangeArrowheads="1"/>
          </p:cNvSpPr>
          <p:nvPr>
            <p:ph type="ftr" sz="quarter" idx="11"/>
          </p:nvPr>
        </p:nvSpPr>
        <p:spPr>
          <a:xfrm>
            <a:off x="4232275" y="6302375"/>
            <a:ext cx="3860800" cy="476250"/>
          </a:xfrm>
        </p:spPr>
        <p:txBody>
          <a:bodyPr/>
          <a:lstStyle>
            <a:lvl1pPr>
              <a:defRPr>
                <a:solidFill>
                  <a:schemeClr val="bg1"/>
                </a:solidFill>
                <a:latin typeface="+mn-lt"/>
              </a:defRPr>
            </a:lvl1pPr>
          </a:lstStyle>
          <a:p>
            <a:pPr>
              <a:defRPr/>
            </a:pPr>
            <a:endParaRPr lang="en-GB" altLang="en-US" sz="1350" kern="0" dirty="0"/>
          </a:p>
        </p:txBody>
      </p:sp>
      <p:sp>
        <p:nvSpPr>
          <p:cNvPr id="9" name="Slide Number Placeholder 8"/>
          <p:cNvSpPr>
            <a:spLocks noGrp="1" noChangeArrowheads="1"/>
          </p:cNvSpPr>
          <p:nvPr>
            <p:ph type="sldNum" sz="quarter" idx="12"/>
          </p:nvPr>
        </p:nvSpPr>
        <p:spPr/>
        <p:txBody>
          <a:bodyPr/>
          <a:lstStyle>
            <a:lvl1pPr>
              <a:defRPr smtClean="0">
                <a:solidFill>
                  <a:schemeClr val="bg1"/>
                </a:solidFill>
                <a:latin typeface="Verdana" panose="020B0604030504040204" pitchFamily="34" charset="0"/>
              </a:defRPr>
            </a:lvl1pPr>
          </a:lstStyle>
          <a:p>
            <a:pPr>
              <a:defRPr/>
            </a:pPr>
            <a:fld id="{E4255440-F447-44DB-8A4C-A2B441EAB6CE}" type="slidenum">
              <a:rPr lang="en-GB" altLang="en-US" sz="1350" kern="0" smtClean="0"/>
              <a:pPr>
                <a:defRPr/>
              </a:pPr>
              <a:t>‹#›</a:t>
            </a:fld>
            <a:endParaRPr lang="en-GB" altLang="en-US" sz="1350" kern="0"/>
          </a:p>
        </p:txBody>
      </p:sp>
    </p:spTree>
    <p:extLst>
      <p:ext uri="{BB962C8B-B14F-4D97-AF65-F5344CB8AC3E}">
        <p14:creationId xmlns:p14="http://schemas.microsoft.com/office/powerpoint/2010/main" val="19987996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42A6977-D1DF-7445-8BB9-773EA5901AFE}" type="datetimeFigureOut">
              <a:rPr lang="fr-FR" smtClean="0"/>
              <a:pPr/>
              <a:t>19/11/2018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7CCA0F8-54CB-A74C-BD7C-7C612BD1CD48}" type="slidenum">
              <a:rPr lang="fr-FR" smtClean="0"/>
              <a:pPr/>
              <a:t>‹#›</a:t>
            </a:fld>
            <a:endParaRPr lang="fr-F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4011613" cy="1162050"/>
          </a:xfrm>
        </p:spPr>
        <p:txBody>
          <a:bodyPr anchor="b"/>
          <a:lstStyle>
            <a:lvl1pPr algn="l">
              <a:defRPr sz="2000" b="1"/>
            </a:lvl1pPr>
          </a:lstStyle>
          <a:p>
            <a:r>
              <a:rPr lang="nl-BE"/>
              <a:t>Cliquez et modifiez le titre</a:t>
            </a:r>
            <a:endParaRPr lang="fr-FR"/>
          </a:p>
        </p:txBody>
      </p:sp>
      <p:sp>
        <p:nvSpPr>
          <p:cNvPr id="3" name="Espace réservé du contenu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text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p:txBody>
          <a:bodyPr/>
          <a:lstStyle/>
          <a:p>
            <a:fld id="{B42A6977-D1DF-7445-8BB9-773EA5901AFE}" type="datetimeFigureOut">
              <a:rPr lang="fr-FR" smtClean="0"/>
              <a:pPr/>
              <a:t>19/11/2018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7CCA0F8-54CB-A74C-BD7C-7C612BD1CD48}" type="slidenum">
              <a:rPr lang="fr-FR" smtClean="0"/>
              <a:pPr/>
              <a:t>‹#›</a:t>
            </a:fld>
            <a:endParaRPr lang="fr-F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188" y="4800600"/>
            <a:ext cx="7315200" cy="566738"/>
          </a:xfrm>
        </p:spPr>
        <p:txBody>
          <a:bodyPr anchor="b"/>
          <a:lstStyle>
            <a:lvl1pPr algn="l">
              <a:defRPr sz="2000" b="1"/>
            </a:lvl1pPr>
          </a:lstStyle>
          <a:p>
            <a:r>
              <a:rPr lang="nl-BE"/>
              <a:t>Cliquez et modifiez le titre</a:t>
            </a:r>
            <a:endParaRPr lang="fr-FR"/>
          </a:p>
        </p:txBody>
      </p:sp>
      <p:sp>
        <p:nvSpPr>
          <p:cNvPr id="3" name="Espace réservé pour une image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p:txBody>
          <a:bodyPr/>
          <a:lstStyle/>
          <a:p>
            <a:fld id="{B42A6977-D1DF-7445-8BB9-773EA5901AFE}" type="datetimeFigureOut">
              <a:rPr lang="fr-FR" smtClean="0"/>
              <a:pPr/>
              <a:t>19/11/2018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7CCA0F8-54CB-A74C-BD7C-7C612BD1CD48}" type="slidenum">
              <a:rPr lang="fr-FR" smtClean="0"/>
              <a:pPr/>
              <a:t>‹#›</a:t>
            </a:fld>
            <a:endParaRPr 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B42A6977-D1DF-7445-8BB9-773EA5901AFE}" type="datetimeFigureOut">
              <a:rPr lang="fr-FR" smtClean="0"/>
              <a:pPr/>
              <a:t>19/11/2018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7CCA0F8-54CB-A74C-BD7C-7C612BD1CD48}" type="slidenum">
              <a:rPr lang="fr-FR" smtClean="0"/>
              <a:pPr/>
              <a:t>‹#›</a:t>
            </a:fld>
            <a:endParaRPr lang="fr-F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8"/>
            <a:ext cx="2743200" cy="5851525"/>
          </a:xfrm>
        </p:spPr>
        <p:txBody>
          <a:bodyPr vert="eaVert"/>
          <a:lstStyle/>
          <a:p>
            <a:r>
              <a:rPr lang="nl-BE"/>
              <a:t>Cliquez et modifiez le titre</a:t>
            </a:r>
            <a:endParaRPr lang="fr-FR"/>
          </a:p>
        </p:txBody>
      </p:sp>
      <p:sp>
        <p:nvSpPr>
          <p:cNvPr id="3" name="Espace réservé du texte vertical 2"/>
          <p:cNvSpPr>
            <a:spLocks noGrp="1"/>
          </p:cNvSpPr>
          <p:nvPr>
            <p:ph type="body" orient="vert" idx="1"/>
          </p:nvPr>
        </p:nvSpPr>
        <p:spPr>
          <a:xfrm>
            <a:off x="609600" y="274638"/>
            <a:ext cx="8077200" cy="5851525"/>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B42A6977-D1DF-7445-8BB9-773EA5901AFE}" type="datetimeFigureOut">
              <a:rPr lang="fr-FR" smtClean="0"/>
              <a:pPr/>
              <a:t>19/11/2018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7CCA0F8-54CB-A74C-BD7C-7C612BD1CD48}" type="slidenum">
              <a:rPr lang="fr-FR" smtClean="0"/>
              <a:pPr/>
              <a:t>‹#›</a:t>
            </a:fld>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5"/>
            <a:ext cx="10363200" cy="1470025"/>
          </a:xfrm>
        </p:spPr>
        <p:txBody>
          <a:bodyPr/>
          <a:lstStyle/>
          <a:p>
            <a:r>
              <a:rPr lang="nl-BE"/>
              <a:t>Cliquez et modifiez le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Cliquez pour modifier le style des sous-titres du masque</a:t>
            </a:r>
            <a:endParaRPr lang="fr-FR"/>
          </a:p>
        </p:txBody>
      </p:sp>
      <p:sp>
        <p:nvSpPr>
          <p:cNvPr id="4" name="Espace réservé de la date 3"/>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19/11/2018</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idx="1"/>
          </p:nvPr>
        </p:nvSpPr>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19/11/2018</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613" y="4406900"/>
            <a:ext cx="10363200" cy="1362075"/>
          </a:xfrm>
        </p:spPr>
        <p:txBody>
          <a:bodyPr anchor="t"/>
          <a:lstStyle>
            <a:lvl1pPr algn="l">
              <a:defRPr sz="4000" b="1" cap="all"/>
            </a:lvl1pPr>
          </a:lstStyle>
          <a:p>
            <a:r>
              <a:rPr lang="nl-BE"/>
              <a:t>Cliquez et modifiez le titre</a:t>
            </a:r>
            <a:endParaRPr lang="fr-FR"/>
          </a:p>
        </p:txBody>
      </p:sp>
      <p:sp>
        <p:nvSpPr>
          <p:cNvPr id="3" name="Espace réservé du texte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Cliquez pour modifier les styles du texte du masque</a:t>
            </a:r>
          </a:p>
        </p:txBody>
      </p:sp>
      <p:sp>
        <p:nvSpPr>
          <p:cNvPr id="4" name="Espace réservé de la date 3"/>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19/11/2018</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contenu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e la date 4"/>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19/11/2018</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nl-BE"/>
              <a:t>Cliquez et modifiez le titre</a:t>
            </a:r>
            <a:endParaRPr lang="fr-FR"/>
          </a:p>
        </p:txBody>
      </p:sp>
      <p:sp>
        <p:nvSpPr>
          <p:cNvPr id="3" name="Espace réservé du texte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4" name="Espace réservé du contenu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u texte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6" name="Espace réservé du contenu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7" name="Espace réservé de la date 6"/>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19/11/2018</a:t>
            </a:fld>
            <a:endParaRPr lang="fr-FR">
              <a:solidFill>
                <a:prstClr val="black">
                  <a:tint val="75000"/>
                </a:prstClr>
              </a:solidFill>
              <a:latin typeface="Calibri"/>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latin typeface="Calibri"/>
            </a:endParaRPr>
          </a:p>
        </p:txBody>
      </p:sp>
      <p:sp>
        <p:nvSpPr>
          <p:cNvPr id="9" name="Espace réservé du numéro de diapositive 8"/>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p:cNvSpPr/>
          <p:nvPr userDrawn="1"/>
        </p:nvSpPr>
        <p:spPr>
          <a:xfrm>
            <a:off x="0" y="2"/>
            <a:ext cx="12192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lIns="68555" tIns="34278" rIns="68555" bIns="34278" anchor="ctr"/>
          <a:lstStyle/>
          <a:p>
            <a:pPr algn="ctr" defTabSz="342779" fontAlgn="auto">
              <a:spcBef>
                <a:spcPts val="0"/>
              </a:spcBef>
              <a:spcAft>
                <a:spcPts val="0"/>
              </a:spcAft>
              <a:defRPr/>
            </a:pPr>
            <a:endParaRPr lang="en-US" sz="1350">
              <a:solidFill>
                <a:prstClr val="white"/>
              </a:solidFill>
            </a:endParaRPr>
          </a:p>
        </p:txBody>
      </p:sp>
      <p:pic>
        <p:nvPicPr>
          <p:cNvPr id="5" name="Picture 5" descr="LOGO CE-EN-NEG-quadri.ai"/>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228169" y="0"/>
            <a:ext cx="201506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4417" y="1123960"/>
            <a:ext cx="10972800" cy="936625"/>
          </a:xfrm>
          <a:prstGeom prst="rect">
            <a:avLst/>
          </a:prstGeom>
        </p:spPr>
        <p:txBody>
          <a:bodyPr lIns="91407" tIns="45704" rIns="91407" bIns="45704"/>
          <a:lstStyle/>
          <a:p>
            <a:r>
              <a:rPr lang="en-US" dirty="0"/>
              <a:t>Click to edit Master title style</a:t>
            </a:r>
            <a:endParaRPr lang="en-GB" dirty="0"/>
          </a:p>
        </p:txBody>
      </p:sp>
      <p:sp>
        <p:nvSpPr>
          <p:cNvPr id="11" name="Content Placeholder 2"/>
          <p:cNvSpPr>
            <a:spLocks noGrp="1"/>
          </p:cNvSpPr>
          <p:nvPr>
            <p:ph idx="1"/>
          </p:nvPr>
        </p:nvSpPr>
        <p:spPr>
          <a:xfrm>
            <a:off x="609600" y="2387602"/>
            <a:ext cx="10972800" cy="3633788"/>
          </a:xfrm>
          <a:prstGeom prst="rect">
            <a:avLst/>
          </a:prstGeom>
        </p:spPr>
        <p:txBody>
          <a:bodyPr lIns="91407" tIns="45704" rIns="91407" bIns="45704"/>
          <a:lstStyle>
            <a:lvl1pPr marL="257085" indent="-257085">
              <a:buClr>
                <a:srgbClr val="0F5494"/>
              </a:buClr>
              <a:buFont typeface="Arial" pitchFamily="34" charset="0"/>
              <a:buChar char="•"/>
              <a:defRPr/>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sp>
        <p:nvSpPr>
          <p:cNvPr id="7" name="Rectangle 4"/>
          <p:cNvSpPr>
            <a:spLocks noGrp="1" noChangeArrowheads="1"/>
          </p:cNvSpPr>
          <p:nvPr>
            <p:ph type="dt" sz="half" idx="10"/>
          </p:nvPr>
        </p:nvSpPr>
        <p:spPr>
          <a:xfrm>
            <a:off x="624417" y="6448425"/>
            <a:ext cx="2844800" cy="476250"/>
          </a:xfrm>
          <a:prstGeom prst="rect">
            <a:avLst/>
          </a:prstGeom>
        </p:spPr>
        <p:txBody>
          <a:bodyPr lIns="91407" tIns="45704" rIns="91407" bIns="45704"/>
          <a:lstStyle>
            <a:lvl1pPr defTabSz="615293" fontAlgn="auto">
              <a:spcBef>
                <a:spcPts val="0"/>
              </a:spcBef>
              <a:spcAft>
                <a:spcPts val="0"/>
              </a:spcAft>
              <a:defRPr sz="1200">
                <a:solidFill>
                  <a:prstClr val="black"/>
                </a:solidFill>
                <a:latin typeface="Calibri"/>
              </a:defRPr>
            </a:lvl1pPr>
          </a:lstStyle>
          <a:p>
            <a:pPr>
              <a:defRPr/>
            </a:pPr>
            <a:endParaRPr lang="en-GB"/>
          </a:p>
        </p:txBody>
      </p:sp>
      <p:sp>
        <p:nvSpPr>
          <p:cNvPr id="9" name="Rectangle 6"/>
          <p:cNvSpPr>
            <a:spLocks noGrp="1" noChangeArrowheads="1"/>
          </p:cNvSpPr>
          <p:nvPr>
            <p:ph type="sldNum" sz="quarter" idx="12"/>
          </p:nvPr>
        </p:nvSpPr>
        <p:spPr>
          <a:xfrm>
            <a:off x="8784167" y="6380163"/>
            <a:ext cx="2844800" cy="476250"/>
          </a:xfrm>
          <a:prstGeom prst="rect">
            <a:avLst/>
          </a:prstGeom>
        </p:spPr>
        <p:txBody>
          <a:bodyPr lIns="91407" tIns="45704" rIns="91407" bIns="45704"/>
          <a:lstStyle>
            <a:lvl1pPr defTabSz="615293" fontAlgn="auto">
              <a:spcBef>
                <a:spcPts val="0"/>
              </a:spcBef>
              <a:spcAft>
                <a:spcPts val="0"/>
              </a:spcAft>
              <a:defRPr sz="1200">
                <a:solidFill>
                  <a:prstClr val="black"/>
                </a:solidFill>
                <a:latin typeface="Calibri"/>
              </a:defRPr>
            </a:lvl1pPr>
          </a:lstStyle>
          <a:p>
            <a:pPr>
              <a:defRPr/>
            </a:pPr>
            <a:fld id="{1DF8886E-D164-4A93-B437-0B5D90CFD292}" type="slidenum">
              <a:rPr lang="en-GB"/>
              <a:pPr>
                <a:defRPr/>
              </a:pPr>
              <a:t>‹#›</a:t>
            </a:fld>
            <a:endParaRPr lang="en-GB"/>
          </a:p>
        </p:txBody>
      </p:sp>
    </p:spTree>
    <p:extLst>
      <p:ext uri="{BB962C8B-B14F-4D97-AF65-F5344CB8AC3E}">
        <p14:creationId xmlns:p14="http://schemas.microsoft.com/office/powerpoint/2010/main" val="25447901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e la date 2"/>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19/11/2018</a:t>
            </a:fld>
            <a:endParaRPr lang="fr-FR">
              <a:solidFill>
                <a:prstClr val="black">
                  <a:tint val="75000"/>
                </a:prstClr>
              </a:solidFill>
              <a:latin typeface="Calibri"/>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latin typeface="Calibri"/>
            </a:endParaRPr>
          </a:p>
        </p:txBody>
      </p:sp>
      <p:sp>
        <p:nvSpPr>
          <p:cNvPr id="5" name="Espace réservé du numéro de diapositive 4"/>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19/11/2018</a:t>
            </a:fld>
            <a:endParaRPr lang="fr-FR">
              <a:solidFill>
                <a:prstClr val="black">
                  <a:tint val="75000"/>
                </a:prstClr>
              </a:solidFill>
              <a:latin typeface="Calibri"/>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latin typeface="Calibri"/>
            </a:endParaRPr>
          </a:p>
        </p:txBody>
      </p:sp>
      <p:sp>
        <p:nvSpPr>
          <p:cNvPr id="4" name="Espace réservé du numéro de diapositive 3"/>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4011613" cy="1162050"/>
          </a:xfrm>
        </p:spPr>
        <p:txBody>
          <a:bodyPr anchor="b"/>
          <a:lstStyle>
            <a:lvl1pPr algn="l">
              <a:defRPr sz="2000" b="1"/>
            </a:lvl1pPr>
          </a:lstStyle>
          <a:p>
            <a:r>
              <a:rPr lang="nl-BE"/>
              <a:t>Cliquez et modifiez le titre</a:t>
            </a:r>
            <a:endParaRPr lang="fr-FR"/>
          </a:p>
        </p:txBody>
      </p:sp>
      <p:sp>
        <p:nvSpPr>
          <p:cNvPr id="3" name="Espace réservé du contenu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text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19/11/2018</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188" y="4800600"/>
            <a:ext cx="7315200" cy="566738"/>
          </a:xfrm>
        </p:spPr>
        <p:txBody>
          <a:bodyPr anchor="b"/>
          <a:lstStyle>
            <a:lvl1pPr algn="l">
              <a:defRPr sz="2000" b="1"/>
            </a:lvl1pPr>
          </a:lstStyle>
          <a:p>
            <a:r>
              <a:rPr lang="nl-BE"/>
              <a:t>Cliquez et modifiez le titre</a:t>
            </a:r>
            <a:endParaRPr lang="fr-FR"/>
          </a:p>
        </p:txBody>
      </p:sp>
      <p:sp>
        <p:nvSpPr>
          <p:cNvPr id="3" name="Espace réservé pour une image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19/11/2018</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19/11/2018</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8"/>
            <a:ext cx="2743200" cy="5851525"/>
          </a:xfrm>
        </p:spPr>
        <p:txBody>
          <a:bodyPr vert="eaVert"/>
          <a:lstStyle/>
          <a:p>
            <a:r>
              <a:rPr lang="nl-BE"/>
              <a:t>Cliquez et modifiez le titre</a:t>
            </a:r>
            <a:endParaRPr lang="fr-FR"/>
          </a:p>
        </p:txBody>
      </p:sp>
      <p:sp>
        <p:nvSpPr>
          <p:cNvPr id="3" name="Espace réservé du texte vertical 2"/>
          <p:cNvSpPr>
            <a:spLocks noGrp="1"/>
          </p:cNvSpPr>
          <p:nvPr>
            <p:ph type="body" orient="vert" idx="1"/>
          </p:nvPr>
        </p:nvSpPr>
        <p:spPr>
          <a:xfrm>
            <a:off x="609600" y="274638"/>
            <a:ext cx="8077200" cy="5851525"/>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19/11/2018</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5"/>
            <a:ext cx="10363200" cy="1470025"/>
          </a:xfrm>
        </p:spPr>
        <p:txBody>
          <a:bodyPr/>
          <a:lstStyle/>
          <a:p>
            <a:r>
              <a:rPr lang="nl-BE"/>
              <a:t>Cliquez et modifiez le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Cliquez pour modifier le style des sous-titres du masque</a:t>
            </a:r>
            <a:endParaRPr lang="fr-FR"/>
          </a:p>
        </p:txBody>
      </p:sp>
      <p:sp>
        <p:nvSpPr>
          <p:cNvPr id="4" name="Espace réservé de la date 3"/>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19/11/2018</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idx="1"/>
          </p:nvPr>
        </p:nvSpPr>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19/11/2018</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613" y="4406900"/>
            <a:ext cx="10363200" cy="1362075"/>
          </a:xfrm>
        </p:spPr>
        <p:txBody>
          <a:bodyPr anchor="t"/>
          <a:lstStyle>
            <a:lvl1pPr algn="l">
              <a:defRPr sz="4000" b="1" cap="all"/>
            </a:lvl1pPr>
          </a:lstStyle>
          <a:p>
            <a:r>
              <a:rPr lang="nl-BE"/>
              <a:t>Cliquez et modifiez le titre</a:t>
            </a:r>
            <a:endParaRPr lang="fr-FR"/>
          </a:p>
        </p:txBody>
      </p:sp>
      <p:sp>
        <p:nvSpPr>
          <p:cNvPr id="3" name="Espace réservé du texte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Cliquez pour modifier les styles du texte du masque</a:t>
            </a:r>
          </a:p>
        </p:txBody>
      </p:sp>
      <p:sp>
        <p:nvSpPr>
          <p:cNvPr id="4" name="Espace réservé de la date 3"/>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19/11/2018</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contenu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e la date 4"/>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19/11/2018</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27051" y="1339850"/>
            <a:ext cx="10972800" cy="936625"/>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609600" y="6245225"/>
            <a:ext cx="2844800" cy="476250"/>
          </a:xfrm>
          <a:prstGeom prst="rect">
            <a:avLst/>
          </a:prstGeom>
        </p:spPr>
        <p:txBody>
          <a:bodyPr/>
          <a:lstStyle/>
          <a:p>
            <a:endParaRPr lang="en-GB" altLang="en-US"/>
          </a:p>
        </p:txBody>
      </p:sp>
      <p:sp>
        <p:nvSpPr>
          <p:cNvPr id="4" name="Footer Placeholder 3"/>
          <p:cNvSpPr>
            <a:spLocks noGrp="1"/>
          </p:cNvSpPr>
          <p:nvPr>
            <p:ph type="ftr" sz="quarter" idx="11"/>
          </p:nvPr>
        </p:nvSpPr>
        <p:spPr>
          <a:xfrm>
            <a:off x="4165600" y="6245225"/>
            <a:ext cx="3860800" cy="476250"/>
          </a:xfrm>
          <a:prstGeom prst="rect">
            <a:avLst/>
          </a:prstGeom>
        </p:spPr>
        <p:txBody>
          <a:bodyPr/>
          <a:lstStyle/>
          <a:p>
            <a:endParaRPr lang="en-GB" altLang="en-US"/>
          </a:p>
        </p:txBody>
      </p:sp>
      <p:sp>
        <p:nvSpPr>
          <p:cNvPr id="5" name="Slide Number Placeholder 4"/>
          <p:cNvSpPr>
            <a:spLocks noGrp="1"/>
          </p:cNvSpPr>
          <p:nvPr>
            <p:ph type="sldNum" sz="quarter" idx="12"/>
          </p:nvPr>
        </p:nvSpPr>
        <p:spPr>
          <a:xfrm>
            <a:off x="8737600" y="6245225"/>
            <a:ext cx="2844800" cy="476250"/>
          </a:xfrm>
          <a:prstGeom prst="rect">
            <a:avLst/>
          </a:prstGeom>
        </p:spPr>
        <p:txBody>
          <a:bodyPr/>
          <a:lstStyle/>
          <a:p>
            <a:fld id="{E1001C72-2E9A-4EB0-802C-F78849D94CB7}" type="slidenum">
              <a:rPr lang="en-GB" altLang="en-US" smtClean="0"/>
              <a:pPr/>
              <a:t>‹#›</a:t>
            </a:fld>
            <a:endParaRPr lang="en-GB" altLang="en-US"/>
          </a:p>
        </p:txBody>
      </p:sp>
    </p:spTree>
    <p:extLst>
      <p:ext uri="{BB962C8B-B14F-4D97-AF65-F5344CB8AC3E}">
        <p14:creationId xmlns:p14="http://schemas.microsoft.com/office/powerpoint/2010/main" val="3612155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nl-BE"/>
              <a:t>Cliquez et modifiez le titre</a:t>
            </a:r>
            <a:endParaRPr lang="fr-FR"/>
          </a:p>
        </p:txBody>
      </p:sp>
      <p:sp>
        <p:nvSpPr>
          <p:cNvPr id="3" name="Espace réservé du texte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4" name="Espace réservé du contenu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u texte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6" name="Espace réservé du contenu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7" name="Espace réservé de la date 6"/>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19/11/2018</a:t>
            </a:fld>
            <a:endParaRPr lang="fr-FR">
              <a:solidFill>
                <a:prstClr val="black">
                  <a:tint val="75000"/>
                </a:prstClr>
              </a:solidFill>
              <a:latin typeface="Calibri"/>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latin typeface="Calibri"/>
            </a:endParaRPr>
          </a:p>
        </p:txBody>
      </p:sp>
      <p:sp>
        <p:nvSpPr>
          <p:cNvPr id="9" name="Espace réservé du numéro de diapositive 8"/>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e la date 2"/>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19/11/2018</a:t>
            </a:fld>
            <a:endParaRPr lang="fr-FR">
              <a:solidFill>
                <a:prstClr val="black">
                  <a:tint val="75000"/>
                </a:prstClr>
              </a:solidFill>
              <a:latin typeface="Calibri"/>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latin typeface="Calibri"/>
            </a:endParaRPr>
          </a:p>
        </p:txBody>
      </p:sp>
      <p:sp>
        <p:nvSpPr>
          <p:cNvPr id="5" name="Espace réservé du numéro de diapositive 4"/>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19/11/2018</a:t>
            </a:fld>
            <a:endParaRPr lang="fr-FR">
              <a:solidFill>
                <a:prstClr val="black">
                  <a:tint val="75000"/>
                </a:prstClr>
              </a:solidFill>
              <a:latin typeface="Calibri"/>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latin typeface="Calibri"/>
            </a:endParaRPr>
          </a:p>
        </p:txBody>
      </p:sp>
      <p:sp>
        <p:nvSpPr>
          <p:cNvPr id="4" name="Espace réservé du numéro de diapositive 3"/>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4011613" cy="1162050"/>
          </a:xfrm>
        </p:spPr>
        <p:txBody>
          <a:bodyPr anchor="b"/>
          <a:lstStyle>
            <a:lvl1pPr algn="l">
              <a:defRPr sz="2000" b="1"/>
            </a:lvl1pPr>
          </a:lstStyle>
          <a:p>
            <a:r>
              <a:rPr lang="nl-BE"/>
              <a:t>Cliquez et modifiez le titre</a:t>
            </a:r>
            <a:endParaRPr lang="fr-FR"/>
          </a:p>
        </p:txBody>
      </p:sp>
      <p:sp>
        <p:nvSpPr>
          <p:cNvPr id="3" name="Espace réservé du contenu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text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19/11/2018</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188" y="4800600"/>
            <a:ext cx="7315200" cy="566738"/>
          </a:xfrm>
        </p:spPr>
        <p:txBody>
          <a:bodyPr anchor="b"/>
          <a:lstStyle>
            <a:lvl1pPr algn="l">
              <a:defRPr sz="2000" b="1"/>
            </a:lvl1pPr>
          </a:lstStyle>
          <a:p>
            <a:r>
              <a:rPr lang="nl-BE"/>
              <a:t>Cliquez et modifiez le titre</a:t>
            </a:r>
            <a:endParaRPr lang="fr-FR"/>
          </a:p>
        </p:txBody>
      </p:sp>
      <p:sp>
        <p:nvSpPr>
          <p:cNvPr id="3" name="Espace réservé pour une image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19/11/2018</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19/11/2018</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8"/>
            <a:ext cx="2743200" cy="5851525"/>
          </a:xfrm>
        </p:spPr>
        <p:txBody>
          <a:bodyPr vert="eaVert"/>
          <a:lstStyle/>
          <a:p>
            <a:r>
              <a:rPr lang="nl-BE"/>
              <a:t>Cliquez et modifiez le titre</a:t>
            </a:r>
            <a:endParaRPr lang="fr-FR"/>
          </a:p>
        </p:txBody>
      </p:sp>
      <p:sp>
        <p:nvSpPr>
          <p:cNvPr id="3" name="Espace réservé du texte vertical 2"/>
          <p:cNvSpPr>
            <a:spLocks noGrp="1"/>
          </p:cNvSpPr>
          <p:nvPr>
            <p:ph type="body" orient="vert" idx="1"/>
          </p:nvPr>
        </p:nvSpPr>
        <p:spPr>
          <a:xfrm>
            <a:off x="609600" y="274638"/>
            <a:ext cx="8077200" cy="5851525"/>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B42A6977-D1DF-7445-8BB9-773EA5901AFE}" type="datetimeFigureOut">
              <a:rPr lang="fr-FR" smtClean="0">
                <a:solidFill>
                  <a:prstClr val="black">
                    <a:tint val="75000"/>
                  </a:prstClr>
                </a:solidFill>
                <a:latin typeface="Calibri"/>
              </a:rPr>
              <a:pPr/>
              <a:t>19/11/2018</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7051" y="1339850"/>
            <a:ext cx="10972800" cy="936625"/>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187DA6F-1499-46E9-BA88-B5D259AD0755}" type="datetimeFigureOut">
              <a:rPr lang="en-GB" smtClean="0"/>
              <a:pPr/>
              <a:t>19/11/2018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04A099-0DA9-4178-A238-8405D6BD8730}" type="slidenum">
              <a:rPr lang="en-GB" smtClean="0"/>
              <a:pPr/>
              <a:t>‹#›</a:t>
            </a:fld>
            <a:endParaRPr lang="en-GB"/>
          </a:p>
        </p:txBody>
      </p:sp>
    </p:spTree>
    <p:extLst>
      <p:ext uri="{BB962C8B-B14F-4D97-AF65-F5344CB8AC3E}">
        <p14:creationId xmlns:p14="http://schemas.microsoft.com/office/powerpoint/2010/main" val="1486903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Rectangle 3"/>
          <p:cNvSpPr/>
          <p:nvPr userDrawn="1"/>
        </p:nvSpPr>
        <p:spPr>
          <a:xfrm>
            <a:off x="0" y="2"/>
            <a:ext cx="12192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lIns="68555" tIns="34278" rIns="68555" bIns="34278" anchor="ctr"/>
          <a:lstStyle/>
          <a:p>
            <a:pPr algn="ctr" defTabSz="342779" fontAlgn="auto">
              <a:spcBef>
                <a:spcPts val="0"/>
              </a:spcBef>
              <a:spcAft>
                <a:spcPts val="0"/>
              </a:spcAft>
              <a:defRPr/>
            </a:pPr>
            <a:endParaRPr lang="en-US" sz="1350">
              <a:solidFill>
                <a:prstClr val="white"/>
              </a:solidFill>
            </a:endParaRPr>
          </a:p>
        </p:txBody>
      </p:sp>
      <p:pic>
        <p:nvPicPr>
          <p:cNvPr id="5" name="Picture 5" descr="LOGO CE-EN-NEG-quadri.ai"/>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228169" y="0"/>
            <a:ext cx="201506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5683253" y="6686550"/>
            <a:ext cx="795867" cy="198438"/>
          </a:xfrm>
          <a:prstGeom prst="rect">
            <a:avLst/>
          </a:prstGeom>
          <a:solidFill>
            <a:srgbClr val="133176"/>
          </a:solidFill>
          <a:ln w="9525">
            <a:solidFill>
              <a:srgbClr val="133176"/>
            </a:solidFill>
            <a:miter lim="800000"/>
            <a:headEnd/>
            <a:tailEnd/>
          </a:ln>
          <a:effectLst>
            <a:outerShdw blurRad="63500" dist="23000" dir="5400000" rotWithShape="0">
              <a:srgbClr val="000000">
                <a:alpha val="34998"/>
              </a:srgbClr>
            </a:outerShdw>
          </a:effectLst>
        </p:spPr>
        <p:txBody>
          <a:bodyPr lIns="68555" tIns="34278" rIns="68555" bIns="34278" anchor="ctr"/>
          <a:lstStyle/>
          <a:p>
            <a:pPr algn="ctr" defTabSz="342779" fontAlgn="auto">
              <a:spcBef>
                <a:spcPts val="0"/>
              </a:spcBef>
              <a:spcAft>
                <a:spcPts val="0"/>
              </a:spcAft>
              <a:defRPr/>
            </a:pPr>
            <a:endParaRPr lang="en-US" sz="1350">
              <a:solidFill>
                <a:srgbClr val="FFFFFF"/>
              </a:solidFill>
              <a:latin typeface="Verdana" charset="0"/>
              <a:ea typeface="MS PGothic" charset="0"/>
              <a:cs typeface="MS PGothic" charset="0"/>
            </a:endParaRPr>
          </a:p>
        </p:txBody>
      </p:sp>
      <p:sp>
        <p:nvSpPr>
          <p:cNvPr id="2" name="Title 1"/>
          <p:cNvSpPr>
            <a:spLocks noGrp="1"/>
          </p:cNvSpPr>
          <p:nvPr>
            <p:ph type="title"/>
          </p:nvPr>
        </p:nvSpPr>
        <p:spPr>
          <a:xfrm>
            <a:off x="624417" y="1123960"/>
            <a:ext cx="10972800" cy="936625"/>
          </a:xfrm>
          <a:prstGeom prst="rect">
            <a:avLst/>
          </a:prstGeom>
        </p:spPr>
        <p:txBody>
          <a:bodyPr lIns="91407" tIns="45704" rIns="91407" bIns="45704"/>
          <a:lstStyle/>
          <a:p>
            <a:r>
              <a:rPr lang="en-US" dirty="0"/>
              <a:t>Click to edit Master title style</a:t>
            </a:r>
            <a:endParaRPr lang="en-GB" dirty="0"/>
          </a:p>
        </p:txBody>
      </p:sp>
      <p:sp>
        <p:nvSpPr>
          <p:cNvPr id="11" name="Content Placeholder 2"/>
          <p:cNvSpPr>
            <a:spLocks noGrp="1"/>
          </p:cNvSpPr>
          <p:nvPr>
            <p:ph idx="1"/>
          </p:nvPr>
        </p:nvSpPr>
        <p:spPr>
          <a:xfrm>
            <a:off x="609600" y="2387602"/>
            <a:ext cx="10972800" cy="3633788"/>
          </a:xfrm>
          <a:prstGeom prst="rect">
            <a:avLst/>
          </a:prstGeom>
        </p:spPr>
        <p:txBody>
          <a:bodyPr lIns="91407" tIns="45704" rIns="91407" bIns="45704"/>
          <a:lstStyle>
            <a:lvl1pPr marL="257085" indent="-257085">
              <a:buClr>
                <a:srgbClr val="0F5494"/>
              </a:buClr>
              <a:buFont typeface="Arial" pitchFamily="34" charset="0"/>
              <a:buChar char="•"/>
              <a:defRPr/>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sp>
        <p:nvSpPr>
          <p:cNvPr id="7" name="Rectangle 4"/>
          <p:cNvSpPr>
            <a:spLocks noGrp="1" noChangeArrowheads="1"/>
          </p:cNvSpPr>
          <p:nvPr>
            <p:ph type="dt" sz="half" idx="10"/>
          </p:nvPr>
        </p:nvSpPr>
        <p:spPr>
          <a:xfrm>
            <a:off x="624417" y="6448425"/>
            <a:ext cx="2844800" cy="476250"/>
          </a:xfrm>
          <a:prstGeom prst="rect">
            <a:avLst/>
          </a:prstGeom>
        </p:spPr>
        <p:txBody>
          <a:bodyPr lIns="91407" tIns="45704" rIns="91407" bIns="45704"/>
          <a:lstStyle>
            <a:lvl1pPr defTabSz="615293" fontAlgn="auto">
              <a:spcBef>
                <a:spcPts val="0"/>
              </a:spcBef>
              <a:spcAft>
                <a:spcPts val="0"/>
              </a:spcAft>
              <a:defRPr sz="1200">
                <a:solidFill>
                  <a:prstClr val="black"/>
                </a:solidFill>
                <a:latin typeface="Calibri"/>
              </a:defRPr>
            </a:lvl1pPr>
          </a:lstStyle>
          <a:p>
            <a:pPr>
              <a:defRPr/>
            </a:pPr>
            <a:endParaRPr lang="en-GB"/>
          </a:p>
        </p:txBody>
      </p:sp>
      <p:sp>
        <p:nvSpPr>
          <p:cNvPr id="8" name="Rectangle 5"/>
          <p:cNvSpPr>
            <a:spLocks noGrp="1" noChangeArrowheads="1"/>
          </p:cNvSpPr>
          <p:nvPr>
            <p:ph type="ftr" sz="quarter" idx="11"/>
          </p:nvPr>
        </p:nvSpPr>
        <p:spPr>
          <a:xfrm>
            <a:off x="4165600" y="6245225"/>
            <a:ext cx="3860800" cy="476250"/>
          </a:xfrm>
          <a:prstGeom prst="rect">
            <a:avLst/>
          </a:prstGeom>
        </p:spPr>
        <p:txBody>
          <a:bodyPr lIns="91407" tIns="45704" rIns="91407" bIns="45704"/>
          <a:lstStyle>
            <a:lvl1pPr defTabSz="615293" fontAlgn="auto">
              <a:spcBef>
                <a:spcPts val="0"/>
              </a:spcBef>
              <a:spcAft>
                <a:spcPts val="0"/>
              </a:spcAft>
              <a:defRPr sz="1200">
                <a:solidFill>
                  <a:prstClr val="black"/>
                </a:solidFill>
                <a:latin typeface="Calibri"/>
              </a:defRPr>
            </a:lvl1pPr>
          </a:lstStyle>
          <a:p>
            <a:pPr>
              <a:defRPr/>
            </a:pPr>
            <a:endParaRPr lang="en-GB"/>
          </a:p>
        </p:txBody>
      </p:sp>
      <p:sp>
        <p:nvSpPr>
          <p:cNvPr id="9" name="Rectangle 6"/>
          <p:cNvSpPr>
            <a:spLocks noGrp="1" noChangeArrowheads="1"/>
          </p:cNvSpPr>
          <p:nvPr>
            <p:ph type="sldNum" sz="quarter" idx="12"/>
          </p:nvPr>
        </p:nvSpPr>
        <p:spPr>
          <a:xfrm>
            <a:off x="8784167" y="6380163"/>
            <a:ext cx="2844800" cy="476250"/>
          </a:xfrm>
          <a:prstGeom prst="rect">
            <a:avLst/>
          </a:prstGeom>
        </p:spPr>
        <p:txBody>
          <a:bodyPr lIns="91407" tIns="45704" rIns="91407" bIns="45704"/>
          <a:lstStyle>
            <a:lvl1pPr defTabSz="615293" fontAlgn="auto">
              <a:spcBef>
                <a:spcPts val="0"/>
              </a:spcBef>
              <a:spcAft>
                <a:spcPts val="0"/>
              </a:spcAft>
              <a:defRPr sz="1200">
                <a:solidFill>
                  <a:prstClr val="black"/>
                </a:solidFill>
                <a:latin typeface="Calibri"/>
              </a:defRPr>
            </a:lvl1pPr>
          </a:lstStyle>
          <a:p>
            <a:pPr>
              <a:defRPr/>
            </a:pPr>
            <a:fld id="{1DF8886E-D164-4A93-B437-0B5D90CFD292}" type="slidenum">
              <a:rPr lang="en-GB"/>
              <a:pPr>
                <a:defRPr/>
              </a:pPr>
              <a:t>‹#›</a:t>
            </a:fld>
            <a:endParaRPr lang="en-GB"/>
          </a:p>
        </p:txBody>
      </p:sp>
    </p:spTree>
    <p:extLst>
      <p:ext uri="{BB962C8B-B14F-4D97-AF65-F5344CB8AC3E}">
        <p14:creationId xmlns:p14="http://schemas.microsoft.com/office/powerpoint/2010/main" val="4203581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p:cNvSpPr/>
          <p:nvPr userDrawn="1"/>
        </p:nvSpPr>
        <p:spPr>
          <a:xfrm>
            <a:off x="0" y="2"/>
            <a:ext cx="12192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lIns="68555" tIns="34278" rIns="68555" bIns="34278" anchor="ctr"/>
          <a:lstStyle/>
          <a:p>
            <a:pPr algn="ctr" defTabSz="342779" fontAlgn="auto">
              <a:spcBef>
                <a:spcPts val="0"/>
              </a:spcBef>
              <a:spcAft>
                <a:spcPts val="0"/>
              </a:spcAft>
              <a:defRPr/>
            </a:pPr>
            <a:endParaRPr lang="en-US" sz="1350">
              <a:solidFill>
                <a:prstClr val="white"/>
              </a:solidFill>
            </a:endParaRPr>
          </a:p>
        </p:txBody>
      </p:sp>
      <p:pic>
        <p:nvPicPr>
          <p:cNvPr id="5" name="Picture 5" descr="LOGO CE-EN-NEG-quadri.ai"/>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228169" y="0"/>
            <a:ext cx="201506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5683253" y="6686550"/>
            <a:ext cx="795867" cy="198438"/>
          </a:xfrm>
          <a:prstGeom prst="rect">
            <a:avLst/>
          </a:prstGeom>
          <a:solidFill>
            <a:srgbClr val="133176"/>
          </a:solidFill>
          <a:ln w="9525">
            <a:solidFill>
              <a:srgbClr val="133176"/>
            </a:solidFill>
            <a:miter lim="800000"/>
            <a:headEnd/>
            <a:tailEnd/>
          </a:ln>
          <a:effectLst>
            <a:outerShdw blurRad="63500" dist="23000" dir="5400000" rotWithShape="0">
              <a:srgbClr val="000000">
                <a:alpha val="34998"/>
              </a:srgbClr>
            </a:outerShdw>
          </a:effectLst>
        </p:spPr>
        <p:txBody>
          <a:bodyPr lIns="68555" tIns="34278" rIns="68555" bIns="34278" anchor="ctr"/>
          <a:lstStyle/>
          <a:p>
            <a:pPr algn="ctr" defTabSz="342779" fontAlgn="auto">
              <a:spcBef>
                <a:spcPts val="0"/>
              </a:spcBef>
              <a:spcAft>
                <a:spcPts val="0"/>
              </a:spcAft>
              <a:defRPr/>
            </a:pPr>
            <a:endParaRPr lang="en-US" sz="1350">
              <a:solidFill>
                <a:srgbClr val="FFFFFF"/>
              </a:solidFill>
              <a:latin typeface="Verdana" charset="0"/>
              <a:ea typeface="MS PGothic" charset="0"/>
              <a:cs typeface="MS PGothic" charset="0"/>
            </a:endParaRPr>
          </a:p>
        </p:txBody>
      </p:sp>
      <p:sp>
        <p:nvSpPr>
          <p:cNvPr id="2" name="Title 1"/>
          <p:cNvSpPr>
            <a:spLocks noGrp="1"/>
          </p:cNvSpPr>
          <p:nvPr>
            <p:ph type="title"/>
          </p:nvPr>
        </p:nvSpPr>
        <p:spPr>
          <a:xfrm>
            <a:off x="624417" y="1123960"/>
            <a:ext cx="10972800" cy="936625"/>
          </a:xfrm>
          <a:prstGeom prst="rect">
            <a:avLst/>
          </a:prstGeom>
        </p:spPr>
        <p:txBody>
          <a:bodyPr lIns="91407" tIns="45704" rIns="91407" bIns="45704"/>
          <a:lstStyle/>
          <a:p>
            <a:r>
              <a:rPr lang="en-US" dirty="0"/>
              <a:t>Click to edit Master title style</a:t>
            </a:r>
            <a:endParaRPr lang="en-GB" dirty="0"/>
          </a:p>
        </p:txBody>
      </p:sp>
      <p:sp>
        <p:nvSpPr>
          <p:cNvPr id="11" name="Content Placeholder 2"/>
          <p:cNvSpPr>
            <a:spLocks noGrp="1"/>
          </p:cNvSpPr>
          <p:nvPr>
            <p:ph idx="1"/>
          </p:nvPr>
        </p:nvSpPr>
        <p:spPr>
          <a:xfrm>
            <a:off x="609600" y="2387602"/>
            <a:ext cx="10972800" cy="3633788"/>
          </a:xfrm>
          <a:prstGeom prst="rect">
            <a:avLst/>
          </a:prstGeom>
        </p:spPr>
        <p:txBody>
          <a:bodyPr lIns="91407" tIns="45704" rIns="91407" bIns="45704"/>
          <a:lstStyle>
            <a:lvl1pPr marL="257085" indent="-257085">
              <a:buClr>
                <a:srgbClr val="0F5494"/>
              </a:buClr>
              <a:buFont typeface="Arial" pitchFamily="34" charset="0"/>
              <a:buChar char="•"/>
              <a:defRPr/>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sp>
        <p:nvSpPr>
          <p:cNvPr id="7" name="Rectangle 4"/>
          <p:cNvSpPr>
            <a:spLocks noGrp="1" noChangeArrowheads="1"/>
          </p:cNvSpPr>
          <p:nvPr>
            <p:ph type="dt" sz="half" idx="10"/>
          </p:nvPr>
        </p:nvSpPr>
        <p:spPr>
          <a:xfrm>
            <a:off x="624417" y="6448425"/>
            <a:ext cx="2844800" cy="476250"/>
          </a:xfrm>
          <a:prstGeom prst="rect">
            <a:avLst/>
          </a:prstGeom>
        </p:spPr>
        <p:txBody>
          <a:bodyPr lIns="91407" tIns="45704" rIns="91407" bIns="45704"/>
          <a:lstStyle>
            <a:lvl1pPr defTabSz="615293" fontAlgn="auto">
              <a:spcBef>
                <a:spcPts val="0"/>
              </a:spcBef>
              <a:spcAft>
                <a:spcPts val="0"/>
              </a:spcAft>
              <a:defRPr sz="1200">
                <a:solidFill>
                  <a:prstClr val="black"/>
                </a:solidFill>
                <a:latin typeface="Calibri"/>
              </a:defRPr>
            </a:lvl1pPr>
          </a:lstStyle>
          <a:p>
            <a:pPr>
              <a:defRPr/>
            </a:pPr>
            <a:endParaRPr lang="en-GB"/>
          </a:p>
        </p:txBody>
      </p:sp>
      <p:sp>
        <p:nvSpPr>
          <p:cNvPr id="8" name="Rectangle 5"/>
          <p:cNvSpPr>
            <a:spLocks noGrp="1" noChangeArrowheads="1"/>
          </p:cNvSpPr>
          <p:nvPr>
            <p:ph type="ftr" sz="quarter" idx="11"/>
          </p:nvPr>
        </p:nvSpPr>
        <p:spPr>
          <a:xfrm>
            <a:off x="4165600" y="6245225"/>
            <a:ext cx="3860800" cy="476250"/>
          </a:xfrm>
          <a:prstGeom prst="rect">
            <a:avLst/>
          </a:prstGeom>
        </p:spPr>
        <p:txBody>
          <a:bodyPr lIns="91407" tIns="45704" rIns="91407" bIns="45704"/>
          <a:lstStyle>
            <a:lvl1pPr defTabSz="615293" fontAlgn="auto">
              <a:spcBef>
                <a:spcPts val="0"/>
              </a:spcBef>
              <a:spcAft>
                <a:spcPts val="0"/>
              </a:spcAft>
              <a:defRPr sz="1200">
                <a:solidFill>
                  <a:prstClr val="black"/>
                </a:solidFill>
                <a:latin typeface="Calibri"/>
              </a:defRPr>
            </a:lvl1pPr>
          </a:lstStyle>
          <a:p>
            <a:pPr>
              <a:defRPr/>
            </a:pPr>
            <a:endParaRPr lang="en-GB"/>
          </a:p>
        </p:txBody>
      </p:sp>
      <p:sp>
        <p:nvSpPr>
          <p:cNvPr id="9" name="Rectangle 6"/>
          <p:cNvSpPr>
            <a:spLocks noGrp="1" noChangeArrowheads="1"/>
          </p:cNvSpPr>
          <p:nvPr>
            <p:ph type="sldNum" sz="quarter" idx="12"/>
          </p:nvPr>
        </p:nvSpPr>
        <p:spPr>
          <a:xfrm>
            <a:off x="8784167" y="6380163"/>
            <a:ext cx="2844800" cy="476250"/>
          </a:xfrm>
          <a:prstGeom prst="rect">
            <a:avLst/>
          </a:prstGeom>
        </p:spPr>
        <p:txBody>
          <a:bodyPr lIns="91407" tIns="45704" rIns="91407" bIns="45704"/>
          <a:lstStyle>
            <a:lvl1pPr defTabSz="615293" fontAlgn="auto">
              <a:spcBef>
                <a:spcPts val="0"/>
              </a:spcBef>
              <a:spcAft>
                <a:spcPts val="0"/>
              </a:spcAft>
              <a:defRPr sz="1200">
                <a:solidFill>
                  <a:prstClr val="black"/>
                </a:solidFill>
                <a:latin typeface="Calibri"/>
              </a:defRPr>
            </a:lvl1pPr>
          </a:lstStyle>
          <a:p>
            <a:pPr>
              <a:defRPr/>
            </a:pPr>
            <a:fld id="{1DF8886E-D164-4A93-B437-0B5D90CFD292}" type="slidenum">
              <a:rPr lang="en-GB"/>
              <a:pPr>
                <a:defRPr/>
              </a:pPr>
              <a:t>‹#›</a:t>
            </a:fld>
            <a:endParaRPr lang="en-GB"/>
          </a:p>
        </p:txBody>
      </p:sp>
    </p:spTree>
    <p:extLst>
      <p:ext uri="{BB962C8B-B14F-4D97-AF65-F5344CB8AC3E}">
        <p14:creationId xmlns:p14="http://schemas.microsoft.com/office/powerpoint/2010/main" val="1710324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Rectangle 3"/>
          <p:cNvSpPr/>
          <p:nvPr userDrawn="1"/>
        </p:nvSpPr>
        <p:spPr>
          <a:xfrm>
            <a:off x="0" y="2"/>
            <a:ext cx="12192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lIns="68555" tIns="34278" rIns="68555" bIns="34278" anchor="ctr"/>
          <a:lstStyle/>
          <a:p>
            <a:pPr algn="ctr" defTabSz="342779" fontAlgn="auto">
              <a:spcBef>
                <a:spcPts val="0"/>
              </a:spcBef>
              <a:spcAft>
                <a:spcPts val="0"/>
              </a:spcAft>
              <a:defRPr/>
            </a:pPr>
            <a:endParaRPr lang="en-US" sz="1350">
              <a:solidFill>
                <a:prstClr val="white"/>
              </a:solidFill>
            </a:endParaRPr>
          </a:p>
        </p:txBody>
      </p:sp>
      <p:pic>
        <p:nvPicPr>
          <p:cNvPr id="5" name="Picture 5" descr="LOGO CE-EN-NEG-quadri.ai"/>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228169" y="0"/>
            <a:ext cx="201506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5683253" y="6686550"/>
            <a:ext cx="795867" cy="198438"/>
          </a:xfrm>
          <a:prstGeom prst="rect">
            <a:avLst/>
          </a:prstGeom>
          <a:solidFill>
            <a:srgbClr val="133176"/>
          </a:solidFill>
          <a:ln w="9525">
            <a:solidFill>
              <a:srgbClr val="133176"/>
            </a:solidFill>
            <a:miter lim="800000"/>
            <a:headEnd/>
            <a:tailEnd/>
          </a:ln>
          <a:effectLst>
            <a:outerShdw blurRad="63500" dist="23000" dir="5400000" rotWithShape="0">
              <a:srgbClr val="000000">
                <a:alpha val="34998"/>
              </a:srgbClr>
            </a:outerShdw>
          </a:effectLst>
        </p:spPr>
        <p:txBody>
          <a:bodyPr lIns="68555" tIns="34278" rIns="68555" bIns="34278" anchor="ctr"/>
          <a:lstStyle/>
          <a:p>
            <a:pPr algn="ctr" defTabSz="342779" fontAlgn="auto">
              <a:spcBef>
                <a:spcPts val="0"/>
              </a:spcBef>
              <a:spcAft>
                <a:spcPts val="0"/>
              </a:spcAft>
              <a:defRPr/>
            </a:pPr>
            <a:endParaRPr lang="en-US" sz="1350">
              <a:solidFill>
                <a:srgbClr val="FFFFFF"/>
              </a:solidFill>
              <a:latin typeface="Verdana" charset="0"/>
              <a:ea typeface="MS PGothic" charset="0"/>
              <a:cs typeface="MS PGothic" charset="0"/>
            </a:endParaRPr>
          </a:p>
        </p:txBody>
      </p:sp>
      <p:sp>
        <p:nvSpPr>
          <p:cNvPr id="2" name="Title 1"/>
          <p:cNvSpPr>
            <a:spLocks noGrp="1"/>
          </p:cNvSpPr>
          <p:nvPr>
            <p:ph type="title"/>
          </p:nvPr>
        </p:nvSpPr>
        <p:spPr>
          <a:xfrm>
            <a:off x="624417" y="1123960"/>
            <a:ext cx="10972800" cy="936625"/>
          </a:xfrm>
          <a:prstGeom prst="rect">
            <a:avLst/>
          </a:prstGeom>
        </p:spPr>
        <p:txBody>
          <a:bodyPr lIns="91407" tIns="45704" rIns="91407" bIns="45704"/>
          <a:lstStyle/>
          <a:p>
            <a:r>
              <a:rPr lang="en-US" dirty="0"/>
              <a:t>Click to edit Master title style</a:t>
            </a:r>
            <a:endParaRPr lang="en-GB" dirty="0"/>
          </a:p>
        </p:txBody>
      </p:sp>
      <p:sp>
        <p:nvSpPr>
          <p:cNvPr id="11" name="Content Placeholder 2"/>
          <p:cNvSpPr>
            <a:spLocks noGrp="1"/>
          </p:cNvSpPr>
          <p:nvPr>
            <p:ph idx="1"/>
          </p:nvPr>
        </p:nvSpPr>
        <p:spPr>
          <a:xfrm>
            <a:off x="609600" y="2387602"/>
            <a:ext cx="10972800" cy="3633788"/>
          </a:xfrm>
          <a:prstGeom prst="rect">
            <a:avLst/>
          </a:prstGeom>
        </p:spPr>
        <p:txBody>
          <a:bodyPr lIns="91407" tIns="45704" rIns="91407" bIns="45704"/>
          <a:lstStyle>
            <a:lvl1pPr marL="257085" indent="-257085">
              <a:buClr>
                <a:srgbClr val="0F5494"/>
              </a:buClr>
              <a:buFont typeface="Arial" pitchFamily="34" charset="0"/>
              <a:buChar char="•"/>
              <a:defRPr/>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sp>
        <p:nvSpPr>
          <p:cNvPr id="7" name="Rectangle 4"/>
          <p:cNvSpPr>
            <a:spLocks noGrp="1" noChangeArrowheads="1"/>
          </p:cNvSpPr>
          <p:nvPr>
            <p:ph type="dt" sz="half" idx="10"/>
          </p:nvPr>
        </p:nvSpPr>
        <p:spPr>
          <a:xfrm>
            <a:off x="624417" y="6448425"/>
            <a:ext cx="2844800" cy="476250"/>
          </a:xfrm>
          <a:prstGeom prst="rect">
            <a:avLst/>
          </a:prstGeom>
        </p:spPr>
        <p:txBody>
          <a:bodyPr lIns="91407" tIns="45704" rIns="91407" bIns="45704"/>
          <a:lstStyle>
            <a:lvl1pPr defTabSz="615293" fontAlgn="auto">
              <a:spcBef>
                <a:spcPts val="0"/>
              </a:spcBef>
              <a:spcAft>
                <a:spcPts val="0"/>
              </a:spcAft>
              <a:defRPr sz="1200">
                <a:solidFill>
                  <a:prstClr val="black"/>
                </a:solidFill>
                <a:latin typeface="Calibri"/>
              </a:defRPr>
            </a:lvl1pPr>
          </a:lstStyle>
          <a:p>
            <a:pPr>
              <a:defRPr/>
            </a:pPr>
            <a:endParaRPr lang="en-GB"/>
          </a:p>
        </p:txBody>
      </p:sp>
      <p:sp>
        <p:nvSpPr>
          <p:cNvPr id="8" name="Rectangle 5"/>
          <p:cNvSpPr>
            <a:spLocks noGrp="1" noChangeArrowheads="1"/>
          </p:cNvSpPr>
          <p:nvPr>
            <p:ph type="ftr" sz="quarter" idx="11"/>
          </p:nvPr>
        </p:nvSpPr>
        <p:spPr>
          <a:xfrm>
            <a:off x="4165600" y="6245225"/>
            <a:ext cx="3860800" cy="476250"/>
          </a:xfrm>
          <a:prstGeom prst="rect">
            <a:avLst/>
          </a:prstGeom>
        </p:spPr>
        <p:txBody>
          <a:bodyPr lIns="91407" tIns="45704" rIns="91407" bIns="45704"/>
          <a:lstStyle>
            <a:lvl1pPr defTabSz="615293" fontAlgn="auto">
              <a:spcBef>
                <a:spcPts val="0"/>
              </a:spcBef>
              <a:spcAft>
                <a:spcPts val="0"/>
              </a:spcAft>
              <a:defRPr sz="1200">
                <a:solidFill>
                  <a:prstClr val="black"/>
                </a:solidFill>
                <a:latin typeface="Calibri"/>
              </a:defRPr>
            </a:lvl1pPr>
          </a:lstStyle>
          <a:p>
            <a:pPr>
              <a:defRPr/>
            </a:pPr>
            <a:endParaRPr lang="en-GB"/>
          </a:p>
        </p:txBody>
      </p:sp>
      <p:sp>
        <p:nvSpPr>
          <p:cNvPr id="9" name="Rectangle 6"/>
          <p:cNvSpPr>
            <a:spLocks noGrp="1" noChangeArrowheads="1"/>
          </p:cNvSpPr>
          <p:nvPr>
            <p:ph type="sldNum" sz="quarter" idx="12"/>
          </p:nvPr>
        </p:nvSpPr>
        <p:spPr>
          <a:xfrm>
            <a:off x="8784167" y="6380163"/>
            <a:ext cx="2844800" cy="476250"/>
          </a:xfrm>
          <a:prstGeom prst="rect">
            <a:avLst/>
          </a:prstGeom>
        </p:spPr>
        <p:txBody>
          <a:bodyPr lIns="91407" tIns="45704" rIns="91407" bIns="45704"/>
          <a:lstStyle>
            <a:lvl1pPr defTabSz="615293" fontAlgn="auto">
              <a:spcBef>
                <a:spcPts val="0"/>
              </a:spcBef>
              <a:spcAft>
                <a:spcPts val="0"/>
              </a:spcAft>
              <a:defRPr sz="1200">
                <a:solidFill>
                  <a:prstClr val="black"/>
                </a:solidFill>
                <a:latin typeface="Calibri"/>
              </a:defRPr>
            </a:lvl1pPr>
          </a:lstStyle>
          <a:p>
            <a:pPr>
              <a:defRPr/>
            </a:pPr>
            <a:fld id="{1DF8886E-D164-4A93-B437-0B5D90CFD292}" type="slidenum">
              <a:rPr lang="en-GB"/>
              <a:pPr>
                <a:defRPr/>
              </a:pPr>
              <a:t>‹#›</a:t>
            </a:fld>
            <a:endParaRPr lang="en-GB"/>
          </a:p>
        </p:txBody>
      </p:sp>
    </p:spTree>
    <p:extLst>
      <p:ext uri="{BB962C8B-B14F-4D97-AF65-F5344CB8AC3E}">
        <p14:creationId xmlns:p14="http://schemas.microsoft.com/office/powerpoint/2010/main" val="1193416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0327F74-ECB9-4952-9FE8-ED857A10844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2197" y="989013"/>
            <a:ext cx="12225131" cy="8150087"/>
          </a:xfrm>
          <a:prstGeom prst="rect">
            <a:avLst/>
          </a:prstGeom>
        </p:spPr>
      </p:pic>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50">
                <a:solidFill>
                  <a:schemeClr val="tx1"/>
                </a:solidFill>
                <a:latin typeface="Arial" charset="0"/>
                <a:ea typeface="+mn-ea"/>
                <a:cs typeface="+mn-cs"/>
              </a:defRPr>
            </a:lvl1pPr>
          </a:lstStyle>
          <a:p>
            <a:pPr>
              <a:defRPr/>
            </a:pPr>
            <a:endParaRPr lang="en-GB" altLang="en-US" kern="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a:solidFill>
                  <a:schemeClr val="tx1"/>
                </a:solidFill>
                <a:latin typeface="Arial" charset="0"/>
                <a:ea typeface="+mn-ea"/>
                <a:cs typeface="+mn-cs"/>
              </a:defRPr>
            </a:lvl1pPr>
          </a:lstStyle>
          <a:p>
            <a:pPr>
              <a:defRPr/>
            </a:pPr>
            <a:endParaRPr lang="en-GB" altLang="en-US" kern="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smtClean="0">
                <a:solidFill>
                  <a:schemeClr val="tx1"/>
                </a:solidFill>
                <a:latin typeface="Arial" panose="020B0604020202020204" pitchFamily="34" charset="0"/>
              </a:defRPr>
            </a:lvl1pPr>
          </a:lstStyle>
          <a:p>
            <a:pPr>
              <a:defRPr/>
            </a:pPr>
            <a:fld id="{1370D25D-B8BC-4617-9B28-6DA15E3600EB}" type="slidenum">
              <a:rPr lang="en-GB" altLang="en-US" kern="0" smtClean="0"/>
              <a:pPr>
                <a:defRPr/>
              </a:pPr>
              <a:t>‹#›</a:t>
            </a:fld>
            <a:endParaRPr lang="en-GB" altLang="en-US" kern="0"/>
          </a:p>
        </p:txBody>
      </p:sp>
      <p:sp>
        <p:nvSpPr>
          <p:cNvPr id="10" name="Rectangle 9"/>
          <p:cNvSpPr/>
          <p:nvPr userDrawn="1"/>
        </p:nvSpPr>
        <p:spPr>
          <a:xfrm flipV="1">
            <a:off x="5801615" y="6667920"/>
            <a:ext cx="612000" cy="190080"/>
          </a:xfrm>
          <a:prstGeom prst="rect">
            <a:avLst/>
          </a:prstGeom>
          <a:solidFill>
            <a:srgbClr val="9E1F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1" name="Rectangle 10"/>
          <p:cNvSpPr/>
          <p:nvPr userDrawn="1"/>
        </p:nvSpPr>
        <p:spPr>
          <a:xfrm>
            <a:off x="0" y="0"/>
            <a:ext cx="12192000" cy="989013"/>
          </a:xfrm>
          <a:prstGeom prst="rect">
            <a:avLst/>
          </a:prstGeom>
          <a:solidFill>
            <a:srgbClr val="9E1F62"/>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9E1F62"/>
              </a:solidFill>
            </a:endParaRPr>
          </a:p>
        </p:txBody>
      </p:sp>
      <p:pic>
        <p:nvPicPr>
          <p:cNvPr id="12" name="Picture 2" descr="C:\DOCUME~1\lenain\LOCALS~1\Temp\7zEB0.tmp\LOGO-CE for Devco EN Negative.png"/>
          <p:cNvPicPr>
            <a:picLocks noChangeAspect="1" noChangeArrowheads="1"/>
          </p:cNvPicPr>
          <p:nvPr userDrawn="1"/>
        </p:nvPicPr>
        <p:blipFill>
          <a:blip r:embed="rId14" cstate="print"/>
          <a:srcRect b="24780"/>
          <a:stretch>
            <a:fillRect/>
          </a:stretch>
        </p:blipFill>
        <p:spPr bwMode="auto">
          <a:xfrm>
            <a:off x="5301215" y="306000"/>
            <a:ext cx="1620466" cy="939673"/>
          </a:xfrm>
          <a:prstGeom prst="rect">
            <a:avLst/>
          </a:prstGeom>
          <a:noFill/>
        </p:spPr>
      </p:pic>
      <p:sp>
        <p:nvSpPr>
          <p:cNvPr id="13" name="Rectangle 12"/>
          <p:cNvSpPr/>
          <p:nvPr userDrawn="1"/>
        </p:nvSpPr>
        <p:spPr>
          <a:xfrm>
            <a:off x="5810165" y="1241425"/>
            <a:ext cx="604800" cy="36000"/>
          </a:xfrm>
          <a:prstGeom prst="rect">
            <a:avLst/>
          </a:prstGeom>
          <a:solidFill>
            <a:srgbClr val="9E1F62"/>
          </a:solidFill>
          <a:ln w="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Tree>
    <p:extLst>
      <p:ext uri="{BB962C8B-B14F-4D97-AF65-F5344CB8AC3E}">
        <p14:creationId xmlns:p14="http://schemas.microsoft.com/office/powerpoint/2010/main" val="358004448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5" r:id="rId3"/>
    <p:sldLayoutId id="2147483668" r:id="rId4"/>
    <p:sldLayoutId id="2147483669" r:id="rId5"/>
    <p:sldLayoutId id="2147483670" r:id="rId6"/>
    <p:sldLayoutId id="2147483671" r:id="rId7"/>
    <p:sldLayoutId id="2147483663" r:id="rId8"/>
    <p:sldLayoutId id="2147483662" r:id="rId9"/>
    <p:sldLayoutId id="2147483660" r:id="rId10"/>
    <p:sldLayoutId id="2147483661" r:id="rId11"/>
  </p:sldLayoutIdLst>
  <p:txStyles>
    <p:titleStyle>
      <a:lvl1pPr marL="269081" indent="-269081" algn="l" rtl="0" eaLnBrk="0" fontAlgn="base" hangingPunct="0">
        <a:spcBef>
          <a:spcPct val="0"/>
        </a:spcBef>
        <a:spcAft>
          <a:spcPct val="0"/>
        </a:spcAft>
        <a:defRPr sz="2250" b="1">
          <a:solidFill>
            <a:srgbClr val="0F5494"/>
          </a:solidFill>
          <a:latin typeface="+mj-lt"/>
          <a:ea typeface="ＭＳ Ｐゴシック" charset="0"/>
          <a:cs typeface="ＭＳ Ｐゴシック" charset="0"/>
        </a:defRPr>
      </a:lvl1pPr>
      <a:lvl2pPr marL="269081" indent="-269081" algn="l" rtl="0" eaLnBrk="0" fontAlgn="base" hangingPunct="0">
        <a:spcBef>
          <a:spcPct val="0"/>
        </a:spcBef>
        <a:spcAft>
          <a:spcPct val="0"/>
        </a:spcAft>
        <a:defRPr sz="2250" b="1">
          <a:solidFill>
            <a:srgbClr val="0F5494"/>
          </a:solidFill>
          <a:latin typeface="Verdana" pitchFamily="34" charset="0"/>
          <a:ea typeface="ＭＳ Ｐゴシック" charset="0"/>
          <a:cs typeface="ＭＳ Ｐゴシック" charset="0"/>
        </a:defRPr>
      </a:lvl2pPr>
      <a:lvl3pPr marL="269081" indent="-269081" algn="l" rtl="0" eaLnBrk="0" fontAlgn="base" hangingPunct="0">
        <a:spcBef>
          <a:spcPct val="0"/>
        </a:spcBef>
        <a:spcAft>
          <a:spcPct val="0"/>
        </a:spcAft>
        <a:defRPr sz="2250" b="1">
          <a:solidFill>
            <a:srgbClr val="0F5494"/>
          </a:solidFill>
          <a:latin typeface="Verdana" pitchFamily="34" charset="0"/>
          <a:ea typeface="ＭＳ Ｐゴシック" charset="0"/>
          <a:cs typeface="ＭＳ Ｐゴシック" charset="0"/>
        </a:defRPr>
      </a:lvl3pPr>
      <a:lvl4pPr marL="269081" indent="-269081" algn="l" rtl="0" eaLnBrk="0" fontAlgn="base" hangingPunct="0">
        <a:spcBef>
          <a:spcPct val="0"/>
        </a:spcBef>
        <a:spcAft>
          <a:spcPct val="0"/>
        </a:spcAft>
        <a:defRPr sz="2250" b="1">
          <a:solidFill>
            <a:srgbClr val="0F5494"/>
          </a:solidFill>
          <a:latin typeface="Verdana" pitchFamily="34" charset="0"/>
          <a:ea typeface="ＭＳ Ｐゴシック" charset="0"/>
          <a:cs typeface="ＭＳ Ｐゴシック" charset="0"/>
        </a:defRPr>
      </a:lvl4pPr>
      <a:lvl5pPr marL="269081" indent="-269081" algn="l" rtl="0" eaLnBrk="0" fontAlgn="base" hangingPunct="0">
        <a:spcBef>
          <a:spcPct val="0"/>
        </a:spcBef>
        <a:spcAft>
          <a:spcPct val="0"/>
        </a:spcAft>
        <a:defRPr sz="2250" b="1">
          <a:solidFill>
            <a:srgbClr val="0F5494"/>
          </a:solidFill>
          <a:latin typeface="Verdana" pitchFamily="34" charset="0"/>
          <a:ea typeface="ＭＳ Ｐゴシック" charset="0"/>
          <a:cs typeface="ＭＳ Ｐゴシック" charset="0"/>
        </a:defRPr>
      </a:lvl5pPr>
      <a:lvl6pPr marL="611981" algn="l" rtl="0" eaLnBrk="1" fontAlgn="base" hangingPunct="1">
        <a:spcBef>
          <a:spcPct val="0"/>
        </a:spcBef>
        <a:spcAft>
          <a:spcPct val="0"/>
        </a:spcAft>
        <a:defRPr sz="2250" b="1">
          <a:solidFill>
            <a:srgbClr val="0F5494"/>
          </a:solidFill>
          <a:latin typeface="Verdana" pitchFamily="34" charset="0"/>
        </a:defRPr>
      </a:lvl6pPr>
      <a:lvl7pPr marL="954881" algn="l" rtl="0" eaLnBrk="1" fontAlgn="base" hangingPunct="1">
        <a:spcBef>
          <a:spcPct val="0"/>
        </a:spcBef>
        <a:spcAft>
          <a:spcPct val="0"/>
        </a:spcAft>
        <a:defRPr sz="2250" b="1">
          <a:solidFill>
            <a:srgbClr val="0F5494"/>
          </a:solidFill>
          <a:latin typeface="Verdana" pitchFamily="34" charset="0"/>
        </a:defRPr>
      </a:lvl7pPr>
      <a:lvl8pPr marL="1297781" algn="l" rtl="0" eaLnBrk="1" fontAlgn="base" hangingPunct="1">
        <a:spcBef>
          <a:spcPct val="0"/>
        </a:spcBef>
        <a:spcAft>
          <a:spcPct val="0"/>
        </a:spcAft>
        <a:defRPr sz="2250" b="1">
          <a:solidFill>
            <a:srgbClr val="0F5494"/>
          </a:solidFill>
          <a:latin typeface="Verdana" pitchFamily="34" charset="0"/>
        </a:defRPr>
      </a:lvl8pPr>
      <a:lvl9pPr marL="1640681" algn="l" rtl="0" eaLnBrk="1" fontAlgn="base" hangingPunct="1">
        <a:spcBef>
          <a:spcPct val="0"/>
        </a:spcBef>
        <a:spcAft>
          <a:spcPct val="0"/>
        </a:spcAft>
        <a:defRPr sz="2250" b="1">
          <a:solidFill>
            <a:srgbClr val="0F5494"/>
          </a:solidFill>
          <a:latin typeface="Verdana" pitchFamily="34" charset="0"/>
        </a:defRPr>
      </a:lvl9pPr>
    </p:titleStyle>
    <p:bodyStyle>
      <a:lvl1pPr marL="257175" indent="-257175" algn="l" rtl="0" eaLnBrk="0" fontAlgn="base" hangingPunct="0">
        <a:spcBef>
          <a:spcPct val="20000"/>
        </a:spcBef>
        <a:spcAft>
          <a:spcPct val="0"/>
        </a:spcAft>
        <a:buClr>
          <a:schemeClr val="bg1"/>
        </a:buClr>
        <a:buChar char="•"/>
        <a:defRPr sz="1800" i="1">
          <a:solidFill>
            <a:srgbClr val="0F5494"/>
          </a:solidFill>
          <a:latin typeface="+mn-lt"/>
          <a:ea typeface="ＭＳ Ｐゴシック" charset="0"/>
          <a:cs typeface="ＭＳ Ｐゴシック" charset="0"/>
        </a:defRPr>
      </a:lvl1pPr>
      <a:lvl2pPr marL="557213" indent="-214313" algn="l" rtl="0" eaLnBrk="0" fontAlgn="base" hangingPunct="0">
        <a:spcBef>
          <a:spcPct val="20000"/>
        </a:spcBef>
        <a:spcAft>
          <a:spcPct val="0"/>
        </a:spcAft>
        <a:buClr>
          <a:srgbClr val="009FBA"/>
        </a:buClr>
        <a:buChar char="•"/>
        <a:defRPr sz="1500" b="1">
          <a:solidFill>
            <a:srgbClr val="0F5494"/>
          </a:solidFill>
          <a:latin typeface="+mn-lt"/>
          <a:ea typeface="ＭＳ Ｐゴシック" charset="0"/>
        </a:defRPr>
      </a:lvl2pPr>
      <a:lvl3pPr marL="857250" indent="-171450" algn="l" rtl="0" eaLnBrk="0" fontAlgn="base" hangingPunct="0">
        <a:spcBef>
          <a:spcPct val="20000"/>
        </a:spcBef>
        <a:spcAft>
          <a:spcPct val="0"/>
        </a:spcAft>
        <a:defRPr sz="1050">
          <a:solidFill>
            <a:srgbClr val="0F5494"/>
          </a:solidFill>
          <a:latin typeface="+mn-lt"/>
          <a:ea typeface="ＭＳ Ｐゴシック" charset="0"/>
        </a:defRPr>
      </a:lvl3pPr>
      <a:lvl4pPr marL="1200150" indent="-171450" algn="l" rtl="0" eaLnBrk="0" fontAlgn="base" hangingPunct="0">
        <a:spcBef>
          <a:spcPct val="20000"/>
        </a:spcBef>
        <a:spcAft>
          <a:spcPct val="0"/>
        </a:spcAft>
        <a:buChar char="–"/>
        <a:defRPr sz="1500">
          <a:solidFill>
            <a:schemeClr val="tx1"/>
          </a:solidFill>
          <a:latin typeface="Arial" charset="0"/>
          <a:ea typeface="ＭＳ Ｐゴシック" charset="0"/>
        </a:defRPr>
      </a:lvl4pPr>
      <a:lvl5pPr marL="1543050" indent="-171450" algn="l" rtl="0" eaLnBrk="0" fontAlgn="base" hangingPunct="0">
        <a:spcBef>
          <a:spcPct val="20000"/>
        </a:spcBef>
        <a:spcAft>
          <a:spcPct val="0"/>
        </a:spcAft>
        <a:buChar char="»"/>
        <a:defRPr sz="1500">
          <a:solidFill>
            <a:schemeClr val="tx1"/>
          </a:solidFill>
          <a:latin typeface="Arial" charset="0"/>
          <a:ea typeface="ＭＳ Ｐゴシック" charset="0"/>
        </a:defRPr>
      </a:lvl5pPr>
      <a:lvl6pPr marL="1885950" indent="-171450" algn="l" rtl="0" eaLnBrk="1" fontAlgn="base" hangingPunct="1">
        <a:spcBef>
          <a:spcPct val="20000"/>
        </a:spcBef>
        <a:spcAft>
          <a:spcPct val="0"/>
        </a:spcAft>
        <a:buChar char="»"/>
        <a:defRPr sz="1500">
          <a:solidFill>
            <a:schemeClr val="tx1"/>
          </a:solidFill>
          <a:latin typeface="Arial" charset="0"/>
        </a:defRPr>
      </a:lvl6pPr>
      <a:lvl7pPr marL="2228850" indent="-171450" algn="l" rtl="0" eaLnBrk="1" fontAlgn="base" hangingPunct="1">
        <a:spcBef>
          <a:spcPct val="20000"/>
        </a:spcBef>
        <a:spcAft>
          <a:spcPct val="0"/>
        </a:spcAft>
        <a:buChar char="»"/>
        <a:defRPr sz="1500">
          <a:solidFill>
            <a:schemeClr val="tx1"/>
          </a:solidFill>
          <a:latin typeface="Arial" charset="0"/>
        </a:defRPr>
      </a:lvl7pPr>
      <a:lvl8pPr marL="2571750" indent="-171450" algn="l" rtl="0" eaLnBrk="1" fontAlgn="base" hangingPunct="1">
        <a:spcBef>
          <a:spcPct val="20000"/>
        </a:spcBef>
        <a:spcAft>
          <a:spcPct val="0"/>
        </a:spcAft>
        <a:buChar char="»"/>
        <a:defRPr sz="1500">
          <a:solidFill>
            <a:schemeClr val="tx1"/>
          </a:solidFill>
          <a:latin typeface="Arial" charset="0"/>
        </a:defRPr>
      </a:lvl8pPr>
      <a:lvl9pPr marL="2914650" indent="-171450" algn="l" rtl="0" eaLnBrk="1" fontAlgn="base" hangingPunct="1">
        <a:spcBef>
          <a:spcPct val="20000"/>
        </a:spcBef>
        <a:spcAft>
          <a:spcPct val="0"/>
        </a:spcAft>
        <a:buChar char="»"/>
        <a:defRPr sz="1500">
          <a:solidFill>
            <a:schemeClr val="tx1"/>
          </a:solidFill>
          <a:latin typeface="Arial"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09600" y="1600201"/>
            <a:ext cx="10972800" cy="4051300"/>
          </a:xfrm>
          <a:prstGeom prst="rect">
            <a:avLst/>
          </a:prstGeom>
        </p:spPr>
        <p:txBody>
          <a:bodyPr vert="horz" lIns="91440" tIns="45720" rIns="91440" bIns="45720" rtlCol="0">
            <a:normAutofit/>
          </a:bodyPr>
          <a:lstStyle/>
          <a:p>
            <a:r>
              <a:rPr lang="en-GB" sz="3200" dirty="0">
                <a:solidFill>
                  <a:srgbClr val="ED2B7B"/>
                </a:solidFill>
                <a:latin typeface="Verdana"/>
                <a:cs typeface="Verdana"/>
              </a:rPr>
              <a:t>Header 1</a:t>
            </a:r>
          </a:p>
          <a:p>
            <a:r>
              <a:rPr lang="en-GB" sz="2200" b="1" dirty="0">
                <a:solidFill>
                  <a:srgbClr val="9E1F7B"/>
                </a:solidFill>
                <a:latin typeface="Verdana"/>
                <a:cs typeface="Verdana"/>
              </a:rPr>
              <a:t>Header 2</a:t>
            </a:r>
          </a:p>
          <a:p>
            <a:r>
              <a:rPr lang="en-GB" sz="2200" b="1" dirty="0">
                <a:solidFill>
                  <a:srgbClr val="9E1F7B"/>
                </a:solidFill>
                <a:latin typeface="Verdana"/>
                <a:cs typeface="Verdana"/>
              </a:rPr>
              <a:t>Header 2</a:t>
            </a:r>
          </a:p>
          <a:p>
            <a:r>
              <a:rPr lang="en-GB" sz="2200" b="1" dirty="0">
                <a:solidFill>
                  <a:srgbClr val="9E1F7B"/>
                </a:solidFill>
                <a:latin typeface="Verdana"/>
                <a:cs typeface="Verdana"/>
              </a:rPr>
              <a:t>Body</a:t>
            </a:r>
          </a:p>
          <a:p>
            <a:pPr lvl="4"/>
            <a:endParaRPr lang="fr-FR" dirty="0"/>
          </a:p>
        </p:txBody>
      </p:sp>
      <p:pic>
        <p:nvPicPr>
          <p:cNvPr id="10" name="Picture 9" descr="LOGO CE_horizontal_EN_quadri_LR.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885640" y="6121400"/>
            <a:ext cx="2128559" cy="558800"/>
          </a:xfrm>
          <a:prstGeom prst="rect">
            <a:avLst/>
          </a:prstGeom>
        </p:spPr>
      </p:pic>
      <p:sp>
        <p:nvSpPr>
          <p:cNvPr id="5" name="Rectangle 4"/>
          <p:cNvSpPr/>
          <p:nvPr userDrawn="1"/>
        </p:nvSpPr>
        <p:spPr>
          <a:xfrm>
            <a:off x="0" y="0"/>
            <a:ext cx="12192000" cy="716909"/>
          </a:xfrm>
          <a:prstGeom prst="rect">
            <a:avLst/>
          </a:prstGeom>
          <a:solidFill>
            <a:schemeClr val="bg1"/>
          </a:solidFill>
          <a:ln>
            <a:noFill/>
          </a:ln>
          <a:effectLst>
            <a:outerShdw blurRad="50800" dist="38100" dir="6360000" algn="tl" rotWithShape="0">
              <a:schemeClr val="tx1">
                <a:alpha val="1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D2B85"/>
              </a:solidFill>
            </a:endParaRPr>
          </a:p>
        </p:txBody>
      </p:sp>
      <p:sp>
        <p:nvSpPr>
          <p:cNvPr id="7" name="Rectangle 6"/>
          <p:cNvSpPr/>
          <p:nvPr userDrawn="1"/>
        </p:nvSpPr>
        <p:spPr>
          <a:xfrm>
            <a:off x="0" y="0"/>
            <a:ext cx="870583" cy="716909"/>
          </a:xfrm>
          <a:prstGeom prst="rect">
            <a:avLst/>
          </a:prstGeom>
          <a:solidFill>
            <a:srgbClr val="9E1F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E1F62"/>
              </a:solidFill>
            </a:endParaRPr>
          </a:p>
        </p:txBody>
      </p:sp>
      <p:sp>
        <p:nvSpPr>
          <p:cNvPr id="6" name="TextBox 5"/>
          <p:cNvSpPr txBox="1"/>
          <p:nvPr userDrawn="1"/>
        </p:nvSpPr>
        <p:spPr>
          <a:xfrm>
            <a:off x="215651" y="0"/>
            <a:ext cx="1943751" cy="307777"/>
          </a:xfrm>
          <a:prstGeom prst="rect">
            <a:avLst/>
          </a:prstGeom>
          <a:noFill/>
        </p:spPr>
        <p:txBody>
          <a:bodyPr wrap="square" rtlCol="0">
            <a:spAutoFit/>
          </a:bodyPr>
          <a:lstStyle/>
          <a:p>
            <a:r>
              <a:rPr lang="en-US" sz="1400" b="1" i="0" dirty="0" err="1">
                <a:solidFill>
                  <a:schemeClr val="bg1"/>
                </a:solidFill>
                <a:latin typeface="Verdana"/>
                <a:cs typeface="Verdana"/>
              </a:rPr>
              <a:t>TPSD</a:t>
            </a:r>
            <a:r>
              <a:rPr lang="en-US" sz="1400" b="1" i="0" dirty="0">
                <a:solidFill>
                  <a:srgbClr val="9E1F62"/>
                </a:solidFill>
                <a:latin typeface="Verdana"/>
                <a:cs typeface="Verdana"/>
              </a:rPr>
              <a:t> </a:t>
            </a:r>
            <a:r>
              <a:rPr lang="en-US" sz="1400" b="1" i="0" dirty="0">
                <a:solidFill>
                  <a:srgbClr val="EBA1C9"/>
                </a:solidFill>
                <a:latin typeface="Verdana"/>
                <a:cs typeface="Verdana"/>
              </a:rPr>
              <a:t>TRAINING</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72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b="0" i="0" kern="1200">
          <a:solidFill>
            <a:srgbClr val="9E1F62"/>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BE"/>
              <a:t>Cliquez et modifiez le titre</a:t>
            </a:r>
            <a:endParaRPr lang="fr-FR"/>
          </a:p>
        </p:txBody>
      </p:sp>
      <p:sp>
        <p:nvSpPr>
          <p:cNvPr id="3" name="Espace réservé du texte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2A6977-D1DF-7445-8BB9-773EA5901AFE}" type="datetimeFigureOut">
              <a:rPr lang="fr-FR" smtClean="0"/>
              <a:pPr/>
              <a:t>19/11/2018</a:t>
            </a:fld>
            <a:endParaRPr lang="fr-FR"/>
          </a:p>
        </p:txBody>
      </p:sp>
      <p:sp>
        <p:nvSpPr>
          <p:cNvPr id="5" name="Espace réservé du pied de page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CA0F8-54CB-A74C-BD7C-7C612BD1CD48}"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BE"/>
              <a:t>Cliquez et modifiez le titre</a:t>
            </a:r>
            <a:endParaRPr lang="fr-FR"/>
          </a:p>
        </p:txBody>
      </p:sp>
      <p:sp>
        <p:nvSpPr>
          <p:cNvPr id="3" name="Espace réservé du texte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2A6977-D1DF-7445-8BB9-773EA5901AFE}" type="datetimeFigureOut">
              <a:rPr lang="fr-FR" smtClean="0">
                <a:solidFill>
                  <a:prstClr val="black">
                    <a:tint val="75000"/>
                  </a:prstClr>
                </a:solidFill>
                <a:latin typeface="Calibri"/>
              </a:rPr>
              <a:pPr/>
              <a:t>19/11/2018</a:t>
            </a:fld>
            <a:endParaRPr lang="fr-FR">
              <a:solidFill>
                <a:prstClr val="black">
                  <a:tint val="75000"/>
                </a:prstClr>
              </a:solidFill>
              <a:latin typeface="Calibri"/>
            </a:endParaRPr>
          </a:p>
        </p:txBody>
      </p:sp>
      <p:sp>
        <p:nvSpPr>
          <p:cNvPr id="5" name="Espace réservé du pied de page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BE"/>
              <a:t>Cliquez et modifiez le titre</a:t>
            </a:r>
            <a:endParaRPr lang="fr-FR"/>
          </a:p>
        </p:txBody>
      </p:sp>
      <p:sp>
        <p:nvSpPr>
          <p:cNvPr id="3" name="Espace réservé du texte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2A6977-D1DF-7445-8BB9-773EA5901AFE}" type="datetimeFigureOut">
              <a:rPr lang="fr-FR" smtClean="0">
                <a:solidFill>
                  <a:prstClr val="black">
                    <a:tint val="75000"/>
                  </a:prstClr>
                </a:solidFill>
                <a:latin typeface="Calibri"/>
              </a:rPr>
              <a:pPr/>
              <a:t>19/11/2018</a:t>
            </a:fld>
            <a:endParaRPr lang="fr-FR">
              <a:solidFill>
                <a:prstClr val="black">
                  <a:tint val="75000"/>
                </a:prstClr>
              </a:solidFill>
              <a:latin typeface="Calibri"/>
            </a:endParaRPr>
          </a:p>
        </p:txBody>
      </p:sp>
      <p:sp>
        <p:nvSpPr>
          <p:cNvPr id="5" name="Espace réservé du pied de page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CA0F8-54CB-A74C-BD7C-7C612BD1CD4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ec.europa.eu/europeaid/european-commission-communication-com2014263-stronger-role-private-sector-achieving-inclusive-and_en"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8.tiff"/><Relationship Id="rId5" Type="http://schemas.openxmlformats.org/officeDocument/2006/relationships/image" Target="../media/image7.emf"/><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3" Type="http://schemas.openxmlformats.org/officeDocument/2006/relationships/image" Target="../media/image9.png"/><Relationship Id="rId7" Type="http://schemas.openxmlformats.org/officeDocument/2006/relationships/diagramLayout" Target="../diagrams/layout1.xml"/><Relationship Id="rId12" Type="http://schemas.openxmlformats.org/officeDocument/2006/relationships/diagramLayout" Target="../diagrams/layout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10.emf"/><Relationship Id="rId15" Type="http://schemas.microsoft.com/office/2007/relationships/diagramDrawing" Target="../diagrams/drawing2.xml"/><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0.emf"/><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5.emf"/><Relationship Id="rId5" Type="http://schemas.openxmlformats.org/officeDocument/2006/relationships/image" Target="../media/image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4DBFFEC3-A698-40BF-BE9C-026ECF0BC745}"/>
              </a:ext>
            </a:extLst>
          </p:cNvPr>
          <p:cNvPicPr>
            <a:picLocks noChangeAspect="1"/>
          </p:cNvPicPr>
          <p:nvPr/>
        </p:nvPicPr>
        <p:blipFill>
          <a:blip r:embed="rId3"/>
          <a:stretch>
            <a:fillRect/>
          </a:stretch>
        </p:blipFill>
        <p:spPr>
          <a:xfrm>
            <a:off x="9408162" y="1063749"/>
            <a:ext cx="2461109" cy="3733775"/>
          </a:xfrm>
          <a:prstGeom prst="rect">
            <a:avLst/>
          </a:prstGeom>
          <a:effectLst>
            <a:outerShdw blurRad="50800" dist="38100" dir="2700000" algn="tl" rotWithShape="0">
              <a:prstClr val="black">
                <a:alpha val="40000"/>
              </a:prstClr>
            </a:outerShdw>
          </a:effec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6545" y="1144321"/>
            <a:ext cx="4516621" cy="3198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5"/>
          <a:stretch>
            <a:fillRect/>
          </a:stretch>
        </p:blipFill>
        <p:spPr>
          <a:xfrm>
            <a:off x="-89014" y="983179"/>
            <a:ext cx="5284101" cy="3571390"/>
          </a:xfrm>
          <a:prstGeom prst="rect">
            <a:avLst/>
          </a:prstGeom>
        </p:spPr>
      </p:pic>
      <p:pic>
        <p:nvPicPr>
          <p:cNvPr id="5" name="Picture 4"/>
          <p:cNvPicPr>
            <a:picLocks noChangeAspect="1"/>
          </p:cNvPicPr>
          <p:nvPr/>
        </p:nvPicPr>
        <p:blipFill>
          <a:blip r:embed="rId6"/>
          <a:stretch>
            <a:fillRect/>
          </a:stretch>
        </p:blipFill>
        <p:spPr>
          <a:xfrm>
            <a:off x="559046" y="4342425"/>
            <a:ext cx="3987980" cy="2025815"/>
          </a:xfrm>
          <a:prstGeom prst="rect">
            <a:avLst/>
          </a:prstGeom>
        </p:spPr>
      </p:pic>
      <p:sp>
        <p:nvSpPr>
          <p:cNvPr id="6" name="Pillar 3: Promoting a conducive investment climate">
            <a:extLst>
              <a:ext uri="{FF2B5EF4-FFF2-40B4-BE49-F238E27FC236}">
                <a16:creationId xmlns="" xmlns:a16="http://schemas.microsoft.com/office/drawing/2014/main" id="{D84FCA8B-55F4-409B-8A14-DD0ACC3405C9}"/>
              </a:ext>
            </a:extLst>
          </p:cNvPr>
          <p:cNvSpPr txBox="1"/>
          <p:nvPr/>
        </p:nvSpPr>
        <p:spPr>
          <a:xfrm>
            <a:off x="4889922" y="4637761"/>
            <a:ext cx="4023244" cy="1754322"/>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n w="0" cap="flat" cmpd="sng" algn="ctr">
                  <a:noFill/>
                  <a:prstDash val="solid"/>
                  <a:round/>
                  <a:headEnd type="none" w="med" len="med"/>
                  <a:tailEnd type="none" w="med" len="med"/>
                </a:ln>
                <a:solidFill>
                  <a:srgbClr val="9E1F68"/>
                </a:solidFill>
                <a:latin typeface="Verdana" charset="0"/>
                <a:ea typeface="Verdana" charset="0"/>
                <a:cs typeface="Verdana" charset="0"/>
                <a:hlinkClick r:id="rId7"/>
              </a:rPr>
              <a:t>https://</a:t>
            </a:r>
            <a:r>
              <a:rPr lang="en-GB" b="1" dirty="0" smtClean="0">
                <a:ln w="0" cap="flat" cmpd="sng" algn="ctr">
                  <a:noFill/>
                  <a:prstDash val="solid"/>
                  <a:round/>
                  <a:headEnd type="none" w="med" len="med"/>
                  <a:tailEnd type="none" w="med" len="med"/>
                </a:ln>
                <a:solidFill>
                  <a:srgbClr val="9E1F68"/>
                </a:solidFill>
                <a:latin typeface="Verdana" charset="0"/>
                <a:ea typeface="Verdana" charset="0"/>
                <a:cs typeface="Verdana" charset="0"/>
                <a:hlinkClick r:id="rId7"/>
              </a:rPr>
              <a:t>ec.europa.eu/europeaid/european-commission-communication-com2014263-stronger-role-private-sector-achieving-inclusive-and_en</a:t>
            </a:r>
            <a:endParaRPr lang="en-GB" b="1" dirty="0" smtClean="0">
              <a:ln w="0" cap="flat" cmpd="sng" algn="ctr">
                <a:noFill/>
                <a:prstDash val="solid"/>
                <a:round/>
                <a:headEnd type="none" w="med" len="med"/>
                <a:tailEnd type="none" w="med" len="med"/>
              </a:ln>
              <a:solidFill>
                <a:srgbClr val="9E1F68"/>
              </a:solidFill>
              <a:latin typeface="Verdana" charset="0"/>
              <a:ea typeface="Verdana" charset="0"/>
              <a:cs typeface="Verdana" charset="0"/>
            </a:endParaRPr>
          </a:p>
          <a:p>
            <a:endParaRPr lang="en-GB" b="1" dirty="0">
              <a:ln w="0" cap="flat" cmpd="sng" algn="ctr">
                <a:noFill/>
                <a:prstDash val="solid"/>
                <a:round/>
                <a:headEnd type="none" w="med" len="med"/>
                <a:tailEnd type="none" w="med" len="med"/>
              </a:ln>
              <a:solidFill>
                <a:srgbClr val="9E1F68"/>
              </a:solidFill>
              <a:latin typeface="Verdana" charset="0"/>
              <a:ea typeface="Verdana" charset="0"/>
              <a:cs typeface="Verdana" charset="0"/>
            </a:endParaRPr>
          </a:p>
        </p:txBody>
      </p:sp>
      <p:sp>
        <p:nvSpPr>
          <p:cNvPr id="7" name="Pillar 3: Promoting a conducive investment climate">
            <a:extLst>
              <a:ext uri="{FF2B5EF4-FFF2-40B4-BE49-F238E27FC236}">
                <a16:creationId xmlns="" xmlns:a16="http://schemas.microsoft.com/office/drawing/2014/main" id="{D84FCA8B-55F4-409B-8A14-DD0ACC3405C9}"/>
              </a:ext>
            </a:extLst>
          </p:cNvPr>
          <p:cNvSpPr txBox="1"/>
          <p:nvPr/>
        </p:nvSpPr>
        <p:spPr>
          <a:xfrm>
            <a:off x="8627094" y="0"/>
            <a:ext cx="4023244" cy="707882"/>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b="1" i="1" dirty="0" smtClean="0">
                <a:ln w="0" cap="flat" cmpd="sng" algn="ctr">
                  <a:noFill/>
                  <a:prstDash val="solid"/>
                  <a:round/>
                  <a:headEnd type="none" w="med" len="med"/>
                  <a:tailEnd type="none" w="med" len="med"/>
                </a:ln>
                <a:latin typeface="Verdana" charset="0"/>
                <a:ea typeface="Verdana" charset="0"/>
                <a:cs typeface="Verdana" charset="0"/>
              </a:rPr>
              <a:t>Zissimos </a:t>
            </a:r>
            <a:r>
              <a:rPr lang="en-GB" sz="1050" b="1" i="1" dirty="0" err="1" smtClean="0">
                <a:ln w="0" cap="flat" cmpd="sng" algn="ctr">
                  <a:noFill/>
                  <a:prstDash val="solid"/>
                  <a:round/>
                  <a:headEnd type="none" w="med" len="med"/>
                  <a:tailEnd type="none" w="med" len="med"/>
                </a:ln>
                <a:latin typeface="Verdana" charset="0"/>
                <a:ea typeface="Verdana" charset="0"/>
                <a:cs typeface="Verdana" charset="0"/>
              </a:rPr>
              <a:t>Vergos</a:t>
            </a:r>
            <a:r>
              <a:rPr lang="en-GB" sz="1050" b="1" i="1" dirty="0" smtClean="0">
                <a:ln w="0" cap="flat" cmpd="sng" algn="ctr">
                  <a:noFill/>
                  <a:prstDash val="solid"/>
                  <a:round/>
                  <a:headEnd type="none" w="med" len="med"/>
                  <a:tailEnd type="none" w="med" len="med"/>
                </a:ln>
                <a:latin typeface="Verdana" charset="0"/>
                <a:ea typeface="Verdana" charset="0"/>
                <a:cs typeface="Verdana" charset="0"/>
              </a:rPr>
              <a:t> </a:t>
            </a:r>
          </a:p>
          <a:p>
            <a:r>
              <a:rPr lang="en-GB" sz="1050" b="1" i="1" dirty="0" smtClean="0">
                <a:ln w="0" cap="flat" cmpd="sng" algn="ctr">
                  <a:noFill/>
                  <a:prstDash val="solid"/>
                  <a:round/>
                  <a:headEnd type="none" w="med" len="med"/>
                  <a:tailEnd type="none" w="med" len="med"/>
                </a:ln>
                <a:latin typeface="Verdana" charset="0"/>
                <a:ea typeface="Verdana" charset="0"/>
                <a:cs typeface="Verdana" charset="0"/>
              </a:rPr>
              <a:t>Unit DEVCO C.4 – Private Sector and Trade</a:t>
            </a:r>
          </a:p>
          <a:p>
            <a:endParaRPr lang="en-GB" b="1" dirty="0">
              <a:ln w="0" cap="flat" cmpd="sng" algn="ctr">
                <a:noFill/>
                <a:prstDash val="solid"/>
                <a:round/>
                <a:headEnd type="none" w="med" len="med"/>
                <a:tailEnd type="none" w="med" len="med"/>
              </a:ln>
              <a:latin typeface="Verdana" charset="0"/>
              <a:ea typeface="Verdana" charset="0"/>
              <a:cs typeface="Verdana" charset="0"/>
            </a:endParaRPr>
          </a:p>
        </p:txBody>
      </p:sp>
      <p:cxnSp>
        <p:nvCxnSpPr>
          <p:cNvPr id="10" name="Curved Connector 9"/>
          <p:cNvCxnSpPr>
            <a:stCxn id="2" idx="2"/>
            <a:endCxn id="6" idx="3"/>
          </p:cNvCxnSpPr>
          <p:nvPr/>
        </p:nvCxnSpPr>
        <p:spPr>
          <a:xfrm rot="5400000">
            <a:off x="9417243" y="4293448"/>
            <a:ext cx="717398" cy="1725551"/>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119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0278" y="590801"/>
            <a:ext cx="4051829" cy="5970682"/>
          </a:xfrm>
          <a:prstGeom prst="rect">
            <a:avLst/>
          </a:prstGeom>
        </p:spPr>
      </p:pic>
      <p:pic>
        <p:nvPicPr>
          <p:cNvPr id="1475" name="Picture 1474"/>
          <p:cNvPicPr>
            <a:picLocks noChangeAspect="1"/>
          </p:cNvPicPr>
          <p:nvPr/>
        </p:nvPicPr>
        <p:blipFill>
          <a:blip r:embed="rId4"/>
          <a:stretch>
            <a:fillRect/>
          </a:stretch>
        </p:blipFill>
        <p:spPr>
          <a:xfrm>
            <a:off x="4878555" y="1978089"/>
            <a:ext cx="7474810" cy="3920688"/>
          </a:xfrm>
          <a:prstGeom prst="rect">
            <a:avLst/>
          </a:prstGeom>
        </p:spPr>
      </p:pic>
    </p:spTree>
    <p:extLst>
      <p:ext uri="{BB962C8B-B14F-4D97-AF65-F5344CB8AC3E}">
        <p14:creationId xmlns:p14="http://schemas.microsoft.com/office/powerpoint/2010/main" val="2797932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635" y="702136"/>
            <a:ext cx="7041093" cy="5919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2" name="Rectangle 2"/>
          <p:cNvSpPr>
            <a:spLocks noGrp="1" noChangeArrowheads="1"/>
          </p:cNvSpPr>
          <p:nvPr>
            <p:ph type="title" idx="4294967295"/>
          </p:nvPr>
        </p:nvSpPr>
        <p:spPr>
          <a:xfrm>
            <a:off x="7745732" y="175425"/>
            <a:ext cx="4110989" cy="815975"/>
          </a:xfrm>
        </p:spPr>
        <p:txBody>
          <a:bodyPr/>
          <a:lstStyle/>
          <a:p>
            <a:pPr marL="6350" indent="0" eaLnBrk="1" hangingPunct="1"/>
            <a:r>
              <a:rPr lang="en-US" altLang="en-US" sz="2100" dirty="0">
                <a:solidFill>
                  <a:schemeClr val="bg1"/>
                </a:solidFill>
              </a:rPr>
              <a:t>Actions on PSD and PSE</a:t>
            </a:r>
            <a:endParaRPr lang="de-DE" altLang="en-US" sz="2100" b="0" dirty="0">
              <a:solidFill>
                <a:schemeClr val="bg1"/>
              </a:solidFill>
            </a:endParaRPr>
          </a:p>
        </p:txBody>
      </p:sp>
      <p:sp>
        <p:nvSpPr>
          <p:cNvPr id="7" name="Pillar 3: Promoting a conducive investment climate">
            <a:extLst>
              <a:ext uri="{FF2B5EF4-FFF2-40B4-BE49-F238E27FC236}">
                <a16:creationId xmlns="" xmlns:a16="http://schemas.microsoft.com/office/drawing/2014/main" id="{1E5CA102-7E39-40BB-B394-C7BE056E69EF}"/>
              </a:ext>
            </a:extLst>
          </p:cNvPr>
          <p:cNvSpPr txBox="1"/>
          <p:nvPr/>
        </p:nvSpPr>
        <p:spPr>
          <a:xfrm>
            <a:off x="877376" y="296949"/>
            <a:ext cx="10398431" cy="36932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n w="0" cap="flat" cmpd="sng" algn="ctr">
                  <a:noFill/>
                  <a:prstDash val="solid"/>
                  <a:round/>
                  <a:headEnd type="none" w="med" len="med"/>
                  <a:tailEnd type="none" w="med" len="med"/>
                </a:ln>
                <a:solidFill>
                  <a:schemeClr val="bg2"/>
                </a:solidFill>
                <a:latin typeface="Verdana"/>
                <a:cs typeface="Verdana"/>
              </a:rPr>
              <a:t>Private Sector Communication</a:t>
            </a:r>
            <a:endParaRPr lang="en-GB" b="1" dirty="0">
              <a:ln w="0" cap="flat" cmpd="sng" algn="ctr">
                <a:noFill/>
                <a:prstDash val="solid"/>
                <a:round/>
                <a:headEnd type="none" w="med" len="med"/>
                <a:tailEnd type="none" w="med" len="med"/>
              </a:ln>
              <a:solidFill>
                <a:schemeClr val="bg1"/>
              </a:solidFill>
              <a:latin typeface="Verdana"/>
              <a:cs typeface="Verdana"/>
            </a:endParaRPr>
          </a:p>
        </p:txBody>
      </p:sp>
      <p:pic>
        <p:nvPicPr>
          <p:cNvPr id="9" name="Picture 8">
            <a:extLst>
              <a:ext uri="{FF2B5EF4-FFF2-40B4-BE49-F238E27FC236}">
                <a16:creationId xmlns="" xmlns:a16="http://schemas.microsoft.com/office/drawing/2014/main" id="{77117602-8801-4E68-BFE7-D3B697ACFF49}"/>
              </a:ext>
            </a:extLst>
          </p:cNvPr>
          <p:cNvPicPr>
            <a:picLocks noChangeAspect="1"/>
          </p:cNvPicPr>
          <p:nvPr/>
        </p:nvPicPr>
        <p:blipFill>
          <a:blip r:embed="rId4"/>
          <a:stretch>
            <a:fillRect/>
          </a:stretch>
        </p:blipFill>
        <p:spPr>
          <a:xfrm>
            <a:off x="1362635" y="3747381"/>
            <a:ext cx="2225905" cy="3110619"/>
          </a:xfrm>
          <a:prstGeom prst="rect">
            <a:avLst/>
          </a:prstGeom>
          <a:effectLst>
            <a:outerShdw blurRad="50800" dist="38100" dir="2700000" algn="tl" rotWithShape="0">
              <a:prstClr val="black">
                <a:alpha val="40000"/>
              </a:prstClr>
            </a:outerShdw>
          </a:effectLst>
        </p:spPr>
      </p:pic>
      <p:pic>
        <p:nvPicPr>
          <p:cNvPr id="1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09268" y="392711"/>
            <a:ext cx="3547453" cy="287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Diagram 12"/>
          <p:cNvGraphicFramePr/>
          <p:nvPr>
            <p:extLst>
              <p:ext uri="{D42A27DB-BD31-4B8C-83A1-F6EECF244321}">
                <p14:modId xmlns:p14="http://schemas.microsoft.com/office/powerpoint/2010/main" val="2718327060"/>
              </p:ext>
            </p:extLst>
          </p:nvPr>
        </p:nvGraphicFramePr>
        <p:xfrm>
          <a:off x="9161929" y="3030796"/>
          <a:ext cx="2694792" cy="203881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2" name="Diagram 1"/>
          <p:cNvGraphicFramePr/>
          <p:nvPr>
            <p:extLst>
              <p:ext uri="{D42A27DB-BD31-4B8C-83A1-F6EECF244321}">
                <p14:modId xmlns:p14="http://schemas.microsoft.com/office/powerpoint/2010/main" val="2605315145"/>
              </p:ext>
            </p:extLst>
          </p:nvPr>
        </p:nvGraphicFramePr>
        <p:xfrm>
          <a:off x="8839200" y="4716161"/>
          <a:ext cx="3203387" cy="287445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350580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oliennummernplatzhalt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Char char="•"/>
              <a:defRPr sz="24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sz="2000" b="1">
                <a:solidFill>
                  <a:srgbClr val="0F5494"/>
                </a:solidFill>
                <a:latin typeface="Verdana" pitchFamily="34" charset="0"/>
                <a:ea typeface="MS PGothic" pitchFamily="34" charset="-128"/>
              </a:defRPr>
            </a:lvl2pPr>
            <a:lvl3pPr marL="1143000" indent="-228600" eaLnBrk="0" hangingPunct="0">
              <a:spcBef>
                <a:spcPct val="20000"/>
              </a:spcBef>
              <a:defRPr sz="1400">
                <a:solidFill>
                  <a:srgbClr val="0F5494"/>
                </a:solidFill>
                <a:latin typeface="Verdana"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ClrTx/>
              <a:buFontTx/>
              <a:buNone/>
              <a:defRPr/>
            </a:pPr>
            <a:endParaRPr lang="en-GB" altLang="en-US" sz="1400" i="0">
              <a:solidFill>
                <a:schemeClr val="tx1"/>
              </a:solidFill>
              <a:latin typeface="Arial" pitchFamily="34" charset="0"/>
            </a:endParaRPr>
          </a:p>
          <a:p>
            <a:pPr eaLnBrk="1" hangingPunct="1">
              <a:spcBef>
                <a:spcPct val="0"/>
              </a:spcBef>
              <a:buClrTx/>
              <a:buFontTx/>
              <a:buNone/>
              <a:defRPr/>
            </a:pPr>
            <a:fld id="{79F9CE1F-9E29-44B2-88EC-99FB0E271710}" type="slidenum">
              <a:rPr lang="en-GB" altLang="en-US" sz="1400" i="0">
                <a:solidFill>
                  <a:schemeClr val="tx1"/>
                </a:solidFill>
                <a:latin typeface="Arial" pitchFamily="34" charset="0"/>
              </a:rPr>
              <a:pPr eaLnBrk="1" hangingPunct="1">
                <a:spcBef>
                  <a:spcPct val="0"/>
                </a:spcBef>
                <a:buClrTx/>
                <a:buFontTx/>
                <a:buNone/>
                <a:defRPr/>
              </a:pPr>
              <a:t>3</a:t>
            </a:fld>
            <a:endParaRPr lang="en-GB" altLang="en-US" sz="1400" i="0">
              <a:solidFill>
                <a:schemeClr val="tx1"/>
              </a:solidFill>
              <a:latin typeface="Arial" pitchFamily="34" charset="0"/>
            </a:endParaRPr>
          </a:p>
        </p:txBody>
      </p:sp>
      <p:pic>
        <p:nvPicPr>
          <p:cNvPr id="10244" name="Picture 8"/>
          <p:cNvPicPr>
            <a:picLocks noChangeAspect="1" noChangeArrowheads="1"/>
          </p:cNvPicPr>
          <p:nvPr/>
        </p:nvPicPr>
        <p:blipFill>
          <a:blip r:embed="rId3">
            <a:extLst>
              <a:ext uri="{28A0092B-C50C-407E-A947-70E740481C1C}">
                <a14:useLocalDpi xmlns:a14="http://schemas.microsoft.com/office/drawing/2010/main" val="0"/>
              </a:ext>
            </a:extLst>
          </a:blip>
          <a:srcRect l="25665" r="38284"/>
          <a:stretch>
            <a:fillRect/>
          </a:stretch>
        </p:blipFill>
        <p:spPr bwMode="auto">
          <a:xfrm>
            <a:off x="4013516" y="1650476"/>
            <a:ext cx="3167691" cy="473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246" name="Picture 8"/>
          <p:cNvPicPr>
            <a:picLocks noChangeAspect="1" noChangeArrowheads="1"/>
          </p:cNvPicPr>
          <p:nvPr/>
        </p:nvPicPr>
        <p:blipFill>
          <a:blip r:embed="rId3">
            <a:extLst>
              <a:ext uri="{28A0092B-C50C-407E-A947-70E740481C1C}">
                <a14:useLocalDpi xmlns:a14="http://schemas.microsoft.com/office/drawing/2010/main" val="0"/>
              </a:ext>
            </a:extLst>
          </a:blip>
          <a:srcRect l="61804"/>
          <a:stretch>
            <a:fillRect/>
          </a:stretch>
        </p:blipFill>
        <p:spPr bwMode="auto">
          <a:xfrm>
            <a:off x="8250796" y="818057"/>
            <a:ext cx="3317766" cy="492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 name="Picture 1"/>
          <p:cNvPicPr>
            <a:picLocks noChangeAspect="1"/>
          </p:cNvPicPr>
          <p:nvPr/>
        </p:nvPicPr>
        <p:blipFill rotWithShape="1">
          <a:blip r:embed="rId4"/>
          <a:srcRect l="2454"/>
          <a:stretch/>
        </p:blipFill>
        <p:spPr>
          <a:xfrm>
            <a:off x="760078" y="1707555"/>
            <a:ext cx="3175921" cy="4554638"/>
          </a:xfrm>
          <a:prstGeom prst="rect">
            <a:avLst/>
          </a:prstGeom>
        </p:spPr>
      </p:pic>
      <p:sp>
        <p:nvSpPr>
          <p:cNvPr id="10" name="Pillar 3: Promoting a conducive investment climate">
            <a:extLst>
              <a:ext uri="{FF2B5EF4-FFF2-40B4-BE49-F238E27FC236}">
                <a16:creationId xmlns="" xmlns:a16="http://schemas.microsoft.com/office/drawing/2014/main" id="{6C5C4775-6699-41BC-AC48-B6FD33F5BA86}"/>
              </a:ext>
            </a:extLst>
          </p:cNvPr>
          <p:cNvSpPr txBox="1"/>
          <p:nvPr/>
        </p:nvSpPr>
        <p:spPr>
          <a:xfrm>
            <a:off x="423025" y="910040"/>
            <a:ext cx="7484455" cy="36932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n w="0" cap="flat" cmpd="sng" algn="ctr">
                  <a:noFill/>
                  <a:prstDash val="solid"/>
                  <a:round/>
                  <a:headEnd type="none" w="med" len="med"/>
                  <a:tailEnd type="none" w="med" len="med"/>
                </a:ln>
                <a:solidFill>
                  <a:srgbClr val="9E1F68"/>
                </a:solidFill>
                <a:latin typeface="Verdana" charset="0"/>
                <a:ea typeface="Verdana" charset="0"/>
                <a:cs typeface="Verdana" charset="0"/>
              </a:rPr>
              <a:t>Principles &amp; Criteria for Private Sector Support</a:t>
            </a:r>
          </a:p>
        </p:txBody>
      </p:sp>
      <p:sp>
        <p:nvSpPr>
          <p:cNvPr id="4" name="Freeform: Shape 3">
            <a:extLst>
              <a:ext uri="{FF2B5EF4-FFF2-40B4-BE49-F238E27FC236}">
                <a16:creationId xmlns="" xmlns:a16="http://schemas.microsoft.com/office/drawing/2014/main" id="{A6F32F97-A168-48B1-B7E3-F866F6FF3A8C}"/>
              </a:ext>
            </a:extLst>
          </p:cNvPr>
          <p:cNvSpPr/>
          <p:nvPr/>
        </p:nvSpPr>
        <p:spPr>
          <a:xfrm rot="19893209">
            <a:off x="7139389" y="3314451"/>
            <a:ext cx="1276667" cy="54500"/>
          </a:xfrm>
          <a:custGeom>
            <a:avLst/>
            <a:gdLst>
              <a:gd name="connsiteX0" fmla="*/ 815492 w 815492"/>
              <a:gd name="connsiteY0" fmla="*/ 11231 h 887664"/>
              <a:gd name="connsiteX1" fmla="*/ 358292 w 815492"/>
              <a:gd name="connsiteY1" fmla="*/ 887531 h 887664"/>
              <a:gd name="connsiteX2" fmla="*/ 34442 w 815492"/>
              <a:gd name="connsiteY2" fmla="*/ 77906 h 887664"/>
              <a:gd name="connsiteX3" fmla="*/ 24917 w 815492"/>
              <a:gd name="connsiteY3" fmla="*/ 77906 h 887664"/>
            </a:gdLst>
            <a:ahLst/>
            <a:cxnLst>
              <a:cxn ang="0">
                <a:pos x="connsiteX0" y="connsiteY0"/>
              </a:cxn>
              <a:cxn ang="0">
                <a:pos x="connsiteX1" y="connsiteY1"/>
              </a:cxn>
              <a:cxn ang="0">
                <a:pos x="connsiteX2" y="connsiteY2"/>
              </a:cxn>
              <a:cxn ang="0">
                <a:pos x="connsiteX3" y="connsiteY3"/>
              </a:cxn>
            </a:cxnLst>
            <a:rect l="l" t="t" r="r" b="b"/>
            <a:pathLst>
              <a:path w="815492" h="887664">
                <a:moveTo>
                  <a:pt x="815492" y="11231"/>
                </a:moveTo>
                <a:cubicBezTo>
                  <a:pt x="651979" y="443825"/>
                  <a:pt x="488467" y="876419"/>
                  <a:pt x="358292" y="887531"/>
                </a:cubicBezTo>
                <a:cubicBezTo>
                  <a:pt x="228117" y="898643"/>
                  <a:pt x="90004" y="212844"/>
                  <a:pt x="34442" y="77906"/>
                </a:cubicBezTo>
                <a:cubicBezTo>
                  <a:pt x="-21121" y="-57032"/>
                  <a:pt x="1898" y="10437"/>
                  <a:pt x="24917" y="77906"/>
                </a:cubicBezTo>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 xmlns:a16="http://schemas.microsoft.com/office/drawing/2014/main" id="{258D9056-754C-48D8-AB3B-CB303F2EE9F0}"/>
              </a:ext>
            </a:extLst>
          </p:cNvPr>
          <p:cNvSpPr/>
          <p:nvPr/>
        </p:nvSpPr>
        <p:spPr>
          <a:xfrm>
            <a:off x="3991243" y="3580061"/>
            <a:ext cx="2935195" cy="809625"/>
          </a:xfrm>
          <a:prstGeom prst="roundRect">
            <a:avLst/>
          </a:prstGeom>
          <a:noFill/>
          <a:ln w="76200">
            <a:solidFill>
              <a:srgbClr val="9E1F6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50E98E28-DBC6-4E50-A758-67F2904AA14D}"/>
              </a:ext>
            </a:extLst>
          </p:cNvPr>
          <p:cNvPicPr>
            <a:picLocks noChangeAspect="1"/>
          </p:cNvPicPr>
          <p:nvPr/>
        </p:nvPicPr>
        <p:blipFill>
          <a:blip r:embed="rId5"/>
          <a:stretch>
            <a:fillRect/>
          </a:stretch>
        </p:blipFill>
        <p:spPr>
          <a:xfrm>
            <a:off x="9279083" y="3169358"/>
            <a:ext cx="2274256" cy="2870585"/>
          </a:xfrm>
          <a:prstGeom prst="rect">
            <a:avLst/>
          </a:prstGeom>
          <a:effectLst>
            <a:outerShdw blurRad="50800" dist="38100" dir="2700000" algn="tl" rotWithShape="0">
              <a:prstClr val="black">
                <a:alpha val="40000"/>
              </a:prstClr>
            </a:outerShdw>
          </a:effectLst>
        </p:spPr>
      </p:pic>
      <p:sp>
        <p:nvSpPr>
          <p:cNvPr id="13" name="Pillar 3: Promoting a conducive investment climate">
            <a:extLst>
              <a:ext uri="{FF2B5EF4-FFF2-40B4-BE49-F238E27FC236}">
                <a16:creationId xmlns="" xmlns:a16="http://schemas.microsoft.com/office/drawing/2014/main" id="{64743BB6-B9A2-48F8-BC97-983865A20F35}"/>
              </a:ext>
            </a:extLst>
          </p:cNvPr>
          <p:cNvSpPr txBox="1"/>
          <p:nvPr/>
        </p:nvSpPr>
        <p:spPr>
          <a:xfrm>
            <a:off x="877376" y="296949"/>
            <a:ext cx="10398431" cy="36932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n w="0" cap="flat" cmpd="sng" algn="ctr">
                  <a:noFill/>
                  <a:prstDash val="solid"/>
                  <a:round/>
                  <a:headEnd type="none" w="med" len="med"/>
                  <a:tailEnd type="none" w="med" len="med"/>
                </a:ln>
                <a:solidFill>
                  <a:schemeClr val="bg2"/>
                </a:solidFill>
                <a:latin typeface="Verdana"/>
                <a:cs typeface="Verdana"/>
              </a:rPr>
              <a:t>Private Sector Communication</a:t>
            </a:r>
            <a:endParaRPr lang="en-GB" b="1" dirty="0">
              <a:ln w="0" cap="flat" cmpd="sng" algn="ctr">
                <a:noFill/>
                <a:prstDash val="solid"/>
                <a:round/>
                <a:headEnd type="none" w="med" len="med"/>
                <a:tailEnd type="none" w="med" len="med"/>
              </a:ln>
              <a:solidFill>
                <a:schemeClr val="bg1"/>
              </a:solidFill>
              <a:latin typeface="Verdana"/>
              <a:cs typeface="Verdana"/>
            </a:endParaRPr>
          </a:p>
        </p:txBody>
      </p:sp>
    </p:spTree>
    <p:extLst>
      <p:ext uri="{BB962C8B-B14F-4D97-AF65-F5344CB8AC3E}">
        <p14:creationId xmlns:p14="http://schemas.microsoft.com/office/powerpoint/2010/main" val="315306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46"/>
                                        </p:tgtEl>
                                        <p:attrNameLst>
                                          <p:attrName>style.visibility</p:attrName>
                                        </p:attrNameLst>
                                      </p:cBhvr>
                                      <p:to>
                                        <p:strVal val="visible"/>
                                      </p:to>
                                    </p:set>
                                    <p:animEffect transition="in" filter="fade">
                                      <p:cBhvr>
                                        <p:cTn id="14" dur="1000"/>
                                        <p:tgtEl>
                                          <p:spTgt spid="10246"/>
                                        </p:tgtEl>
                                      </p:cBhvr>
                                    </p:animEffect>
                                    <p:anim calcmode="lin" valueType="num">
                                      <p:cBhvr>
                                        <p:cTn id="15" dur="1000" fill="hold"/>
                                        <p:tgtEl>
                                          <p:spTgt spid="10246"/>
                                        </p:tgtEl>
                                        <p:attrNameLst>
                                          <p:attrName>ppt_x</p:attrName>
                                        </p:attrNameLst>
                                      </p:cBhvr>
                                      <p:tavLst>
                                        <p:tav tm="0">
                                          <p:val>
                                            <p:strVal val="#ppt_x"/>
                                          </p:val>
                                        </p:tav>
                                        <p:tav tm="100000">
                                          <p:val>
                                            <p:strVal val="#ppt_x"/>
                                          </p:val>
                                        </p:tav>
                                      </p:tavLst>
                                    </p:anim>
                                    <p:anim calcmode="lin" valueType="num">
                                      <p:cBhvr>
                                        <p:cTn id="16" dur="1000" fill="hold"/>
                                        <p:tgtEl>
                                          <p:spTgt spid="1024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244"/>
                                        </p:tgtEl>
                                        <p:attrNameLst>
                                          <p:attrName>style.visibility</p:attrName>
                                        </p:attrNameLst>
                                      </p:cBhvr>
                                      <p:to>
                                        <p:strVal val="visible"/>
                                      </p:to>
                                    </p:set>
                                    <p:animEffect transition="in" filter="fade">
                                      <p:cBhvr>
                                        <p:cTn id="24" dur="1000"/>
                                        <p:tgtEl>
                                          <p:spTgt spid="10244"/>
                                        </p:tgtEl>
                                      </p:cBhvr>
                                    </p:animEffect>
                                    <p:anim calcmode="lin" valueType="num">
                                      <p:cBhvr>
                                        <p:cTn id="25" dur="1000" fill="hold"/>
                                        <p:tgtEl>
                                          <p:spTgt spid="10244"/>
                                        </p:tgtEl>
                                        <p:attrNameLst>
                                          <p:attrName>ppt_x</p:attrName>
                                        </p:attrNameLst>
                                      </p:cBhvr>
                                      <p:tavLst>
                                        <p:tav tm="0">
                                          <p:val>
                                            <p:strVal val="#ppt_x"/>
                                          </p:val>
                                        </p:tav>
                                        <p:tav tm="100000">
                                          <p:val>
                                            <p:strVal val="#ppt_x"/>
                                          </p:val>
                                        </p:tav>
                                      </p:tavLst>
                                    </p:anim>
                                    <p:anim calcmode="lin" valueType="num">
                                      <p:cBhvr>
                                        <p:cTn id="26" dur="1000" fill="hold"/>
                                        <p:tgtEl>
                                          <p:spTgt spid="1024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435" y="1066934"/>
            <a:ext cx="6777317" cy="536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p:cNvGraphicFramePr/>
          <p:nvPr>
            <p:extLst>
              <p:ext uri="{D42A27DB-BD31-4B8C-83A1-F6EECF244321}">
                <p14:modId xmlns:p14="http://schemas.microsoft.com/office/powerpoint/2010/main" val="3798575652"/>
              </p:ext>
            </p:extLst>
          </p:nvPr>
        </p:nvGraphicFramePr>
        <p:xfrm>
          <a:off x="6436660" y="869710"/>
          <a:ext cx="5253317" cy="49752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13590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row_dark_pin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2692" y="222693"/>
            <a:ext cx="8483452" cy="7754173"/>
          </a:xfrm>
          <a:prstGeom prst="rect">
            <a:avLst/>
          </a:prstGeom>
        </p:spPr>
      </p:pic>
      <p:pic>
        <p:nvPicPr>
          <p:cNvPr id="5" name="Content Placeholder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836144" y="2309603"/>
            <a:ext cx="1839230" cy="3729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 name="TextBox 8"/>
          <p:cNvSpPr txBox="1"/>
          <p:nvPr/>
        </p:nvSpPr>
        <p:spPr>
          <a:xfrm>
            <a:off x="3043293" y="6041884"/>
            <a:ext cx="1306768" cy="400110"/>
          </a:xfrm>
          <a:prstGeom prst="rect">
            <a:avLst/>
          </a:prstGeom>
          <a:noFill/>
        </p:spPr>
        <p:txBody>
          <a:bodyPr wrap="none" rtlCol="0">
            <a:spAutoFit/>
          </a:bodyPr>
          <a:lstStyle/>
          <a:p>
            <a:pPr algn="ctr"/>
            <a:r>
              <a:rPr lang="en-GB" sz="1000" b="1" dirty="0">
                <a:solidFill>
                  <a:schemeClr val="tx2"/>
                </a:solidFill>
                <a:latin typeface="Verdana" charset="0"/>
                <a:ea typeface="Verdana" charset="0"/>
                <a:cs typeface="Verdana" charset="0"/>
              </a:rPr>
              <a:t>2008</a:t>
            </a:r>
          </a:p>
          <a:p>
            <a:pPr algn="ctr"/>
            <a:r>
              <a:rPr lang="en-GB" sz="1000" b="1" dirty="0">
                <a:solidFill>
                  <a:schemeClr val="bg2"/>
                </a:solidFill>
                <a:latin typeface="Verdana" charset="0"/>
                <a:ea typeface="Verdana" charset="0"/>
                <a:cs typeface="Verdana" charset="0"/>
              </a:rPr>
              <a:t>Financial Crisis </a:t>
            </a:r>
          </a:p>
        </p:txBody>
      </p:sp>
      <p:sp>
        <p:nvSpPr>
          <p:cNvPr id="10" name="TextBox 9"/>
          <p:cNvSpPr txBox="1"/>
          <p:nvPr/>
        </p:nvSpPr>
        <p:spPr>
          <a:xfrm>
            <a:off x="2923135" y="2354637"/>
            <a:ext cx="2568892" cy="707886"/>
          </a:xfrm>
          <a:prstGeom prst="rect">
            <a:avLst/>
          </a:prstGeom>
          <a:noFill/>
        </p:spPr>
        <p:txBody>
          <a:bodyPr wrap="square" rtlCol="0">
            <a:spAutoFit/>
          </a:bodyPr>
          <a:lstStyle/>
          <a:p>
            <a:pPr algn="ctr"/>
            <a:r>
              <a:rPr lang="en-GB" sz="1000" b="1" dirty="0">
                <a:solidFill>
                  <a:schemeClr val="tx2"/>
                </a:solidFill>
                <a:latin typeface="Verdana" charset="0"/>
                <a:ea typeface="Verdana" charset="0"/>
                <a:cs typeface="Verdana" charset="0"/>
              </a:rPr>
              <a:t>2015</a:t>
            </a:r>
          </a:p>
          <a:p>
            <a:pPr algn="ctr"/>
            <a:r>
              <a:rPr lang="en-GB" sz="1000" b="1" dirty="0">
                <a:latin typeface="Verdana" charset="0"/>
                <a:ea typeface="Verdana" charset="0"/>
                <a:cs typeface="Verdana" charset="0"/>
              </a:rPr>
              <a:t>Addis Ababa declaration </a:t>
            </a:r>
          </a:p>
          <a:p>
            <a:pPr algn="ctr"/>
            <a:r>
              <a:rPr lang="en-GB" sz="1000" b="1" dirty="0">
                <a:latin typeface="Verdana" charset="0"/>
                <a:ea typeface="Verdana" charset="0"/>
                <a:cs typeface="Verdana" charset="0"/>
              </a:rPr>
              <a:t>on financing </a:t>
            </a:r>
          </a:p>
          <a:p>
            <a:pPr algn="ctr"/>
            <a:r>
              <a:rPr lang="en-GB" sz="1000" b="1" dirty="0">
                <a:latin typeface="Verdana" charset="0"/>
                <a:ea typeface="Verdana" charset="0"/>
                <a:cs typeface="Verdana" charset="0"/>
              </a:rPr>
              <a:t>for development</a:t>
            </a:r>
          </a:p>
        </p:txBody>
      </p:sp>
      <p:sp>
        <p:nvSpPr>
          <p:cNvPr id="11" name="TextBox 10"/>
          <p:cNvSpPr txBox="1"/>
          <p:nvPr/>
        </p:nvSpPr>
        <p:spPr>
          <a:xfrm>
            <a:off x="4434916" y="1800639"/>
            <a:ext cx="2018141" cy="707886"/>
          </a:xfrm>
          <a:prstGeom prst="rect">
            <a:avLst/>
          </a:prstGeom>
          <a:noFill/>
        </p:spPr>
        <p:txBody>
          <a:bodyPr wrap="square" rtlCol="0">
            <a:spAutoFit/>
          </a:bodyPr>
          <a:lstStyle/>
          <a:p>
            <a:pPr algn="ctr"/>
            <a:r>
              <a:rPr lang="en-GB" sz="1000" b="1" dirty="0">
                <a:solidFill>
                  <a:schemeClr val="tx2"/>
                </a:solidFill>
                <a:latin typeface="Verdana" charset="0"/>
                <a:ea typeface="Verdana" charset="0"/>
                <a:cs typeface="Verdana" charset="0"/>
              </a:rPr>
              <a:t>2016</a:t>
            </a:r>
          </a:p>
          <a:p>
            <a:pPr algn="ctr"/>
            <a:r>
              <a:rPr lang="en-GB" sz="1000" b="1" dirty="0">
                <a:latin typeface="Verdana" charset="0"/>
                <a:ea typeface="Verdana" charset="0"/>
                <a:cs typeface="Verdana" charset="0"/>
              </a:rPr>
              <a:t>Global Strategy on Foreign and Security Policy </a:t>
            </a:r>
          </a:p>
        </p:txBody>
      </p:sp>
      <p:sp>
        <p:nvSpPr>
          <p:cNvPr id="12" name="TextBox 11"/>
          <p:cNvSpPr txBox="1"/>
          <p:nvPr/>
        </p:nvSpPr>
        <p:spPr>
          <a:xfrm>
            <a:off x="1637527" y="3786679"/>
            <a:ext cx="1162498" cy="400110"/>
          </a:xfrm>
          <a:prstGeom prst="rect">
            <a:avLst/>
          </a:prstGeom>
          <a:noFill/>
        </p:spPr>
        <p:txBody>
          <a:bodyPr wrap="none" rtlCol="0">
            <a:spAutoFit/>
          </a:bodyPr>
          <a:lstStyle/>
          <a:p>
            <a:pPr algn="ctr"/>
            <a:r>
              <a:rPr lang="en-GB" sz="1000" b="1" dirty="0">
                <a:solidFill>
                  <a:schemeClr val="tx2"/>
                </a:solidFill>
                <a:latin typeface="Verdana" charset="0"/>
                <a:ea typeface="Verdana" charset="0"/>
                <a:cs typeface="Verdana" charset="0"/>
              </a:rPr>
              <a:t>2015</a:t>
            </a:r>
          </a:p>
          <a:p>
            <a:pPr algn="ctr"/>
            <a:r>
              <a:rPr lang="en-GB" sz="1000" b="1" dirty="0">
                <a:latin typeface="Verdana" charset="0"/>
                <a:ea typeface="Verdana" charset="0"/>
                <a:cs typeface="Verdana" charset="0"/>
              </a:rPr>
              <a:t>Trade for All  </a:t>
            </a:r>
          </a:p>
        </p:txBody>
      </p:sp>
      <p:sp>
        <p:nvSpPr>
          <p:cNvPr id="13" name="TextBox 12"/>
          <p:cNvSpPr txBox="1"/>
          <p:nvPr/>
        </p:nvSpPr>
        <p:spPr>
          <a:xfrm>
            <a:off x="379167" y="4390899"/>
            <a:ext cx="2339033" cy="553998"/>
          </a:xfrm>
          <a:prstGeom prst="rect">
            <a:avLst/>
          </a:prstGeom>
          <a:noFill/>
        </p:spPr>
        <p:txBody>
          <a:bodyPr wrap="square" rtlCol="0">
            <a:spAutoFit/>
          </a:bodyPr>
          <a:lstStyle/>
          <a:p>
            <a:pPr algn="ctr"/>
            <a:r>
              <a:rPr lang="en-GB" sz="1000" b="1" dirty="0">
                <a:solidFill>
                  <a:schemeClr val="tx2"/>
                </a:solidFill>
                <a:latin typeface="Verdana" charset="0"/>
                <a:ea typeface="Verdana" charset="0"/>
                <a:cs typeface="Verdana" charset="0"/>
              </a:rPr>
              <a:t>2014</a:t>
            </a:r>
          </a:p>
          <a:p>
            <a:pPr algn="ctr"/>
            <a:r>
              <a:rPr lang="en-GB" sz="1000" b="1" dirty="0">
                <a:latin typeface="Verdana" charset="0"/>
                <a:ea typeface="Verdana" charset="0"/>
                <a:cs typeface="Verdana" charset="0"/>
              </a:rPr>
              <a:t>A Stronger Role </a:t>
            </a:r>
          </a:p>
          <a:p>
            <a:pPr algn="ctr"/>
            <a:r>
              <a:rPr lang="en-GB" sz="1000" b="1" dirty="0">
                <a:latin typeface="Verdana" charset="0"/>
                <a:ea typeface="Verdana" charset="0"/>
                <a:cs typeface="Verdana" charset="0"/>
              </a:rPr>
              <a:t>of the Private Sector </a:t>
            </a:r>
          </a:p>
        </p:txBody>
      </p:sp>
      <p:sp>
        <p:nvSpPr>
          <p:cNvPr id="14" name="TextBox 13"/>
          <p:cNvSpPr txBox="1"/>
          <p:nvPr/>
        </p:nvSpPr>
        <p:spPr>
          <a:xfrm>
            <a:off x="279267" y="5157413"/>
            <a:ext cx="1579278" cy="400110"/>
          </a:xfrm>
          <a:prstGeom prst="rect">
            <a:avLst/>
          </a:prstGeom>
          <a:noFill/>
        </p:spPr>
        <p:txBody>
          <a:bodyPr wrap="none" rtlCol="0">
            <a:spAutoFit/>
          </a:bodyPr>
          <a:lstStyle/>
          <a:p>
            <a:pPr algn="ctr"/>
            <a:r>
              <a:rPr lang="en-GB" sz="1000" b="1" dirty="0">
                <a:solidFill>
                  <a:schemeClr val="tx2"/>
                </a:solidFill>
                <a:latin typeface="Verdana" charset="0"/>
                <a:ea typeface="Verdana" charset="0"/>
                <a:cs typeface="Verdana" charset="0"/>
              </a:rPr>
              <a:t>2011</a:t>
            </a:r>
          </a:p>
          <a:p>
            <a:pPr algn="ctr"/>
            <a:r>
              <a:rPr lang="en-GB" sz="1000" b="1" dirty="0">
                <a:latin typeface="Verdana" charset="0"/>
                <a:ea typeface="Verdana" charset="0"/>
                <a:cs typeface="Verdana" charset="0"/>
              </a:rPr>
              <a:t>Agenda for change </a:t>
            </a:r>
          </a:p>
        </p:txBody>
      </p:sp>
      <p:sp>
        <p:nvSpPr>
          <p:cNvPr id="15" name="TextBox 14"/>
          <p:cNvSpPr txBox="1"/>
          <p:nvPr/>
        </p:nvSpPr>
        <p:spPr>
          <a:xfrm>
            <a:off x="7958388" y="1177246"/>
            <a:ext cx="1438620" cy="553998"/>
          </a:xfrm>
          <a:prstGeom prst="rect">
            <a:avLst/>
          </a:prstGeom>
          <a:noFill/>
        </p:spPr>
        <p:txBody>
          <a:bodyPr wrap="square" rtlCol="0">
            <a:spAutoFit/>
          </a:bodyPr>
          <a:lstStyle/>
          <a:p>
            <a:pPr algn="ctr"/>
            <a:r>
              <a:rPr lang="en-GB" sz="1000" b="1" dirty="0">
                <a:solidFill>
                  <a:schemeClr val="tx2"/>
                </a:solidFill>
                <a:latin typeface="Verdana" charset="0"/>
                <a:ea typeface="Verdana" charset="0"/>
                <a:cs typeface="Verdana" charset="0"/>
              </a:rPr>
              <a:t>2017</a:t>
            </a:r>
          </a:p>
          <a:p>
            <a:pPr algn="ctr"/>
            <a:r>
              <a:rPr lang="en-GB" sz="1000" b="1" dirty="0">
                <a:latin typeface="Verdana" charset="0"/>
                <a:ea typeface="Verdana" charset="0"/>
                <a:cs typeface="Verdana" charset="0"/>
              </a:rPr>
              <a:t>New Consensus </a:t>
            </a:r>
          </a:p>
          <a:p>
            <a:pPr algn="ctr"/>
            <a:r>
              <a:rPr lang="en-GB" sz="1000" b="1" dirty="0">
                <a:latin typeface="Verdana" charset="0"/>
                <a:ea typeface="Verdana" charset="0"/>
                <a:cs typeface="Verdana" charset="0"/>
              </a:rPr>
              <a:t>on Development </a:t>
            </a:r>
          </a:p>
        </p:txBody>
      </p:sp>
      <p:sp>
        <p:nvSpPr>
          <p:cNvPr id="16" name="TextBox 15"/>
          <p:cNvSpPr txBox="1"/>
          <p:nvPr/>
        </p:nvSpPr>
        <p:spPr>
          <a:xfrm>
            <a:off x="5877120" y="1296033"/>
            <a:ext cx="2087718" cy="707886"/>
          </a:xfrm>
          <a:prstGeom prst="rect">
            <a:avLst/>
          </a:prstGeom>
          <a:noFill/>
        </p:spPr>
        <p:txBody>
          <a:bodyPr wrap="square" rtlCol="0">
            <a:spAutoFit/>
          </a:bodyPr>
          <a:lstStyle/>
          <a:p>
            <a:pPr algn="ctr"/>
            <a:r>
              <a:rPr lang="en-GB" sz="1000" b="1" dirty="0">
                <a:solidFill>
                  <a:schemeClr val="tx2"/>
                </a:solidFill>
                <a:latin typeface="Verdana" charset="0"/>
                <a:ea typeface="Verdana" charset="0"/>
                <a:cs typeface="Verdana" charset="0"/>
              </a:rPr>
              <a:t>2017</a:t>
            </a:r>
          </a:p>
          <a:p>
            <a:pPr algn="ctr">
              <a:defRPr/>
            </a:pPr>
            <a:r>
              <a:rPr lang="en-GB" sz="1000" b="1" kern="0" dirty="0">
                <a:latin typeface="Verdana" charset="0"/>
                <a:ea typeface="Verdana" charset="0"/>
                <a:cs typeface="Verdana" charset="0"/>
              </a:rPr>
              <a:t>EU Communication </a:t>
            </a:r>
          </a:p>
          <a:p>
            <a:pPr algn="ctr">
              <a:defRPr/>
            </a:pPr>
            <a:r>
              <a:rPr lang="en-GB" sz="1000" b="1" kern="0" dirty="0">
                <a:latin typeface="Verdana" charset="0"/>
                <a:ea typeface="Verdana" charset="0"/>
                <a:cs typeface="Verdana" charset="0"/>
              </a:rPr>
              <a:t>"For a renewed impetus of the Africa-EU Partnership"</a:t>
            </a:r>
          </a:p>
        </p:txBody>
      </p:sp>
      <p:sp>
        <p:nvSpPr>
          <p:cNvPr id="17" name="Pillar 3: Promoting a conducive investment climate"/>
          <p:cNvSpPr txBox="1"/>
          <p:nvPr/>
        </p:nvSpPr>
        <p:spPr>
          <a:xfrm>
            <a:off x="873366" y="317966"/>
            <a:ext cx="4062786" cy="369328"/>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n w="0" cap="flat" cmpd="sng" algn="ctr">
                  <a:noFill/>
                  <a:prstDash val="solid"/>
                  <a:round/>
                  <a:headEnd type="none" w="med" len="med"/>
                  <a:tailEnd type="none" w="med" len="med"/>
                </a:ln>
                <a:solidFill>
                  <a:srgbClr val="9E1F68"/>
                </a:solidFill>
                <a:latin typeface="Verdana"/>
                <a:cs typeface="Verdana"/>
              </a:rPr>
              <a:t>Private sector in EU aid policy</a:t>
            </a:r>
          </a:p>
        </p:txBody>
      </p:sp>
      <p:sp>
        <p:nvSpPr>
          <p:cNvPr id="18" name="TextBox 17">
            <a:extLst>
              <a:ext uri="{FF2B5EF4-FFF2-40B4-BE49-F238E27FC236}">
                <a16:creationId xmlns="" xmlns:a16="http://schemas.microsoft.com/office/drawing/2014/main" id="{157FA643-FC08-4407-8D53-94B7EDD1157A}"/>
              </a:ext>
            </a:extLst>
          </p:cNvPr>
          <p:cNvSpPr txBox="1"/>
          <p:nvPr/>
        </p:nvSpPr>
        <p:spPr>
          <a:xfrm>
            <a:off x="7046474" y="921925"/>
            <a:ext cx="1208985" cy="400110"/>
          </a:xfrm>
          <a:prstGeom prst="rect">
            <a:avLst/>
          </a:prstGeom>
          <a:noFill/>
        </p:spPr>
        <p:txBody>
          <a:bodyPr wrap="none" rtlCol="0">
            <a:spAutoFit/>
          </a:bodyPr>
          <a:lstStyle/>
          <a:p>
            <a:pPr algn="ctr"/>
            <a:r>
              <a:rPr lang="en-GB" sz="1000" b="1" dirty="0">
                <a:solidFill>
                  <a:schemeClr val="tx2"/>
                </a:solidFill>
                <a:latin typeface="Verdana" charset="0"/>
                <a:ea typeface="Verdana" charset="0"/>
                <a:cs typeface="Verdana" charset="0"/>
              </a:rPr>
              <a:t>2017</a:t>
            </a:r>
          </a:p>
          <a:p>
            <a:pPr algn="ctr"/>
            <a:r>
              <a:rPr lang="en-GB" sz="1000" b="1" dirty="0">
                <a:latin typeface="Verdana" charset="0"/>
                <a:ea typeface="Verdana" charset="0"/>
                <a:cs typeface="Verdana" charset="0"/>
              </a:rPr>
              <a:t>Aid for Trade  </a:t>
            </a:r>
          </a:p>
        </p:txBody>
      </p:sp>
      <p:sp>
        <p:nvSpPr>
          <p:cNvPr id="19" name="TextBox 18">
            <a:extLst>
              <a:ext uri="{FF2B5EF4-FFF2-40B4-BE49-F238E27FC236}">
                <a16:creationId xmlns="" xmlns:a16="http://schemas.microsoft.com/office/drawing/2014/main" id="{28F850C0-9122-47BB-A6D3-079A6149A5A3}"/>
              </a:ext>
            </a:extLst>
          </p:cNvPr>
          <p:cNvSpPr txBox="1"/>
          <p:nvPr/>
        </p:nvSpPr>
        <p:spPr>
          <a:xfrm>
            <a:off x="7361161" y="3440071"/>
            <a:ext cx="1164100" cy="707886"/>
          </a:xfrm>
          <a:prstGeom prst="rect">
            <a:avLst/>
          </a:prstGeom>
          <a:noFill/>
        </p:spPr>
        <p:txBody>
          <a:bodyPr wrap="none" rtlCol="0">
            <a:spAutoFit/>
          </a:bodyPr>
          <a:lstStyle/>
          <a:p>
            <a:pPr algn="ctr"/>
            <a:r>
              <a:rPr lang="en-GB" sz="1000" b="1" dirty="0">
                <a:solidFill>
                  <a:schemeClr val="tx2"/>
                </a:solidFill>
                <a:latin typeface="Verdana" charset="0"/>
                <a:ea typeface="Verdana" charset="0"/>
                <a:cs typeface="Verdana" charset="0"/>
              </a:rPr>
              <a:t>2016</a:t>
            </a:r>
          </a:p>
          <a:p>
            <a:pPr algn="ctr"/>
            <a:r>
              <a:rPr lang="en-GB" sz="1000" b="1" dirty="0">
                <a:solidFill>
                  <a:schemeClr val="bg2"/>
                </a:solidFill>
                <a:latin typeface="Verdana" charset="0"/>
                <a:ea typeface="Verdana" charset="0"/>
                <a:cs typeface="Verdana" charset="0"/>
              </a:rPr>
              <a:t>Commodities </a:t>
            </a:r>
          </a:p>
          <a:p>
            <a:pPr algn="ctr"/>
            <a:r>
              <a:rPr lang="en-GB" sz="1000" b="1" dirty="0">
                <a:solidFill>
                  <a:schemeClr val="bg2"/>
                </a:solidFill>
                <a:latin typeface="Verdana" charset="0"/>
                <a:ea typeface="Verdana" charset="0"/>
                <a:cs typeface="Verdana" charset="0"/>
              </a:rPr>
              <a:t>Super Cycle</a:t>
            </a:r>
          </a:p>
          <a:p>
            <a:pPr algn="ctr"/>
            <a:r>
              <a:rPr lang="en-GB" sz="1000" b="1" dirty="0">
                <a:solidFill>
                  <a:schemeClr val="bg2"/>
                </a:solidFill>
                <a:latin typeface="Verdana" charset="0"/>
                <a:ea typeface="Verdana" charset="0"/>
                <a:cs typeface="Verdana" charset="0"/>
              </a:rPr>
              <a:t>Low </a:t>
            </a:r>
          </a:p>
        </p:txBody>
      </p:sp>
      <p:sp>
        <p:nvSpPr>
          <p:cNvPr id="20" name="TextBox 19">
            <a:extLst>
              <a:ext uri="{FF2B5EF4-FFF2-40B4-BE49-F238E27FC236}">
                <a16:creationId xmlns="" xmlns:a16="http://schemas.microsoft.com/office/drawing/2014/main" id="{20AB504B-8B48-42C4-9B9B-5C9B2D03D0A0}"/>
              </a:ext>
            </a:extLst>
          </p:cNvPr>
          <p:cNvSpPr txBox="1"/>
          <p:nvPr/>
        </p:nvSpPr>
        <p:spPr>
          <a:xfrm>
            <a:off x="4710202" y="4529811"/>
            <a:ext cx="1768433" cy="400110"/>
          </a:xfrm>
          <a:prstGeom prst="rect">
            <a:avLst/>
          </a:prstGeom>
          <a:noFill/>
        </p:spPr>
        <p:txBody>
          <a:bodyPr wrap="none" rtlCol="0">
            <a:spAutoFit/>
          </a:bodyPr>
          <a:lstStyle/>
          <a:p>
            <a:pPr algn="ctr"/>
            <a:r>
              <a:rPr lang="en-GB" sz="1000" b="1" dirty="0">
                <a:solidFill>
                  <a:schemeClr val="tx2"/>
                </a:solidFill>
                <a:latin typeface="Verdana" charset="0"/>
                <a:ea typeface="Verdana" charset="0"/>
                <a:cs typeface="Verdana" charset="0"/>
              </a:rPr>
              <a:t>2015</a:t>
            </a:r>
          </a:p>
          <a:p>
            <a:pPr algn="ctr"/>
            <a:r>
              <a:rPr lang="en-GB" sz="1000" b="1" dirty="0">
                <a:solidFill>
                  <a:schemeClr val="bg2"/>
                </a:solidFill>
                <a:latin typeface="Verdana" charset="0"/>
                <a:ea typeface="Verdana" charset="0"/>
                <a:cs typeface="Verdana" charset="0"/>
              </a:rPr>
              <a:t>Europe Migrant Crisis </a:t>
            </a:r>
          </a:p>
        </p:txBody>
      </p:sp>
      <p:sp>
        <p:nvSpPr>
          <p:cNvPr id="22" name="TextBox 21">
            <a:extLst>
              <a:ext uri="{FF2B5EF4-FFF2-40B4-BE49-F238E27FC236}">
                <a16:creationId xmlns="" xmlns:a16="http://schemas.microsoft.com/office/drawing/2014/main" id="{2D5845B6-A669-4FE7-9490-044B18805556}"/>
              </a:ext>
            </a:extLst>
          </p:cNvPr>
          <p:cNvSpPr txBox="1"/>
          <p:nvPr/>
        </p:nvSpPr>
        <p:spPr>
          <a:xfrm>
            <a:off x="2438241" y="3016181"/>
            <a:ext cx="1317384" cy="861774"/>
          </a:xfrm>
          <a:prstGeom prst="rect">
            <a:avLst/>
          </a:prstGeom>
          <a:noFill/>
        </p:spPr>
        <p:txBody>
          <a:bodyPr wrap="square" rtlCol="0">
            <a:spAutoFit/>
          </a:bodyPr>
          <a:lstStyle/>
          <a:p>
            <a:pPr algn="ctr"/>
            <a:r>
              <a:rPr lang="en-GB" sz="1000" b="1" dirty="0">
                <a:solidFill>
                  <a:schemeClr val="tx2"/>
                </a:solidFill>
                <a:latin typeface="Verdana" charset="0"/>
                <a:ea typeface="Verdana" charset="0"/>
                <a:cs typeface="Verdana" charset="0"/>
              </a:rPr>
              <a:t>2015</a:t>
            </a:r>
          </a:p>
          <a:p>
            <a:pPr algn="ctr"/>
            <a:r>
              <a:rPr lang="en-GB" sz="1000" b="1" dirty="0">
                <a:latin typeface="Verdana" charset="0"/>
                <a:ea typeface="Verdana" charset="0"/>
                <a:cs typeface="Verdana" charset="0"/>
              </a:rPr>
              <a:t>UN Paris </a:t>
            </a:r>
            <a:r>
              <a:rPr lang="en-GB" sz="1000" b="1" dirty="0">
                <a:latin typeface="Verdana"/>
                <a:ea typeface="Verdana"/>
                <a:cs typeface="Verdana"/>
              </a:rPr>
              <a:t>Agreement on Climate Change</a:t>
            </a:r>
            <a:endParaRPr lang="en-GB" sz="1000" dirty="0"/>
          </a:p>
          <a:p>
            <a:pPr algn="ctr"/>
            <a:endParaRPr lang="en-GB" sz="1000" b="1" dirty="0">
              <a:solidFill>
                <a:schemeClr val="tx2"/>
              </a:solidFill>
              <a:latin typeface="Verdana" charset="0"/>
              <a:ea typeface="Verdana" charset="0"/>
              <a:cs typeface="Verdana" charset="0"/>
            </a:endParaRPr>
          </a:p>
        </p:txBody>
      </p:sp>
      <p:sp>
        <p:nvSpPr>
          <p:cNvPr id="21" name="TextBox 20">
            <a:extLst>
              <a:ext uri="{FF2B5EF4-FFF2-40B4-BE49-F238E27FC236}">
                <a16:creationId xmlns="" xmlns:a16="http://schemas.microsoft.com/office/drawing/2014/main" id="{86A94E71-87DD-455C-8C42-82DE585BA6C6}"/>
              </a:ext>
            </a:extLst>
          </p:cNvPr>
          <p:cNvSpPr txBox="1"/>
          <p:nvPr/>
        </p:nvSpPr>
        <p:spPr>
          <a:xfrm>
            <a:off x="9326534" y="846732"/>
            <a:ext cx="1289904" cy="1169551"/>
          </a:xfrm>
          <a:prstGeom prst="rect">
            <a:avLst/>
          </a:prstGeom>
          <a:noFill/>
        </p:spPr>
        <p:txBody>
          <a:bodyPr wrap="square" rtlCol="0">
            <a:spAutoFit/>
          </a:bodyPr>
          <a:lstStyle/>
          <a:p>
            <a:pPr algn="ctr"/>
            <a:r>
              <a:rPr lang="en-GB" sz="1000" b="1" dirty="0">
                <a:solidFill>
                  <a:schemeClr val="tx2"/>
                </a:solidFill>
                <a:latin typeface="Verdana" charset="0"/>
                <a:ea typeface="Verdana" charset="0"/>
                <a:cs typeface="Verdana" charset="0"/>
              </a:rPr>
              <a:t>2018</a:t>
            </a:r>
          </a:p>
          <a:p>
            <a:pPr algn="ctr"/>
            <a:r>
              <a:rPr lang="en-US" sz="1000" b="1" dirty="0">
                <a:latin typeface="Verdana" charset="0"/>
                <a:ea typeface="Verdana" charset="0"/>
                <a:cs typeface="Verdana" charset="0"/>
              </a:rPr>
              <a:t>Towards a more efficient financial architecture for investment outside the EU</a:t>
            </a:r>
            <a:endParaRPr lang="en-GB" sz="1000" b="1" dirty="0">
              <a:latin typeface="Verdana" charset="0"/>
              <a:ea typeface="Verdana" charset="0"/>
              <a:cs typeface="Verdana" charset="0"/>
            </a:endParaRPr>
          </a:p>
        </p:txBody>
      </p:sp>
      <p:sp>
        <p:nvSpPr>
          <p:cNvPr id="23" name="TextBox 22">
            <a:extLst>
              <a:ext uri="{FF2B5EF4-FFF2-40B4-BE49-F238E27FC236}">
                <a16:creationId xmlns="" xmlns:a16="http://schemas.microsoft.com/office/drawing/2014/main" id="{66214A0D-7082-4E3A-8FF4-8AC2BB76CC24}"/>
              </a:ext>
            </a:extLst>
          </p:cNvPr>
          <p:cNvSpPr txBox="1"/>
          <p:nvPr/>
        </p:nvSpPr>
        <p:spPr>
          <a:xfrm>
            <a:off x="10650727" y="846732"/>
            <a:ext cx="1361982" cy="1015663"/>
          </a:xfrm>
          <a:prstGeom prst="rect">
            <a:avLst/>
          </a:prstGeom>
          <a:noFill/>
        </p:spPr>
        <p:txBody>
          <a:bodyPr wrap="square" rtlCol="0">
            <a:spAutoFit/>
          </a:bodyPr>
          <a:lstStyle/>
          <a:p>
            <a:pPr algn="ctr"/>
            <a:r>
              <a:rPr lang="en-GB" sz="1000" b="1" dirty="0">
                <a:solidFill>
                  <a:schemeClr val="tx2"/>
                </a:solidFill>
                <a:latin typeface="Verdana" charset="0"/>
                <a:ea typeface="Verdana" charset="0"/>
                <a:cs typeface="Verdana" charset="0"/>
              </a:rPr>
              <a:t>2018</a:t>
            </a:r>
          </a:p>
          <a:p>
            <a:pPr algn="ctr"/>
            <a:r>
              <a:rPr lang="en-US" sz="1000" b="1" dirty="0">
                <a:latin typeface="Verdana" charset="0"/>
                <a:ea typeface="Verdana" charset="0"/>
                <a:cs typeface="Verdana" charset="0"/>
              </a:rPr>
              <a:t>A new Africa – Europe Alliance for Sustainable Investment and</a:t>
            </a:r>
          </a:p>
          <a:p>
            <a:pPr algn="ctr"/>
            <a:r>
              <a:rPr lang="en-US" sz="1000" b="1" dirty="0">
                <a:latin typeface="Verdana" charset="0"/>
                <a:ea typeface="Verdana" charset="0"/>
                <a:cs typeface="Verdana" charset="0"/>
              </a:rPr>
              <a:t>Jobs</a:t>
            </a:r>
            <a:endParaRPr lang="en-GB" sz="1000" b="1" dirty="0">
              <a:latin typeface="Verdana" charset="0"/>
              <a:ea typeface="Verdana" charset="0"/>
              <a:cs typeface="Verdana" charset="0"/>
            </a:endParaRPr>
          </a:p>
        </p:txBody>
      </p:sp>
      <p:sp>
        <p:nvSpPr>
          <p:cNvPr id="24" name="Oval 23">
            <a:extLst>
              <a:ext uri="{FF2B5EF4-FFF2-40B4-BE49-F238E27FC236}">
                <a16:creationId xmlns="" xmlns:a16="http://schemas.microsoft.com/office/drawing/2014/main" id="{B5B5B35F-AC58-4E35-9073-2A28E53BC6CB}"/>
              </a:ext>
            </a:extLst>
          </p:cNvPr>
          <p:cNvSpPr/>
          <p:nvPr/>
        </p:nvSpPr>
        <p:spPr>
          <a:xfrm>
            <a:off x="516626" y="4275851"/>
            <a:ext cx="2122823" cy="908030"/>
          </a:xfrm>
          <a:prstGeom prst="ellipse">
            <a:avLst/>
          </a:prstGeom>
          <a:noFill/>
          <a:ln w="63500">
            <a:solidFill>
              <a:srgbClr val="9E1F6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 xmlns:a16="http://schemas.microsoft.com/office/drawing/2014/main" id="{4DBFFEC3-A698-40BF-BE9C-026ECF0BC745}"/>
              </a:ext>
            </a:extLst>
          </p:cNvPr>
          <p:cNvPicPr>
            <a:picLocks noChangeAspect="1"/>
          </p:cNvPicPr>
          <p:nvPr/>
        </p:nvPicPr>
        <p:blipFill>
          <a:blip r:embed="rId5"/>
          <a:stretch>
            <a:fillRect/>
          </a:stretch>
        </p:blipFill>
        <p:spPr>
          <a:xfrm>
            <a:off x="78776" y="2672377"/>
            <a:ext cx="990130" cy="1502136"/>
          </a:xfrm>
          <a:prstGeom prst="rect">
            <a:avLst/>
          </a:prstGeom>
          <a:effectLst>
            <a:outerShdw blurRad="50800" dist="38100" dir="2700000" algn="tl" rotWithShape="0">
              <a:prstClr val="black">
                <a:alpha val="40000"/>
              </a:prstClr>
            </a:outerShdw>
          </a:effectLst>
        </p:spPr>
      </p:pic>
      <p:pic>
        <p:nvPicPr>
          <p:cNvPr id="27" name="Picture 26"/>
          <p:cNvPicPr>
            <a:picLocks noChangeAspect="1"/>
          </p:cNvPicPr>
          <p:nvPr/>
        </p:nvPicPr>
        <p:blipFill>
          <a:blip r:embed="rId6"/>
          <a:stretch>
            <a:fillRect/>
          </a:stretch>
        </p:blipFill>
        <p:spPr>
          <a:xfrm flipH="1">
            <a:off x="4572107" y="519972"/>
            <a:ext cx="817070" cy="1204015"/>
          </a:xfrm>
          <a:prstGeom prst="rect">
            <a:avLst/>
          </a:prstGeom>
        </p:spPr>
      </p:pic>
      <p:sp>
        <p:nvSpPr>
          <p:cNvPr id="28" name="Rectangle 27"/>
          <p:cNvSpPr/>
          <p:nvPr/>
        </p:nvSpPr>
        <p:spPr>
          <a:xfrm rot="19872724">
            <a:off x="5936080" y="4669658"/>
            <a:ext cx="3225527" cy="193899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a:ln w="11430"/>
                <a:solidFill>
                  <a:srgbClr val="00B0F0"/>
                </a:solidFill>
                <a:effectLst>
                  <a:outerShdw blurRad="50800" dist="39000" dir="5460000" algn="tl">
                    <a:srgbClr val="000000">
                      <a:alpha val="38000"/>
                    </a:srgbClr>
                  </a:outerShdw>
                </a:effectLst>
              </a:rPr>
              <a:t>Inequality/Poverty</a:t>
            </a:r>
          </a:p>
          <a:p>
            <a:pPr algn="ctr"/>
            <a:r>
              <a:rPr lang="en-US" sz="2000" b="1" cap="none" spc="0" dirty="0" smtClean="0">
                <a:ln w="11430"/>
                <a:solidFill>
                  <a:srgbClr val="FF0000"/>
                </a:solidFill>
                <a:effectLst>
                  <a:outerShdw blurRad="50800" dist="39000" dir="5460000" algn="tl">
                    <a:srgbClr val="000000">
                      <a:alpha val="38000"/>
                    </a:srgbClr>
                  </a:outerShdw>
                </a:effectLst>
              </a:rPr>
              <a:t>Demography</a:t>
            </a:r>
          </a:p>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Climate Change</a:t>
            </a:r>
          </a:p>
          <a:p>
            <a:pPr algn="ctr"/>
            <a:r>
              <a:rPr lang="en-US" sz="2000" b="1" dirty="0" smtClean="0">
                <a:ln w="11430"/>
                <a:solidFill>
                  <a:srgbClr val="9E4730"/>
                </a:solidFill>
                <a:effectLst>
                  <a:outerShdw blurRad="50800" dist="39000" dir="5460000" algn="tl">
                    <a:srgbClr val="000000">
                      <a:alpha val="38000"/>
                    </a:srgbClr>
                  </a:outerShdw>
                </a:effectLst>
              </a:rPr>
              <a:t>Trade/GVCs</a:t>
            </a:r>
          </a:p>
          <a:p>
            <a:pPr algn="ctr"/>
            <a:r>
              <a:rPr lang="en-US" sz="2000" b="1" cap="none" spc="0" dirty="0" err="1" smtClean="0">
                <a:ln w="11430"/>
                <a:solidFill>
                  <a:srgbClr val="F6C511"/>
                </a:solidFill>
                <a:effectLst>
                  <a:outerShdw blurRad="50800" dist="39000" dir="5460000" algn="tl">
                    <a:srgbClr val="000000">
                      <a:alpha val="38000"/>
                    </a:srgbClr>
                  </a:outerShdw>
                </a:effectLst>
              </a:rPr>
              <a:t>Digitalisation</a:t>
            </a:r>
            <a:endParaRPr lang="en-US" sz="2000" b="1" cap="none" spc="0" dirty="0" smtClean="0">
              <a:ln w="11430"/>
              <a:solidFill>
                <a:srgbClr val="F6C511"/>
              </a:solidFill>
              <a:effectLst>
                <a:outerShdw blurRad="50800" dist="39000" dir="5460000" algn="tl">
                  <a:srgbClr val="000000">
                    <a:alpha val="38000"/>
                  </a:srgbClr>
                </a:outerShdw>
              </a:effectLst>
            </a:endParaRPr>
          </a:p>
          <a:p>
            <a:pPr algn="ctr"/>
            <a:r>
              <a:rPr lang="en-US" sz="2000" b="1" dirty="0" smtClean="0">
                <a:ln w="11430"/>
                <a:solidFill>
                  <a:srgbClr val="0070C0"/>
                </a:solidFill>
                <a:effectLst>
                  <a:outerShdw blurRad="50800" dist="39000" dir="5460000" algn="tl">
                    <a:srgbClr val="000000">
                      <a:alpha val="38000"/>
                    </a:srgbClr>
                  </a:outerShdw>
                </a:effectLst>
              </a:rPr>
              <a:t>Geopolitical</a:t>
            </a:r>
            <a:endParaRPr lang="en-US" sz="2000" b="1" cap="none" spc="0" dirty="0">
              <a:ln w="11430"/>
              <a:solidFill>
                <a:srgbClr val="0070C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3484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215865" y="750772"/>
            <a:ext cx="7315200" cy="5621152"/>
          </a:xfrm>
          <a:prstGeom prst="rect">
            <a:avLst/>
          </a:prstGeom>
        </p:spPr>
      </p:pic>
      <p:sp>
        <p:nvSpPr>
          <p:cNvPr id="5" name="AutoShape 2" descr="Image result for ease of doing business WB 201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ge result for ease of doing business WB 2017"/>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Image result for ease of doing business WB 2017"/>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Image result for ease of doing business WB 2017"/>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2230766"/>
            <a:ext cx="3454690" cy="2159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Pillar 3: Promoting a conducive investment climate">
            <a:extLst>
              <a:ext uri="{FF2B5EF4-FFF2-40B4-BE49-F238E27FC236}">
                <a16:creationId xmlns:a16="http://schemas.microsoft.com/office/drawing/2014/main" xmlns="" id="{9EC73943-B161-4D4B-9C8F-8837301CB769}"/>
              </a:ext>
            </a:extLst>
          </p:cNvPr>
          <p:cNvSpPr txBox="1"/>
          <p:nvPr/>
        </p:nvSpPr>
        <p:spPr>
          <a:xfrm>
            <a:off x="1069975" y="280474"/>
            <a:ext cx="6563068" cy="36932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n w="0" cap="flat" cmpd="sng" algn="ctr">
                  <a:noFill/>
                  <a:prstDash val="solid"/>
                  <a:round/>
                  <a:headEnd type="none" w="med" len="med"/>
                  <a:tailEnd type="none" w="med" len="med"/>
                </a:ln>
                <a:solidFill>
                  <a:schemeClr val="bg2"/>
                </a:solidFill>
                <a:latin typeface="Verdana" charset="0"/>
                <a:ea typeface="Verdana" charset="0"/>
                <a:cs typeface="Verdana" charset="0"/>
              </a:rPr>
              <a:t>Business environment</a:t>
            </a:r>
          </a:p>
        </p:txBody>
      </p:sp>
    </p:spTree>
    <p:extLst>
      <p:ext uri="{BB962C8B-B14F-4D97-AF65-F5344CB8AC3E}">
        <p14:creationId xmlns:p14="http://schemas.microsoft.com/office/powerpoint/2010/main" val="178679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75" y="395288"/>
            <a:ext cx="8324850" cy="606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7610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165" y="1513051"/>
            <a:ext cx="5334415" cy="4062362"/>
          </a:xfrm>
          <a:prstGeom prst="rect">
            <a:avLst/>
          </a:prstGeom>
        </p:spPr>
      </p:pic>
      <p:sp>
        <p:nvSpPr>
          <p:cNvPr id="3" name="Rectangle 2"/>
          <p:cNvSpPr/>
          <p:nvPr/>
        </p:nvSpPr>
        <p:spPr>
          <a:xfrm>
            <a:off x="5891190" y="3482062"/>
            <a:ext cx="4572000" cy="3046988"/>
          </a:xfrm>
          <a:prstGeom prst="rect">
            <a:avLst/>
          </a:prstGeom>
        </p:spPr>
        <p:txBody>
          <a:bodyPr>
            <a:spAutoFit/>
          </a:bodyPr>
          <a:lstStyle/>
          <a:p>
            <a:r>
              <a:rPr lang="en-GB" sz="1600" dirty="0"/>
              <a:t>72. </a:t>
            </a:r>
            <a:r>
              <a:rPr lang="en-GB" sz="1600" b="1" dirty="0"/>
              <a:t>The EU and its Member States recognise the key role of the private sector as an engine for</a:t>
            </a:r>
          </a:p>
          <a:p>
            <a:r>
              <a:rPr lang="en-GB" sz="1600" b="1" dirty="0"/>
              <a:t>long-term sustainable development and the need to engage with them </a:t>
            </a:r>
            <a:r>
              <a:rPr lang="en-GB" sz="1600" b="1" dirty="0">
                <a:solidFill>
                  <a:srgbClr val="FF0000"/>
                </a:solidFill>
                <a:effectLst>
                  <a:outerShdw blurRad="38100" dist="38100" dir="2700000" algn="tl">
                    <a:srgbClr val="000000">
                      <a:alpha val="43137"/>
                    </a:srgbClr>
                  </a:outerShdw>
                </a:effectLst>
              </a:rPr>
              <a:t>through structured</a:t>
            </a:r>
          </a:p>
          <a:p>
            <a:r>
              <a:rPr lang="en-GB" sz="1600" b="1" dirty="0">
                <a:solidFill>
                  <a:srgbClr val="FF0000"/>
                </a:solidFill>
                <a:effectLst>
                  <a:outerShdw blurRad="38100" dist="38100" dir="2700000" algn="tl">
                    <a:srgbClr val="000000">
                      <a:alpha val="43137"/>
                    </a:srgbClr>
                  </a:outerShdw>
                </a:effectLst>
              </a:rPr>
              <a:t>dialogue and shared development objectives</a:t>
            </a:r>
            <a:r>
              <a:rPr lang="en-GB" sz="1600" b="1" dirty="0"/>
              <a:t>. </a:t>
            </a:r>
            <a:r>
              <a:rPr lang="en-GB" sz="1600" dirty="0"/>
              <a:t>The EU and its Member States will develop practical</a:t>
            </a:r>
          </a:p>
          <a:p>
            <a:r>
              <a:rPr lang="en-GB" sz="1600" dirty="0"/>
              <a:t>partnership arrangements that are collaborative, transparent and open for business and other</a:t>
            </a:r>
          </a:p>
          <a:p>
            <a:r>
              <a:rPr lang="en-GB" sz="1600" dirty="0"/>
              <a:t>stakeholders' participation. They will support sustainable and ethical business practices and create</a:t>
            </a:r>
          </a:p>
          <a:p>
            <a:r>
              <a:rPr lang="en-GB" sz="1600" dirty="0"/>
              <a:t>incentives for private sector investment in global sustainable development.</a:t>
            </a:r>
          </a:p>
        </p:txBody>
      </p:sp>
      <p:sp>
        <p:nvSpPr>
          <p:cNvPr id="4" name="Rectangle 3"/>
          <p:cNvSpPr/>
          <p:nvPr/>
        </p:nvSpPr>
        <p:spPr>
          <a:xfrm>
            <a:off x="5802178" y="970209"/>
            <a:ext cx="4572000" cy="2062103"/>
          </a:xfrm>
          <a:prstGeom prst="rect">
            <a:avLst/>
          </a:prstGeom>
        </p:spPr>
        <p:txBody>
          <a:bodyPr>
            <a:spAutoFit/>
          </a:bodyPr>
          <a:lstStyle/>
          <a:p>
            <a:r>
              <a:rPr lang="en-GB" sz="1600" dirty="0"/>
              <a:t>70. </a:t>
            </a:r>
            <a:r>
              <a:rPr lang="en-GB" sz="1600" b="1" dirty="0"/>
              <a:t>Successful implementation also requires forging stronger partnerships beyond</a:t>
            </a:r>
          </a:p>
          <a:p>
            <a:r>
              <a:rPr lang="en-GB" sz="1600" b="1" dirty="0"/>
              <a:t>governments</a:t>
            </a:r>
            <a:r>
              <a:rPr lang="en-GB" sz="1600" dirty="0"/>
              <a:t>. The EU and its Member States will expand partnerships with the </a:t>
            </a:r>
            <a:r>
              <a:rPr lang="en-GB" sz="1600" b="1" dirty="0">
                <a:solidFill>
                  <a:srgbClr val="FF0000"/>
                </a:solidFill>
                <a:effectLst>
                  <a:outerShdw blurRad="38100" dist="38100" dir="2700000" algn="tl">
                    <a:srgbClr val="000000">
                      <a:alpha val="43137"/>
                    </a:srgbClr>
                  </a:outerShdw>
                </a:effectLst>
              </a:rPr>
              <a:t>private sector, civil</a:t>
            </a:r>
          </a:p>
          <a:p>
            <a:r>
              <a:rPr lang="en-GB" sz="1600" b="1" dirty="0">
                <a:solidFill>
                  <a:srgbClr val="FF0000"/>
                </a:solidFill>
                <a:effectLst>
                  <a:outerShdw blurRad="38100" dist="38100" dir="2700000" algn="tl">
                    <a:srgbClr val="000000">
                      <a:alpha val="43137"/>
                    </a:srgbClr>
                  </a:outerShdw>
                </a:effectLst>
              </a:rPr>
              <a:t>society, including trade unions and employers' organisations, multilateral organisations, academia,</a:t>
            </a:r>
          </a:p>
          <a:p>
            <a:r>
              <a:rPr lang="en-GB" sz="1600" b="1" dirty="0">
                <a:solidFill>
                  <a:srgbClr val="FF0000"/>
                </a:solidFill>
                <a:effectLst>
                  <a:outerShdw blurRad="38100" dist="38100" dir="2700000" algn="tl">
                    <a:srgbClr val="000000">
                      <a:alpha val="43137"/>
                    </a:srgbClr>
                  </a:outerShdw>
                </a:effectLst>
              </a:rPr>
              <a:t>diaspora groups and others</a:t>
            </a:r>
            <a:r>
              <a:rPr lang="en-GB" sz="1600" dirty="0">
                <a:effectLst>
                  <a:outerShdw blurRad="38100" dist="38100" dir="2700000" algn="tl">
                    <a:srgbClr val="000000">
                      <a:alpha val="43137"/>
                    </a:srgbClr>
                  </a:outerShdw>
                </a:effectLst>
              </a:rPr>
              <a:t>. </a:t>
            </a:r>
            <a:r>
              <a:rPr lang="en-GB" sz="1600" dirty="0"/>
              <a:t>They will continue to support capacity building of relevant stakeholders.</a:t>
            </a:r>
          </a:p>
        </p:txBody>
      </p:sp>
    </p:spTree>
    <p:extLst>
      <p:ext uri="{BB962C8B-B14F-4D97-AF65-F5344CB8AC3E}">
        <p14:creationId xmlns:p14="http://schemas.microsoft.com/office/powerpoint/2010/main" val="573280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586" y="1399921"/>
            <a:ext cx="6237090" cy="4054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idx="1"/>
          </p:nvPr>
        </p:nvSpPr>
        <p:spPr>
          <a:xfrm>
            <a:off x="7242372" y="1942088"/>
            <a:ext cx="4048714" cy="3785652"/>
          </a:xfrm>
          <a:prstGeom prst="rect">
            <a:avLst/>
          </a:prstGeom>
        </p:spPr>
        <p:txBody>
          <a:bodyPr wrap="square">
            <a:spAutoFit/>
          </a:bodyPr>
          <a:lstStyle/>
          <a:p>
            <a:r>
              <a:rPr lang="en-GB" sz="1050" i="1" dirty="0" smtClean="0"/>
              <a:t>(P.2 1 &amp; P. 26)…..</a:t>
            </a:r>
            <a:r>
              <a:rPr lang="en-GB" sz="2000" dirty="0" smtClean="0"/>
              <a:t>and </a:t>
            </a:r>
            <a:r>
              <a:rPr lang="en-GB" sz="2000" dirty="0"/>
              <a:t>finally a range of dedicated thematic, national and regional EU development cooperation programmes combined with </a:t>
            </a:r>
            <a:r>
              <a:rPr lang="en-GB" sz="2000" b="1" dirty="0">
                <a:solidFill>
                  <a:srgbClr val="FF0000"/>
                </a:solidFill>
                <a:effectLst>
                  <a:outerShdw blurRad="38100" dist="38100" dir="2700000" algn="tl">
                    <a:srgbClr val="000000">
                      <a:alpha val="43137"/>
                    </a:srgbClr>
                  </a:outerShdw>
                </a:effectLst>
              </a:rPr>
              <a:t>structured political dialogue</a:t>
            </a:r>
            <a:r>
              <a:rPr lang="en-GB" sz="2000" b="1" dirty="0">
                <a:solidFill>
                  <a:srgbClr val="2D5EC1"/>
                </a:solidFill>
                <a:effectLst>
                  <a:outerShdw blurRad="38100" dist="38100" dir="2700000" algn="tl">
                    <a:srgbClr val="000000">
                      <a:alpha val="43137"/>
                    </a:srgbClr>
                  </a:outerShdw>
                </a:effectLst>
              </a:rPr>
              <a:t> </a:t>
            </a:r>
            <a:r>
              <a:rPr lang="en-GB" sz="2000" dirty="0"/>
              <a:t>targeted at </a:t>
            </a:r>
            <a:r>
              <a:rPr lang="en-GB" sz="2000" b="1" dirty="0">
                <a:solidFill>
                  <a:srgbClr val="FF0000"/>
                </a:solidFill>
                <a:effectLst>
                  <a:outerShdw blurRad="38100" dist="38100" dir="2700000" algn="tl">
                    <a:srgbClr val="000000">
                      <a:alpha val="43137"/>
                    </a:srgbClr>
                  </a:outerShdw>
                </a:effectLst>
              </a:rPr>
              <a:t>improving the investment climate and overall policy environment </a:t>
            </a:r>
            <a:r>
              <a:rPr lang="en-GB" sz="2000" dirty="0"/>
              <a:t>in the countries concerned </a:t>
            </a:r>
            <a:r>
              <a:rPr lang="en-GB" sz="2000" b="1" dirty="0">
                <a:solidFill>
                  <a:srgbClr val="FF0000"/>
                </a:solidFill>
                <a:effectLst>
                  <a:outerShdw blurRad="38100" dist="38100" dir="2700000" algn="tl">
                    <a:srgbClr val="000000">
                      <a:alpha val="43137"/>
                    </a:srgbClr>
                  </a:outerShdw>
                </a:effectLst>
              </a:rPr>
              <a:t>(pillar 3</a:t>
            </a:r>
            <a:r>
              <a:rPr lang="en-GB" sz="2000" b="1" dirty="0" smtClean="0">
                <a:solidFill>
                  <a:srgbClr val="FF0000"/>
                </a:solidFill>
                <a:effectLst>
                  <a:outerShdw blurRad="38100" dist="38100" dir="2700000" algn="tl">
                    <a:srgbClr val="000000">
                      <a:alpha val="43137"/>
                    </a:srgbClr>
                  </a:outerShdw>
                </a:effectLst>
              </a:rPr>
              <a:t>)…. </a:t>
            </a:r>
            <a:endParaRPr lang="en-GB" sz="2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61209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DAI 01">
      <a:dk1>
        <a:srgbClr val="001854"/>
      </a:dk1>
      <a:lt1>
        <a:srgbClr val="FFFFFF"/>
      </a:lt1>
      <a:dk2>
        <a:srgbClr val="ED2B85"/>
      </a:dk2>
      <a:lt2>
        <a:srgbClr val="9E1F68"/>
      </a:lt2>
      <a:accent1>
        <a:srgbClr val="4F81BD"/>
      </a:accent1>
      <a:accent2>
        <a:srgbClr val="C0504D"/>
      </a:accent2>
      <a:accent3>
        <a:srgbClr val="9BBB59"/>
      </a:accent3>
      <a:accent4>
        <a:srgbClr val="8064A2"/>
      </a:accent4>
      <a:accent5>
        <a:srgbClr val="4BACC6"/>
      </a:accent5>
      <a:accent6>
        <a:srgbClr val="F79646"/>
      </a:accent6>
      <a:hlink>
        <a:srgbClr val="9E1F61"/>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hème Office">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D2B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Thème Office">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D2B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96368DA11B0E74EAC5C67AD7560EA0C" ma:contentTypeVersion="7" ma:contentTypeDescription="Create a new document." ma:contentTypeScope="" ma:versionID="3a1283c4e926baf69831900236feb196">
  <xsd:schema xmlns:xsd="http://www.w3.org/2001/XMLSchema" xmlns:xs="http://www.w3.org/2001/XMLSchema" xmlns:p="http://schemas.microsoft.com/office/2006/metadata/properties" xmlns:ns2="9fd1e2b1-be98-4e81-a70b-14e39be7a5a1" xmlns:ns3="8a635bbb-eaff-4a71-af1b-e62361d4f918" targetNamespace="http://schemas.microsoft.com/office/2006/metadata/properties" ma:root="true" ma:fieldsID="face01eac2e2e5c444f5581d4625c991" ns2:_="" ns3:_="">
    <xsd:import namespace="9fd1e2b1-be98-4e81-a70b-14e39be7a5a1"/>
    <xsd:import namespace="8a635bbb-eaff-4a71-af1b-e62361d4f91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d1e2b1-be98-4e81-a70b-14e39be7a5a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a635bbb-eaff-4a71-af1b-e62361d4f91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759E69-0FF3-468E-8554-B39867067449}">
  <ds:schemaRefs>
    <ds:schemaRef ds:uri="http://schemas.microsoft.com/sharepoint/v3/contenttype/forms"/>
  </ds:schemaRefs>
</ds:datastoreItem>
</file>

<file path=customXml/itemProps2.xml><?xml version="1.0" encoding="utf-8"?>
<ds:datastoreItem xmlns:ds="http://schemas.openxmlformats.org/officeDocument/2006/customXml" ds:itemID="{C993921C-0038-40AD-813D-C288EABD29FA}">
  <ds:schemaRefs>
    <ds:schemaRef ds:uri="9fd1e2b1-be98-4e81-a70b-14e39be7a5a1"/>
    <ds:schemaRef ds:uri="http://schemas.microsoft.com/office/infopath/2007/PartnerControls"/>
    <ds:schemaRef ds:uri="http://www.w3.org/XML/1998/namespace"/>
    <ds:schemaRef ds:uri="http://purl.org/dc/terms/"/>
    <ds:schemaRef ds:uri="http://schemas.microsoft.com/office/2006/documentManagement/types"/>
    <ds:schemaRef ds:uri="http://purl.org/dc/elements/1.1/"/>
    <ds:schemaRef ds:uri="http://purl.org/dc/dcmitype/"/>
    <ds:schemaRef ds:uri="http://schemas.openxmlformats.org/package/2006/metadata/core-properties"/>
    <ds:schemaRef ds:uri="8a635bbb-eaff-4a71-af1b-e62361d4f918"/>
    <ds:schemaRef ds:uri="http://schemas.microsoft.com/office/2006/metadata/properties"/>
  </ds:schemaRefs>
</ds:datastoreItem>
</file>

<file path=customXml/itemProps3.xml><?xml version="1.0" encoding="utf-8"?>
<ds:datastoreItem xmlns:ds="http://schemas.openxmlformats.org/officeDocument/2006/customXml" ds:itemID="{B38D5F5D-145D-4021-9641-886E1D7453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d1e2b1-be98-4e81-a70b-14e39be7a5a1"/>
    <ds:schemaRef ds:uri="8a635bbb-eaff-4a71-af1b-e62361d4f9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40311</TotalTime>
  <Words>1779</Words>
  <Application>Microsoft Office PowerPoint</Application>
  <PresentationFormat>Custom</PresentationFormat>
  <Paragraphs>181</Paragraphs>
  <Slides>10</Slides>
  <Notes>10</Notes>
  <HiddenSlides>0</HiddenSlides>
  <MMClips>0</MMClips>
  <ScaleCrop>false</ScaleCrop>
  <HeadingPairs>
    <vt:vector size="4" baseType="variant">
      <vt:variant>
        <vt:lpstr>Theme</vt:lpstr>
      </vt:variant>
      <vt:variant>
        <vt:i4>5</vt:i4>
      </vt:variant>
      <vt:variant>
        <vt:lpstr>Slide Titles</vt:lpstr>
      </vt:variant>
      <vt:variant>
        <vt:i4>10</vt:i4>
      </vt:variant>
    </vt:vector>
  </HeadingPairs>
  <TitlesOfParts>
    <vt:vector size="15" baseType="lpstr">
      <vt:lpstr>blank</vt:lpstr>
      <vt:lpstr>Thème Office</vt:lpstr>
      <vt:lpstr>Thème Office</vt:lpstr>
      <vt:lpstr>1_Thème Office</vt:lpstr>
      <vt:lpstr>2_Thème Office</vt:lpstr>
      <vt:lpstr>PowerPoint Presentation</vt:lpstr>
      <vt:lpstr>Actions on PSD and PSE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Emmanuel Moyart</dc:creator>
  <cp:lastModifiedBy>VERGOS Zissimos (DEVCO-BRIDGETOWN)</cp:lastModifiedBy>
  <cp:revision>852</cp:revision>
  <cp:lastPrinted>2018-11-15T09:04:38Z</cp:lastPrinted>
  <dcterms:created xsi:type="dcterms:W3CDTF">2018-01-29T10:30:37Z</dcterms:created>
  <dcterms:modified xsi:type="dcterms:W3CDTF">2018-11-19T18:36:38Z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0x010100396368DA11B0E74EAC5C67AD7560EA0C</vt:lpwstr>
  </property>
</Properties>
</file>