
<file path=[Content_Types].xml><?xml version="1.0" encoding="utf-8"?>
<Types xmlns="http://schemas.openxmlformats.org/package/2006/content-types">
  <Override PartName="/ppt/slides/slide14.xml" ContentType="application/vnd.openxmlformats-officedocument.presentationml.slide+xml"/>
  <Override PartName="/ppt/slideLayouts/slideLayout8.xml" ContentType="application/vnd.openxmlformats-officedocument.presentationml.slideLayout+xml"/>
  <Default Extension="bin" ContentType="application/vnd.openxmlformats-officedocument.presentationml.printerSettings"/>
  <Override PartName="/ppt/slideLayouts/slideLayout20.xml" ContentType="application/vnd.openxmlformats-officedocument.presentationml.slideLayout+xml"/>
  <Override PartName="/ppt/slideLayouts/slideLayout17.xml" ContentType="application/vnd.openxmlformats-officedocument.presentationml.slideLayout+xml"/>
  <Override PartName="/ppt/slideLayouts/slideLayout36.xml" ContentType="application/vnd.openxmlformats-officedocument.presentationml.slideLayout+xml"/>
  <Override PartName="/ppt/slideLayouts/slideLayout55.xml" ContentType="application/vnd.openxmlformats-officedocument.presentationml.slideLayout+xml"/>
  <Override PartName="/ppt/notesSlides/notesSlide13.xml" ContentType="application/vnd.openxmlformats-officedocument.presentationml.notesSlide+xml"/>
  <Override PartName="/ppt/notesSlides/notesSlide2.xml" ContentType="application/vnd.openxmlformats-officedocument.presentationml.notesSlide+xml"/>
  <Override PartName="/ppt/slides/slide18.xml" ContentType="application/vnd.openxmlformats-officedocument.presentationml.slide+xml"/>
  <Override PartName="/ppt/slides/slide3.xml" ContentType="application/vnd.openxmlformats-officedocument.presentationml.slide+xml"/>
  <Override PartName="/ppt/slideLayouts/slideLayout1.xml" ContentType="application/vnd.openxmlformats-officedocument.presentationml.slideLayout+xml"/>
  <Override PartName="/ppt/slides/slide23.xml" ContentType="application/vnd.openxmlformats-officedocument.presentationml.slide+xml"/>
  <Override PartName="/ppt/theme/theme1.xml" ContentType="application/vnd.openxmlformats-officedocument.theme+xml"/>
  <Override PartName="/ppt/slideLayouts/slideLayout24.xml" ContentType="application/vnd.openxmlformats-officedocument.presentationml.slideLayout+xml"/>
  <Override PartName="/ppt/slideLayouts/slideLayout43.xml" ContentType="application/vnd.openxmlformats-officedocument.presentationml.slideLayout+xml"/>
  <Override PartName="/ppt/slideLayouts/slideLayout10.xml" ContentType="application/vnd.openxmlformats-officedocument.presentationml.slideLayout+xml"/>
  <Override PartName="/ppt/notesSlides/notesSlide17.xml" ContentType="application/vnd.openxmlformats-officedocument.presentationml.notesSlide+xml"/>
  <Override PartName="/ppt/notesSlides/notesSlide6.xml" ContentType="application/vnd.openxmlformats-officedocument.presentationml.notesSlide+xml"/>
  <Override PartName="/ppt/notesSlides/notesSlide22.xml" ContentType="application/vnd.openxmlformats-officedocument.presentationml.notesSlide+xml"/>
  <Override PartName="/ppt/slides/slide7.xml" ContentType="application/vnd.openxmlformats-officedocument.presentationml.slide+xml"/>
  <Override PartName="/ppt/slideLayouts/slideLayout5.xml" ContentType="application/vnd.openxmlformats-officedocument.presentationml.slideLayout+xml"/>
  <Override PartName="/ppt/slides/slide11.xml" ContentType="application/vnd.openxmlformats-officedocument.presentationml.slide+xml"/>
  <Override PartName="/ppt/slides/slide27.xml" ContentType="application/vnd.openxmlformats-officedocument.presentationml.slide+xml"/>
  <Override PartName="/ppt/theme/theme5.xml" ContentType="application/vnd.openxmlformats-officedocument.theme+xml"/>
  <Override PartName="/ppt/slideLayouts/slideLayout28.xml" ContentType="application/vnd.openxmlformats-officedocument.presentationml.slideLayout+xml"/>
  <Override PartName="/ppt/slideLayouts/slideLayout47.xml" ContentType="application/vnd.openxmlformats-officedocument.presentationml.slideLayout+xml"/>
  <Override PartName="/ppt/slideMasters/slideMaster3.xml" ContentType="application/vnd.openxmlformats-officedocument.presentationml.slideMaster+xml"/>
  <Override PartName="/ppt/notesSlides/notesSlide8.xml" ContentType="application/vnd.openxmlformats-officedocument.presentationml.notesSlide+xml"/>
  <Override PartName="/ppt/slideLayouts/slideLayout14.xml" ContentType="application/vnd.openxmlformats-officedocument.presentationml.slideLayout+xml"/>
  <Override PartName="/ppt/slideLayouts/slideLayout33.xml" ContentType="application/vnd.openxmlformats-officedocument.presentationml.slideLayout+xml"/>
  <Override PartName="/ppt/slideLayouts/slideLayout52.xml" ContentType="application/vnd.openxmlformats-officedocument.presentationml.slideLayout+xml"/>
  <Override PartName="/ppt/slideLayouts/slideLayout9.xml" ContentType="application/vnd.openxmlformats-officedocument.presentationml.slideLayout+xml"/>
  <Override PartName="/ppt/slides/slide15.xml" ContentType="application/vnd.openxmlformats-officedocument.presentationml.slide+xml"/>
  <Override PartName="/ppt/slides/slide20.xml" ContentType="application/vnd.openxmlformats-officedocument.presentationml.slide+xml"/>
  <Override PartName="/ppt/slideLayouts/slideLayout21.xml" ContentType="application/vnd.openxmlformats-officedocument.presentationml.slideLayout+xml"/>
  <Override PartName="/ppt/slideLayouts/slideLayout40.xml" ContentType="application/vnd.openxmlformats-officedocument.presentationml.slideLayout+xml"/>
  <Override PartName="/ppt/presProps.xml" ContentType="application/vnd.openxmlformats-officedocument.presentationml.presProps+xml"/>
  <Override PartName="/ppt/slideLayouts/slideLayout37.xml" ContentType="application/vnd.openxmlformats-officedocument.presentationml.slideLayout+xml"/>
  <Override PartName="/ppt/slideLayouts/slideLayout18.xml" ContentType="application/vnd.openxmlformats-officedocument.presentationml.slideLayout+xml"/>
  <Override PartName="/ppt/notesSlides/notesSlide14.xml" ContentType="application/vnd.openxmlformats-officedocument.presentationml.notesSlide+xml"/>
  <Override PartName="/ppt/notesSlides/notesSlide3.xml" ContentType="application/vnd.openxmlformats-officedocument.presentationml.notesSlide+xml"/>
  <Override PartName="/ppt/slides/slide19.xml" ContentType="application/vnd.openxmlformats-officedocument.presentationml.slide+xml"/>
  <Override PartName="/ppt/slides/slide4.xml" ContentType="application/vnd.openxmlformats-officedocument.presentationml.slide+xml"/>
  <Override PartName="/ppt/slideLayouts/slideLayout2.xml" ContentType="application/vnd.openxmlformats-officedocument.presentationml.slideLayout+xml"/>
  <Override PartName="/ppt/slides/slide24.xml" ContentType="application/vnd.openxmlformats-officedocument.presentationml.slide+xml"/>
  <Override PartName="/ppt/theme/theme2.xml" ContentType="application/vnd.openxmlformats-officedocument.theme+xml"/>
  <Override PartName="/ppt/slideLayouts/slideLayout25.xml" ContentType="application/vnd.openxmlformats-officedocument.presentationml.slideLayout+xml"/>
  <Override PartName="/ppt/slideLayouts/slideLayout44.xml" ContentType="application/vnd.openxmlformats-officedocument.presentationml.slideLayout+xml"/>
  <Override PartName="/ppt/handoutMasters/handoutMaster1.xml" ContentType="application/vnd.openxmlformats-officedocument.presentationml.handoutMaster+xml"/>
  <Override PartName="/ppt/slideLayouts/slideLayout11.xml" ContentType="application/vnd.openxmlformats-officedocument.presentationml.slideLayout+xml"/>
  <Override PartName="/ppt/theme/themeOverride1.xml" ContentType="application/vnd.openxmlformats-officedocument.themeOverride+xml"/>
  <Override PartName="/ppt/slideLayouts/slideLayout30.xml" ContentType="application/vnd.openxmlformats-officedocument.presentationml.slideLayout+xml"/>
  <Override PartName="/ppt/notesSlides/notesSlide18.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Default Extension="jpeg" ContentType="image/jpeg"/>
  <Override PartName="/ppt/notesSlides/notesSlide23.xml" ContentType="application/vnd.openxmlformats-officedocument.presentationml.notesSlide+xml"/>
  <Override PartName="/ppt/slides/slide8.xml" ContentType="application/vnd.openxmlformats-officedocument.presentationml.slide+xml"/>
  <Override PartName="/ppt/slides/slide12.xml" ContentType="application/vnd.openxmlformats-officedocument.presentationml.slide+xml"/>
  <Override PartName="/ppt/slideMasters/slideMaster4.xml" ContentType="application/vnd.openxmlformats-officedocument.presentationml.slideMaster+xml"/>
  <Override PartName="/ppt/slides/slide28.xml" ContentType="application/vnd.openxmlformats-officedocument.presentationml.slide+xml"/>
  <Override PartName="/ppt/theme/theme6.xml" ContentType="application/vnd.openxmlformats-officedocument.theme+xml"/>
  <Override PartName="/ppt/slideLayouts/slideLayout29.xml" ContentType="application/vnd.openxmlformats-officedocument.presentationml.slideLayout+xml"/>
  <Override PartName="/ppt/slideLayouts/slideLayout48.xml" ContentType="application/vnd.openxmlformats-officedocument.presentationml.slideLayout+xml"/>
  <Override PartName="/ppt/slideLayouts/slideLayout6.xml" ContentType="application/vnd.openxmlformats-officedocument.presentationml.slideLayout+xml"/>
  <Override PartName="/ppt/notesSlides/notesSlide9.xml" ContentType="application/vnd.openxmlformats-officedocument.presentationml.notesSlide+xml"/>
  <Override PartName="/ppt/slideLayouts/slideLayout15.xml" ContentType="application/vnd.openxmlformats-officedocument.presentationml.slideLayout+xml"/>
  <Override PartName="/ppt/slideLayouts/slideLayout34.xml" ContentType="application/vnd.openxmlformats-officedocument.presentationml.slideLayout+xml"/>
  <Override PartName="/ppt/slideLayouts/slideLayout53.xml" ContentType="application/vnd.openxmlformats-officedocument.presentationml.slideLayout+xml"/>
  <Override PartName="/ppt/notesSlides/notesSlide11.xml" ContentType="application/vnd.openxmlformats-officedocument.presentationml.notesSlide+xml"/>
  <Default Extension="rels" ContentType="application/vnd.openxmlformats-package.relationships+xml"/>
  <Override PartName="/ppt/slides/slide16.xml" ContentType="application/vnd.openxmlformats-officedocument.presentationml.slide+xml"/>
  <Override PartName="/ppt/slides/slide1.xml" ContentType="application/vnd.openxmlformats-officedocument.presentationml.slide+xml"/>
  <Override PartName="/ppt/slides/slide21.xml" ContentType="application/vnd.openxmlformats-officedocument.presentationml.slide+xml"/>
  <Override PartName="/ppt/slideLayouts/slideLayout22.xml" ContentType="application/vnd.openxmlformats-officedocument.presentationml.slideLayout+xml"/>
  <Override PartName="/ppt/slideLayouts/slideLayout41.xml" ContentType="application/vnd.openxmlformats-officedocument.presentationml.slideLayout+xml"/>
  <Override PartName="/ppt/slideLayouts/slideLayout38.xml" ContentType="application/vnd.openxmlformats-officedocument.presentationml.slideLayout+xml"/>
  <Override PartName="/ppt/slideLayouts/slideLayout19.xml" ContentType="application/vnd.openxmlformats-officedocument.presentationml.slideLayout+xml"/>
  <Override PartName="/ppt/notesSlides/notesSlide15.xml" ContentType="application/vnd.openxmlformats-officedocument.presentationml.notesSlide+xml"/>
  <Override PartName="/ppt/notesSlides/notesSlide4.xml" ContentType="application/vnd.openxmlformats-officedocument.presentationml.notesSlide+xml"/>
  <Override PartName="/ppt/notesSlides/notesSlide20.xml" ContentType="application/vnd.openxmlformats-officedocument.presentationml.notesSlide+xml"/>
  <Override PartName="/ppt/slides/slide5.xml" ContentType="application/vnd.openxmlformats-officedocument.presentationml.slide+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s/slide25.xml" ContentType="application/vnd.openxmlformats-officedocument.presentationml.slide+xml"/>
  <Override PartName="/ppt/theme/theme3.xml" ContentType="application/vnd.openxmlformats-officedocument.theme+xml"/>
  <Override PartName="/ppt/slideLayouts/slideLayout26.xml" ContentType="application/vnd.openxmlformats-officedocument.presentationml.slideLayout+xml"/>
  <Override PartName="/ppt/slideLayouts/slideLayout45.xml" ContentType="application/vnd.openxmlformats-officedocument.presentationml.slideLayout+xml"/>
  <Override PartName="/ppt/slideLayouts/slideLayout12.xml" ContentType="application/vnd.openxmlformats-officedocument.presentationml.slideLayout+xml"/>
  <Override PartName="/ppt/theme/themeOverride2.xml" ContentType="application/vnd.openxmlformats-officedocument.themeOverride+xml"/>
  <Override PartName="/ppt/slideLayouts/slideLayout50.xml" ContentType="application/vnd.openxmlformats-officedocument.presentationml.slideLayout+xml"/>
  <Override PartName="/ppt/slideLayouts/slideLayout31.xml" ContentType="application/vnd.openxmlformats-officedocument.presentationml.slideLayout+xml"/>
  <Override PartName="/ppt/notesSlides/notesSlide19.xml" ContentType="application/vnd.openxmlformats-officedocument.presentationml.notesSlide+xml"/>
  <Override PartName="/ppt/notesSlides/notesSlide24.xml" ContentType="application/vnd.openxmlformats-officedocument.presentationml.notesSlide+xml"/>
  <Override PartName="/ppt/slides/slide9.xml" ContentType="application/vnd.openxmlformats-officedocument.presentationml.slide+xml"/>
  <Override PartName="/ppt/slides/slide13.xml" ContentType="application/vnd.openxmlformats-officedocument.presentationml.slide+xml"/>
  <Default Extension="xml" ContentType="application/xml"/>
  <Override PartName="/ppt/tableStyles.xml" ContentType="application/vnd.openxmlformats-officedocument.presentationml.tableStyles+xml"/>
  <Override PartName="/ppt/theme/theme7.xml" ContentType="application/vnd.openxmlformats-officedocument.theme+xml"/>
  <Override PartName="/ppt/slideMasters/slideMaster5.xml" ContentType="application/vnd.openxmlformats-officedocument.presentationml.slideMaster+xml"/>
  <Override PartName="/ppt/slideLayouts/slideLayout49.xml" ContentType="application/vnd.openxmlformats-officedocument.presentationml.slideLayout+xml"/>
  <Override PartName="/ppt/notesSlides/notesSlide10.xml" ContentType="application/vnd.openxmlformats-officedocument.presentationml.notesSlide+xml"/>
  <Override PartName="/ppt/slideLayouts/slideLayout7.xml" ContentType="application/vnd.openxmlformats-officedocument.presentationml.slideLayout+xml"/>
  <Override PartName="/ppt/viewProps.xml" ContentType="application/vnd.openxmlformats-officedocument.presentationml.viewProps+xml"/>
  <Override PartName="/ppt/slides/slide29.xml" ContentType="application/vnd.openxmlformats-officedocument.presentationml.slide+xml"/>
  <Override PartName="/ppt/slideLayouts/slideLayout16.xml" ContentType="application/vnd.openxmlformats-officedocument.presentationml.slideLayout+xml"/>
  <Override PartName="/ppt/slideLayouts/slideLayout35.xml" ContentType="application/vnd.openxmlformats-officedocument.presentationml.slideLayout+xml"/>
  <Override PartName="/ppt/slideLayouts/slideLayout54.xml" ContentType="application/vnd.openxmlformats-officedocument.presentationml.slideLayout+xml"/>
  <Override PartName="/ppt/notesMasters/notesMaster1.xml" ContentType="application/vnd.openxmlformats-officedocument.presentationml.notesMaster+xml"/>
  <Override PartName="/docProps/app.xml" ContentType="application/vnd.openxmlformats-officedocument.extended-properties+xml"/>
  <Override PartName="/ppt/notesSlides/notesSlide12.xml" ContentType="application/vnd.openxmlformats-officedocument.presentationml.notesSlide+xml"/>
  <Override PartName="/ppt/notesSlides/notesSlide1.xml" ContentType="application/vnd.openxmlformats-officedocument.presentationml.notesSlide+xml"/>
  <Override PartName="/ppt/slides/slide17.xml" ContentType="application/vnd.openxmlformats-officedocument.presentationml.slide+xml"/>
  <Override PartName="/ppt/presentation.xml" ContentType="application/vnd.openxmlformats-officedocument.presentationml.presentation.main+xml"/>
  <Override PartName="/ppt/slides/slide2.xml" ContentType="application/vnd.openxmlformats-officedocument.presentationml.slide+xml"/>
  <Override PartName="/ppt/slides/slide22.xml" ContentType="application/vnd.openxmlformats-officedocument.presentationml.slide+xml"/>
  <Override PartName="/ppt/slideLayouts/slideLayout23.xml" ContentType="application/vnd.openxmlformats-officedocument.presentationml.slideLayout+xml"/>
  <Override PartName="/ppt/slideLayouts/slideLayout42.xml" ContentType="application/vnd.openxmlformats-officedocument.presentationml.slideLayout+xml"/>
  <Override PartName="/ppt/slideLayouts/slideLayout39.xml" ContentType="application/vnd.openxmlformats-officedocument.presentationml.slideLayout+xml"/>
  <Override PartName="/ppt/notesSlides/notesSlide16.xml" ContentType="application/vnd.openxmlformats-officedocument.presentationml.notesSlide+xml"/>
  <Override PartName="/ppt/notesSlides/notesSlide5.xml" ContentType="application/vnd.openxmlformats-officedocument.presentationml.notesSlide+xml"/>
  <Override PartName="/ppt/notesSlides/notesSlide21.xml" ContentType="application/vnd.openxmlformats-officedocument.presentationml.notesSlide+xml"/>
  <Override PartName="/ppt/slides/slide6.xml" ContentType="application/vnd.openxmlformats-officedocument.presentationml.slide+xml"/>
  <Override PartName="/ppt/slideMasters/slideMaster2.xml" ContentType="application/vnd.openxmlformats-officedocument.presentationml.slideMaster+xml"/>
  <Override PartName="/ppt/slideLayouts/slideLayout4.xml" ContentType="application/vnd.openxmlformats-officedocument.presentationml.slideLayout+xml"/>
  <Override PartName="/ppt/slides/slide26.xml" ContentType="application/vnd.openxmlformats-officedocument.presentationml.slide+xml"/>
  <Override PartName="/ppt/theme/theme4.xml" ContentType="application/vnd.openxmlformats-officedocument.theme+xml"/>
  <Override PartName="/ppt/slides/slide10.xml" ContentType="application/vnd.openxmlformats-officedocument.presentationml.slide+xml"/>
  <Override PartName="/ppt/slideLayouts/slideLayout46.xml" ContentType="application/vnd.openxmlformats-officedocument.presentationml.slideLayout+xml"/>
  <Override PartName="/ppt/slideLayouts/slideLayout27.xml" ContentType="application/vnd.openxmlformats-officedocument.presentationml.slideLayout+xml"/>
  <Override PartName="/ppt/slideLayouts/slideLayout13.xml" ContentType="application/vnd.openxmlformats-officedocument.presentationml.slideLayout+xml"/>
  <Override PartName="/ppt/slideLayouts/slideLayout32.xml" ContentType="application/vnd.openxmlformats-officedocument.presentationml.slideLayout+xml"/>
  <Override PartName="/ppt/slideLayouts/slideLayout51.xml" ContentType="application/vnd.openxmlformats-officedocument.presentationml.slideLayout+xml"/>
  <Default Extension="png" ContentType="image/png"/>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50" r:id="rId1"/>
    <p:sldMasterId id="2147483652" r:id="rId2"/>
    <p:sldMasterId id="2147483651" r:id="rId3"/>
    <p:sldMasterId id="2147483653" r:id="rId4"/>
    <p:sldMasterId id="2147483942" r:id="rId5"/>
  </p:sldMasterIdLst>
  <p:notesMasterIdLst>
    <p:notesMasterId r:id="rId35"/>
  </p:notesMasterIdLst>
  <p:handoutMasterIdLst>
    <p:handoutMasterId r:id="rId36"/>
  </p:handoutMasterIdLst>
  <p:sldIdLst>
    <p:sldId id="448" r:id="rId6"/>
    <p:sldId id="283" r:id="rId7"/>
    <p:sldId id="484" r:id="rId8"/>
    <p:sldId id="480" r:id="rId9"/>
    <p:sldId id="296" r:id="rId10"/>
    <p:sldId id="485" r:id="rId11"/>
    <p:sldId id="486" r:id="rId12"/>
    <p:sldId id="488" r:id="rId13"/>
    <p:sldId id="423" r:id="rId14"/>
    <p:sldId id="481" r:id="rId15"/>
    <p:sldId id="487" r:id="rId16"/>
    <p:sldId id="438" r:id="rId17"/>
    <p:sldId id="416" r:id="rId18"/>
    <p:sldId id="398" r:id="rId19"/>
    <p:sldId id="447" r:id="rId20"/>
    <p:sldId id="445" r:id="rId21"/>
    <p:sldId id="373" r:id="rId22"/>
    <p:sldId id="473" r:id="rId23"/>
    <p:sldId id="474" r:id="rId24"/>
    <p:sldId id="475" r:id="rId25"/>
    <p:sldId id="460" r:id="rId26"/>
    <p:sldId id="477" r:id="rId27"/>
    <p:sldId id="476" r:id="rId28"/>
    <p:sldId id="465" r:id="rId29"/>
    <p:sldId id="469" r:id="rId30"/>
    <p:sldId id="468" r:id="rId31"/>
    <p:sldId id="433" r:id="rId32"/>
    <p:sldId id="470" r:id="rId33"/>
    <p:sldId id="471" r:id="rId34"/>
  </p:sldIdLst>
  <p:sldSz cx="9144000" cy="6858000" type="screen4x3"/>
  <p:notesSz cx="6858000" cy="9296400"/>
  <p:defaultTextStyle>
    <a:defPPr>
      <a:defRPr lang="nl-NL"/>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0085A8"/>
    <a:srgbClr val="5BA2BE"/>
    <a:srgbClr val="00A4C0"/>
    <a:srgbClr val="007FC6"/>
    <a:srgbClr val="0080CA"/>
    <a:srgbClr val="00B15A"/>
    <a:srgbClr val="E54097"/>
    <a:srgbClr val="00B6D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730" autoAdjust="0"/>
    <p:restoredTop sz="81970" autoAdjust="0"/>
  </p:normalViewPr>
  <p:slideViewPr>
    <p:cSldViewPr>
      <p:cViewPr>
        <p:scale>
          <a:sx n="66" d="100"/>
          <a:sy n="66" d="100"/>
        </p:scale>
        <p:origin x="-1568" y="-400"/>
      </p:cViewPr>
      <p:guideLst>
        <p:guide orient="horz" pos="2160"/>
        <p:guide pos="839"/>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slide" Target="slides/slide24.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slide" Target="slides/slide25.xml"/><Relationship Id="rId31" Type="http://schemas.openxmlformats.org/officeDocument/2006/relationships/slide" Target="slides/slide26.xml"/><Relationship Id="rId32" Type="http://schemas.openxmlformats.org/officeDocument/2006/relationships/slide" Target="slides/slide27.xml"/><Relationship Id="rId9" Type="http://schemas.openxmlformats.org/officeDocument/2006/relationships/slide" Target="slides/slide4.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3" Type="http://schemas.openxmlformats.org/officeDocument/2006/relationships/slide" Target="slides/slide28.xml"/><Relationship Id="rId34" Type="http://schemas.openxmlformats.org/officeDocument/2006/relationships/slide" Target="slides/slide29.xml"/><Relationship Id="rId35" Type="http://schemas.openxmlformats.org/officeDocument/2006/relationships/notesMaster" Target="notesMasters/notesMaster1.xml"/><Relationship Id="rId36" Type="http://schemas.openxmlformats.org/officeDocument/2006/relationships/handoutMaster" Target="handoutMasters/handoutMaster1.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37" Type="http://schemas.openxmlformats.org/officeDocument/2006/relationships/printerSettings" Target="printerSettings/printerSettings1.bin"/><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a:lvl1pPr>
          </a:lstStyle>
          <a:p>
            <a:pPr>
              <a:defRPr/>
            </a:pPr>
            <a:fld id="{8151BCEB-7F44-420A-9B3D-29F3814475C2}" type="datetimeFigureOut">
              <a:rPr lang="en-US"/>
              <a:pPr>
                <a:defRPr/>
              </a:pPr>
              <a:t>7/27/11</a:t>
            </a:fld>
            <a:endParaRPr lang="en-US"/>
          </a:p>
        </p:txBody>
      </p:sp>
      <p:sp>
        <p:nvSpPr>
          <p:cNvPr id="4" name="Footer Placeholder 3"/>
          <p:cNvSpPr>
            <a:spLocks noGrp="1"/>
          </p:cNvSpPr>
          <p:nvPr>
            <p:ph type="ftr" sz="quarter" idx="2"/>
          </p:nvPr>
        </p:nvSpPr>
        <p:spPr>
          <a:xfrm>
            <a:off x="0" y="8829675"/>
            <a:ext cx="2971800" cy="465138"/>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lIns="91440" tIns="45720" rIns="91440" bIns="45720" rtlCol="0" anchor="b"/>
          <a:lstStyle>
            <a:lvl1pPr algn="r">
              <a:defRPr sz="1200"/>
            </a:lvl1pPr>
          </a:lstStyle>
          <a:p>
            <a:pPr>
              <a:defRPr/>
            </a:pPr>
            <a:fld id="{032488BB-214E-4073-A8B6-6D432FEA45D9}"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71682"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71683" name="Rectangle 3"/>
          <p:cNvSpPr>
            <a:spLocks noGrp="1" noChangeArrowheads="1"/>
          </p:cNvSpPr>
          <p:nvPr>
            <p:ph type="dt" idx="1"/>
          </p:nvPr>
        </p:nvSpPr>
        <p:spPr bwMode="auto">
          <a:xfrm>
            <a:off x="3884613"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39940"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p:spPr>
      </p:sp>
      <p:sp>
        <p:nvSpPr>
          <p:cNvPr id="71685" name="Rectangle 5"/>
          <p:cNvSpPr>
            <a:spLocks noGrp="1" noChangeArrowheads="1"/>
          </p:cNvSpPr>
          <p:nvPr>
            <p:ph type="body" sz="quarter" idx="3"/>
          </p:nvPr>
        </p:nvSpPr>
        <p:spPr bwMode="auto">
          <a:xfrm>
            <a:off x="685800" y="4414838"/>
            <a:ext cx="5486400" cy="41846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1686" name="Rectangle 6"/>
          <p:cNvSpPr>
            <a:spLocks noGrp="1" noChangeArrowheads="1"/>
          </p:cNvSpPr>
          <p:nvPr>
            <p:ph type="ftr" sz="quarter" idx="4"/>
          </p:nvPr>
        </p:nvSpPr>
        <p:spPr bwMode="auto">
          <a:xfrm>
            <a:off x="0"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71687" name="Rectangle 7"/>
          <p:cNvSpPr>
            <a:spLocks noGrp="1" noChangeArrowheads="1"/>
          </p:cNvSpPr>
          <p:nvPr>
            <p:ph type="sldNum" sz="quarter" idx="5"/>
          </p:nvPr>
        </p:nvSpPr>
        <p:spPr bwMode="auto">
          <a:xfrm>
            <a:off x="3884613"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4BC86BE1-598E-42BD-8D49-6D5B31AEB4E3}"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AB312970-1E9A-465B-B0C5-6367BDE11031}" type="slidenum">
              <a:rPr lang="en-US" smtClean="0"/>
              <a:pPr/>
              <a:t>1</a:t>
            </a:fld>
            <a:endParaRPr lang="en-US"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lnSpcReduction="10000"/>
          </a:bodyPr>
          <a:lstStyle/>
          <a:p>
            <a:pPr>
              <a:defRPr/>
            </a:pPr>
            <a:endParaRPr lang="en-US" dirty="0" smtClean="0"/>
          </a:p>
          <a:p>
            <a:pPr>
              <a:defRPr/>
            </a:pPr>
            <a:r>
              <a:rPr lang="de-DE" sz="1000" b="1" dirty="0" err="1" smtClean="0"/>
              <a:t>Points</a:t>
            </a:r>
            <a:r>
              <a:rPr lang="de-DE" sz="1000" b="1" dirty="0" smtClean="0"/>
              <a:t> to </a:t>
            </a:r>
            <a:r>
              <a:rPr lang="de-DE" sz="1000" b="1" dirty="0" err="1" smtClean="0"/>
              <a:t>highlight</a:t>
            </a:r>
            <a:r>
              <a:rPr lang="de-DE" sz="1000" b="1" dirty="0" smtClean="0"/>
              <a:t> </a:t>
            </a:r>
          </a:p>
          <a:p>
            <a:pPr>
              <a:defRPr/>
            </a:pPr>
            <a:endParaRPr lang="de-DE" sz="1000" dirty="0" smtClean="0"/>
          </a:p>
          <a:p>
            <a:pPr>
              <a:defRPr/>
            </a:pPr>
            <a:r>
              <a:rPr lang="en-US" sz="1000" dirty="0" smtClean="0"/>
              <a:t>After having commented on this slide the trainer underlines that two forms of M&amp;E activities should be distinguished (USAID 2009):</a:t>
            </a:r>
          </a:p>
          <a:p>
            <a:pPr>
              <a:defRPr/>
            </a:pPr>
            <a:endParaRPr lang="en-US" sz="1000" dirty="0" smtClean="0"/>
          </a:p>
          <a:p>
            <a:pPr>
              <a:defRPr/>
            </a:pPr>
            <a:r>
              <a:rPr lang="en-US" sz="1000" dirty="0" smtClean="0"/>
              <a:t>- M&amp;E that seeks to assess progress in implementing </a:t>
            </a:r>
            <a:r>
              <a:rPr lang="en-US" sz="1000" dirty="0" err="1" smtClean="0"/>
              <a:t>decentralisation</a:t>
            </a:r>
            <a:r>
              <a:rPr lang="en-US" sz="1000" dirty="0" smtClean="0"/>
              <a:t> reforms. This form of M&amp;E would draw mainly on what is sometimes called output indicators, e.g. the number of council meetings held, the number of deliberations of local councils sent to supervisory authorities, the number of municipal agents trained. Such indicators can help to document whether necessary steps have been taken towards effective support of implementation of </a:t>
            </a:r>
            <a:r>
              <a:rPr lang="en-US" sz="1000" dirty="0" err="1" smtClean="0"/>
              <a:t>decentralisation</a:t>
            </a:r>
            <a:r>
              <a:rPr lang="en-US" sz="1000" dirty="0" smtClean="0"/>
              <a:t> </a:t>
            </a:r>
            <a:r>
              <a:rPr lang="en-US" sz="1000" dirty="0" err="1" smtClean="0"/>
              <a:t>programmes</a:t>
            </a:r>
            <a:r>
              <a:rPr lang="en-US" sz="1000" dirty="0" smtClean="0"/>
              <a:t> and may be useful management tools for </a:t>
            </a:r>
            <a:r>
              <a:rPr lang="en-US" sz="1000" dirty="0" err="1" smtClean="0"/>
              <a:t>programme</a:t>
            </a:r>
            <a:r>
              <a:rPr lang="en-US" sz="1000" dirty="0" smtClean="0"/>
              <a:t> implementation. </a:t>
            </a:r>
            <a:br>
              <a:rPr lang="en-US" sz="1000" dirty="0" smtClean="0"/>
            </a:br>
            <a:endParaRPr lang="en-US" sz="1000" dirty="0" smtClean="0"/>
          </a:p>
          <a:p>
            <a:pPr>
              <a:defRPr/>
            </a:pPr>
            <a:r>
              <a:rPr lang="en-US" sz="1000" dirty="0" smtClean="0"/>
              <a:t>- M&amp;E that seeks to assess the impact of decentralization on broader development goals such as democratization, political stability, inter-regional equity or poverty reduction. This kind of exercise is much more challenging. It raises the question whether and how outcome can be attributed to specific measures of support. Aid agencies have tackled this challenge in different ways, e.g. USAID by advocating randomized evaluations, GTZ by constructing “result-chains”, AFD and SNV by arguing that outcomes are best captured in by “capitalizing” experiences). </a:t>
            </a:r>
          </a:p>
          <a:p>
            <a:pPr>
              <a:defRPr/>
            </a:pPr>
            <a:endParaRPr lang="en-US" sz="1000" dirty="0" smtClean="0"/>
          </a:p>
          <a:p>
            <a:pPr>
              <a:defRPr/>
            </a:pPr>
            <a:r>
              <a:rPr lang="en-US" sz="1000" dirty="0" smtClean="0"/>
              <a:t>It should also be noted that there is a difference between evaluating the impact of </a:t>
            </a:r>
            <a:r>
              <a:rPr lang="en-US" sz="1000" dirty="0" err="1" smtClean="0"/>
              <a:t>decentralisation</a:t>
            </a:r>
            <a:r>
              <a:rPr lang="en-US" sz="1000" dirty="0" smtClean="0"/>
              <a:t> reforms and the impact of a donors’ intervention in support of </a:t>
            </a:r>
            <a:r>
              <a:rPr lang="en-US" sz="1000" dirty="0" err="1" smtClean="0"/>
              <a:t>decentralisation</a:t>
            </a:r>
            <a:r>
              <a:rPr lang="en-US" sz="1000" dirty="0" smtClean="0"/>
              <a:t> and local governance.</a:t>
            </a:r>
            <a:endParaRPr lang="de-DE" sz="1000" b="1" dirty="0" smtClean="0"/>
          </a:p>
          <a:p>
            <a:pPr>
              <a:defRPr/>
            </a:pPr>
            <a:endParaRPr lang="en-US" sz="1000" dirty="0"/>
          </a:p>
        </p:txBody>
      </p:sp>
      <p:sp>
        <p:nvSpPr>
          <p:cNvPr id="51204" name="Slide Number Placeholder 3"/>
          <p:cNvSpPr>
            <a:spLocks noGrp="1"/>
          </p:cNvSpPr>
          <p:nvPr>
            <p:ph type="sldNum" sz="quarter" idx="5"/>
          </p:nvPr>
        </p:nvSpPr>
        <p:spPr>
          <a:noFill/>
        </p:spPr>
        <p:txBody>
          <a:bodyPr/>
          <a:lstStyle/>
          <a:p>
            <a:fld id="{88058BC8-F0D4-46E6-A70F-A69641327635}" type="slidenum">
              <a:rPr lang="en-US" smtClean="0"/>
              <a:pPr/>
              <a:t>11</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9BB2BFDA-AF19-4781-AAFE-242717ECAEEA}" type="slidenum">
              <a:rPr lang="en-US" smtClean="0"/>
              <a:pPr/>
              <a:t>12</a:t>
            </a:fld>
            <a:endParaRPr lang="en-US"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p:spPr>
        <p:txBody>
          <a:bodyPr/>
          <a:lstStyle/>
          <a:p>
            <a:r>
              <a:rPr lang="de-DE" sz="1000" b="1" dirty="0" err="1" smtClean="0"/>
              <a:t>Points</a:t>
            </a:r>
            <a:r>
              <a:rPr lang="de-DE" sz="1000" b="1" dirty="0" smtClean="0"/>
              <a:t> to </a:t>
            </a:r>
            <a:r>
              <a:rPr lang="de-DE" sz="1000" b="1" dirty="0" err="1" smtClean="0"/>
              <a:t>highlight</a:t>
            </a:r>
            <a:endParaRPr lang="de-DE" sz="1000" b="1" dirty="0" smtClean="0"/>
          </a:p>
          <a:p>
            <a:endParaRPr lang="de-DE" sz="1000" b="1" dirty="0" smtClean="0"/>
          </a:p>
          <a:p>
            <a:r>
              <a:rPr lang="de-DE" sz="1000" dirty="0" err="1" smtClean="0"/>
              <a:t>The</a:t>
            </a:r>
            <a:r>
              <a:rPr lang="de-DE" sz="1000" dirty="0" smtClean="0"/>
              <a:t> </a:t>
            </a:r>
            <a:r>
              <a:rPr lang="de-DE" sz="1000" dirty="0" err="1" smtClean="0"/>
              <a:t>quote</a:t>
            </a:r>
            <a:r>
              <a:rPr lang="de-DE" sz="1000" dirty="0" smtClean="0"/>
              <a:t> </a:t>
            </a:r>
            <a:r>
              <a:rPr lang="de-DE" sz="1000" dirty="0" err="1" smtClean="0"/>
              <a:t>comes</a:t>
            </a:r>
            <a:r>
              <a:rPr lang="de-DE" sz="1000" dirty="0" smtClean="0"/>
              <a:t> </a:t>
            </a:r>
            <a:r>
              <a:rPr lang="de-DE" sz="1000" dirty="0" err="1" smtClean="0"/>
              <a:t>from</a:t>
            </a:r>
            <a:r>
              <a:rPr lang="de-DE" sz="1000" dirty="0" smtClean="0"/>
              <a:t> a </a:t>
            </a:r>
            <a:r>
              <a:rPr lang="de-DE" sz="1000" dirty="0" err="1" smtClean="0"/>
              <a:t>one</a:t>
            </a:r>
            <a:r>
              <a:rPr lang="de-DE" sz="1000" dirty="0" smtClean="0"/>
              <a:t> of </a:t>
            </a:r>
            <a:r>
              <a:rPr lang="de-DE" sz="1000" dirty="0" err="1" smtClean="0"/>
              <a:t>the</a:t>
            </a:r>
            <a:r>
              <a:rPr lang="de-DE" sz="1000" dirty="0" smtClean="0"/>
              <a:t> </a:t>
            </a:r>
            <a:r>
              <a:rPr lang="de-DE" sz="1000" dirty="0" err="1" smtClean="0"/>
              <a:t>first</a:t>
            </a:r>
            <a:r>
              <a:rPr lang="de-DE" sz="1000" dirty="0" smtClean="0"/>
              <a:t> </a:t>
            </a:r>
            <a:r>
              <a:rPr lang="de-DE" sz="1000" dirty="0" err="1" smtClean="0"/>
              <a:t>joint</a:t>
            </a:r>
            <a:r>
              <a:rPr lang="de-DE" sz="1000" dirty="0" smtClean="0"/>
              <a:t> </a:t>
            </a:r>
            <a:r>
              <a:rPr lang="de-DE" sz="1000" dirty="0" err="1" smtClean="0"/>
              <a:t>evaluations</a:t>
            </a:r>
            <a:r>
              <a:rPr lang="de-DE" sz="1000" dirty="0" smtClean="0"/>
              <a:t> of </a:t>
            </a:r>
            <a:r>
              <a:rPr lang="de-DE" sz="1000" dirty="0" err="1" smtClean="0"/>
              <a:t>support</a:t>
            </a:r>
            <a:r>
              <a:rPr lang="de-DE" sz="1000" dirty="0" smtClean="0"/>
              <a:t> to </a:t>
            </a:r>
            <a:r>
              <a:rPr lang="de-DE" sz="1000" dirty="0" err="1" smtClean="0"/>
              <a:t>decentralisation</a:t>
            </a:r>
            <a:r>
              <a:rPr lang="de-DE" sz="1000" dirty="0" smtClean="0"/>
              <a:t>, </a:t>
            </a:r>
            <a:r>
              <a:rPr lang="de-DE" sz="1000" dirty="0" err="1" smtClean="0"/>
              <a:t>the</a:t>
            </a:r>
            <a:r>
              <a:rPr lang="de-DE" sz="1000" dirty="0" smtClean="0"/>
              <a:t> </a:t>
            </a:r>
            <a:r>
              <a:rPr lang="de-DE" sz="1000" dirty="0" err="1" smtClean="0"/>
              <a:t>joint</a:t>
            </a:r>
            <a:r>
              <a:rPr lang="de-DE" sz="1000" dirty="0" smtClean="0"/>
              <a:t> </a:t>
            </a:r>
            <a:r>
              <a:rPr lang="de-DE" sz="1000" dirty="0" err="1" smtClean="0"/>
              <a:t>UNDP-Government</a:t>
            </a:r>
            <a:r>
              <a:rPr lang="de-DE" sz="1000" dirty="0" smtClean="0"/>
              <a:t> of Germany Evaluation „</a:t>
            </a:r>
            <a:r>
              <a:rPr lang="de-DE" sz="1000" dirty="0" err="1" smtClean="0"/>
              <a:t>The</a:t>
            </a:r>
            <a:r>
              <a:rPr lang="de-DE" sz="1000" dirty="0" smtClean="0"/>
              <a:t> UNDP </a:t>
            </a:r>
            <a:r>
              <a:rPr lang="de-DE" sz="1000" dirty="0" err="1" smtClean="0"/>
              <a:t>role</a:t>
            </a:r>
            <a:r>
              <a:rPr lang="de-DE" sz="1000" dirty="0" smtClean="0"/>
              <a:t> in </a:t>
            </a:r>
            <a:r>
              <a:rPr lang="de-DE" sz="1000" dirty="0" err="1" smtClean="0"/>
              <a:t>decentralization</a:t>
            </a:r>
            <a:r>
              <a:rPr lang="de-DE" sz="1000" dirty="0" smtClean="0"/>
              <a:t> and </a:t>
            </a:r>
            <a:r>
              <a:rPr lang="de-DE" sz="1000" dirty="0" err="1" smtClean="0"/>
              <a:t>local</a:t>
            </a:r>
            <a:r>
              <a:rPr lang="de-DE" sz="1000" dirty="0" smtClean="0"/>
              <a:t> </a:t>
            </a:r>
            <a:r>
              <a:rPr lang="de-DE" sz="1000" dirty="0" err="1" smtClean="0"/>
              <a:t>governance</a:t>
            </a:r>
            <a:r>
              <a:rPr lang="de-DE" sz="1000" dirty="0" smtClean="0"/>
              <a:t>“ </a:t>
            </a:r>
            <a:r>
              <a:rPr lang="de-DE" sz="1000" dirty="0" err="1" smtClean="0"/>
              <a:t>conducted</a:t>
            </a:r>
            <a:r>
              <a:rPr lang="de-DE" sz="1000" dirty="0" smtClean="0"/>
              <a:t> in 2000.</a:t>
            </a:r>
            <a:endParaRPr lang="de-DE" sz="1000" i="1" dirty="0" smtClean="0"/>
          </a:p>
          <a:p>
            <a:endParaRPr lang="de-DE" sz="1000" dirty="0" smtClean="0"/>
          </a:p>
          <a:p>
            <a:r>
              <a:rPr lang="de-DE" sz="1000" dirty="0" err="1" smtClean="0"/>
              <a:t>The</a:t>
            </a:r>
            <a:r>
              <a:rPr lang="de-DE" sz="1000" dirty="0" smtClean="0"/>
              <a:t> </a:t>
            </a:r>
            <a:r>
              <a:rPr lang="de-DE" sz="1000" dirty="0" err="1" smtClean="0"/>
              <a:t>issues</a:t>
            </a:r>
            <a:r>
              <a:rPr lang="de-DE" sz="1000" baseline="0" dirty="0" smtClean="0"/>
              <a:t> </a:t>
            </a:r>
            <a:r>
              <a:rPr lang="de-DE" sz="1000" baseline="0" dirty="0" err="1" smtClean="0"/>
              <a:t>outlined</a:t>
            </a:r>
            <a:r>
              <a:rPr lang="de-DE" sz="1000" baseline="0" dirty="0" smtClean="0"/>
              <a:t> in </a:t>
            </a:r>
            <a:r>
              <a:rPr lang="de-DE" sz="1000" baseline="0" dirty="0" err="1" smtClean="0"/>
              <a:t>this</a:t>
            </a:r>
            <a:r>
              <a:rPr lang="de-DE" sz="1000" baseline="0" dirty="0" smtClean="0"/>
              <a:t> </a:t>
            </a:r>
            <a:r>
              <a:rPr lang="de-DE" sz="1000" baseline="0" dirty="0" err="1" smtClean="0"/>
              <a:t>quote</a:t>
            </a:r>
            <a:r>
              <a:rPr lang="de-DE" sz="1000" baseline="0" dirty="0" smtClean="0"/>
              <a:t> </a:t>
            </a:r>
            <a:r>
              <a:rPr lang="de-DE" sz="1000" baseline="0" dirty="0" err="1" smtClean="0"/>
              <a:t>are</a:t>
            </a:r>
            <a:r>
              <a:rPr lang="de-DE" sz="1000" baseline="0" dirty="0" smtClean="0"/>
              <a:t> </a:t>
            </a:r>
            <a:r>
              <a:rPr lang="de-DE" sz="1000" baseline="0" dirty="0" err="1" smtClean="0"/>
              <a:t>typical</a:t>
            </a:r>
            <a:r>
              <a:rPr lang="de-DE" sz="1000" baseline="0" dirty="0" smtClean="0"/>
              <a:t> of </a:t>
            </a:r>
            <a:r>
              <a:rPr lang="de-DE" sz="1000" dirty="0" err="1" smtClean="0"/>
              <a:t>findings</a:t>
            </a:r>
            <a:r>
              <a:rPr lang="de-DE" sz="1000" dirty="0" smtClean="0"/>
              <a:t> of in </a:t>
            </a:r>
            <a:r>
              <a:rPr lang="de-DE" sz="1000" dirty="0" err="1" smtClean="0"/>
              <a:t>evaluation</a:t>
            </a:r>
            <a:r>
              <a:rPr lang="de-DE" sz="1000" dirty="0" smtClean="0"/>
              <a:t> </a:t>
            </a:r>
            <a:r>
              <a:rPr lang="de-DE" sz="1000" dirty="0" err="1" smtClean="0"/>
              <a:t>reports</a:t>
            </a:r>
            <a:r>
              <a:rPr lang="de-DE" sz="1000" dirty="0" smtClean="0"/>
              <a:t> on </a:t>
            </a:r>
            <a:r>
              <a:rPr lang="de-DE" sz="1000" dirty="0" err="1" smtClean="0"/>
              <a:t>programmes</a:t>
            </a:r>
            <a:r>
              <a:rPr lang="de-DE" sz="1000" dirty="0" smtClean="0"/>
              <a:t> of </a:t>
            </a:r>
            <a:r>
              <a:rPr lang="de-DE" sz="1000" dirty="0" err="1" smtClean="0"/>
              <a:t>support</a:t>
            </a:r>
            <a:r>
              <a:rPr lang="de-DE" sz="1000" dirty="0" smtClean="0"/>
              <a:t> to </a:t>
            </a:r>
            <a:r>
              <a:rPr lang="de-DE" sz="1000" dirty="0" err="1" smtClean="0"/>
              <a:t>decentralisation</a:t>
            </a:r>
            <a:r>
              <a:rPr lang="de-DE" sz="1000" dirty="0" smtClean="0"/>
              <a:t> and </a:t>
            </a:r>
            <a:r>
              <a:rPr lang="de-DE" sz="1000" dirty="0" err="1" smtClean="0"/>
              <a:t>local</a:t>
            </a:r>
            <a:r>
              <a:rPr lang="de-DE" sz="1000" dirty="0" smtClean="0"/>
              <a:t> </a:t>
            </a:r>
            <a:r>
              <a:rPr lang="de-DE" sz="1000" dirty="0" err="1" smtClean="0"/>
              <a:t>governance</a:t>
            </a:r>
            <a:r>
              <a:rPr lang="de-DE" sz="1000" dirty="0" smtClean="0"/>
              <a:t> </a:t>
            </a:r>
            <a:r>
              <a:rPr lang="de-DE" sz="1000" dirty="0" err="1" smtClean="0"/>
              <a:t>that</a:t>
            </a:r>
            <a:r>
              <a:rPr lang="de-DE" sz="1000" dirty="0" smtClean="0"/>
              <a:t> </a:t>
            </a:r>
            <a:r>
              <a:rPr lang="de-DE" sz="1000" dirty="0" err="1" smtClean="0"/>
              <a:t>were</a:t>
            </a:r>
            <a:r>
              <a:rPr lang="de-DE" sz="1000" dirty="0" smtClean="0"/>
              <a:t> </a:t>
            </a:r>
            <a:r>
              <a:rPr lang="de-DE" sz="1000" dirty="0" err="1" smtClean="0"/>
              <a:t>conducted</a:t>
            </a:r>
            <a:r>
              <a:rPr lang="de-DE" sz="1000" dirty="0" smtClean="0"/>
              <a:t> at </a:t>
            </a:r>
            <a:r>
              <a:rPr lang="de-DE" sz="1000" dirty="0" err="1" smtClean="0"/>
              <a:t>that</a:t>
            </a:r>
            <a:r>
              <a:rPr lang="de-DE" sz="1000" dirty="0" smtClean="0"/>
              <a:t> time. </a:t>
            </a:r>
            <a:r>
              <a:rPr lang="de-DE" sz="1000" dirty="0" err="1" smtClean="0"/>
              <a:t>It</a:t>
            </a:r>
            <a:r>
              <a:rPr lang="de-DE" sz="1000" dirty="0" smtClean="0"/>
              <a:t> </a:t>
            </a:r>
            <a:r>
              <a:rPr lang="de-DE" sz="1000" dirty="0" err="1" smtClean="0"/>
              <a:t>points</a:t>
            </a:r>
            <a:r>
              <a:rPr lang="de-DE" sz="1000" dirty="0" smtClean="0"/>
              <a:t> to </a:t>
            </a:r>
            <a:r>
              <a:rPr lang="de-DE" sz="1000" dirty="0" err="1" smtClean="0"/>
              <a:t>some</a:t>
            </a:r>
            <a:r>
              <a:rPr lang="de-DE" sz="1000" dirty="0" smtClean="0"/>
              <a:t> of </a:t>
            </a:r>
            <a:r>
              <a:rPr lang="de-DE" sz="1000" dirty="0" err="1" smtClean="0"/>
              <a:t>the</a:t>
            </a:r>
            <a:r>
              <a:rPr lang="de-DE" sz="1000" dirty="0" smtClean="0"/>
              <a:t> </a:t>
            </a:r>
            <a:r>
              <a:rPr lang="de-DE" sz="1000" dirty="0" err="1" smtClean="0"/>
              <a:t>specific</a:t>
            </a:r>
            <a:r>
              <a:rPr lang="de-DE" sz="1000" dirty="0" smtClean="0"/>
              <a:t> </a:t>
            </a:r>
            <a:r>
              <a:rPr lang="de-DE" sz="1000" dirty="0" err="1" smtClean="0"/>
              <a:t>challenges</a:t>
            </a:r>
            <a:r>
              <a:rPr lang="de-DE" sz="1000" dirty="0" smtClean="0"/>
              <a:t> </a:t>
            </a:r>
            <a:r>
              <a:rPr lang="de-DE" sz="1000" dirty="0" err="1" smtClean="0"/>
              <a:t>practitioners</a:t>
            </a:r>
            <a:r>
              <a:rPr lang="de-DE" sz="1000" dirty="0" smtClean="0"/>
              <a:t> face in </a:t>
            </a:r>
            <a:r>
              <a:rPr lang="de-DE" sz="1000" dirty="0" err="1" smtClean="0"/>
              <a:t>regard</a:t>
            </a:r>
            <a:r>
              <a:rPr lang="de-DE" sz="1000" dirty="0" smtClean="0"/>
              <a:t> to M&amp;E of </a:t>
            </a:r>
            <a:r>
              <a:rPr lang="de-DE" sz="1000" dirty="0" err="1" smtClean="0"/>
              <a:t>support</a:t>
            </a:r>
            <a:r>
              <a:rPr lang="de-DE" sz="1000" dirty="0" smtClean="0"/>
              <a:t> to </a:t>
            </a:r>
            <a:r>
              <a:rPr lang="de-DE" sz="1000" dirty="0" err="1" smtClean="0"/>
              <a:t>decentralisation</a:t>
            </a:r>
            <a:r>
              <a:rPr lang="de-DE" sz="1000" dirty="0" smtClean="0"/>
              <a:t>. </a:t>
            </a:r>
          </a:p>
          <a:p>
            <a:endParaRPr lang="de-DE" sz="1000" dirty="0" smtClean="0"/>
          </a:p>
          <a:p>
            <a:r>
              <a:rPr lang="de-DE" sz="1000" dirty="0" err="1" smtClean="0"/>
              <a:t>Over</a:t>
            </a:r>
            <a:r>
              <a:rPr lang="de-DE" sz="1000" dirty="0" smtClean="0"/>
              <a:t> </a:t>
            </a:r>
            <a:r>
              <a:rPr lang="de-DE" sz="1000" dirty="0" err="1" smtClean="0"/>
              <a:t>the</a:t>
            </a:r>
            <a:r>
              <a:rPr lang="de-DE" sz="1000" dirty="0" smtClean="0"/>
              <a:t> last 10 </a:t>
            </a:r>
            <a:r>
              <a:rPr lang="de-DE" sz="1000" dirty="0" err="1" smtClean="0"/>
              <a:t>years</a:t>
            </a:r>
            <a:r>
              <a:rPr lang="de-DE" sz="1000" dirty="0" smtClean="0"/>
              <a:t>, </a:t>
            </a:r>
            <a:r>
              <a:rPr lang="de-DE" sz="1000" dirty="0" err="1" smtClean="0"/>
              <a:t>questions</a:t>
            </a:r>
            <a:r>
              <a:rPr lang="de-DE" sz="1000" dirty="0" smtClean="0"/>
              <a:t> of M&amp;E </a:t>
            </a:r>
            <a:r>
              <a:rPr lang="de-DE" sz="1000" dirty="0" err="1" smtClean="0"/>
              <a:t>have</a:t>
            </a:r>
            <a:r>
              <a:rPr lang="de-DE" sz="1000" dirty="0" smtClean="0"/>
              <a:t> </a:t>
            </a:r>
            <a:r>
              <a:rPr lang="de-DE" sz="1000" dirty="0" err="1" smtClean="0"/>
              <a:t>received</a:t>
            </a:r>
            <a:r>
              <a:rPr lang="de-DE" sz="1000" dirty="0" smtClean="0"/>
              <a:t> </a:t>
            </a:r>
            <a:r>
              <a:rPr lang="de-DE" sz="1000" dirty="0" err="1" smtClean="0"/>
              <a:t>increasing</a:t>
            </a:r>
            <a:r>
              <a:rPr lang="de-DE" sz="1000" dirty="0" smtClean="0"/>
              <a:t> </a:t>
            </a:r>
            <a:r>
              <a:rPr lang="de-DE" sz="1000" dirty="0" err="1" smtClean="0"/>
              <a:t>attention</a:t>
            </a:r>
            <a:r>
              <a:rPr lang="de-DE" sz="1000" dirty="0" smtClean="0"/>
              <a:t>. </a:t>
            </a:r>
            <a:r>
              <a:rPr lang="en-US" sz="1000" dirty="0" smtClean="0"/>
              <a:t>Since then, donors and aid agencies, including UNDP and German development </a:t>
            </a:r>
            <a:r>
              <a:rPr lang="en-US" sz="1000" dirty="0" err="1" smtClean="0"/>
              <a:t>organisations</a:t>
            </a:r>
            <a:r>
              <a:rPr lang="en-US" sz="1000" dirty="0" smtClean="0"/>
              <a:t>, in particular GTZ, have invested in research on M&amp;E of support to </a:t>
            </a:r>
            <a:r>
              <a:rPr lang="en-US" sz="1000" dirty="0" err="1" smtClean="0"/>
              <a:t>decentralisation</a:t>
            </a:r>
            <a:r>
              <a:rPr lang="en-US" sz="1000" dirty="0" smtClean="0"/>
              <a:t> (e.g. </a:t>
            </a:r>
            <a:r>
              <a:rPr lang="en-US" sz="1000" dirty="0" err="1" smtClean="0"/>
              <a:t>Steinich</a:t>
            </a:r>
            <a:r>
              <a:rPr lang="en-US" sz="1000" dirty="0" smtClean="0"/>
              <a:t> 2000, </a:t>
            </a:r>
            <a:r>
              <a:rPr lang="en-US" sz="1000" dirty="0" err="1" smtClean="0"/>
              <a:t>Scherff</a:t>
            </a:r>
            <a:r>
              <a:rPr lang="en-US" sz="1000" dirty="0" smtClean="0"/>
              <a:t> 2004, Lorenz and Zimmermann 2004) and made substantial efforts to come to terms with these challenges.   </a:t>
            </a:r>
          </a:p>
          <a:p>
            <a:r>
              <a:rPr lang="en-US" sz="1000" dirty="0" smtClean="0"/>
              <a:t> </a:t>
            </a:r>
          </a:p>
          <a:p>
            <a:r>
              <a:rPr lang="en-US" sz="1000" dirty="0" smtClean="0"/>
              <a:t>However, evaluator still regularly criticize the insufficient attention been given to a clear formulation of objectives or the absence of tools for tracking and assessing change in terms of outcomes and impacts of support.  </a:t>
            </a:r>
          </a:p>
          <a:p>
            <a:r>
              <a:rPr lang="en-US" sz="1000" dirty="0" smtClean="0"/>
              <a:t> </a:t>
            </a:r>
          </a:p>
        </p:txBody>
      </p:sp>
      <p:sp>
        <p:nvSpPr>
          <p:cNvPr id="53252" name="Slide Number Placeholder 3"/>
          <p:cNvSpPr>
            <a:spLocks noGrp="1"/>
          </p:cNvSpPr>
          <p:nvPr>
            <p:ph type="sldNum" sz="quarter" idx="5"/>
          </p:nvPr>
        </p:nvSpPr>
        <p:spPr>
          <a:noFill/>
        </p:spPr>
        <p:txBody>
          <a:bodyPr/>
          <a:lstStyle/>
          <a:p>
            <a:fld id="{74F33851-3DB2-4BB5-AC04-6847A83705DD}" type="slidenum">
              <a:rPr lang="en-US" smtClean="0"/>
              <a:pPr/>
              <a:t>13</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p:spPr>
        <p:txBody>
          <a:bodyPr/>
          <a:lstStyle/>
          <a:p>
            <a:r>
              <a:rPr lang="de-DE" sz="900" b="1" dirty="0" err="1" smtClean="0"/>
              <a:t>Points</a:t>
            </a:r>
            <a:r>
              <a:rPr lang="de-DE" sz="900" b="1" dirty="0" smtClean="0"/>
              <a:t> to </a:t>
            </a:r>
            <a:r>
              <a:rPr lang="de-DE" sz="900" b="1" dirty="0" err="1" smtClean="0"/>
              <a:t>highlight</a:t>
            </a:r>
            <a:r>
              <a:rPr lang="de-DE" sz="900" b="1" dirty="0" smtClean="0"/>
              <a:t> </a:t>
            </a:r>
          </a:p>
          <a:p>
            <a:r>
              <a:rPr lang="en-US" sz="900" dirty="0" smtClean="0"/>
              <a:t>The literature on M&amp;E of support to </a:t>
            </a:r>
            <a:r>
              <a:rPr lang="en-US" sz="900" dirty="0" err="1" smtClean="0"/>
              <a:t>decentralisation</a:t>
            </a:r>
            <a:r>
              <a:rPr lang="en-US" sz="900" dirty="0" smtClean="0"/>
              <a:t> and local governance highlights that M&amp;E fin this field of cooperation raises a number of specific challenges (</a:t>
            </a:r>
            <a:r>
              <a:rPr lang="en-US" sz="900" dirty="0" err="1" smtClean="0"/>
              <a:t>Steinich</a:t>
            </a:r>
            <a:r>
              <a:rPr lang="en-US" sz="900" dirty="0" smtClean="0"/>
              <a:t> 2000, van </a:t>
            </a:r>
            <a:r>
              <a:rPr lang="en-US" sz="900" dirty="0" err="1" smtClean="0"/>
              <a:t>Osterhout</a:t>
            </a:r>
            <a:r>
              <a:rPr lang="en-US" sz="900" dirty="0" smtClean="0"/>
              <a:t> 2004, </a:t>
            </a:r>
            <a:r>
              <a:rPr lang="en-US" sz="900" dirty="0" err="1" smtClean="0"/>
              <a:t>Scherff</a:t>
            </a:r>
            <a:r>
              <a:rPr lang="en-US" sz="900" dirty="0" smtClean="0"/>
              <a:t> 2004):</a:t>
            </a:r>
          </a:p>
          <a:p>
            <a:endParaRPr lang="en-US" sz="900" dirty="0" smtClean="0"/>
          </a:p>
          <a:p>
            <a:r>
              <a:rPr lang="en-US" sz="900" b="1" dirty="0" smtClean="0"/>
              <a:t>Methodological challenges</a:t>
            </a:r>
            <a:r>
              <a:rPr lang="en-US" sz="900" dirty="0" smtClean="0"/>
              <a:t>. </a:t>
            </a:r>
          </a:p>
          <a:p>
            <a:pPr>
              <a:buFontTx/>
              <a:buChar char="•"/>
            </a:pPr>
            <a:r>
              <a:rPr lang="en-US" sz="900" dirty="0" err="1" smtClean="0"/>
              <a:t>Decentralisation</a:t>
            </a:r>
            <a:r>
              <a:rPr lang="en-US" sz="900" dirty="0" smtClean="0"/>
              <a:t> and local governance reforms are multi-dimensional, involve a large number of stakeholders and take place at different  levels of a political/administrative system. To monitor and evaluate progress is thus a rather complex task. </a:t>
            </a:r>
          </a:p>
          <a:p>
            <a:pPr>
              <a:buFontTx/>
              <a:buChar char="•"/>
            </a:pPr>
            <a:r>
              <a:rPr lang="en-US" sz="900" dirty="0" smtClean="0"/>
              <a:t>Moreover, the progress and outcome of these processes is influenced by many external factors. It is thus difficult to establish to what extent the support of one donor, aid agency can influence these complex processes (which is an argument for coordination and </a:t>
            </a:r>
            <a:r>
              <a:rPr lang="en-US" sz="900" dirty="0" err="1" smtClean="0"/>
              <a:t>harmonisation</a:t>
            </a:r>
            <a:r>
              <a:rPr lang="en-US" sz="900" dirty="0" smtClean="0"/>
              <a:t>!).  </a:t>
            </a:r>
          </a:p>
          <a:p>
            <a:pPr>
              <a:buFontTx/>
              <a:buChar char="•"/>
            </a:pPr>
            <a:r>
              <a:rPr lang="en-US" sz="900" dirty="0" smtClean="0"/>
              <a:t>Interventions at the national level are far removed from those who should ultimately benefit – the citizens. It is thus often difficult if not impossible to establish sound relationships of causality between input, outcome and impact variables for projects and </a:t>
            </a:r>
            <a:r>
              <a:rPr lang="en-US" sz="900" dirty="0" err="1" smtClean="0"/>
              <a:t>programmes</a:t>
            </a:r>
            <a:r>
              <a:rPr lang="en-US" sz="900" dirty="0" smtClean="0"/>
              <a:t> that support these reform processes.  </a:t>
            </a:r>
          </a:p>
          <a:p>
            <a:r>
              <a:rPr lang="en-US" sz="900" dirty="0" smtClean="0"/>
              <a:t> </a:t>
            </a:r>
          </a:p>
          <a:p>
            <a:r>
              <a:rPr lang="en-US" sz="900" b="1" dirty="0" err="1" smtClean="0"/>
              <a:t>Decentralisation</a:t>
            </a:r>
            <a:r>
              <a:rPr lang="en-US" sz="900" b="1" dirty="0" smtClean="0"/>
              <a:t> reforms are highly political and risky</a:t>
            </a:r>
          </a:p>
          <a:p>
            <a:pPr>
              <a:buFontTx/>
              <a:buChar char="-"/>
            </a:pPr>
            <a:r>
              <a:rPr lang="en-US" sz="900" dirty="0" smtClean="0"/>
              <a:t>They are often stop-and go processes and can be reversed (re-centralization). </a:t>
            </a:r>
          </a:p>
          <a:p>
            <a:pPr>
              <a:buFontTx/>
              <a:buChar char="-"/>
            </a:pPr>
            <a:r>
              <a:rPr lang="en-US" sz="900" dirty="0" smtClean="0"/>
              <a:t>External aid can certainly influence and shape these processes, especially in highly aid dependent countries, but ultimately it is domestic politics that determine the pace and direction of these reforms. </a:t>
            </a:r>
          </a:p>
          <a:p>
            <a:pPr>
              <a:buFontTx/>
              <a:buChar char="-"/>
            </a:pPr>
            <a:r>
              <a:rPr lang="en-US" sz="900" dirty="0" smtClean="0"/>
              <a:t>M&amp;E systems thus have to be geared to “moving targets”. They may need to foresee risk indicators and exit criteria. Moreover, assessments of outcomes of (support to) </a:t>
            </a:r>
            <a:r>
              <a:rPr lang="en-US" sz="900" dirty="0" err="1" smtClean="0"/>
              <a:t>decentralisation</a:t>
            </a:r>
            <a:r>
              <a:rPr lang="en-US" sz="900" dirty="0" smtClean="0"/>
              <a:t> processes are politically sensitive and may not always be desirable for „tactical reasons“ (e.g. if they draw attention to risks or politically unpopular measures required for the implementation of reforms, that the partner government does not want to flag for fear of opposition to reforms).   </a:t>
            </a:r>
          </a:p>
          <a:p>
            <a:r>
              <a:rPr lang="en-US" sz="900" dirty="0" smtClean="0"/>
              <a:t> </a:t>
            </a:r>
          </a:p>
          <a:p>
            <a:r>
              <a:rPr lang="en-US" sz="900" dirty="0" smtClean="0"/>
              <a:t> </a:t>
            </a:r>
          </a:p>
          <a:p>
            <a:r>
              <a:rPr lang="en-US" sz="900" b="1" dirty="0" smtClean="0"/>
              <a:t>Weaknesses of </a:t>
            </a:r>
            <a:r>
              <a:rPr lang="en-US" sz="900" b="1" dirty="0" err="1" smtClean="0"/>
              <a:t>decentralised</a:t>
            </a:r>
            <a:r>
              <a:rPr lang="en-US" sz="900" b="1" dirty="0" smtClean="0"/>
              <a:t> statistical and analytical capacity.</a:t>
            </a:r>
          </a:p>
          <a:p>
            <a:pPr>
              <a:buFontTx/>
              <a:buChar char="-"/>
            </a:pPr>
            <a:r>
              <a:rPr lang="en-US" sz="900" dirty="0" smtClean="0"/>
              <a:t>In many developing countries, statistical and analytical capacities are weak and this applies in particular to those of newly established local </a:t>
            </a:r>
            <a:br>
              <a:rPr lang="en-US" sz="900" dirty="0" smtClean="0"/>
            </a:br>
            <a:r>
              <a:rPr lang="en-US" sz="900" dirty="0" smtClean="0"/>
              <a:t>  government. </a:t>
            </a:r>
          </a:p>
          <a:p>
            <a:pPr>
              <a:buFontTx/>
              <a:buChar char="-"/>
            </a:pPr>
            <a:r>
              <a:rPr lang="en-US" sz="900" dirty="0" smtClean="0"/>
              <a:t>National statistics offices may not be sufficiently present at </a:t>
            </a:r>
            <a:r>
              <a:rPr lang="en-US" sz="900" dirty="0" err="1" smtClean="0"/>
              <a:t>decentralised</a:t>
            </a:r>
            <a:r>
              <a:rPr lang="en-US" sz="900" dirty="0" smtClean="0"/>
              <a:t> levels, organizational structures and procedures for insufficiently geared to the new political realities (e.g. lack of cooperation between line ministries and local governments, off-loading of responsibilities for data collection to poorly equipped local entities). </a:t>
            </a:r>
          </a:p>
          <a:p>
            <a:pPr>
              <a:buFontTx/>
              <a:buChar char="-"/>
            </a:pPr>
            <a:r>
              <a:rPr lang="en-US" sz="900" dirty="0" smtClean="0"/>
              <a:t>Thus, locally disaggregated data may not be available in the initial stage of a </a:t>
            </a:r>
            <a:r>
              <a:rPr lang="en-US" sz="900" dirty="0" err="1" smtClean="0"/>
              <a:t>decentralisation</a:t>
            </a:r>
            <a:r>
              <a:rPr lang="en-US" sz="900" dirty="0" smtClean="0"/>
              <a:t> process. </a:t>
            </a:r>
          </a:p>
          <a:p>
            <a:r>
              <a:rPr lang="en-US" sz="900" dirty="0" smtClean="0"/>
              <a:t> </a:t>
            </a:r>
          </a:p>
          <a:p>
            <a:r>
              <a:rPr lang="de-DE" sz="900" b="1" dirty="0" err="1" smtClean="0"/>
              <a:t>Shift</a:t>
            </a:r>
            <a:r>
              <a:rPr lang="de-DE" sz="900" b="1" dirty="0" smtClean="0"/>
              <a:t> </a:t>
            </a:r>
            <a:r>
              <a:rPr lang="de-DE" sz="900" b="1" dirty="0" err="1" smtClean="0"/>
              <a:t>towards</a:t>
            </a:r>
            <a:r>
              <a:rPr lang="de-DE" sz="900" b="1" dirty="0" smtClean="0"/>
              <a:t> </a:t>
            </a:r>
            <a:r>
              <a:rPr lang="de-DE" sz="900" b="1" dirty="0" err="1" smtClean="0"/>
              <a:t>programme</a:t>
            </a:r>
            <a:r>
              <a:rPr lang="de-DE" sz="900" b="1" dirty="0" smtClean="0"/>
              <a:t> </a:t>
            </a:r>
            <a:r>
              <a:rPr lang="de-DE" sz="900" b="1" dirty="0" err="1" smtClean="0"/>
              <a:t>based</a:t>
            </a:r>
            <a:r>
              <a:rPr lang="de-DE" sz="900" b="1" dirty="0" smtClean="0"/>
              <a:t> </a:t>
            </a:r>
            <a:r>
              <a:rPr lang="de-DE" sz="900" b="1" dirty="0" err="1" smtClean="0"/>
              <a:t>approaches</a:t>
            </a:r>
            <a:endParaRPr lang="en-US" sz="900" dirty="0" smtClean="0"/>
          </a:p>
          <a:p>
            <a:pPr>
              <a:buFontTx/>
              <a:buChar char="•"/>
            </a:pPr>
            <a:r>
              <a:rPr lang="en-US" sz="900" dirty="0" smtClean="0"/>
              <a:t>Like in other areas of cooperation, the shift towards new aid modalities, such as budget support and other </a:t>
            </a:r>
            <a:r>
              <a:rPr lang="en-US" sz="900" dirty="0" err="1" smtClean="0"/>
              <a:t>programme</a:t>
            </a:r>
            <a:r>
              <a:rPr lang="en-US" sz="900" dirty="0" smtClean="0"/>
              <a:t>-based approaches, poses new challenges in terms of M&amp;E. </a:t>
            </a:r>
          </a:p>
          <a:p>
            <a:pPr>
              <a:buFontTx/>
              <a:buChar char="•"/>
            </a:pPr>
            <a:r>
              <a:rPr lang="en-US" sz="900" dirty="0" smtClean="0"/>
              <a:t>As discussed in previous chapters, these new aid modalities are often used for providing assistance to nation-wide grant or subsidy schemes for local government. </a:t>
            </a:r>
          </a:p>
          <a:p>
            <a:endParaRPr lang="de-DE" sz="900" b="1" dirty="0" smtClean="0"/>
          </a:p>
          <a:p>
            <a:endParaRPr lang="en-US" sz="900" dirty="0" smtClean="0"/>
          </a:p>
          <a:p>
            <a:r>
              <a:rPr lang="en-US" sz="900" b="1" dirty="0" smtClean="0"/>
              <a:t>A lack of guidance?  </a:t>
            </a:r>
          </a:p>
          <a:p>
            <a:pPr>
              <a:buFontTx/>
              <a:buChar char="•"/>
            </a:pPr>
            <a:r>
              <a:rPr lang="en-US" sz="900" dirty="0" smtClean="0"/>
              <a:t>Evaluators often criticize the lack of attention given to the formulation of clear objectives, the establishment of baseline data or identification of appropriate result and outcome indicators. </a:t>
            </a:r>
          </a:p>
          <a:p>
            <a:pPr>
              <a:buFontTx/>
              <a:buChar char="•"/>
            </a:pPr>
            <a:r>
              <a:rPr lang="en-US" sz="900" dirty="0" smtClean="0"/>
              <a:t>Aid mangers often retort that there is a lack of operational guidance. </a:t>
            </a:r>
          </a:p>
          <a:p>
            <a:pPr>
              <a:buFontTx/>
              <a:buChar char="•"/>
            </a:pPr>
            <a:r>
              <a:rPr lang="en-US" sz="900" dirty="0" smtClean="0"/>
              <a:t>Research for this course, showed that there is indeed rather limited guidance on this subject in handbooks or training material of donor agencies. </a:t>
            </a:r>
          </a:p>
          <a:p>
            <a:r>
              <a:rPr lang="en-US" sz="900" dirty="0" smtClean="0"/>
              <a:t> </a:t>
            </a:r>
          </a:p>
        </p:txBody>
      </p:sp>
      <p:sp>
        <p:nvSpPr>
          <p:cNvPr id="54276" name="Slide Number Placeholder 3"/>
          <p:cNvSpPr>
            <a:spLocks noGrp="1"/>
          </p:cNvSpPr>
          <p:nvPr>
            <p:ph type="sldNum" sz="quarter" idx="5"/>
          </p:nvPr>
        </p:nvSpPr>
        <p:spPr>
          <a:noFill/>
        </p:spPr>
        <p:txBody>
          <a:bodyPr/>
          <a:lstStyle/>
          <a:p>
            <a:fld id="{6D3DB635-2DDC-453B-B17C-E2EEC2230574}" type="slidenum">
              <a:rPr lang="en-US" smtClean="0"/>
              <a:pPr/>
              <a:t>14</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p:spPr>
        <p:txBody>
          <a:bodyPr/>
          <a:lstStyle/>
          <a:p>
            <a:r>
              <a:rPr lang="de-DE" sz="1000" b="1" dirty="0" err="1" smtClean="0"/>
              <a:t>Points</a:t>
            </a:r>
            <a:r>
              <a:rPr lang="de-DE" sz="1000" b="1" dirty="0" smtClean="0"/>
              <a:t> to </a:t>
            </a:r>
            <a:r>
              <a:rPr lang="de-DE" sz="1000" b="1" dirty="0" err="1" smtClean="0"/>
              <a:t>highlight</a:t>
            </a:r>
            <a:r>
              <a:rPr lang="de-DE" sz="1000" b="1" dirty="0" smtClean="0"/>
              <a:t> </a:t>
            </a:r>
          </a:p>
          <a:p>
            <a:endParaRPr lang="de-DE" sz="1000" b="1" dirty="0" smtClean="0"/>
          </a:p>
          <a:p>
            <a:r>
              <a:rPr lang="de-DE" sz="1000" b="1" dirty="0" smtClean="0"/>
              <a:t>On </a:t>
            </a:r>
            <a:r>
              <a:rPr lang="de-DE" sz="1000" b="1" dirty="0" err="1" smtClean="0"/>
              <a:t>the</a:t>
            </a:r>
            <a:r>
              <a:rPr lang="de-DE" sz="1000" b="1" dirty="0" smtClean="0"/>
              <a:t> </a:t>
            </a:r>
            <a:r>
              <a:rPr lang="de-DE" sz="1000" b="1" dirty="0" err="1" smtClean="0"/>
              <a:t>justification</a:t>
            </a:r>
            <a:r>
              <a:rPr lang="de-DE" sz="1000" b="1" dirty="0" smtClean="0"/>
              <a:t> and </a:t>
            </a:r>
            <a:r>
              <a:rPr lang="de-DE" sz="1000" b="1" dirty="0" err="1" smtClean="0"/>
              <a:t>mobilisation</a:t>
            </a:r>
            <a:r>
              <a:rPr lang="de-DE" sz="1000" b="1" dirty="0" smtClean="0"/>
              <a:t> of </a:t>
            </a:r>
            <a:r>
              <a:rPr lang="de-DE" sz="1000" b="1" dirty="0" err="1" smtClean="0"/>
              <a:t>political</a:t>
            </a:r>
            <a:r>
              <a:rPr lang="de-DE" sz="1000" b="1" dirty="0" smtClean="0"/>
              <a:t> </a:t>
            </a:r>
            <a:r>
              <a:rPr lang="de-DE" sz="1000" b="1" dirty="0" err="1" smtClean="0"/>
              <a:t>support</a:t>
            </a:r>
            <a:r>
              <a:rPr lang="de-DE" sz="1000" b="1" dirty="0" smtClean="0"/>
              <a:t>: </a:t>
            </a:r>
          </a:p>
          <a:p>
            <a:endParaRPr lang="de-DE" sz="1000" dirty="0" smtClean="0"/>
          </a:p>
          <a:p>
            <a:r>
              <a:rPr lang="de-DE" sz="1000" dirty="0" err="1" smtClean="0"/>
              <a:t>The</a:t>
            </a:r>
            <a:r>
              <a:rPr lang="de-DE" sz="1000" dirty="0" smtClean="0"/>
              <a:t> </a:t>
            </a:r>
            <a:r>
              <a:rPr lang="de-DE" sz="1000" dirty="0" err="1" smtClean="0"/>
              <a:t>discussions</a:t>
            </a:r>
            <a:r>
              <a:rPr lang="de-DE" sz="1000" dirty="0" smtClean="0"/>
              <a:t> in </a:t>
            </a:r>
            <a:r>
              <a:rPr lang="de-DE" sz="1000" dirty="0" err="1" smtClean="0"/>
              <a:t>donor</a:t>
            </a:r>
            <a:r>
              <a:rPr lang="de-DE" sz="1000" dirty="0" smtClean="0"/>
              <a:t> </a:t>
            </a:r>
            <a:r>
              <a:rPr lang="de-DE" sz="1000" dirty="0" err="1" smtClean="0"/>
              <a:t>agencies</a:t>
            </a:r>
            <a:r>
              <a:rPr lang="de-DE" sz="1000" dirty="0" smtClean="0"/>
              <a:t> </a:t>
            </a:r>
            <a:r>
              <a:rPr lang="de-DE" sz="1000" dirty="0" err="1" smtClean="0"/>
              <a:t>shows</a:t>
            </a:r>
            <a:r>
              <a:rPr lang="de-DE" sz="1000" dirty="0" smtClean="0"/>
              <a:t> </a:t>
            </a:r>
            <a:r>
              <a:rPr lang="de-DE" sz="1000" dirty="0" err="1" smtClean="0"/>
              <a:t>that</a:t>
            </a:r>
            <a:r>
              <a:rPr lang="de-DE" sz="1000" dirty="0" smtClean="0"/>
              <a:t> </a:t>
            </a:r>
            <a:r>
              <a:rPr lang="de-DE" sz="1000" dirty="0" err="1" smtClean="0"/>
              <a:t>it</a:t>
            </a:r>
            <a:r>
              <a:rPr lang="de-DE" sz="1000" dirty="0" smtClean="0"/>
              <a:t> </a:t>
            </a:r>
            <a:r>
              <a:rPr lang="de-DE" sz="1000" dirty="0" err="1" smtClean="0"/>
              <a:t>is</a:t>
            </a:r>
            <a:r>
              <a:rPr lang="de-DE" sz="1000" dirty="0" smtClean="0"/>
              <a:t> </a:t>
            </a:r>
            <a:r>
              <a:rPr lang="de-DE" sz="1000" dirty="0" err="1" smtClean="0"/>
              <a:t>not</a:t>
            </a:r>
            <a:r>
              <a:rPr lang="de-DE" sz="1000" dirty="0" smtClean="0"/>
              <a:t> </a:t>
            </a:r>
            <a:r>
              <a:rPr lang="de-DE" sz="1000" dirty="0" err="1" smtClean="0"/>
              <a:t>always</a:t>
            </a:r>
            <a:r>
              <a:rPr lang="de-DE" sz="1000" dirty="0" smtClean="0"/>
              <a:t> evident to </a:t>
            </a:r>
            <a:r>
              <a:rPr lang="de-DE" sz="1000" dirty="0" err="1" smtClean="0"/>
              <a:t>justify</a:t>
            </a:r>
            <a:r>
              <a:rPr lang="de-DE" sz="1000" dirty="0" smtClean="0"/>
              <a:t> </a:t>
            </a:r>
            <a:r>
              <a:rPr lang="de-DE" sz="1000" dirty="0" err="1" smtClean="0"/>
              <a:t>support</a:t>
            </a:r>
            <a:r>
              <a:rPr lang="de-DE" sz="1000" dirty="0" smtClean="0"/>
              <a:t> in </a:t>
            </a:r>
            <a:r>
              <a:rPr lang="de-DE" sz="1000" dirty="0" err="1" smtClean="0"/>
              <a:t>this</a:t>
            </a:r>
            <a:r>
              <a:rPr lang="de-DE" sz="1000" dirty="0" smtClean="0"/>
              <a:t> </a:t>
            </a:r>
            <a:r>
              <a:rPr lang="de-DE" sz="1000" dirty="0" err="1" smtClean="0"/>
              <a:t>area</a:t>
            </a:r>
            <a:r>
              <a:rPr lang="de-DE" sz="1000" dirty="0" smtClean="0"/>
              <a:t> to </a:t>
            </a:r>
            <a:r>
              <a:rPr lang="de-DE" sz="1000" dirty="0" err="1" smtClean="0"/>
              <a:t>political</a:t>
            </a:r>
            <a:r>
              <a:rPr lang="de-DE" sz="1000" dirty="0" smtClean="0"/>
              <a:t> </a:t>
            </a:r>
            <a:r>
              <a:rPr lang="de-DE" sz="1000" dirty="0" err="1" smtClean="0"/>
              <a:t>decision-makers</a:t>
            </a:r>
            <a:r>
              <a:rPr lang="de-DE" sz="1000" dirty="0" smtClean="0"/>
              <a:t> in </a:t>
            </a:r>
            <a:r>
              <a:rPr lang="de-DE" sz="1000" dirty="0" err="1" smtClean="0"/>
              <a:t>donor</a:t>
            </a:r>
            <a:r>
              <a:rPr lang="de-DE" sz="1000" dirty="0" smtClean="0"/>
              <a:t> </a:t>
            </a:r>
            <a:r>
              <a:rPr lang="de-DE" sz="1000" dirty="0" err="1" smtClean="0"/>
              <a:t>countries</a:t>
            </a:r>
            <a:r>
              <a:rPr lang="de-DE" sz="1000" dirty="0" smtClean="0"/>
              <a:t>. </a:t>
            </a:r>
            <a:r>
              <a:rPr lang="de-DE" sz="1000" dirty="0" err="1" smtClean="0"/>
              <a:t>The</a:t>
            </a:r>
            <a:r>
              <a:rPr lang="de-DE" sz="1000" dirty="0" smtClean="0"/>
              <a:t> </a:t>
            </a:r>
            <a:r>
              <a:rPr lang="de-DE" sz="1000" dirty="0" err="1" smtClean="0"/>
              <a:t>concept</a:t>
            </a:r>
            <a:r>
              <a:rPr lang="de-DE" sz="1000" dirty="0" smtClean="0"/>
              <a:t> of </a:t>
            </a:r>
            <a:r>
              <a:rPr lang="de-DE" sz="1000" dirty="0" err="1" smtClean="0"/>
              <a:t>decentralisation</a:t>
            </a:r>
            <a:r>
              <a:rPr lang="de-DE" sz="1000" dirty="0" smtClean="0"/>
              <a:t> </a:t>
            </a:r>
            <a:r>
              <a:rPr lang="de-DE" sz="1000" dirty="0" err="1" smtClean="0"/>
              <a:t>is</a:t>
            </a:r>
            <a:r>
              <a:rPr lang="de-DE" sz="1000" dirty="0" smtClean="0"/>
              <a:t> </a:t>
            </a:r>
            <a:r>
              <a:rPr lang="de-DE" sz="1000" dirty="0" err="1" smtClean="0"/>
              <a:t>rather</a:t>
            </a:r>
            <a:r>
              <a:rPr lang="de-DE" sz="1000" dirty="0" smtClean="0"/>
              <a:t> </a:t>
            </a:r>
            <a:r>
              <a:rPr lang="de-DE" sz="1000" dirty="0" err="1" smtClean="0"/>
              <a:t>abstract</a:t>
            </a:r>
            <a:r>
              <a:rPr lang="de-DE" sz="1000" dirty="0" smtClean="0"/>
              <a:t>, </a:t>
            </a:r>
            <a:r>
              <a:rPr lang="de-DE" sz="1000" dirty="0" err="1" smtClean="0"/>
              <a:t>many</a:t>
            </a:r>
            <a:r>
              <a:rPr lang="de-DE" sz="1000" dirty="0" smtClean="0"/>
              <a:t> </a:t>
            </a:r>
            <a:r>
              <a:rPr lang="de-DE" sz="1000" dirty="0" err="1" smtClean="0"/>
              <a:t>outcomes</a:t>
            </a:r>
            <a:r>
              <a:rPr lang="de-DE" sz="1000" dirty="0" smtClean="0"/>
              <a:t> of </a:t>
            </a:r>
            <a:r>
              <a:rPr lang="de-DE" sz="1000" dirty="0" err="1" smtClean="0"/>
              <a:t>support</a:t>
            </a:r>
            <a:r>
              <a:rPr lang="de-DE" sz="1000" dirty="0" smtClean="0"/>
              <a:t> </a:t>
            </a:r>
            <a:r>
              <a:rPr lang="de-DE" sz="1000" dirty="0" err="1" smtClean="0"/>
              <a:t>are</a:t>
            </a:r>
            <a:r>
              <a:rPr lang="de-DE" sz="1000" dirty="0" smtClean="0"/>
              <a:t> </a:t>
            </a:r>
            <a:r>
              <a:rPr lang="de-DE" sz="1000" dirty="0" err="1" smtClean="0"/>
              <a:t>intangible</a:t>
            </a:r>
            <a:r>
              <a:rPr lang="de-DE" sz="1000" dirty="0" smtClean="0"/>
              <a:t> . </a:t>
            </a:r>
            <a:r>
              <a:rPr lang="de-DE" sz="1000" dirty="0" err="1" smtClean="0"/>
              <a:t>Moreover</a:t>
            </a:r>
            <a:r>
              <a:rPr lang="de-DE" sz="1000" dirty="0" smtClean="0"/>
              <a:t>, </a:t>
            </a:r>
            <a:r>
              <a:rPr lang="de-DE" sz="1000" dirty="0" err="1" smtClean="0"/>
              <a:t>many</a:t>
            </a:r>
            <a:r>
              <a:rPr lang="de-DE" sz="1000" dirty="0" smtClean="0"/>
              <a:t> potential </a:t>
            </a:r>
            <a:r>
              <a:rPr lang="de-DE" sz="1000" dirty="0" err="1" smtClean="0"/>
              <a:t>outcomes</a:t>
            </a:r>
            <a:r>
              <a:rPr lang="de-DE" sz="1000" dirty="0" smtClean="0"/>
              <a:t> </a:t>
            </a:r>
            <a:r>
              <a:rPr lang="de-DE" sz="1000" dirty="0" err="1" smtClean="0"/>
              <a:t>only</a:t>
            </a:r>
            <a:r>
              <a:rPr lang="de-DE" sz="1000" dirty="0" smtClean="0"/>
              <a:t> </a:t>
            </a:r>
            <a:r>
              <a:rPr lang="de-DE" sz="1000" dirty="0" err="1" smtClean="0"/>
              <a:t>materialise</a:t>
            </a:r>
            <a:r>
              <a:rPr lang="de-DE" sz="1000" dirty="0" smtClean="0"/>
              <a:t> </a:t>
            </a:r>
            <a:r>
              <a:rPr lang="de-DE" sz="1000" dirty="0" err="1" smtClean="0"/>
              <a:t>with</a:t>
            </a:r>
            <a:r>
              <a:rPr lang="de-DE" sz="1000" dirty="0" smtClean="0"/>
              <a:t> a </a:t>
            </a:r>
            <a:r>
              <a:rPr lang="de-DE" sz="1000" dirty="0" err="1" smtClean="0"/>
              <a:t>long</a:t>
            </a:r>
            <a:r>
              <a:rPr lang="de-DE" sz="1000" dirty="0" smtClean="0"/>
              <a:t> </a:t>
            </a:r>
            <a:r>
              <a:rPr lang="de-DE" sz="1000" dirty="0" err="1" smtClean="0"/>
              <a:t>time-lag</a:t>
            </a:r>
            <a:r>
              <a:rPr lang="de-DE" sz="1000" dirty="0" smtClean="0"/>
              <a:t> and </a:t>
            </a:r>
            <a:r>
              <a:rPr lang="de-DE" sz="1000" dirty="0" err="1" smtClean="0"/>
              <a:t>there</a:t>
            </a:r>
            <a:r>
              <a:rPr lang="de-DE" sz="1000" dirty="0" smtClean="0"/>
              <a:t> </a:t>
            </a:r>
            <a:r>
              <a:rPr lang="de-DE" sz="1000" dirty="0" err="1" smtClean="0"/>
              <a:t>is</a:t>
            </a:r>
            <a:r>
              <a:rPr lang="de-DE" sz="1000" dirty="0" smtClean="0"/>
              <a:t> no immediate </a:t>
            </a:r>
            <a:r>
              <a:rPr lang="de-DE" sz="1000" dirty="0" err="1" smtClean="0"/>
              <a:t>relationship</a:t>
            </a:r>
            <a:r>
              <a:rPr lang="de-DE" sz="1000" dirty="0" smtClean="0"/>
              <a:t> </a:t>
            </a:r>
            <a:r>
              <a:rPr lang="de-DE" sz="1000" dirty="0" err="1" smtClean="0"/>
              <a:t>with</a:t>
            </a:r>
            <a:r>
              <a:rPr lang="de-DE" sz="1000" dirty="0" smtClean="0"/>
              <a:t> </a:t>
            </a:r>
            <a:r>
              <a:rPr lang="de-DE" sz="1000" dirty="0" err="1" smtClean="0"/>
              <a:t>MDGs</a:t>
            </a:r>
            <a:r>
              <a:rPr lang="de-DE" sz="1000" dirty="0" smtClean="0"/>
              <a:t>.  </a:t>
            </a:r>
          </a:p>
          <a:p>
            <a:endParaRPr lang="de-DE" sz="1000" dirty="0" smtClean="0"/>
          </a:p>
          <a:p>
            <a:r>
              <a:rPr lang="de-DE" sz="1000" dirty="0" err="1" smtClean="0"/>
              <a:t>It</a:t>
            </a:r>
            <a:r>
              <a:rPr lang="de-DE" sz="1000" dirty="0" smtClean="0"/>
              <a:t> </a:t>
            </a:r>
            <a:r>
              <a:rPr lang="de-DE" sz="1000" dirty="0" err="1" smtClean="0"/>
              <a:t>therefore</a:t>
            </a:r>
            <a:r>
              <a:rPr lang="de-DE" sz="1000" dirty="0" smtClean="0"/>
              <a:t> </a:t>
            </a:r>
            <a:r>
              <a:rPr lang="de-DE" sz="1000" dirty="0" err="1" smtClean="0"/>
              <a:t>seems</a:t>
            </a:r>
            <a:r>
              <a:rPr lang="de-DE" sz="1000" dirty="0" smtClean="0"/>
              <a:t> </a:t>
            </a:r>
            <a:r>
              <a:rPr lang="de-DE" sz="1000" dirty="0" err="1" smtClean="0"/>
              <a:t>particularly</a:t>
            </a:r>
            <a:r>
              <a:rPr lang="de-DE" sz="1000" dirty="0" smtClean="0"/>
              <a:t> </a:t>
            </a:r>
            <a:r>
              <a:rPr lang="de-DE" sz="1000" dirty="0" err="1" smtClean="0"/>
              <a:t>important</a:t>
            </a:r>
            <a:r>
              <a:rPr lang="de-DE" sz="1000" dirty="0" smtClean="0"/>
              <a:t> to </a:t>
            </a:r>
            <a:r>
              <a:rPr lang="de-DE" sz="1000" dirty="0" err="1" smtClean="0"/>
              <a:t>provide</a:t>
            </a:r>
            <a:r>
              <a:rPr lang="de-DE" sz="1000" dirty="0" smtClean="0"/>
              <a:t> </a:t>
            </a:r>
            <a:r>
              <a:rPr lang="de-DE" sz="1000" dirty="0" err="1" smtClean="0"/>
              <a:t>evidence</a:t>
            </a:r>
            <a:r>
              <a:rPr lang="de-DE" sz="1000" dirty="0" smtClean="0"/>
              <a:t> of </a:t>
            </a:r>
            <a:r>
              <a:rPr lang="de-DE" sz="1000" dirty="0" err="1" smtClean="0"/>
              <a:t>developmental</a:t>
            </a:r>
            <a:r>
              <a:rPr lang="de-DE" sz="1000" dirty="0" smtClean="0"/>
              <a:t> </a:t>
            </a:r>
            <a:r>
              <a:rPr lang="de-DE" sz="1000" dirty="0" err="1" smtClean="0"/>
              <a:t>outcomes</a:t>
            </a:r>
            <a:r>
              <a:rPr lang="de-DE" sz="1000" dirty="0" smtClean="0"/>
              <a:t> of </a:t>
            </a:r>
            <a:r>
              <a:rPr lang="de-DE" sz="1000" dirty="0" err="1" smtClean="0"/>
              <a:t>development</a:t>
            </a:r>
            <a:r>
              <a:rPr lang="de-DE" sz="1000" dirty="0" smtClean="0"/>
              <a:t> </a:t>
            </a:r>
            <a:r>
              <a:rPr lang="de-DE" sz="1000" dirty="0" err="1" smtClean="0"/>
              <a:t>cooperation</a:t>
            </a:r>
            <a:r>
              <a:rPr lang="de-DE" sz="1000" dirty="0" smtClean="0"/>
              <a:t> in </a:t>
            </a:r>
            <a:r>
              <a:rPr lang="de-DE" sz="1000" dirty="0" err="1" smtClean="0"/>
              <a:t>this</a:t>
            </a:r>
            <a:r>
              <a:rPr lang="de-DE" sz="1000" dirty="0" smtClean="0"/>
              <a:t> </a:t>
            </a:r>
            <a:r>
              <a:rPr lang="de-DE" sz="1000" dirty="0" err="1" smtClean="0"/>
              <a:t>area</a:t>
            </a:r>
            <a:r>
              <a:rPr lang="de-DE" sz="1000" dirty="0" smtClean="0"/>
              <a:t> and to </a:t>
            </a:r>
            <a:r>
              <a:rPr lang="de-DE" sz="1000" dirty="0" err="1" smtClean="0"/>
              <a:t>illustrate</a:t>
            </a:r>
            <a:r>
              <a:rPr lang="de-DE" sz="1000" dirty="0" smtClean="0"/>
              <a:t> </a:t>
            </a:r>
            <a:r>
              <a:rPr lang="de-DE" sz="1000" dirty="0" err="1" smtClean="0"/>
              <a:t>how</a:t>
            </a:r>
            <a:r>
              <a:rPr lang="de-DE" sz="1000" dirty="0" smtClean="0"/>
              <a:t> </a:t>
            </a:r>
            <a:r>
              <a:rPr lang="de-DE" sz="1000" dirty="0" err="1" smtClean="0"/>
              <a:t>support</a:t>
            </a:r>
            <a:r>
              <a:rPr lang="de-DE" sz="1000" dirty="0" smtClean="0"/>
              <a:t> </a:t>
            </a:r>
            <a:r>
              <a:rPr lang="de-DE" sz="1000" dirty="0" err="1" smtClean="0"/>
              <a:t>can</a:t>
            </a:r>
            <a:r>
              <a:rPr lang="de-DE" sz="1000" dirty="0" smtClean="0"/>
              <a:t> </a:t>
            </a:r>
            <a:r>
              <a:rPr lang="de-DE" sz="1000" dirty="0" err="1" smtClean="0"/>
              <a:t>impact</a:t>
            </a:r>
            <a:r>
              <a:rPr lang="de-DE" sz="1000" dirty="0" smtClean="0"/>
              <a:t> on </a:t>
            </a:r>
            <a:r>
              <a:rPr lang="de-DE" sz="1000" dirty="0" err="1" smtClean="0"/>
              <a:t>political</a:t>
            </a:r>
            <a:r>
              <a:rPr lang="de-DE" sz="1000" dirty="0" smtClean="0"/>
              <a:t> </a:t>
            </a:r>
            <a:r>
              <a:rPr lang="de-DE" sz="1000" dirty="0" err="1" smtClean="0"/>
              <a:t>systems</a:t>
            </a:r>
            <a:r>
              <a:rPr lang="de-DE" sz="1000" dirty="0" smtClean="0"/>
              <a:t> and </a:t>
            </a:r>
            <a:r>
              <a:rPr lang="de-DE" sz="1000" dirty="0" err="1" smtClean="0"/>
              <a:t>the</a:t>
            </a:r>
            <a:r>
              <a:rPr lang="de-DE" sz="1000" dirty="0" smtClean="0"/>
              <a:t> life of </a:t>
            </a:r>
            <a:r>
              <a:rPr lang="de-DE" sz="1000" dirty="0" err="1" smtClean="0"/>
              <a:t>people</a:t>
            </a:r>
            <a:r>
              <a:rPr lang="de-DE" sz="1000" dirty="0" smtClean="0"/>
              <a:t> in </a:t>
            </a:r>
            <a:r>
              <a:rPr lang="de-DE" sz="1000" dirty="0" err="1" smtClean="0"/>
              <a:t>developing</a:t>
            </a:r>
            <a:r>
              <a:rPr lang="de-DE" sz="1000" dirty="0" smtClean="0"/>
              <a:t> </a:t>
            </a:r>
            <a:r>
              <a:rPr lang="de-DE" sz="1000" dirty="0" err="1" smtClean="0"/>
              <a:t>countries</a:t>
            </a:r>
            <a:r>
              <a:rPr lang="de-DE" sz="1000" dirty="0" smtClean="0"/>
              <a:t>. </a:t>
            </a:r>
          </a:p>
          <a:p>
            <a:endParaRPr lang="de-DE" sz="1000" dirty="0" smtClean="0"/>
          </a:p>
          <a:p>
            <a:r>
              <a:rPr lang="de-DE" sz="1000" b="1" dirty="0" smtClean="0"/>
              <a:t>On </a:t>
            </a:r>
            <a:r>
              <a:rPr lang="de-DE" sz="1000" b="1" dirty="0" err="1" smtClean="0"/>
              <a:t>opportunities</a:t>
            </a:r>
            <a:r>
              <a:rPr lang="de-DE" sz="1000" b="1" dirty="0" smtClean="0"/>
              <a:t> </a:t>
            </a:r>
            <a:r>
              <a:rPr lang="de-DE" sz="1000" b="1" dirty="0" err="1" smtClean="0"/>
              <a:t>for</a:t>
            </a:r>
            <a:r>
              <a:rPr lang="de-DE" sz="1000" b="1" dirty="0" smtClean="0"/>
              <a:t> </a:t>
            </a:r>
            <a:r>
              <a:rPr lang="de-DE" sz="1000" b="1" dirty="0" err="1" smtClean="0"/>
              <a:t>strengthening</a:t>
            </a:r>
            <a:r>
              <a:rPr lang="de-DE" sz="1000" b="1" dirty="0" smtClean="0"/>
              <a:t> </a:t>
            </a:r>
            <a:r>
              <a:rPr lang="de-DE" sz="1000" b="1" dirty="0" err="1" smtClean="0"/>
              <a:t>domestic</a:t>
            </a:r>
            <a:r>
              <a:rPr lang="de-DE" sz="1000" b="1" dirty="0" smtClean="0"/>
              <a:t> </a:t>
            </a:r>
            <a:r>
              <a:rPr lang="de-DE" sz="1000" b="1" dirty="0" err="1" smtClean="0"/>
              <a:t>accountability</a:t>
            </a:r>
            <a:r>
              <a:rPr lang="de-DE" sz="1000" b="1" dirty="0" smtClean="0"/>
              <a:t> (</a:t>
            </a:r>
            <a:r>
              <a:rPr lang="de-DE" sz="1000" b="1" dirty="0" err="1" smtClean="0"/>
              <a:t>systems</a:t>
            </a:r>
            <a:r>
              <a:rPr lang="de-DE" sz="1000" b="1" dirty="0" smtClean="0"/>
              <a:t>).</a:t>
            </a:r>
          </a:p>
          <a:p>
            <a:endParaRPr lang="de-DE" sz="1000" b="1" dirty="0" smtClean="0"/>
          </a:p>
          <a:p>
            <a:r>
              <a:rPr lang="de-DE" sz="1000" dirty="0" err="1" smtClean="0"/>
              <a:t>The</a:t>
            </a:r>
            <a:r>
              <a:rPr lang="de-DE" sz="1000" dirty="0" smtClean="0"/>
              <a:t> </a:t>
            </a:r>
            <a:r>
              <a:rPr lang="de-DE" sz="1000" dirty="0" err="1" smtClean="0"/>
              <a:t>literature</a:t>
            </a:r>
            <a:r>
              <a:rPr lang="de-DE" sz="1000" dirty="0" smtClean="0"/>
              <a:t> on  </a:t>
            </a:r>
            <a:r>
              <a:rPr lang="de-DE" sz="1000" dirty="0" err="1" smtClean="0"/>
              <a:t>support</a:t>
            </a:r>
            <a:r>
              <a:rPr lang="de-DE" sz="1000" dirty="0" smtClean="0"/>
              <a:t> to </a:t>
            </a:r>
            <a:r>
              <a:rPr lang="de-DE" sz="1000" dirty="0" err="1" smtClean="0"/>
              <a:t>decentralisation</a:t>
            </a:r>
            <a:r>
              <a:rPr lang="de-DE" sz="1000" dirty="0" smtClean="0"/>
              <a:t> and </a:t>
            </a:r>
            <a:r>
              <a:rPr lang="de-DE" sz="1000" dirty="0" err="1" smtClean="0"/>
              <a:t>local</a:t>
            </a:r>
            <a:r>
              <a:rPr lang="de-DE" sz="1000" dirty="0" smtClean="0"/>
              <a:t> </a:t>
            </a:r>
            <a:r>
              <a:rPr lang="de-DE" sz="1000" dirty="0" err="1" smtClean="0"/>
              <a:t>governance</a:t>
            </a:r>
            <a:r>
              <a:rPr lang="de-DE" sz="1000" dirty="0" smtClean="0"/>
              <a:t> </a:t>
            </a:r>
            <a:r>
              <a:rPr lang="de-DE" sz="1000" dirty="0" err="1" smtClean="0"/>
              <a:t>plead</a:t>
            </a:r>
            <a:r>
              <a:rPr lang="de-DE" sz="1000" dirty="0" smtClean="0"/>
              <a:t> </a:t>
            </a:r>
            <a:r>
              <a:rPr lang="de-DE" sz="1000" dirty="0" err="1" smtClean="0"/>
              <a:t>for</a:t>
            </a:r>
            <a:r>
              <a:rPr lang="de-DE" sz="1000" dirty="0" smtClean="0"/>
              <a:t> </a:t>
            </a:r>
            <a:r>
              <a:rPr lang="de-DE" sz="1000" dirty="0" err="1" smtClean="0"/>
              <a:t>approaches</a:t>
            </a:r>
            <a:r>
              <a:rPr lang="de-DE" sz="1000" dirty="0" smtClean="0"/>
              <a:t> to M&amp;E </a:t>
            </a:r>
            <a:r>
              <a:rPr lang="de-DE" sz="1000" dirty="0" err="1" smtClean="0"/>
              <a:t>that</a:t>
            </a:r>
            <a:r>
              <a:rPr lang="de-DE" sz="1000" dirty="0" smtClean="0"/>
              <a:t> </a:t>
            </a:r>
            <a:r>
              <a:rPr lang="de-DE" sz="1000" dirty="0" err="1" smtClean="0"/>
              <a:t>strengthen</a:t>
            </a:r>
            <a:r>
              <a:rPr lang="de-DE" sz="1000" dirty="0" smtClean="0"/>
              <a:t> </a:t>
            </a:r>
            <a:r>
              <a:rPr lang="de-DE" sz="1000" dirty="0" err="1" smtClean="0"/>
              <a:t>the</a:t>
            </a:r>
            <a:r>
              <a:rPr lang="de-DE" sz="1000" dirty="0" smtClean="0"/>
              <a:t> </a:t>
            </a:r>
            <a:r>
              <a:rPr lang="de-DE" sz="1000" dirty="0" err="1" smtClean="0"/>
              <a:t>capacities</a:t>
            </a:r>
            <a:r>
              <a:rPr lang="de-DE" sz="1000" dirty="0" smtClean="0"/>
              <a:t> of national and </a:t>
            </a:r>
            <a:r>
              <a:rPr lang="de-DE" sz="1000" dirty="0" err="1" smtClean="0"/>
              <a:t>local</a:t>
            </a:r>
            <a:r>
              <a:rPr lang="de-DE" sz="1000" dirty="0" smtClean="0"/>
              <a:t> </a:t>
            </a:r>
            <a:r>
              <a:rPr lang="de-DE" sz="1000" dirty="0" err="1" smtClean="0"/>
              <a:t>stakeholders</a:t>
            </a:r>
            <a:r>
              <a:rPr lang="de-DE" sz="1000" dirty="0" smtClean="0"/>
              <a:t> to </a:t>
            </a:r>
            <a:r>
              <a:rPr lang="de-DE" sz="1000" dirty="0" err="1" smtClean="0"/>
              <a:t>monitor</a:t>
            </a:r>
            <a:r>
              <a:rPr lang="de-DE" sz="1000" dirty="0" smtClean="0"/>
              <a:t> and </a:t>
            </a:r>
            <a:r>
              <a:rPr lang="de-DE" sz="1000" dirty="0" err="1" smtClean="0"/>
              <a:t>assess</a:t>
            </a:r>
            <a:r>
              <a:rPr lang="de-DE" sz="1000" dirty="0" smtClean="0"/>
              <a:t> </a:t>
            </a:r>
            <a:r>
              <a:rPr lang="de-DE" sz="1000" dirty="0" err="1" smtClean="0"/>
              <a:t>outcomes</a:t>
            </a:r>
            <a:r>
              <a:rPr lang="de-DE" sz="1000" dirty="0" smtClean="0"/>
              <a:t> of </a:t>
            </a:r>
            <a:r>
              <a:rPr lang="de-DE" sz="1000" dirty="0" err="1" smtClean="0"/>
              <a:t>reforms</a:t>
            </a:r>
            <a:r>
              <a:rPr lang="de-DE" sz="1000" dirty="0" smtClean="0"/>
              <a:t>. </a:t>
            </a:r>
          </a:p>
          <a:p>
            <a:endParaRPr lang="de-DE" sz="1000" b="1" dirty="0" smtClean="0"/>
          </a:p>
          <a:p>
            <a:r>
              <a:rPr lang="de-DE" sz="1000" b="1" dirty="0" err="1" smtClean="0"/>
              <a:t>Empowerment</a:t>
            </a:r>
            <a:endParaRPr lang="de-DE" sz="1000" b="1" dirty="0" smtClean="0"/>
          </a:p>
          <a:p>
            <a:endParaRPr lang="de-DE" sz="1000" b="1" dirty="0" smtClean="0"/>
          </a:p>
          <a:p>
            <a:r>
              <a:rPr lang="de-DE" sz="1000" dirty="0" err="1" smtClean="0"/>
              <a:t>This</a:t>
            </a:r>
            <a:r>
              <a:rPr lang="de-DE" sz="1000" dirty="0" smtClean="0"/>
              <a:t> </a:t>
            </a:r>
            <a:r>
              <a:rPr lang="de-DE" sz="1000" dirty="0" err="1" smtClean="0"/>
              <a:t>is</a:t>
            </a:r>
            <a:r>
              <a:rPr lang="de-DE" sz="1000" dirty="0" smtClean="0"/>
              <a:t> a </a:t>
            </a:r>
            <a:r>
              <a:rPr lang="de-DE" sz="1000" dirty="0" err="1" smtClean="0"/>
              <a:t>central</a:t>
            </a:r>
            <a:r>
              <a:rPr lang="de-DE" sz="1000" dirty="0" smtClean="0"/>
              <a:t> </a:t>
            </a:r>
            <a:r>
              <a:rPr lang="de-DE" sz="1000" dirty="0" err="1" smtClean="0"/>
              <a:t>objective</a:t>
            </a:r>
            <a:r>
              <a:rPr lang="de-DE" sz="1000" dirty="0" smtClean="0"/>
              <a:t> and </a:t>
            </a:r>
            <a:r>
              <a:rPr lang="de-DE" sz="1000" dirty="0" err="1" smtClean="0"/>
              <a:t>claim</a:t>
            </a:r>
            <a:r>
              <a:rPr lang="de-DE" sz="1000" dirty="0" smtClean="0"/>
              <a:t> of </a:t>
            </a:r>
            <a:r>
              <a:rPr lang="de-DE" sz="1000" dirty="0" err="1" smtClean="0"/>
              <a:t>participantory</a:t>
            </a:r>
            <a:r>
              <a:rPr lang="de-DE" sz="1000" dirty="0" smtClean="0"/>
              <a:t> </a:t>
            </a:r>
            <a:r>
              <a:rPr lang="de-DE" sz="1000" dirty="0" err="1" smtClean="0"/>
              <a:t>monitoring</a:t>
            </a:r>
            <a:r>
              <a:rPr lang="de-DE" sz="1000" dirty="0" smtClean="0"/>
              <a:t> and </a:t>
            </a:r>
            <a:r>
              <a:rPr lang="de-DE" sz="1000" dirty="0" err="1" smtClean="0"/>
              <a:t>evaluation</a:t>
            </a:r>
            <a:r>
              <a:rPr lang="de-DE" sz="1000" dirty="0" smtClean="0"/>
              <a:t> </a:t>
            </a:r>
            <a:r>
              <a:rPr lang="de-DE" sz="1000" dirty="0" err="1" smtClean="0"/>
              <a:t>approaches</a:t>
            </a:r>
            <a:r>
              <a:rPr lang="de-DE" sz="1000" dirty="0" smtClean="0"/>
              <a:t>.</a:t>
            </a:r>
          </a:p>
        </p:txBody>
      </p:sp>
      <p:sp>
        <p:nvSpPr>
          <p:cNvPr id="55300" name="Slide Number Placeholder 3"/>
          <p:cNvSpPr>
            <a:spLocks noGrp="1"/>
          </p:cNvSpPr>
          <p:nvPr>
            <p:ph type="sldNum" sz="quarter" idx="5"/>
          </p:nvPr>
        </p:nvSpPr>
        <p:spPr>
          <a:noFill/>
        </p:spPr>
        <p:txBody>
          <a:bodyPr/>
          <a:lstStyle/>
          <a:p>
            <a:fld id="{459403FB-A69E-45D6-87F2-8D5A4A01C423}" type="slidenum">
              <a:rPr lang="en-US" smtClean="0"/>
              <a:pPr/>
              <a:t>15</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705A903B-4399-493F-B0C5-185D1D4F064A}" type="slidenum">
              <a:rPr lang="en-US" smtClean="0"/>
              <a:pPr/>
              <a:t>16</a:t>
            </a:fld>
            <a:endParaRPr lang="en-U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92500"/>
          </a:bodyPr>
          <a:lstStyle/>
          <a:p>
            <a:pPr>
              <a:defRPr/>
            </a:pPr>
            <a:r>
              <a:rPr lang="de-DE" sz="1000" b="1" dirty="0" err="1" smtClean="0"/>
              <a:t>Points</a:t>
            </a:r>
            <a:r>
              <a:rPr lang="de-DE" sz="1000" b="1" dirty="0" smtClean="0"/>
              <a:t> to </a:t>
            </a:r>
            <a:r>
              <a:rPr lang="de-DE" sz="1000" b="1" dirty="0" err="1" smtClean="0"/>
              <a:t>highlight</a:t>
            </a:r>
            <a:endParaRPr lang="en-US" sz="1000" b="1" dirty="0" smtClean="0"/>
          </a:p>
          <a:p>
            <a:pPr>
              <a:defRPr/>
            </a:pPr>
            <a:endParaRPr lang="de-DE" sz="1000" dirty="0" smtClean="0"/>
          </a:p>
          <a:p>
            <a:pPr lvl="0"/>
            <a:r>
              <a:rPr lang="en-US" sz="1000" b="1" kern="1200" dirty="0" smtClean="0">
                <a:solidFill>
                  <a:schemeClr val="tx1"/>
                </a:solidFill>
                <a:latin typeface="Arial" charset="0"/>
                <a:ea typeface="+mn-ea"/>
                <a:cs typeface="+mn-cs"/>
              </a:rPr>
              <a:t>Worldwide interest in performance assessment tools  for municipalities</a:t>
            </a:r>
            <a:r>
              <a:rPr lang="en-US" sz="1000" kern="1200" dirty="0" smtClean="0">
                <a:solidFill>
                  <a:schemeClr val="tx1"/>
                </a:solidFill>
                <a:latin typeface="Arial" charset="0"/>
                <a:ea typeface="+mn-ea"/>
                <a:cs typeface="+mn-cs"/>
              </a:rPr>
              <a:t>. The trainer may want to highlight that in the last 10 years there has been an interest in performance assessment tools for local governments. Many innovative and highly participatory tools have been designed and tested in developing countries. </a:t>
            </a:r>
          </a:p>
          <a:p>
            <a:r>
              <a:rPr lang="en-US" sz="1000" kern="1200" dirty="0" smtClean="0">
                <a:solidFill>
                  <a:schemeClr val="tx1"/>
                </a:solidFill>
                <a:latin typeface="Arial" charset="0"/>
                <a:ea typeface="+mn-ea"/>
                <a:cs typeface="+mn-cs"/>
              </a:rPr>
              <a:t> </a:t>
            </a:r>
          </a:p>
          <a:p>
            <a:r>
              <a:rPr lang="en-US" sz="1000" b="1" kern="1200" dirty="0" smtClean="0">
                <a:solidFill>
                  <a:schemeClr val="tx1"/>
                </a:solidFill>
                <a:latin typeface="Arial" charset="0"/>
                <a:ea typeface="+mn-ea"/>
                <a:cs typeface="+mn-cs"/>
              </a:rPr>
              <a:t>Efforts of harmonization and alignment</a:t>
            </a:r>
            <a:r>
              <a:rPr lang="en-US" sz="1000" kern="1200" dirty="0" smtClean="0">
                <a:solidFill>
                  <a:schemeClr val="tx1"/>
                </a:solidFill>
                <a:latin typeface="Arial" charset="0"/>
                <a:ea typeface="+mn-ea"/>
                <a:cs typeface="+mn-cs"/>
              </a:rPr>
              <a:t>. This point refers to the efforts of </a:t>
            </a:r>
            <a:r>
              <a:rPr lang="en-US" sz="1000" kern="1200" dirty="0" err="1" smtClean="0">
                <a:solidFill>
                  <a:schemeClr val="tx1"/>
                </a:solidFill>
                <a:latin typeface="Arial" charset="0"/>
                <a:ea typeface="+mn-ea"/>
                <a:cs typeface="+mn-cs"/>
              </a:rPr>
              <a:t>iDWG</a:t>
            </a:r>
            <a:r>
              <a:rPr lang="en-US" sz="1000" kern="1200" dirty="0" smtClean="0">
                <a:solidFill>
                  <a:schemeClr val="tx1"/>
                </a:solidFill>
                <a:latin typeface="Arial" charset="0"/>
                <a:ea typeface="+mn-ea"/>
                <a:cs typeface="+mn-cs"/>
              </a:rPr>
              <a:t>-LGD (guidelines) and spontaneous efforts of actors in the field to jointly develop and test M&amp;E instruments in the context of support provided for the implementation of national </a:t>
            </a:r>
            <a:r>
              <a:rPr lang="en-US" sz="1000" kern="1200" dirty="0" err="1" smtClean="0">
                <a:solidFill>
                  <a:schemeClr val="tx1"/>
                </a:solidFill>
                <a:latin typeface="Arial" charset="0"/>
                <a:ea typeface="+mn-ea"/>
                <a:cs typeface="+mn-cs"/>
              </a:rPr>
              <a:t>decentralisation</a:t>
            </a:r>
            <a:r>
              <a:rPr lang="en-US" sz="1000" kern="1200" dirty="0" smtClean="0">
                <a:solidFill>
                  <a:schemeClr val="tx1"/>
                </a:solidFill>
                <a:latin typeface="Arial" charset="0"/>
                <a:ea typeface="+mn-ea"/>
                <a:cs typeface="+mn-cs"/>
              </a:rPr>
              <a:t> </a:t>
            </a:r>
            <a:r>
              <a:rPr lang="en-US" sz="1000" kern="1200" dirty="0" err="1" smtClean="0">
                <a:solidFill>
                  <a:schemeClr val="tx1"/>
                </a:solidFill>
                <a:latin typeface="Arial" charset="0"/>
                <a:ea typeface="+mn-ea"/>
                <a:cs typeface="+mn-cs"/>
              </a:rPr>
              <a:t>programmes</a:t>
            </a:r>
            <a:r>
              <a:rPr lang="en-US" sz="1000" kern="1200" dirty="0" smtClean="0">
                <a:solidFill>
                  <a:schemeClr val="tx1"/>
                </a:solidFill>
                <a:latin typeface="Arial" charset="0"/>
                <a:ea typeface="+mn-ea"/>
                <a:cs typeface="+mn-cs"/>
              </a:rPr>
              <a:t> in developing countries. </a:t>
            </a:r>
            <a:endParaRPr lang="en-US" sz="1000" dirty="0" smtClean="0"/>
          </a:p>
          <a:p>
            <a:pPr>
              <a:defRPr/>
            </a:pPr>
            <a:endParaRPr lang="en-US" sz="1000" dirty="0" smtClean="0"/>
          </a:p>
        </p:txBody>
      </p:sp>
      <p:sp>
        <p:nvSpPr>
          <p:cNvPr id="57348" name="Slide Number Placeholder 3"/>
          <p:cNvSpPr>
            <a:spLocks noGrp="1"/>
          </p:cNvSpPr>
          <p:nvPr>
            <p:ph type="sldNum" sz="quarter" idx="5"/>
          </p:nvPr>
        </p:nvSpPr>
        <p:spPr>
          <a:noFill/>
        </p:spPr>
        <p:txBody>
          <a:bodyPr/>
          <a:lstStyle/>
          <a:p>
            <a:fld id="{04CDFC8B-F13A-4409-B33E-25D4CEB3CDDA}" type="slidenum">
              <a:rPr lang="en-US" smtClean="0"/>
              <a:pPr/>
              <a:t>17</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r>
              <a:rPr lang="de-DE" sz="1000" b="1" dirty="0" err="1" smtClean="0"/>
              <a:t>Remark</a:t>
            </a:r>
            <a:r>
              <a:rPr lang="de-DE" sz="1000" b="1" dirty="0" smtClean="0"/>
              <a:t>: </a:t>
            </a:r>
          </a:p>
          <a:p>
            <a:endParaRPr lang="de-DE" sz="1000" dirty="0" smtClean="0"/>
          </a:p>
          <a:p>
            <a:r>
              <a:rPr lang="en-US" sz="1000" b="1" kern="1200" dirty="0" smtClean="0">
                <a:solidFill>
                  <a:schemeClr val="tx1"/>
                </a:solidFill>
                <a:latin typeface="Arial" charset="0"/>
                <a:ea typeface="+mn-ea"/>
                <a:cs typeface="+mn-cs"/>
              </a:rPr>
              <a:t>Slide 18-20</a:t>
            </a:r>
            <a:r>
              <a:rPr lang="en-US" sz="1000" kern="1200" dirty="0" smtClean="0">
                <a:solidFill>
                  <a:schemeClr val="tx1"/>
                </a:solidFill>
                <a:latin typeface="Arial" charset="0"/>
                <a:ea typeface="+mn-ea"/>
                <a:cs typeface="+mn-cs"/>
              </a:rPr>
              <a:t> give an overview of the orientations provided by the </a:t>
            </a:r>
            <a:r>
              <a:rPr lang="en-US" sz="1000" kern="1200" dirty="0" err="1" smtClean="0">
                <a:solidFill>
                  <a:schemeClr val="tx1"/>
                </a:solidFill>
                <a:latin typeface="Arial" charset="0"/>
                <a:ea typeface="+mn-ea"/>
                <a:cs typeface="+mn-cs"/>
              </a:rPr>
              <a:t>iDWG</a:t>
            </a:r>
            <a:r>
              <a:rPr lang="en-US" sz="1000" kern="1200" dirty="0" smtClean="0">
                <a:solidFill>
                  <a:schemeClr val="tx1"/>
                </a:solidFill>
                <a:latin typeface="Arial" charset="0"/>
                <a:ea typeface="+mn-ea"/>
                <a:cs typeface="+mn-cs"/>
              </a:rPr>
              <a:t>-DLG in the “specific guidelines”. Clearly, the guidelines reflect some of the recent trends discussed before. It is proposed that the trainer points to these orientations and encourages participants to comment and discuss them after the presentation and in the groups. </a:t>
            </a:r>
          </a:p>
          <a:p>
            <a:endParaRPr lang="de-DE" sz="1000" dirty="0" smtClean="0"/>
          </a:p>
        </p:txBody>
      </p:sp>
      <p:sp>
        <p:nvSpPr>
          <p:cNvPr id="58372" name="Slide Number Placeholder 3"/>
          <p:cNvSpPr>
            <a:spLocks noGrp="1"/>
          </p:cNvSpPr>
          <p:nvPr>
            <p:ph type="sldNum" sz="quarter" idx="5"/>
          </p:nvPr>
        </p:nvSpPr>
        <p:spPr>
          <a:noFill/>
        </p:spPr>
        <p:txBody>
          <a:bodyPr/>
          <a:lstStyle/>
          <a:p>
            <a:fld id="{B5B500FA-F632-4B40-9465-56A8A2542DBB}" type="slidenum">
              <a:rPr lang="en-US" smtClean="0"/>
              <a:pPr/>
              <a:t>18</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A9A42C39-AD63-4BDA-A96C-39D92F586362}" type="slidenum">
              <a:rPr lang="en-US" smtClean="0"/>
              <a:pPr/>
              <a:t>21</a:t>
            </a:fld>
            <a:endParaRPr lang="en-US"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p:spPr>
        <p:txBody>
          <a:bodyPr/>
          <a:lstStyle/>
          <a:p>
            <a:r>
              <a:rPr lang="de-DE" sz="1000" b="1" dirty="0" err="1" smtClean="0"/>
              <a:t>Points</a:t>
            </a:r>
            <a:r>
              <a:rPr lang="de-DE" sz="1000" b="1" dirty="0" smtClean="0"/>
              <a:t> to </a:t>
            </a:r>
            <a:r>
              <a:rPr lang="de-DE" sz="1000" b="1" dirty="0" err="1" smtClean="0"/>
              <a:t>highlight</a:t>
            </a:r>
            <a:endParaRPr lang="de-DE" sz="1000" b="1" dirty="0" smtClean="0"/>
          </a:p>
          <a:p>
            <a:endParaRPr lang="de-DE" sz="1000" dirty="0" smtClean="0"/>
          </a:p>
          <a:p>
            <a:r>
              <a:rPr lang="de-DE" sz="1000" dirty="0" smtClean="0"/>
              <a:t>PM&amp;E </a:t>
            </a:r>
            <a:r>
              <a:rPr lang="de-DE" sz="1000" dirty="0" err="1" smtClean="0"/>
              <a:t>tools</a:t>
            </a:r>
            <a:r>
              <a:rPr lang="de-DE" sz="1000" dirty="0" smtClean="0"/>
              <a:t> </a:t>
            </a:r>
            <a:r>
              <a:rPr lang="de-DE" sz="1000" dirty="0" err="1" smtClean="0"/>
              <a:t>have</a:t>
            </a:r>
            <a:r>
              <a:rPr lang="de-DE" sz="1000" dirty="0" smtClean="0"/>
              <a:t> </a:t>
            </a:r>
            <a:r>
              <a:rPr lang="de-DE" sz="1000" dirty="0" err="1" smtClean="0"/>
              <a:t>become</a:t>
            </a:r>
            <a:r>
              <a:rPr lang="de-DE" sz="1000" dirty="0" smtClean="0"/>
              <a:t> </a:t>
            </a:r>
            <a:r>
              <a:rPr lang="de-DE" sz="1000" dirty="0" err="1" smtClean="0"/>
              <a:t>increasingly</a:t>
            </a:r>
            <a:r>
              <a:rPr lang="de-DE" sz="1000" dirty="0" smtClean="0"/>
              <a:t> </a:t>
            </a:r>
            <a:r>
              <a:rPr lang="de-DE" sz="1000" dirty="0" err="1" smtClean="0"/>
              <a:t>popular</a:t>
            </a:r>
            <a:r>
              <a:rPr lang="de-DE" sz="1000" dirty="0" smtClean="0"/>
              <a:t> in </a:t>
            </a:r>
            <a:r>
              <a:rPr lang="de-DE" sz="1000" dirty="0" err="1" smtClean="0"/>
              <a:t>the</a:t>
            </a:r>
            <a:r>
              <a:rPr lang="de-DE" sz="1000" dirty="0" smtClean="0"/>
              <a:t> </a:t>
            </a:r>
            <a:r>
              <a:rPr lang="de-DE" sz="1000" dirty="0" err="1" smtClean="0"/>
              <a:t>context</a:t>
            </a:r>
            <a:r>
              <a:rPr lang="de-DE" sz="1000" dirty="0" smtClean="0"/>
              <a:t> of </a:t>
            </a:r>
            <a:r>
              <a:rPr lang="de-DE" sz="1000" dirty="0" err="1" smtClean="0"/>
              <a:t>support</a:t>
            </a:r>
            <a:r>
              <a:rPr lang="de-DE" sz="1000" dirty="0" smtClean="0"/>
              <a:t> to </a:t>
            </a:r>
            <a:r>
              <a:rPr lang="de-DE" sz="1000" dirty="0" err="1" smtClean="0"/>
              <a:t>decentralisation</a:t>
            </a:r>
            <a:r>
              <a:rPr lang="de-DE" sz="1000" dirty="0" smtClean="0"/>
              <a:t>, </a:t>
            </a:r>
            <a:r>
              <a:rPr lang="de-DE" sz="1000" dirty="0" err="1" smtClean="0"/>
              <a:t>because</a:t>
            </a:r>
            <a:r>
              <a:rPr lang="de-DE" sz="1000" dirty="0" smtClean="0"/>
              <a:t> </a:t>
            </a:r>
            <a:r>
              <a:rPr lang="de-DE" sz="1000" dirty="0" err="1" smtClean="0"/>
              <a:t>if</a:t>
            </a:r>
            <a:r>
              <a:rPr lang="de-DE" sz="1000" dirty="0" smtClean="0"/>
              <a:t> </a:t>
            </a:r>
            <a:r>
              <a:rPr lang="de-DE" sz="1000" dirty="0" err="1" smtClean="0"/>
              <a:t>appropriately</a:t>
            </a:r>
            <a:r>
              <a:rPr lang="de-DE" sz="1000" dirty="0" smtClean="0"/>
              <a:t> </a:t>
            </a:r>
            <a:r>
              <a:rPr lang="de-DE" sz="1000" dirty="0" err="1" smtClean="0"/>
              <a:t>built</a:t>
            </a:r>
            <a:r>
              <a:rPr lang="de-DE" sz="1000" dirty="0" smtClean="0"/>
              <a:t> </a:t>
            </a:r>
            <a:r>
              <a:rPr lang="de-DE" sz="1000" dirty="0" err="1" smtClean="0"/>
              <a:t>into</a:t>
            </a:r>
            <a:r>
              <a:rPr lang="de-DE" sz="1000" dirty="0" smtClean="0"/>
              <a:t> </a:t>
            </a:r>
            <a:r>
              <a:rPr lang="de-DE" sz="1000" dirty="0" err="1" smtClean="0"/>
              <a:t>donors</a:t>
            </a:r>
            <a:r>
              <a:rPr lang="de-DE" sz="1000" dirty="0" smtClean="0"/>
              <a:t>‘ and </a:t>
            </a:r>
            <a:r>
              <a:rPr lang="de-DE" sz="1000" dirty="0" err="1" smtClean="0"/>
              <a:t>patners</a:t>
            </a:r>
            <a:r>
              <a:rPr lang="de-DE" sz="1000" dirty="0" smtClean="0"/>
              <a:t>‘ M&amp;E </a:t>
            </a:r>
            <a:r>
              <a:rPr lang="de-DE" sz="1000" dirty="0" err="1" smtClean="0"/>
              <a:t>systems</a:t>
            </a:r>
            <a:r>
              <a:rPr lang="de-DE" sz="1000" dirty="0" smtClean="0"/>
              <a:t>, </a:t>
            </a:r>
            <a:r>
              <a:rPr lang="de-DE" sz="1000" dirty="0" err="1" smtClean="0"/>
              <a:t>they</a:t>
            </a:r>
            <a:r>
              <a:rPr lang="de-DE" sz="1000" dirty="0" smtClean="0"/>
              <a:t> </a:t>
            </a:r>
            <a:r>
              <a:rPr lang="de-DE" sz="1000" dirty="0" err="1" smtClean="0"/>
              <a:t>allow</a:t>
            </a:r>
            <a:r>
              <a:rPr lang="de-DE" sz="1000" dirty="0" smtClean="0"/>
              <a:t> to </a:t>
            </a:r>
            <a:r>
              <a:rPr lang="de-DE" sz="1000" dirty="0" err="1" smtClean="0"/>
              <a:t>meet</a:t>
            </a:r>
            <a:r>
              <a:rPr lang="de-DE" sz="1000" dirty="0" smtClean="0"/>
              <a:t> different </a:t>
            </a:r>
            <a:r>
              <a:rPr lang="de-DE" sz="1000" dirty="0" err="1" smtClean="0"/>
              <a:t>objectives</a:t>
            </a:r>
            <a:r>
              <a:rPr lang="de-DE" sz="1000" dirty="0" smtClean="0"/>
              <a:t> </a:t>
            </a:r>
          </a:p>
          <a:p>
            <a:endParaRPr lang="de-DE" sz="1000" dirty="0" smtClean="0"/>
          </a:p>
          <a:p>
            <a:pPr lvl="2">
              <a:buFontTx/>
              <a:buChar char="•"/>
            </a:pPr>
            <a:r>
              <a:rPr lang="de-DE" sz="1000" dirty="0" err="1" smtClean="0"/>
              <a:t>empower</a:t>
            </a:r>
            <a:r>
              <a:rPr lang="de-DE" sz="1000" dirty="0" smtClean="0"/>
              <a:t> </a:t>
            </a:r>
            <a:r>
              <a:rPr lang="de-DE" sz="1000" dirty="0" err="1" smtClean="0"/>
              <a:t>stakeholders</a:t>
            </a:r>
            <a:r>
              <a:rPr lang="de-DE" sz="1000" dirty="0" smtClean="0"/>
              <a:t> of </a:t>
            </a:r>
            <a:r>
              <a:rPr lang="de-DE" sz="1000" dirty="0" err="1" smtClean="0"/>
              <a:t>decentralisation</a:t>
            </a:r>
            <a:r>
              <a:rPr lang="de-DE" sz="1000" dirty="0" smtClean="0"/>
              <a:t>/</a:t>
            </a:r>
            <a:r>
              <a:rPr lang="de-DE" sz="1000" dirty="0" err="1" smtClean="0"/>
              <a:t>local</a:t>
            </a:r>
            <a:r>
              <a:rPr lang="de-DE" sz="1000" dirty="0" smtClean="0"/>
              <a:t> </a:t>
            </a:r>
            <a:r>
              <a:rPr lang="de-DE" sz="1000" dirty="0" err="1" smtClean="0"/>
              <a:t>gov</a:t>
            </a:r>
            <a:r>
              <a:rPr lang="de-DE" sz="1000" dirty="0" smtClean="0"/>
              <a:t>.</a:t>
            </a:r>
          </a:p>
          <a:p>
            <a:pPr lvl="2">
              <a:buFontTx/>
              <a:buChar char="•"/>
            </a:pPr>
            <a:r>
              <a:rPr lang="de-DE" sz="1000" dirty="0" err="1" smtClean="0"/>
              <a:t>strengthen</a:t>
            </a:r>
            <a:r>
              <a:rPr lang="de-DE" sz="1000" dirty="0" smtClean="0"/>
              <a:t> national/</a:t>
            </a:r>
            <a:r>
              <a:rPr lang="de-DE" sz="1000" dirty="0" err="1" smtClean="0"/>
              <a:t>local</a:t>
            </a:r>
            <a:r>
              <a:rPr lang="de-DE" sz="1000" dirty="0" smtClean="0"/>
              <a:t> M&amp;E </a:t>
            </a:r>
            <a:r>
              <a:rPr lang="de-DE" sz="1000" dirty="0" err="1" smtClean="0"/>
              <a:t>capacity</a:t>
            </a:r>
            <a:r>
              <a:rPr lang="de-DE" sz="1000" dirty="0" smtClean="0"/>
              <a:t> and </a:t>
            </a:r>
            <a:r>
              <a:rPr lang="de-DE" sz="1000" dirty="0" err="1" smtClean="0"/>
              <a:t>culture</a:t>
            </a:r>
            <a:endParaRPr lang="de-DE" sz="1000" dirty="0" smtClean="0"/>
          </a:p>
          <a:p>
            <a:pPr lvl="2">
              <a:buFontTx/>
              <a:buChar char="•"/>
            </a:pPr>
            <a:r>
              <a:rPr lang="de-DE" sz="1000" dirty="0" err="1" smtClean="0"/>
              <a:t>contribute</a:t>
            </a:r>
            <a:r>
              <a:rPr lang="de-DE" sz="1000" dirty="0" smtClean="0"/>
              <a:t> to </a:t>
            </a:r>
            <a:r>
              <a:rPr lang="de-DE" sz="1000" dirty="0" err="1" smtClean="0"/>
              <a:t>developing</a:t>
            </a:r>
            <a:r>
              <a:rPr lang="de-DE" sz="1000" dirty="0" smtClean="0"/>
              <a:t> </a:t>
            </a:r>
            <a:r>
              <a:rPr lang="de-DE" sz="1000" dirty="0" err="1" smtClean="0"/>
              <a:t>domestic</a:t>
            </a:r>
            <a:r>
              <a:rPr lang="de-DE" sz="1000" dirty="0" smtClean="0"/>
              <a:t> </a:t>
            </a:r>
            <a:r>
              <a:rPr lang="de-DE" sz="1000" dirty="0" err="1" smtClean="0"/>
              <a:t>accountability</a:t>
            </a:r>
            <a:r>
              <a:rPr lang="de-DE" sz="1000" dirty="0" smtClean="0"/>
              <a:t> </a:t>
            </a:r>
            <a:r>
              <a:rPr lang="de-DE" sz="1000" dirty="0" err="1" smtClean="0"/>
              <a:t>systems</a:t>
            </a:r>
            <a:endParaRPr lang="de-DE" sz="1000" dirty="0" smtClean="0"/>
          </a:p>
          <a:p>
            <a:pPr lvl="2">
              <a:buFontTx/>
              <a:buChar char="•"/>
            </a:pPr>
            <a:r>
              <a:rPr lang="de-DE" sz="1000" dirty="0" err="1" smtClean="0"/>
              <a:t>generate</a:t>
            </a:r>
            <a:r>
              <a:rPr lang="de-DE" sz="1000" dirty="0" smtClean="0"/>
              <a:t> </a:t>
            </a:r>
            <a:r>
              <a:rPr lang="de-DE" sz="1000" dirty="0" err="1" smtClean="0"/>
              <a:t>data</a:t>
            </a:r>
            <a:r>
              <a:rPr lang="de-DE" sz="1000" dirty="0" smtClean="0"/>
              <a:t> at </a:t>
            </a:r>
            <a:r>
              <a:rPr lang="de-DE" sz="1000" dirty="0" err="1" smtClean="0"/>
              <a:t>the</a:t>
            </a:r>
            <a:r>
              <a:rPr lang="de-DE" sz="1000" dirty="0" smtClean="0"/>
              <a:t> </a:t>
            </a:r>
            <a:r>
              <a:rPr lang="de-DE" sz="1000" dirty="0" err="1" smtClean="0"/>
              <a:t>decentralised</a:t>
            </a:r>
            <a:r>
              <a:rPr lang="de-DE" sz="1000" dirty="0" smtClean="0"/>
              <a:t> </a:t>
            </a:r>
            <a:r>
              <a:rPr lang="de-DE" sz="1000" dirty="0" err="1" smtClean="0"/>
              <a:t>level</a:t>
            </a:r>
            <a:r>
              <a:rPr lang="de-DE" sz="1000" dirty="0" smtClean="0"/>
              <a:t> </a:t>
            </a:r>
            <a:r>
              <a:rPr lang="de-DE" sz="1000" dirty="0" err="1" smtClean="0"/>
              <a:t>that</a:t>
            </a:r>
            <a:r>
              <a:rPr lang="de-DE" sz="1000" dirty="0" smtClean="0"/>
              <a:t> </a:t>
            </a:r>
            <a:r>
              <a:rPr lang="de-DE" sz="1000" dirty="0" err="1" smtClean="0"/>
              <a:t>is</a:t>
            </a:r>
            <a:r>
              <a:rPr lang="de-DE" sz="1000" dirty="0" smtClean="0"/>
              <a:t> relevant </a:t>
            </a:r>
            <a:r>
              <a:rPr lang="de-DE" sz="1000" dirty="0" err="1" smtClean="0"/>
              <a:t>for</a:t>
            </a:r>
            <a:r>
              <a:rPr lang="de-DE" sz="1000" dirty="0" smtClean="0"/>
              <a:t> </a:t>
            </a:r>
            <a:r>
              <a:rPr lang="de-DE" sz="1000" dirty="0" err="1" smtClean="0"/>
              <a:t>donors</a:t>
            </a:r>
            <a:r>
              <a:rPr lang="de-DE" sz="1000" dirty="0" smtClean="0"/>
              <a:t> and </a:t>
            </a:r>
            <a:r>
              <a:rPr lang="de-DE" sz="1000" dirty="0" err="1" smtClean="0"/>
              <a:t>stakeholders</a:t>
            </a:r>
            <a:r>
              <a:rPr lang="de-DE" sz="1000" dirty="0" smtClean="0"/>
              <a:t> of </a:t>
            </a:r>
            <a:r>
              <a:rPr lang="de-DE" sz="1000" dirty="0" err="1" smtClean="0"/>
              <a:t>decentralisation</a:t>
            </a:r>
            <a:endParaRPr lang="de-DE" sz="1000" dirty="0" smtClean="0"/>
          </a:p>
          <a:p>
            <a:pPr lvl="2">
              <a:buFontTx/>
              <a:buChar char="•"/>
            </a:pPr>
            <a:r>
              <a:rPr lang="de-DE" sz="1000" dirty="0" smtClean="0"/>
              <a:t>bring </a:t>
            </a:r>
            <a:r>
              <a:rPr lang="de-DE" sz="1000" dirty="0" err="1" smtClean="0"/>
              <a:t>together</a:t>
            </a:r>
            <a:r>
              <a:rPr lang="de-DE" sz="1000" dirty="0" smtClean="0"/>
              <a:t> a </a:t>
            </a:r>
            <a:r>
              <a:rPr lang="de-DE" sz="1000" dirty="0" err="1" smtClean="0"/>
              <a:t>variety</a:t>
            </a:r>
            <a:r>
              <a:rPr lang="de-DE" sz="1000" dirty="0" smtClean="0"/>
              <a:t> of </a:t>
            </a:r>
            <a:r>
              <a:rPr lang="de-DE" sz="1000" dirty="0" err="1" smtClean="0"/>
              <a:t>perspectives</a:t>
            </a:r>
            <a:r>
              <a:rPr lang="de-DE" sz="1000" dirty="0" smtClean="0"/>
              <a:t> </a:t>
            </a:r>
            <a:r>
              <a:rPr lang="de-DE" sz="1000" dirty="0" err="1" smtClean="0"/>
              <a:t>from</a:t>
            </a:r>
            <a:r>
              <a:rPr lang="de-DE" sz="1000" dirty="0" smtClean="0"/>
              <a:t> </a:t>
            </a:r>
            <a:r>
              <a:rPr lang="de-DE" sz="1000" dirty="0" err="1" smtClean="0"/>
              <a:t>the</a:t>
            </a:r>
            <a:r>
              <a:rPr lang="de-DE" sz="1000" dirty="0" smtClean="0"/>
              <a:t> national and </a:t>
            </a:r>
            <a:r>
              <a:rPr lang="de-DE" sz="1000" dirty="0" err="1" smtClean="0"/>
              <a:t>local</a:t>
            </a:r>
            <a:r>
              <a:rPr lang="de-DE" sz="1000" dirty="0" smtClean="0"/>
              <a:t> </a:t>
            </a:r>
            <a:r>
              <a:rPr lang="de-DE" sz="1000" dirty="0" err="1" smtClean="0"/>
              <a:t>level</a:t>
            </a:r>
            <a:endParaRPr lang="de-DE" sz="1000" dirty="0" smtClean="0"/>
          </a:p>
          <a:p>
            <a:pPr lvl="2"/>
            <a:endParaRPr lang="de-DE" sz="1000" dirty="0" smtClean="0"/>
          </a:p>
        </p:txBody>
      </p:sp>
      <p:sp>
        <p:nvSpPr>
          <p:cNvPr id="60420" name="Slide Number Placeholder 3"/>
          <p:cNvSpPr>
            <a:spLocks noGrp="1"/>
          </p:cNvSpPr>
          <p:nvPr>
            <p:ph type="sldNum" sz="quarter" idx="5"/>
          </p:nvPr>
        </p:nvSpPr>
        <p:spPr>
          <a:noFill/>
        </p:spPr>
        <p:txBody>
          <a:bodyPr/>
          <a:lstStyle/>
          <a:p>
            <a:fld id="{9D50B992-FDE3-47E4-92E9-749FD275AA5C}" type="slidenum">
              <a:rPr lang="en-US" smtClean="0"/>
              <a:pPr/>
              <a:t>22</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009C252E-8FA5-407F-A747-821F47E932BD}" type="slidenum">
              <a:rPr lang="en-US" smtClean="0"/>
              <a:pPr/>
              <a:t>2</a:t>
            </a:fld>
            <a:endParaRPr lang="en-US" smtClean="0"/>
          </a:p>
        </p:txBody>
      </p:sp>
      <p:sp>
        <p:nvSpPr>
          <p:cNvPr id="41987" name="Rectangle 2"/>
          <p:cNvSpPr>
            <a:spLocks noGrp="1" noRot="1" noChangeAspect="1" noChangeArrowheads="1" noTextEdit="1"/>
          </p:cNvSpPr>
          <p:nvPr>
            <p:ph type="sldImg"/>
          </p:nvPr>
        </p:nvSpPr>
        <p:spPr>
          <a:xfrm>
            <a:off x="1106488" y="696913"/>
            <a:ext cx="4646612" cy="3486150"/>
          </a:xfrm>
          <a:ln/>
        </p:spPr>
      </p:sp>
      <p:sp>
        <p:nvSpPr>
          <p:cNvPr id="41988" name="Rectangle 3"/>
          <p:cNvSpPr>
            <a:spLocks noGrp="1" noChangeArrowheads="1"/>
          </p:cNvSpPr>
          <p:nvPr>
            <p:ph type="body" idx="1"/>
          </p:nvPr>
        </p:nvSpPr>
        <p:spPr>
          <a:xfrm>
            <a:off x="685800" y="4416425"/>
            <a:ext cx="5486400" cy="4183063"/>
          </a:xfrm>
          <a:noFill/>
          <a:ln/>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lnSpcReduction="10000"/>
          </a:bodyPr>
          <a:lstStyle/>
          <a:p>
            <a:pPr>
              <a:defRPr/>
            </a:pPr>
            <a:r>
              <a:rPr lang="de-DE" sz="1000" b="1" dirty="0" err="1" smtClean="0"/>
              <a:t>Points</a:t>
            </a:r>
            <a:r>
              <a:rPr lang="de-DE" sz="1000" b="1" dirty="0" smtClean="0"/>
              <a:t> to </a:t>
            </a:r>
            <a:r>
              <a:rPr lang="de-DE" sz="1000" b="1" dirty="0" err="1" smtClean="0"/>
              <a:t>highlight</a:t>
            </a:r>
            <a:endParaRPr lang="en-US" sz="1000" b="1" dirty="0" smtClean="0"/>
          </a:p>
          <a:p>
            <a:pPr>
              <a:defRPr/>
            </a:pPr>
            <a:endParaRPr lang="en-US" sz="1000" dirty="0" smtClean="0"/>
          </a:p>
          <a:p>
            <a:pPr>
              <a:defRPr/>
            </a:pPr>
            <a:r>
              <a:rPr lang="en-US" sz="1000" dirty="0" smtClean="0"/>
              <a:t>This is a rather concise explanation of what PM&amp;E encompasses. To better understand the core principles of PM&amp;E, and how it can be used in support of </a:t>
            </a:r>
            <a:r>
              <a:rPr lang="en-US" sz="1000" dirty="0" err="1" smtClean="0"/>
              <a:t>decentralisation</a:t>
            </a:r>
            <a:r>
              <a:rPr lang="en-US" sz="1000" dirty="0" smtClean="0"/>
              <a:t> and local governance, participants should consult the paper of </a:t>
            </a:r>
            <a:r>
              <a:rPr lang="en-US" sz="1000" dirty="0" err="1" smtClean="0"/>
              <a:t>Hilhorst</a:t>
            </a:r>
            <a:r>
              <a:rPr lang="en-US" sz="1000" dirty="0" smtClean="0"/>
              <a:t> and </a:t>
            </a:r>
            <a:r>
              <a:rPr lang="en-US" sz="1000" dirty="0" err="1" smtClean="0"/>
              <a:t>Guijt</a:t>
            </a:r>
            <a:r>
              <a:rPr lang="en-US" sz="1000" dirty="0" smtClean="0"/>
              <a:t> (2006), that is listed as a key reading. </a:t>
            </a:r>
          </a:p>
          <a:p>
            <a:pPr>
              <a:defRPr/>
            </a:pPr>
            <a:r>
              <a:rPr lang="en-US" sz="1000" dirty="0" smtClean="0"/>
              <a:t> </a:t>
            </a:r>
          </a:p>
          <a:p>
            <a:pPr>
              <a:defRPr/>
            </a:pPr>
            <a:r>
              <a:rPr lang="en-US" sz="1000" dirty="0" smtClean="0"/>
              <a:t>How PM&amp;E differs from conventional methods of M&amp;E is explained in the policy brief by </a:t>
            </a:r>
            <a:r>
              <a:rPr lang="en-US" sz="1000" dirty="0" err="1" smtClean="0"/>
              <a:t>Guijt</a:t>
            </a:r>
            <a:r>
              <a:rPr lang="en-US" sz="1000" dirty="0" smtClean="0"/>
              <a:t> and </a:t>
            </a:r>
            <a:r>
              <a:rPr lang="en-US" sz="1000" dirty="0" err="1" smtClean="0"/>
              <a:t>Gaventa</a:t>
            </a:r>
            <a:r>
              <a:rPr lang="en-US" sz="1000" dirty="0" smtClean="0"/>
              <a:t> (1998) listed under further readings. </a:t>
            </a:r>
            <a:endParaRPr lang="de-DE" sz="1000" dirty="0" smtClean="0"/>
          </a:p>
          <a:p>
            <a:pPr>
              <a:defRPr/>
            </a:pPr>
            <a:endParaRPr lang="en-US" sz="1000" dirty="0" smtClean="0"/>
          </a:p>
          <a:p>
            <a:pPr>
              <a:defRPr/>
            </a:pPr>
            <a:r>
              <a:rPr lang="en-US" sz="1000" dirty="0" smtClean="0"/>
              <a:t>It should be noted that sometimes, approaches that are not participatory, but just rely on some consultation mechanism are presented as participatory to legitimize top down planning or decision-making, thus perverting the spirit of PM&amp;E and </a:t>
            </a:r>
            <a:r>
              <a:rPr lang="en-US" sz="1000" dirty="0" err="1" smtClean="0"/>
              <a:t>decentralisation</a:t>
            </a:r>
            <a:r>
              <a:rPr lang="en-US" sz="1000" dirty="0" smtClean="0"/>
              <a:t>.</a:t>
            </a:r>
          </a:p>
          <a:p>
            <a:pPr>
              <a:defRPr/>
            </a:pPr>
            <a:endParaRPr lang="en-US" sz="1000" dirty="0" smtClean="0"/>
          </a:p>
          <a:p>
            <a:pPr>
              <a:defRPr/>
            </a:pPr>
            <a:endParaRPr lang="en-US" sz="1000" dirty="0"/>
          </a:p>
        </p:txBody>
      </p:sp>
      <p:sp>
        <p:nvSpPr>
          <p:cNvPr id="61444" name="Slide Number Placeholder 3"/>
          <p:cNvSpPr>
            <a:spLocks noGrp="1"/>
          </p:cNvSpPr>
          <p:nvPr>
            <p:ph type="sldNum" sz="quarter" idx="5"/>
          </p:nvPr>
        </p:nvSpPr>
        <p:spPr>
          <a:noFill/>
        </p:spPr>
        <p:txBody>
          <a:bodyPr/>
          <a:lstStyle/>
          <a:p>
            <a:fld id="{E81CA1D8-7BD6-41D8-A44F-D7EF34F58676}" type="slidenum">
              <a:rPr lang="en-US" smtClean="0"/>
              <a:pPr/>
              <a:t>23</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ln/>
        </p:spPr>
        <p:txBody>
          <a:bodyPr/>
          <a:lstStyle/>
          <a:p>
            <a:pPr>
              <a:defRPr/>
            </a:pPr>
            <a:r>
              <a:rPr lang="de-DE" sz="1000" b="1" dirty="0" err="1" smtClean="0"/>
              <a:t>Points</a:t>
            </a:r>
            <a:r>
              <a:rPr lang="de-DE" sz="1000" b="1" dirty="0" smtClean="0"/>
              <a:t> to </a:t>
            </a:r>
            <a:r>
              <a:rPr lang="de-DE" sz="1000" b="1" dirty="0" err="1" smtClean="0"/>
              <a:t>highlight</a:t>
            </a:r>
            <a:endParaRPr lang="de-DE" sz="1000" b="1" dirty="0" smtClean="0"/>
          </a:p>
          <a:p>
            <a:pPr>
              <a:defRPr/>
            </a:pPr>
            <a:endParaRPr lang="de-DE" sz="1000" dirty="0" smtClean="0"/>
          </a:p>
          <a:p>
            <a:pPr>
              <a:defRPr/>
            </a:pPr>
            <a:r>
              <a:rPr lang="de-DE" sz="1000" dirty="0" err="1" smtClean="0"/>
              <a:t>The</a:t>
            </a:r>
            <a:r>
              <a:rPr lang="de-DE" sz="1000" dirty="0" smtClean="0"/>
              <a:t> </a:t>
            </a:r>
            <a:r>
              <a:rPr lang="de-DE" sz="1000" dirty="0" err="1" smtClean="0"/>
              <a:t>purpose</a:t>
            </a:r>
            <a:r>
              <a:rPr lang="de-DE" sz="1000" dirty="0" smtClean="0"/>
              <a:t> of </a:t>
            </a:r>
            <a:r>
              <a:rPr lang="de-DE" sz="1000" dirty="0" err="1" smtClean="0"/>
              <a:t>this</a:t>
            </a:r>
            <a:r>
              <a:rPr lang="de-DE" sz="1000" dirty="0" smtClean="0"/>
              <a:t> </a:t>
            </a:r>
            <a:r>
              <a:rPr lang="de-DE" sz="1000" dirty="0" err="1" smtClean="0"/>
              <a:t>slide</a:t>
            </a:r>
            <a:r>
              <a:rPr lang="de-DE" sz="1000" dirty="0" smtClean="0"/>
              <a:t> </a:t>
            </a:r>
            <a:r>
              <a:rPr lang="de-DE" sz="1000" dirty="0" err="1" smtClean="0"/>
              <a:t>is</a:t>
            </a:r>
            <a:r>
              <a:rPr lang="de-DE" sz="1000" dirty="0" smtClean="0"/>
              <a:t> to point </a:t>
            </a:r>
            <a:r>
              <a:rPr lang="de-DE" sz="1000" dirty="0" err="1" smtClean="0"/>
              <a:t>participants</a:t>
            </a:r>
            <a:r>
              <a:rPr lang="de-DE" sz="1000" dirty="0" smtClean="0"/>
              <a:t> to </a:t>
            </a:r>
            <a:r>
              <a:rPr lang="de-DE" sz="1000" dirty="0" err="1" smtClean="0"/>
              <a:t>interesting</a:t>
            </a:r>
            <a:r>
              <a:rPr lang="de-DE" sz="1000" dirty="0" smtClean="0"/>
              <a:t> </a:t>
            </a:r>
            <a:r>
              <a:rPr lang="de-DE" sz="1000" dirty="0" err="1" smtClean="0"/>
              <a:t>experiences</a:t>
            </a:r>
            <a:r>
              <a:rPr lang="de-DE" sz="1000" dirty="0" smtClean="0"/>
              <a:t> and </a:t>
            </a:r>
            <a:r>
              <a:rPr lang="de-DE" sz="1000" dirty="0" err="1" smtClean="0"/>
              <a:t>tools</a:t>
            </a:r>
            <a:r>
              <a:rPr lang="de-DE" sz="1000" dirty="0" smtClean="0"/>
              <a:t> </a:t>
            </a:r>
            <a:r>
              <a:rPr lang="de-DE" sz="1000" dirty="0" err="1" smtClean="0"/>
              <a:t>that</a:t>
            </a:r>
            <a:r>
              <a:rPr lang="de-DE" sz="1000" dirty="0" smtClean="0"/>
              <a:t> </a:t>
            </a:r>
            <a:r>
              <a:rPr lang="de-DE" sz="1000" dirty="0" err="1" smtClean="0"/>
              <a:t>have</a:t>
            </a:r>
            <a:r>
              <a:rPr lang="de-DE" sz="1000" dirty="0" smtClean="0"/>
              <a:t> </a:t>
            </a:r>
            <a:r>
              <a:rPr lang="de-DE" sz="1000" dirty="0" err="1" smtClean="0"/>
              <a:t>been</a:t>
            </a:r>
            <a:r>
              <a:rPr lang="de-DE" sz="1000" dirty="0" smtClean="0"/>
              <a:t> </a:t>
            </a:r>
            <a:r>
              <a:rPr lang="de-DE" sz="1000" dirty="0" err="1" smtClean="0"/>
              <a:t>developed</a:t>
            </a:r>
            <a:r>
              <a:rPr lang="de-DE" sz="1000" dirty="0" smtClean="0"/>
              <a:t> to </a:t>
            </a:r>
            <a:r>
              <a:rPr lang="de-DE" sz="1000" dirty="0" err="1" smtClean="0"/>
              <a:t>strengthen</a:t>
            </a:r>
            <a:r>
              <a:rPr lang="de-DE" sz="1000" dirty="0" smtClean="0"/>
              <a:t> M&amp;E </a:t>
            </a:r>
            <a:r>
              <a:rPr lang="de-DE" sz="1000" dirty="0" err="1" smtClean="0"/>
              <a:t>capacities</a:t>
            </a:r>
            <a:r>
              <a:rPr lang="de-DE" sz="1000" dirty="0" smtClean="0"/>
              <a:t> of </a:t>
            </a:r>
            <a:r>
              <a:rPr lang="de-DE" sz="1000" dirty="0" err="1" smtClean="0"/>
              <a:t>stakeholders</a:t>
            </a:r>
            <a:r>
              <a:rPr lang="de-DE" sz="1000" dirty="0" smtClean="0"/>
              <a:t> of </a:t>
            </a:r>
            <a:r>
              <a:rPr lang="de-DE" sz="1000" dirty="0" err="1" smtClean="0"/>
              <a:t>decentralisation</a:t>
            </a:r>
            <a:r>
              <a:rPr lang="de-DE" sz="1000" dirty="0" smtClean="0"/>
              <a:t> and </a:t>
            </a:r>
            <a:r>
              <a:rPr lang="de-DE" sz="1000" dirty="0" err="1" smtClean="0"/>
              <a:t>local</a:t>
            </a:r>
            <a:r>
              <a:rPr lang="de-DE" sz="1000" dirty="0" smtClean="0"/>
              <a:t> </a:t>
            </a:r>
            <a:r>
              <a:rPr lang="de-DE" sz="1000" dirty="0" err="1" smtClean="0"/>
              <a:t>governance</a:t>
            </a:r>
            <a:r>
              <a:rPr lang="de-DE" sz="1000" dirty="0" smtClean="0"/>
              <a:t> and </a:t>
            </a:r>
            <a:r>
              <a:rPr lang="de-DE" sz="1000" dirty="0" err="1" smtClean="0"/>
              <a:t>that</a:t>
            </a:r>
            <a:r>
              <a:rPr lang="de-DE" sz="1000" dirty="0" smtClean="0"/>
              <a:t> </a:t>
            </a:r>
            <a:r>
              <a:rPr lang="de-DE" sz="1000" dirty="0" err="1" smtClean="0"/>
              <a:t>can</a:t>
            </a:r>
            <a:r>
              <a:rPr lang="de-DE" sz="1000" dirty="0" smtClean="0"/>
              <a:t> </a:t>
            </a:r>
            <a:r>
              <a:rPr lang="de-DE" sz="1000" dirty="0" err="1" smtClean="0"/>
              <a:t>help</a:t>
            </a:r>
            <a:r>
              <a:rPr lang="de-DE" sz="1000" dirty="0" smtClean="0"/>
              <a:t> to </a:t>
            </a:r>
            <a:r>
              <a:rPr lang="de-DE" sz="1000" dirty="0" err="1" smtClean="0"/>
              <a:t>domestic</a:t>
            </a:r>
            <a:r>
              <a:rPr lang="de-DE" sz="1000" dirty="0" smtClean="0"/>
              <a:t> </a:t>
            </a:r>
            <a:r>
              <a:rPr lang="de-DE" sz="1000" dirty="0" err="1" smtClean="0"/>
              <a:t>accountability</a:t>
            </a:r>
            <a:r>
              <a:rPr lang="de-DE" sz="1000" dirty="0" smtClean="0"/>
              <a:t> </a:t>
            </a:r>
            <a:r>
              <a:rPr lang="de-DE" sz="1000" dirty="0" err="1" smtClean="0"/>
              <a:t>systems</a:t>
            </a:r>
            <a:r>
              <a:rPr lang="de-DE" sz="1000" dirty="0" smtClean="0"/>
              <a:t> in </a:t>
            </a:r>
            <a:r>
              <a:rPr lang="de-DE" sz="1000" dirty="0" err="1" smtClean="0"/>
              <a:t>partner</a:t>
            </a:r>
            <a:r>
              <a:rPr lang="de-DE" sz="1000" dirty="0" smtClean="0"/>
              <a:t> </a:t>
            </a:r>
            <a:r>
              <a:rPr lang="de-DE" sz="1000" dirty="0" err="1" smtClean="0"/>
              <a:t>countries</a:t>
            </a:r>
            <a:r>
              <a:rPr lang="de-DE" sz="1000" dirty="0" smtClean="0"/>
              <a:t>. </a:t>
            </a:r>
          </a:p>
          <a:p>
            <a:pPr>
              <a:defRPr/>
            </a:pPr>
            <a:endParaRPr lang="de-DE" sz="1000" dirty="0" smtClean="0"/>
          </a:p>
          <a:p>
            <a:pPr>
              <a:defRPr/>
            </a:pPr>
            <a:r>
              <a:rPr lang="de-DE" sz="1000" dirty="0" err="1" smtClean="0"/>
              <a:t>There</a:t>
            </a:r>
            <a:r>
              <a:rPr lang="de-DE" sz="1000" dirty="0" smtClean="0"/>
              <a:t> </a:t>
            </a:r>
            <a:r>
              <a:rPr lang="de-DE" sz="1000" dirty="0" err="1" smtClean="0"/>
              <a:t>is</a:t>
            </a:r>
            <a:r>
              <a:rPr lang="de-DE" sz="1000" dirty="0" smtClean="0"/>
              <a:t> no time to </a:t>
            </a:r>
            <a:r>
              <a:rPr lang="de-DE" sz="1000" dirty="0" err="1" smtClean="0"/>
              <a:t>discuss</a:t>
            </a:r>
            <a:r>
              <a:rPr lang="de-DE" sz="1000" dirty="0" smtClean="0"/>
              <a:t> </a:t>
            </a:r>
            <a:r>
              <a:rPr lang="de-DE" sz="1000" dirty="0" err="1" smtClean="0"/>
              <a:t>these</a:t>
            </a:r>
            <a:r>
              <a:rPr lang="de-DE" sz="1000" dirty="0" smtClean="0"/>
              <a:t> </a:t>
            </a:r>
            <a:r>
              <a:rPr lang="de-DE" sz="1000" dirty="0" err="1" smtClean="0"/>
              <a:t>examples</a:t>
            </a:r>
            <a:r>
              <a:rPr lang="de-DE" sz="1000" dirty="0" smtClean="0"/>
              <a:t> in detail, </a:t>
            </a:r>
            <a:r>
              <a:rPr lang="de-DE" sz="1000" dirty="0" err="1" smtClean="0"/>
              <a:t>but</a:t>
            </a:r>
            <a:r>
              <a:rPr lang="de-DE" sz="1000" dirty="0" smtClean="0"/>
              <a:t> </a:t>
            </a:r>
            <a:r>
              <a:rPr lang="de-DE" sz="1000" dirty="0" err="1" smtClean="0"/>
              <a:t>case</a:t>
            </a:r>
            <a:r>
              <a:rPr lang="de-DE" sz="1000" dirty="0" smtClean="0"/>
              <a:t> </a:t>
            </a:r>
            <a:r>
              <a:rPr lang="de-DE" sz="1000" dirty="0" err="1" smtClean="0"/>
              <a:t>studies</a:t>
            </a:r>
            <a:r>
              <a:rPr lang="de-DE" sz="1000" dirty="0" smtClean="0"/>
              <a:t> on </a:t>
            </a:r>
            <a:r>
              <a:rPr lang="de-DE" sz="1000" dirty="0" err="1" smtClean="0"/>
              <a:t>these</a:t>
            </a:r>
            <a:r>
              <a:rPr lang="de-DE" sz="1000" dirty="0" smtClean="0"/>
              <a:t> </a:t>
            </a:r>
            <a:r>
              <a:rPr lang="de-DE" sz="1000" dirty="0" err="1" smtClean="0"/>
              <a:t>approaches</a:t>
            </a:r>
            <a:r>
              <a:rPr lang="de-DE" sz="1000" dirty="0" smtClean="0"/>
              <a:t> </a:t>
            </a:r>
            <a:r>
              <a:rPr lang="de-DE" sz="1000" dirty="0" err="1" smtClean="0"/>
              <a:t>are</a:t>
            </a:r>
            <a:r>
              <a:rPr lang="de-DE" sz="1000" dirty="0" smtClean="0"/>
              <a:t> </a:t>
            </a:r>
            <a:r>
              <a:rPr lang="de-DE" sz="1000" dirty="0" err="1" smtClean="0"/>
              <a:t>freely</a:t>
            </a:r>
            <a:r>
              <a:rPr lang="de-DE" sz="1000" dirty="0" smtClean="0"/>
              <a:t> </a:t>
            </a:r>
            <a:r>
              <a:rPr lang="de-DE" sz="1000" dirty="0" err="1" smtClean="0"/>
              <a:t>available</a:t>
            </a:r>
            <a:r>
              <a:rPr lang="de-DE" sz="1000" dirty="0" smtClean="0"/>
              <a:t> on </a:t>
            </a:r>
            <a:r>
              <a:rPr lang="de-DE" sz="1000" dirty="0" err="1" smtClean="0"/>
              <a:t>the</a:t>
            </a:r>
            <a:r>
              <a:rPr lang="de-DE" sz="1000" dirty="0" smtClean="0"/>
              <a:t> </a:t>
            </a:r>
            <a:r>
              <a:rPr lang="de-DE" sz="1000" dirty="0" err="1" smtClean="0"/>
              <a:t>net</a:t>
            </a:r>
            <a:r>
              <a:rPr lang="de-DE" sz="1000" dirty="0" smtClean="0"/>
              <a:t> and </a:t>
            </a:r>
            <a:r>
              <a:rPr lang="de-DE" sz="1000" dirty="0" err="1" smtClean="0"/>
              <a:t>viewing</a:t>
            </a:r>
            <a:r>
              <a:rPr lang="de-DE" sz="1000" dirty="0" smtClean="0"/>
              <a:t> </a:t>
            </a:r>
            <a:r>
              <a:rPr lang="de-DE" sz="1000" dirty="0" err="1" smtClean="0"/>
              <a:t>copies</a:t>
            </a:r>
            <a:r>
              <a:rPr lang="de-DE" sz="1000" dirty="0" smtClean="0"/>
              <a:t> of relevant </a:t>
            </a:r>
            <a:r>
              <a:rPr lang="de-DE" sz="1000" dirty="0" err="1" smtClean="0"/>
              <a:t>guides</a:t>
            </a:r>
            <a:r>
              <a:rPr lang="de-DE" sz="1000" dirty="0" smtClean="0"/>
              <a:t> and </a:t>
            </a:r>
            <a:r>
              <a:rPr lang="de-DE" sz="1000" dirty="0" err="1" smtClean="0"/>
              <a:t>reports</a:t>
            </a:r>
            <a:r>
              <a:rPr lang="de-DE" sz="1000" dirty="0" smtClean="0"/>
              <a:t> </a:t>
            </a:r>
            <a:r>
              <a:rPr lang="de-DE" sz="1000" dirty="0" err="1" smtClean="0"/>
              <a:t>are</a:t>
            </a:r>
            <a:r>
              <a:rPr lang="de-DE" sz="1000" dirty="0" smtClean="0"/>
              <a:t> </a:t>
            </a:r>
            <a:r>
              <a:rPr lang="de-DE" sz="1000" dirty="0" err="1" smtClean="0"/>
              <a:t>be</a:t>
            </a:r>
            <a:r>
              <a:rPr lang="de-DE" sz="1000" dirty="0" smtClean="0"/>
              <a:t> </a:t>
            </a:r>
            <a:r>
              <a:rPr lang="de-DE" sz="1000" dirty="0" err="1" smtClean="0"/>
              <a:t>displayed</a:t>
            </a:r>
            <a:r>
              <a:rPr lang="de-DE" sz="1000" dirty="0" smtClean="0"/>
              <a:t> in </a:t>
            </a:r>
            <a:r>
              <a:rPr lang="de-DE" sz="1000" dirty="0" err="1" smtClean="0"/>
              <a:t>the</a:t>
            </a:r>
            <a:r>
              <a:rPr lang="de-DE" sz="1000" dirty="0" smtClean="0"/>
              <a:t> </a:t>
            </a:r>
            <a:r>
              <a:rPr lang="de-DE" sz="1000" dirty="0" err="1" smtClean="0"/>
              <a:t>seminar</a:t>
            </a:r>
            <a:r>
              <a:rPr lang="de-DE" sz="1000" dirty="0" smtClean="0"/>
              <a:t> </a:t>
            </a:r>
            <a:r>
              <a:rPr lang="de-DE" sz="1000" dirty="0" err="1" smtClean="0"/>
              <a:t>room</a:t>
            </a:r>
            <a:r>
              <a:rPr lang="de-DE" sz="1000" dirty="0" smtClean="0"/>
              <a:t>. </a:t>
            </a:r>
            <a:r>
              <a:rPr lang="de-DE" sz="1000" dirty="0" err="1" smtClean="0"/>
              <a:t>Participants</a:t>
            </a:r>
            <a:r>
              <a:rPr lang="de-DE" sz="1000" dirty="0" smtClean="0"/>
              <a:t> </a:t>
            </a:r>
            <a:r>
              <a:rPr lang="de-DE" sz="1000" dirty="0" err="1" smtClean="0"/>
              <a:t>are</a:t>
            </a:r>
            <a:r>
              <a:rPr lang="de-DE" sz="1000" dirty="0" smtClean="0"/>
              <a:t> </a:t>
            </a:r>
            <a:r>
              <a:rPr lang="de-DE" sz="1000" dirty="0" err="1" smtClean="0"/>
              <a:t>encouraged</a:t>
            </a:r>
            <a:r>
              <a:rPr lang="de-DE" sz="1000" dirty="0" smtClean="0"/>
              <a:t> to </a:t>
            </a:r>
            <a:r>
              <a:rPr lang="de-DE" sz="1000" dirty="0" err="1" smtClean="0"/>
              <a:t>have</a:t>
            </a:r>
            <a:r>
              <a:rPr lang="de-DE" sz="1000" dirty="0" smtClean="0"/>
              <a:t> a </a:t>
            </a:r>
            <a:r>
              <a:rPr lang="de-DE" sz="1000" dirty="0" err="1" smtClean="0"/>
              <a:t>look</a:t>
            </a:r>
            <a:r>
              <a:rPr lang="de-DE" sz="1000" dirty="0" smtClean="0"/>
              <a:t>. </a:t>
            </a:r>
          </a:p>
          <a:p>
            <a:pPr>
              <a:defRPr/>
            </a:pPr>
            <a:endParaRPr lang="de-DE" sz="1000" dirty="0" smtClean="0"/>
          </a:p>
          <a:p>
            <a:pPr>
              <a:defRPr/>
            </a:pPr>
            <a:r>
              <a:rPr lang="de-DE" sz="1000" dirty="0" err="1" smtClean="0"/>
              <a:t>Experiences</a:t>
            </a:r>
            <a:r>
              <a:rPr lang="de-DE" sz="1000" dirty="0" smtClean="0"/>
              <a:t> </a:t>
            </a:r>
            <a:r>
              <a:rPr lang="de-DE" sz="1000" dirty="0" err="1" smtClean="0"/>
              <a:t>with</a:t>
            </a:r>
            <a:r>
              <a:rPr lang="de-DE" sz="1000" dirty="0" smtClean="0"/>
              <a:t> </a:t>
            </a:r>
            <a:r>
              <a:rPr lang="de-DE" sz="1000" dirty="0" err="1" smtClean="0"/>
              <a:t>the</a:t>
            </a:r>
            <a:r>
              <a:rPr lang="de-DE" sz="1000" dirty="0" smtClean="0"/>
              <a:t> </a:t>
            </a:r>
            <a:r>
              <a:rPr lang="de-DE" sz="1000" dirty="0" err="1" smtClean="0"/>
              <a:t>design</a:t>
            </a:r>
            <a:r>
              <a:rPr lang="de-DE" sz="1000" dirty="0" smtClean="0"/>
              <a:t> and test of </a:t>
            </a:r>
            <a:r>
              <a:rPr lang="de-DE" sz="1000" b="1" dirty="0" err="1" smtClean="0"/>
              <a:t>performance</a:t>
            </a:r>
            <a:r>
              <a:rPr lang="de-DE" sz="1000" b="1" dirty="0" smtClean="0"/>
              <a:t> </a:t>
            </a:r>
            <a:r>
              <a:rPr lang="de-DE" sz="1000" b="1" dirty="0" err="1" smtClean="0"/>
              <a:t>self-assessment</a:t>
            </a:r>
            <a:r>
              <a:rPr lang="de-DE" sz="1000" b="1" dirty="0" smtClean="0"/>
              <a:t> </a:t>
            </a:r>
            <a:r>
              <a:rPr lang="de-DE" sz="1000" b="1" dirty="0" err="1" smtClean="0"/>
              <a:t>tools</a:t>
            </a:r>
            <a:r>
              <a:rPr lang="de-DE" sz="1000" b="1" dirty="0" smtClean="0"/>
              <a:t> </a:t>
            </a:r>
            <a:r>
              <a:rPr lang="de-DE" sz="1000" b="1" dirty="0" err="1" smtClean="0"/>
              <a:t>for</a:t>
            </a:r>
            <a:r>
              <a:rPr lang="de-DE" sz="1000" b="1" dirty="0" smtClean="0"/>
              <a:t> </a:t>
            </a:r>
            <a:r>
              <a:rPr lang="de-DE" sz="1000" b="1" dirty="0" err="1" smtClean="0"/>
              <a:t>municipalities</a:t>
            </a:r>
            <a:r>
              <a:rPr lang="de-DE" sz="1000" b="1" dirty="0" smtClean="0"/>
              <a:t> in Mali, Niger and Benin</a:t>
            </a:r>
            <a:r>
              <a:rPr lang="de-DE" sz="1000" dirty="0" smtClean="0"/>
              <a:t> (</a:t>
            </a:r>
            <a:r>
              <a:rPr lang="de-DE" sz="1000" dirty="0" err="1" smtClean="0"/>
              <a:t>first</a:t>
            </a:r>
            <a:r>
              <a:rPr lang="de-DE" sz="1000" dirty="0" smtClean="0"/>
              <a:t> </a:t>
            </a:r>
            <a:r>
              <a:rPr lang="de-DE" sz="1000" dirty="0" err="1" smtClean="0"/>
              <a:t>bullet</a:t>
            </a:r>
            <a:r>
              <a:rPr lang="de-DE" sz="1000" dirty="0" smtClean="0"/>
              <a:t> point)  and </a:t>
            </a:r>
            <a:r>
              <a:rPr lang="de-DE" sz="1000" dirty="0" err="1" smtClean="0"/>
              <a:t>with</a:t>
            </a:r>
            <a:r>
              <a:rPr lang="de-DE" sz="1000" dirty="0" smtClean="0"/>
              <a:t> </a:t>
            </a:r>
            <a:r>
              <a:rPr lang="de-DE" sz="1000" b="1" dirty="0" err="1" smtClean="0"/>
              <a:t>citizens</a:t>
            </a:r>
            <a:r>
              <a:rPr lang="de-DE" sz="1000" b="1" dirty="0" smtClean="0"/>
              <a:t>‘ </a:t>
            </a:r>
            <a:r>
              <a:rPr lang="de-DE" sz="1000" b="1" dirty="0" err="1" smtClean="0"/>
              <a:t>control</a:t>
            </a:r>
            <a:r>
              <a:rPr lang="de-DE" sz="1000" b="1" dirty="0" smtClean="0"/>
              <a:t> and </a:t>
            </a:r>
            <a:r>
              <a:rPr lang="de-DE" sz="1000" b="1" dirty="0" err="1" smtClean="0"/>
              <a:t>participatory</a:t>
            </a:r>
            <a:r>
              <a:rPr lang="de-DE" sz="1000" b="1" dirty="0" smtClean="0"/>
              <a:t> </a:t>
            </a:r>
            <a:r>
              <a:rPr lang="de-DE" sz="1000" b="1" dirty="0" err="1" smtClean="0"/>
              <a:t>local</a:t>
            </a:r>
            <a:r>
              <a:rPr lang="de-DE" sz="1000" b="1" dirty="0" smtClean="0"/>
              <a:t> </a:t>
            </a:r>
            <a:r>
              <a:rPr lang="de-DE" sz="1000" b="1" dirty="0" err="1" smtClean="0"/>
              <a:t>impact</a:t>
            </a:r>
            <a:r>
              <a:rPr lang="de-DE" sz="1000" b="1" dirty="0" smtClean="0"/>
              <a:t> </a:t>
            </a:r>
            <a:r>
              <a:rPr lang="de-DE" sz="1000" b="1" dirty="0" err="1" smtClean="0"/>
              <a:t>monitoring</a:t>
            </a:r>
            <a:r>
              <a:rPr lang="de-DE" sz="1000" b="1" dirty="0" smtClean="0"/>
              <a:t> in Benin</a:t>
            </a:r>
            <a:r>
              <a:rPr lang="de-DE" sz="1000" dirty="0" smtClean="0"/>
              <a:t> </a:t>
            </a:r>
            <a:r>
              <a:rPr lang="de-DE" sz="1000" dirty="0" err="1" smtClean="0"/>
              <a:t>have</a:t>
            </a:r>
            <a:r>
              <a:rPr lang="de-DE" sz="1000" dirty="0" smtClean="0"/>
              <a:t> </a:t>
            </a:r>
            <a:r>
              <a:rPr lang="de-DE" sz="1000" dirty="0" err="1" smtClean="0"/>
              <a:t>been</a:t>
            </a:r>
            <a:r>
              <a:rPr lang="de-DE" sz="1000" dirty="0" smtClean="0"/>
              <a:t> </a:t>
            </a:r>
            <a:r>
              <a:rPr lang="de-DE" sz="1000" dirty="0" err="1" smtClean="0"/>
              <a:t>analysed</a:t>
            </a:r>
            <a:r>
              <a:rPr lang="de-DE" sz="1000" dirty="0" smtClean="0"/>
              <a:t> in </a:t>
            </a:r>
            <a:r>
              <a:rPr lang="de-DE" sz="1000" dirty="0" err="1" smtClean="0"/>
              <a:t>case</a:t>
            </a:r>
            <a:r>
              <a:rPr lang="de-DE" sz="1000" dirty="0" smtClean="0"/>
              <a:t> </a:t>
            </a:r>
            <a:r>
              <a:rPr lang="de-DE" sz="1000" dirty="0" err="1" smtClean="0"/>
              <a:t>studies</a:t>
            </a:r>
            <a:r>
              <a:rPr lang="de-DE" sz="1000" dirty="0" smtClean="0"/>
              <a:t> and </a:t>
            </a:r>
            <a:r>
              <a:rPr lang="de-DE" sz="1000" dirty="0" err="1" smtClean="0"/>
              <a:t>summarised</a:t>
            </a:r>
            <a:r>
              <a:rPr lang="de-DE" sz="1000" dirty="0" smtClean="0"/>
              <a:t> in ECDPM Brief 19 (</a:t>
            </a:r>
            <a:r>
              <a:rPr lang="de-DE" sz="1000" dirty="0" err="1" smtClean="0"/>
              <a:t>see</a:t>
            </a:r>
            <a:r>
              <a:rPr lang="de-DE" sz="1000" dirty="0" smtClean="0"/>
              <a:t> </a:t>
            </a:r>
            <a:r>
              <a:rPr lang="de-DE" sz="1000" dirty="0" err="1" smtClean="0"/>
              <a:t>key</a:t>
            </a:r>
            <a:r>
              <a:rPr lang="de-DE" sz="1000" dirty="0" smtClean="0"/>
              <a:t> </a:t>
            </a:r>
            <a:r>
              <a:rPr lang="de-DE" sz="1000" dirty="0" err="1" smtClean="0"/>
              <a:t>readings</a:t>
            </a:r>
            <a:r>
              <a:rPr lang="de-DE" sz="1000" dirty="0" smtClean="0"/>
              <a:t>). </a:t>
            </a:r>
            <a:r>
              <a:rPr lang="de-DE" sz="1000" dirty="0" err="1" smtClean="0"/>
              <a:t>Copies</a:t>
            </a:r>
            <a:r>
              <a:rPr lang="de-DE" sz="1000" dirty="0" smtClean="0"/>
              <a:t> of </a:t>
            </a:r>
            <a:r>
              <a:rPr lang="de-DE" sz="1000" dirty="0" err="1" smtClean="0"/>
              <a:t>these</a:t>
            </a:r>
            <a:r>
              <a:rPr lang="de-DE" sz="1000" dirty="0" smtClean="0"/>
              <a:t> </a:t>
            </a:r>
            <a:r>
              <a:rPr lang="de-DE" sz="1000" dirty="0" err="1" smtClean="0"/>
              <a:t>publications</a:t>
            </a:r>
            <a:r>
              <a:rPr lang="de-DE" sz="1000" dirty="0" smtClean="0"/>
              <a:t> </a:t>
            </a:r>
            <a:r>
              <a:rPr lang="de-DE" sz="1000" dirty="0" err="1" smtClean="0"/>
              <a:t>can</a:t>
            </a:r>
            <a:r>
              <a:rPr lang="de-DE" sz="1000" dirty="0" smtClean="0"/>
              <a:t> </a:t>
            </a:r>
            <a:r>
              <a:rPr lang="de-DE" sz="1000" dirty="0" err="1" smtClean="0"/>
              <a:t>be</a:t>
            </a:r>
            <a:r>
              <a:rPr lang="de-DE" sz="1000" dirty="0" smtClean="0"/>
              <a:t> </a:t>
            </a:r>
            <a:r>
              <a:rPr lang="de-DE" sz="1000" dirty="0" err="1" smtClean="0"/>
              <a:t>displayed</a:t>
            </a:r>
            <a:r>
              <a:rPr lang="de-DE" sz="1000" dirty="0" smtClean="0"/>
              <a:t> as </a:t>
            </a:r>
            <a:r>
              <a:rPr lang="de-DE" sz="1000" dirty="0" err="1" smtClean="0"/>
              <a:t>viewing</a:t>
            </a:r>
            <a:r>
              <a:rPr lang="de-DE" sz="1000" dirty="0" smtClean="0"/>
              <a:t> </a:t>
            </a:r>
            <a:r>
              <a:rPr lang="de-DE" sz="1000" dirty="0" err="1" smtClean="0"/>
              <a:t>copies</a:t>
            </a:r>
            <a:r>
              <a:rPr lang="de-DE" sz="1000" dirty="0" smtClean="0"/>
              <a:t>.  </a:t>
            </a:r>
          </a:p>
          <a:p>
            <a:pPr>
              <a:defRPr/>
            </a:pPr>
            <a:endParaRPr lang="de-DE" sz="1000" dirty="0" smtClean="0"/>
          </a:p>
          <a:p>
            <a:pPr>
              <a:defRPr/>
            </a:pPr>
            <a:r>
              <a:rPr lang="de-DE" sz="1000" dirty="0" smtClean="0"/>
              <a:t>A </a:t>
            </a:r>
            <a:r>
              <a:rPr lang="de-DE" sz="1000" dirty="0" err="1" smtClean="0"/>
              <a:t>short</a:t>
            </a:r>
            <a:r>
              <a:rPr lang="de-DE" sz="1000" dirty="0" smtClean="0"/>
              <a:t> </a:t>
            </a:r>
            <a:r>
              <a:rPr lang="de-DE" sz="1000" dirty="0" err="1" smtClean="0"/>
              <a:t>description</a:t>
            </a:r>
            <a:r>
              <a:rPr lang="de-DE" sz="1000" dirty="0" smtClean="0"/>
              <a:t> of </a:t>
            </a:r>
            <a:r>
              <a:rPr lang="de-DE" sz="1000" dirty="0" err="1" smtClean="0"/>
              <a:t>experiences</a:t>
            </a:r>
            <a:r>
              <a:rPr lang="de-DE" sz="1000" dirty="0" smtClean="0"/>
              <a:t> </a:t>
            </a:r>
            <a:r>
              <a:rPr lang="de-DE" sz="1000" dirty="0" err="1" smtClean="0"/>
              <a:t>with</a:t>
            </a:r>
            <a:r>
              <a:rPr lang="de-DE" sz="1000" dirty="0" smtClean="0"/>
              <a:t> </a:t>
            </a:r>
            <a:r>
              <a:rPr lang="de-DE" sz="1000" b="1" dirty="0" smtClean="0"/>
              <a:t>„Citizen </a:t>
            </a:r>
            <a:r>
              <a:rPr lang="de-DE" sz="1000" b="1" dirty="0" err="1" smtClean="0"/>
              <a:t>Consulting</a:t>
            </a:r>
            <a:r>
              <a:rPr lang="de-DE" sz="1000" b="1" dirty="0" smtClean="0"/>
              <a:t> and </a:t>
            </a:r>
            <a:r>
              <a:rPr lang="de-DE" sz="1000" b="1" dirty="0" err="1" smtClean="0"/>
              <a:t>Monitoring</a:t>
            </a:r>
            <a:r>
              <a:rPr lang="de-DE" sz="1000" b="1" dirty="0" smtClean="0"/>
              <a:t> </a:t>
            </a:r>
            <a:r>
              <a:rPr lang="de-DE" sz="1000" b="1" dirty="0" err="1" smtClean="0"/>
              <a:t>Groups</a:t>
            </a:r>
            <a:r>
              <a:rPr lang="de-DE" sz="1000" b="1" dirty="0" smtClean="0"/>
              <a:t> in  </a:t>
            </a:r>
            <a:r>
              <a:rPr lang="de-DE" sz="1000" b="1" dirty="0" err="1" smtClean="0"/>
              <a:t>Albania</a:t>
            </a:r>
            <a:r>
              <a:rPr lang="de-DE" sz="1000" dirty="0" smtClean="0"/>
              <a:t>“ </a:t>
            </a:r>
            <a:r>
              <a:rPr lang="de-DE" sz="1000" dirty="0" err="1" smtClean="0"/>
              <a:t>is</a:t>
            </a:r>
            <a:r>
              <a:rPr lang="de-DE" sz="1000" dirty="0" smtClean="0"/>
              <a:t> </a:t>
            </a:r>
            <a:r>
              <a:rPr lang="de-DE" sz="1000" dirty="0" err="1" smtClean="0"/>
              <a:t>given</a:t>
            </a:r>
            <a:r>
              <a:rPr lang="de-DE" sz="1000" dirty="0" smtClean="0"/>
              <a:t> in </a:t>
            </a:r>
            <a:r>
              <a:rPr lang="de-DE" sz="1000" dirty="0" err="1" smtClean="0"/>
              <a:t>the</a:t>
            </a:r>
            <a:r>
              <a:rPr lang="de-DE" sz="1000" dirty="0" smtClean="0"/>
              <a:t> </a:t>
            </a:r>
            <a:r>
              <a:rPr lang="de-DE" sz="1000" dirty="0" err="1" smtClean="0"/>
              <a:t>paper</a:t>
            </a:r>
            <a:r>
              <a:rPr lang="de-DE" sz="1000" dirty="0" smtClean="0"/>
              <a:t> </a:t>
            </a:r>
            <a:r>
              <a:rPr lang="de-DE" sz="1000" dirty="0" err="1" smtClean="0"/>
              <a:t>by</a:t>
            </a:r>
            <a:r>
              <a:rPr lang="de-DE" sz="1000" dirty="0" smtClean="0"/>
              <a:t> </a:t>
            </a:r>
            <a:r>
              <a:rPr lang="de-DE" sz="1000" dirty="0" err="1" smtClean="0"/>
              <a:t>Hilhorst</a:t>
            </a:r>
            <a:r>
              <a:rPr lang="de-DE" sz="1000" dirty="0" smtClean="0"/>
              <a:t> and </a:t>
            </a:r>
            <a:r>
              <a:rPr lang="de-DE" sz="1000" dirty="0" err="1" smtClean="0"/>
              <a:t>Guijt</a:t>
            </a:r>
            <a:r>
              <a:rPr lang="de-DE" sz="1000" dirty="0" smtClean="0"/>
              <a:t> (2006) </a:t>
            </a:r>
            <a:r>
              <a:rPr lang="de-DE" sz="1000" dirty="0" err="1" smtClean="0"/>
              <a:t>listed</a:t>
            </a:r>
            <a:r>
              <a:rPr lang="de-DE" sz="1000" dirty="0" smtClean="0"/>
              <a:t> as a </a:t>
            </a:r>
            <a:r>
              <a:rPr lang="de-DE" sz="1000" dirty="0" err="1" smtClean="0"/>
              <a:t>key</a:t>
            </a:r>
            <a:r>
              <a:rPr lang="de-DE" sz="1000" dirty="0" smtClean="0"/>
              <a:t> </a:t>
            </a:r>
            <a:r>
              <a:rPr lang="de-DE" sz="1000" dirty="0" err="1" smtClean="0"/>
              <a:t>reading</a:t>
            </a:r>
            <a:r>
              <a:rPr lang="de-DE" sz="1000" dirty="0" smtClean="0"/>
              <a:t>. </a:t>
            </a:r>
          </a:p>
          <a:p>
            <a:pPr>
              <a:defRPr/>
            </a:pPr>
            <a:endParaRPr lang="de-DE" sz="1000" dirty="0" smtClean="0"/>
          </a:p>
          <a:p>
            <a:pPr>
              <a:defRPr/>
            </a:pPr>
            <a:r>
              <a:rPr lang="de-DE" sz="1000" dirty="0" smtClean="0"/>
              <a:t>Material on </a:t>
            </a:r>
            <a:r>
              <a:rPr lang="de-DE" sz="1000" dirty="0" err="1" smtClean="0"/>
              <a:t>the</a:t>
            </a:r>
            <a:r>
              <a:rPr lang="de-DE" sz="1000" dirty="0" smtClean="0"/>
              <a:t> </a:t>
            </a:r>
            <a:r>
              <a:rPr lang="de-DE" sz="1000" dirty="0" err="1" smtClean="0"/>
              <a:t>experiences</a:t>
            </a:r>
            <a:r>
              <a:rPr lang="de-DE" sz="1000" dirty="0" smtClean="0"/>
              <a:t> </a:t>
            </a:r>
            <a:r>
              <a:rPr lang="de-DE" sz="1000" dirty="0" err="1" smtClean="0"/>
              <a:t>with</a:t>
            </a:r>
            <a:r>
              <a:rPr lang="de-DE" sz="1000" dirty="0" smtClean="0"/>
              <a:t> </a:t>
            </a:r>
            <a:r>
              <a:rPr lang="de-DE" sz="1000" b="1" dirty="0" err="1" smtClean="0"/>
              <a:t>citizens</a:t>
            </a:r>
            <a:r>
              <a:rPr lang="de-DE" sz="1000" b="1" dirty="0" smtClean="0"/>
              <a:t>‘ </a:t>
            </a:r>
            <a:r>
              <a:rPr lang="de-DE" sz="1000" b="1" dirty="0" err="1" smtClean="0"/>
              <a:t>report</a:t>
            </a:r>
            <a:r>
              <a:rPr lang="de-DE" sz="1000" b="1" dirty="0" smtClean="0"/>
              <a:t> </a:t>
            </a:r>
            <a:r>
              <a:rPr lang="de-DE" sz="1000" b="1" dirty="0" err="1" smtClean="0"/>
              <a:t>cards</a:t>
            </a:r>
            <a:r>
              <a:rPr lang="de-DE" sz="1000" b="1" dirty="0" smtClean="0"/>
              <a:t> in Ghana </a:t>
            </a:r>
            <a:r>
              <a:rPr lang="de-DE" sz="1000" dirty="0" smtClean="0"/>
              <a:t>and </a:t>
            </a:r>
            <a:r>
              <a:rPr lang="de-DE" sz="1000" dirty="0" err="1" smtClean="0"/>
              <a:t>the</a:t>
            </a:r>
            <a:r>
              <a:rPr lang="de-DE" sz="1000" dirty="0" smtClean="0"/>
              <a:t> </a:t>
            </a:r>
            <a:r>
              <a:rPr lang="de-DE" sz="1000" b="1" dirty="0" err="1" smtClean="0"/>
              <a:t>local</a:t>
            </a:r>
            <a:r>
              <a:rPr lang="de-DE" sz="1000" b="1" dirty="0" smtClean="0"/>
              <a:t> </a:t>
            </a:r>
            <a:r>
              <a:rPr lang="de-DE" sz="1000" b="1" dirty="0" err="1" smtClean="0"/>
              <a:t>government</a:t>
            </a:r>
            <a:r>
              <a:rPr lang="de-DE" sz="1000" b="1" dirty="0" smtClean="0"/>
              <a:t> </a:t>
            </a:r>
            <a:r>
              <a:rPr lang="de-DE" sz="1000" b="1" dirty="0" err="1" smtClean="0"/>
              <a:t>council</a:t>
            </a:r>
            <a:r>
              <a:rPr lang="de-DE" sz="1000" b="1" dirty="0" smtClean="0"/>
              <a:t> </a:t>
            </a:r>
            <a:r>
              <a:rPr lang="de-DE" sz="1000" b="1" dirty="0" err="1" smtClean="0"/>
              <a:t>score</a:t>
            </a:r>
            <a:r>
              <a:rPr lang="de-DE" sz="1000" b="1" dirty="0" smtClean="0"/>
              <a:t> </a:t>
            </a:r>
            <a:r>
              <a:rPr lang="de-DE" sz="1000" b="1" dirty="0" err="1" smtClean="0"/>
              <a:t>card</a:t>
            </a:r>
            <a:r>
              <a:rPr lang="de-DE" sz="1000" b="1" dirty="0" smtClean="0"/>
              <a:t> </a:t>
            </a:r>
            <a:r>
              <a:rPr lang="de-DE" sz="1000" b="1" dirty="0" err="1" smtClean="0"/>
              <a:t>exercise</a:t>
            </a:r>
            <a:r>
              <a:rPr lang="de-DE" sz="1000" dirty="0" smtClean="0"/>
              <a:t> has </a:t>
            </a:r>
            <a:r>
              <a:rPr lang="de-DE" sz="1000" dirty="0" err="1" smtClean="0"/>
              <a:t>been</a:t>
            </a:r>
            <a:r>
              <a:rPr lang="de-DE" sz="1000" dirty="0" smtClean="0"/>
              <a:t> </a:t>
            </a:r>
            <a:r>
              <a:rPr lang="de-DE" sz="1000" dirty="0" err="1" smtClean="0"/>
              <a:t>summarised</a:t>
            </a:r>
            <a:r>
              <a:rPr lang="de-DE" sz="1000" dirty="0" smtClean="0"/>
              <a:t> in </a:t>
            </a:r>
            <a:r>
              <a:rPr lang="de-DE" sz="1000" dirty="0" err="1" smtClean="0"/>
              <a:t>reports</a:t>
            </a:r>
            <a:r>
              <a:rPr lang="de-DE" sz="1000" dirty="0" smtClean="0"/>
              <a:t> </a:t>
            </a:r>
            <a:r>
              <a:rPr lang="de-DE" sz="1000" dirty="0" err="1" smtClean="0"/>
              <a:t>that</a:t>
            </a:r>
            <a:r>
              <a:rPr lang="de-DE" sz="1000" dirty="0" smtClean="0"/>
              <a:t> </a:t>
            </a:r>
            <a:r>
              <a:rPr lang="de-DE" sz="1000" dirty="0" err="1" smtClean="0"/>
              <a:t>are</a:t>
            </a:r>
            <a:r>
              <a:rPr lang="de-DE" sz="1000" dirty="0" smtClean="0"/>
              <a:t> </a:t>
            </a:r>
            <a:r>
              <a:rPr lang="de-DE" sz="1000" dirty="0" err="1" smtClean="0"/>
              <a:t>freely</a:t>
            </a:r>
            <a:r>
              <a:rPr lang="de-DE" sz="1000" dirty="0" smtClean="0"/>
              <a:t> </a:t>
            </a:r>
            <a:r>
              <a:rPr lang="de-DE" sz="1000" dirty="0" err="1" smtClean="0"/>
              <a:t>available</a:t>
            </a:r>
            <a:r>
              <a:rPr lang="de-DE" sz="1000" dirty="0" smtClean="0"/>
              <a:t> on </a:t>
            </a:r>
            <a:r>
              <a:rPr lang="de-DE" sz="1000" dirty="0" err="1" smtClean="0"/>
              <a:t>the</a:t>
            </a:r>
            <a:r>
              <a:rPr lang="de-DE" sz="1000" dirty="0" smtClean="0"/>
              <a:t> web and </a:t>
            </a:r>
            <a:r>
              <a:rPr lang="de-DE" sz="1000" dirty="0" err="1" smtClean="0"/>
              <a:t>can</a:t>
            </a:r>
            <a:r>
              <a:rPr lang="de-DE" sz="1000" dirty="0" smtClean="0"/>
              <a:t> </a:t>
            </a:r>
            <a:r>
              <a:rPr lang="de-DE" sz="1000" dirty="0" err="1" smtClean="0"/>
              <a:t>be</a:t>
            </a:r>
            <a:r>
              <a:rPr lang="de-DE" sz="1000" dirty="0" smtClean="0"/>
              <a:t> </a:t>
            </a:r>
            <a:r>
              <a:rPr lang="de-DE" sz="1000" dirty="0" err="1" smtClean="0"/>
              <a:t>displayed</a:t>
            </a:r>
            <a:r>
              <a:rPr lang="de-DE" sz="1000" dirty="0" smtClean="0"/>
              <a:t> as </a:t>
            </a:r>
            <a:r>
              <a:rPr lang="de-DE" sz="1000" dirty="0" err="1" smtClean="0"/>
              <a:t>viewing</a:t>
            </a:r>
            <a:r>
              <a:rPr lang="de-DE" sz="1000" dirty="0" smtClean="0"/>
              <a:t> </a:t>
            </a:r>
            <a:r>
              <a:rPr lang="de-DE" sz="1000" dirty="0" err="1" smtClean="0"/>
              <a:t>copies</a:t>
            </a:r>
            <a:r>
              <a:rPr lang="de-DE" sz="1000" dirty="0" smtClean="0"/>
              <a:t>. </a:t>
            </a:r>
          </a:p>
          <a:p>
            <a:pPr>
              <a:defRPr/>
            </a:pPr>
            <a:endParaRPr lang="de-DE" sz="1000" dirty="0" smtClean="0"/>
          </a:p>
        </p:txBody>
      </p:sp>
      <p:sp>
        <p:nvSpPr>
          <p:cNvPr id="62468" name="Slide Number Placeholder 3"/>
          <p:cNvSpPr>
            <a:spLocks noGrp="1"/>
          </p:cNvSpPr>
          <p:nvPr>
            <p:ph type="sldNum" sz="quarter" idx="5"/>
          </p:nvPr>
        </p:nvSpPr>
        <p:spPr>
          <a:noFill/>
        </p:spPr>
        <p:txBody>
          <a:bodyPr/>
          <a:lstStyle/>
          <a:p>
            <a:fld id="{75E7422C-5357-45D9-9665-128EF2AADF96}" type="slidenum">
              <a:rPr lang="en-US" smtClean="0"/>
              <a:pPr/>
              <a:t>25</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lnSpcReduction="10000"/>
          </a:bodyPr>
          <a:lstStyle/>
          <a:p>
            <a:pPr>
              <a:defRPr/>
            </a:pPr>
            <a:r>
              <a:rPr lang="de-DE" sz="1000" b="1" dirty="0" err="1" smtClean="0"/>
              <a:t>Points</a:t>
            </a:r>
            <a:r>
              <a:rPr lang="de-DE" sz="1000" b="1" dirty="0" smtClean="0"/>
              <a:t> to </a:t>
            </a:r>
            <a:r>
              <a:rPr lang="de-DE" sz="1000" b="1" dirty="0" err="1" smtClean="0"/>
              <a:t>highlight</a:t>
            </a:r>
            <a:endParaRPr lang="en-US" sz="1000" b="1" dirty="0" smtClean="0"/>
          </a:p>
          <a:p>
            <a:pPr>
              <a:defRPr/>
            </a:pPr>
            <a:endParaRPr lang="en-US" sz="1000" dirty="0" smtClean="0"/>
          </a:p>
          <a:p>
            <a:pPr>
              <a:defRPr/>
            </a:pPr>
            <a:r>
              <a:rPr lang="en-US" sz="1000" dirty="0" smtClean="0"/>
              <a:t>This slide gives examples of innovative approaches to building statistical and analytical capacities that are needed for strengthening M&amp;E systems of partner countries. </a:t>
            </a:r>
          </a:p>
          <a:p>
            <a:pPr>
              <a:defRPr/>
            </a:pPr>
            <a:endParaRPr lang="en-US" sz="1000" dirty="0" smtClean="0"/>
          </a:p>
          <a:p>
            <a:pPr>
              <a:defRPr/>
            </a:pPr>
            <a:r>
              <a:rPr lang="en-US" sz="1000" dirty="0" smtClean="0"/>
              <a:t>The experiences quoted are not all examples of PM&amp;E approaches, but refer to efforts to strengthen capacities for data collection, analysis and interpretation at the national and sub-national level. </a:t>
            </a:r>
          </a:p>
          <a:p>
            <a:pPr>
              <a:defRPr/>
            </a:pPr>
            <a:endParaRPr lang="en-US" sz="1000" dirty="0" smtClean="0"/>
          </a:p>
          <a:p>
            <a:pPr>
              <a:defRPr/>
            </a:pPr>
            <a:r>
              <a:rPr lang="de-DE" sz="1000" dirty="0" smtClean="0"/>
              <a:t>Basic </a:t>
            </a:r>
            <a:r>
              <a:rPr lang="de-DE" sz="1000" dirty="0" err="1" smtClean="0"/>
              <a:t>information</a:t>
            </a:r>
            <a:r>
              <a:rPr lang="de-DE" sz="1000" dirty="0" smtClean="0"/>
              <a:t> on </a:t>
            </a:r>
            <a:r>
              <a:rPr lang="de-DE" sz="1000" dirty="0" err="1" smtClean="0"/>
              <a:t>the</a:t>
            </a:r>
            <a:r>
              <a:rPr lang="de-DE" sz="1000" dirty="0" smtClean="0"/>
              <a:t> </a:t>
            </a:r>
            <a:r>
              <a:rPr lang="de-DE" sz="1000" b="1" dirty="0" err="1" smtClean="0"/>
              <a:t>country-wide</a:t>
            </a:r>
            <a:r>
              <a:rPr lang="de-DE" sz="1000" b="1" dirty="0" smtClean="0"/>
              <a:t> </a:t>
            </a:r>
            <a:r>
              <a:rPr lang="de-DE" sz="1000" b="1" dirty="0" err="1" smtClean="0"/>
              <a:t>tool</a:t>
            </a:r>
            <a:r>
              <a:rPr lang="de-DE" sz="1000" b="1" dirty="0" smtClean="0"/>
              <a:t> </a:t>
            </a:r>
            <a:r>
              <a:rPr lang="de-DE" sz="1000" b="1" dirty="0" err="1" smtClean="0"/>
              <a:t>for</a:t>
            </a:r>
            <a:r>
              <a:rPr lang="de-DE" sz="1000" b="1" dirty="0" smtClean="0"/>
              <a:t> </a:t>
            </a:r>
            <a:r>
              <a:rPr lang="de-DE" sz="1000" b="1" dirty="0" err="1" smtClean="0"/>
              <a:t>monitoring</a:t>
            </a:r>
            <a:r>
              <a:rPr lang="de-DE" sz="1000" b="1" dirty="0" smtClean="0"/>
              <a:t> </a:t>
            </a:r>
            <a:r>
              <a:rPr lang="de-DE" sz="1000" b="1" dirty="0" err="1" smtClean="0"/>
              <a:t>capacity</a:t>
            </a:r>
            <a:r>
              <a:rPr lang="de-DE" sz="1000" b="1" dirty="0" smtClean="0"/>
              <a:t> </a:t>
            </a:r>
            <a:r>
              <a:rPr lang="de-DE" sz="1000" b="1" dirty="0" err="1" smtClean="0"/>
              <a:t>developemt</a:t>
            </a:r>
            <a:r>
              <a:rPr lang="de-DE" sz="1000" b="1" dirty="0" smtClean="0"/>
              <a:t>  (</a:t>
            </a:r>
            <a:r>
              <a:rPr lang="de-DE" sz="1000" b="1" dirty="0" err="1" smtClean="0"/>
              <a:t>support</a:t>
            </a:r>
            <a:r>
              <a:rPr lang="de-DE" sz="1000" b="1" dirty="0" smtClean="0"/>
              <a:t> to ) </a:t>
            </a:r>
            <a:r>
              <a:rPr lang="de-DE" sz="1000" b="1" dirty="0" err="1" smtClean="0"/>
              <a:t>local</a:t>
            </a:r>
            <a:r>
              <a:rPr lang="de-DE" sz="1000" b="1" dirty="0" smtClean="0"/>
              <a:t> </a:t>
            </a:r>
            <a:r>
              <a:rPr lang="de-DE" sz="1000" b="1" dirty="0" err="1" smtClean="0"/>
              <a:t>governments</a:t>
            </a:r>
            <a:r>
              <a:rPr lang="de-DE" sz="1000" b="1" dirty="0" smtClean="0"/>
              <a:t> in Mali </a:t>
            </a:r>
            <a:r>
              <a:rPr lang="de-DE" sz="1000" dirty="0" err="1" smtClean="0"/>
              <a:t>is</a:t>
            </a:r>
            <a:r>
              <a:rPr lang="de-DE" sz="1000" dirty="0" smtClean="0"/>
              <a:t> </a:t>
            </a:r>
            <a:r>
              <a:rPr lang="de-DE" sz="1000" dirty="0" err="1" smtClean="0"/>
              <a:t>summarised</a:t>
            </a:r>
            <a:r>
              <a:rPr lang="de-DE" sz="1000" dirty="0" smtClean="0"/>
              <a:t> in box 2 of </a:t>
            </a:r>
            <a:r>
              <a:rPr lang="de-DE" sz="1000" dirty="0" err="1" smtClean="0"/>
              <a:t>the</a:t>
            </a:r>
            <a:r>
              <a:rPr lang="de-DE" sz="1000" dirty="0" smtClean="0"/>
              <a:t> </a:t>
            </a:r>
            <a:r>
              <a:rPr lang="de-DE" sz="1000" dirty="0" err="1" smtClean="0"/>
              <a:t>trainers</a:t>
            </a:r>
            <a:r>
              <a:rPr lang="de-DE" sz="1000" dirty="0" smtClean="0"/>
              <a:t>‘ </a:t>
            </a:r>
            <a:r>
              <a:rPr lang="de-DE" sz="1000" dirty="0" err="1" smtClean="0"/>
              <a:t>guide</a:t>
            </a:r>
            <a:r>
              <a:rPr lang="de-DE" sz="1000" dirty="0" smtClean="0"/>
              <a:t>. </a:t>
            </a:r>
            <a:endParaRPr lang="en-US" sz="1000" dirty="0" smtClean="0"/>
          </a:p>
          <a:p>
            <a:pPr>
              <a:defRPr/>
            </a:pPr>
            <a:endParaRPr lang="en-US" sz="1000" dirty="0" smtClean="0"/>
          </a:p>
          <a:p>
            <a:pPr>
              <a:defRPr/>
            </a:pPr>
            <a:r>
              <a:rPr lang="en-US" sz="1000" dirty="0" smtClean="0"/>
              <a:t>Experiences with the </a:t>
            </a:r>
            <a:r>
              <a:rPr lang="en-US" sz="1000" dirty="0" err="1" smtClean="0"/>
              <a:t>the</a:t>
            </a:r>
            <a:r>
              <a:rPr lang="en-US" sz="1000" dirty="0" smtClean="0"/>
              <a:t> </a:t>
            </a:r>
            <a:r>
              <a:rPr lang="en-US" sz="1000" b="1" dirty="0" smtClean="0"/>
              <a:t>participatory development of municipal baselines for planning and M&amp;E in Mali and Cameroon </a:t>
            </a:r>
            <a:r>
              <a:rPr lang="en-US" sz="1000" dirty="0" smtClean="0"/>
              <a:t>(</a:t>
            </a:r>
            <a:r>
              <a:rPr lang="en-US" sz="1000" dirty="0" err="1" smtClean="0"/>
              <a:t>Lodenstein</a:t>
            </a:r>
            <a:r>
              <a:rPr lang="en-US" sz="1000" dirty="0" smtClean="0"/>
              <a:t> et al. 2007, </a:t>
            </a:r>
            <a:r>
              <a:rPr lang="en-US" sz="1000" dirty="0" err="1" smtClean="0"/>
              <a:t>Tamini</a:t>
            </a:r>
            <a:r>
              <a:rPr lang="en-US" sz="1000" dirty="0" smtClean="0"/>
              <a:t> et al. 2007 ), the test of geographic information system for municipalities in Mali (Dumont and </a:t>
            </a:r>
            <a:r>
              <a:rPr lang="en-US" sz="1000" dirty="0" err="1" smtClean="0"/>
              <a:t>Samaké</a:t>
            </a:r>
            <a:r>
              <a:rPr lang="en-US" sz="1000" dirty="0" smtClean="0"/>
              <a:t> 2007), </a:t>
            </a:r>
            <a:r>
              <a:rPr lang="en-US" sz="1000" b="1" dirty="0" smtClean="0"/>
              <a:t>district based poverty profiling in Ghana </a:t>
            </a:r>
            <a:r>
              <a:rPr lang="en-US" sz="1000" dirty="0" smtClean="0"/>
              <a:t>(</a:t>
            </a:r>
            <a:r>
              <a:rPr lang="en-US" sz="1000" dirty="0" err="1" smtClean="0"/>
              <a:t>Dery</a:t>
            </a:r>
            <a:r>
              <a:rPr lang="en-US" sz="1000" dirty="0" smtClean="0"/>
              <a:t> and </a:t>
            </a:r>
            <a:r>
              <a:rPr lang="en-US" sz="1000" dirty="0" err="1" smtClean="0"/>
              <a:t>Dorway</a:t>
            </a:r>
            <a:r>
              <a:rPr lang="en-US" sz="1000" dirty="0" smtClean="0"/>
              <a:t> 2007) and </a:t>
            </a:r>
            <a:r>
              <a:rPr lang="en-US" sz="1000" b="1" dirty="0" smtClean="0"/>
              <a:t>basic health sector information systems for municipal actors</a:t>
            </a:r>
            <a:r>
              <a:rPr lang="en-US" sz="1000" dirty="0" smtClean="0"/>
              <a:t> (</a:t>
            </a:r>
            <a:r>
              <a:rPr lang="en-US" sz="1000" dirty="0" err="1" smtClean="0"/>
              <a:t>Toonen</a:t>
            </a:r>
            <a:r>
              <a:rPr lang="en-US" sz="1000" dirty="0" smtClean="0"/>
              <a:t> et al. 2007) are </a:t>
            </a:r>
            <a:r>
              <a:rPr lang="en-US" sz="1000" dirty="0" err="1" smtClean="0"/>
              <a:t>summarised</a:t>
            </a:r>
            <a:r>
              <a:rPr lang="en-US" sz="1000" dirty="0" smtClean="0"/>
              <a:t> in one</a:t>
            </a:r>
            <a:r>
              <a:rPr lang="en-US" sz="1000" baseline="0" dirty="0" smtClean="0"/>
              <a:t> of the key readings (</a:t>
            </a:r>
            <a:r>
              <a:rPr lang="en-US" sz="1000" baseline="0" dirty="0" err="1" smtClean="0"/>
              <a:t>Loquai</a:t>
            </a:r>
            <a:r>
              <a:rPr lang="en-US" sz="1000" baseline="0" dirty="0" smtClean="0"/>
              <a:t> and le Bay 2010). Case studies of these approaches are freely available on the web and </a:t>
            </a:r>
            <a:r>
              <a:rPr lang="en-US" sz="1000" dirty="0" smtClean="0"/>
              <a:t>could be displayed.  </a:t>
            </a:r>
          </a:p>
          <a:p>
            <a:pPr>
              <a:defRPr/>
            </a:pPr>
            <a:endParaRPr lang="en-US" sz="1000" dirty="0" smtClean="0"/>
          </a:p>
          <a:p>
            <a:pPr>
              <a:defRPr/>
            </a:pPr>
            <a:r>
              <a:rPr lang="en-US" sz="1000" dirty="0" smtClean="0"/>
              <a:t> </a:t>
            </a:r>
          </a:p>
          <a:p>
            <a:pPr>
              <a:defRPr/>
            </a:pPr>
            <a:endParaRPr lang="en-US" sz="1000" dirty="0"/>
          </a:p>
        </p:txBody>
      </p:sp>
      <p:sp>
        <p:nvSpPr>
          <p:cNvPr id="63492" name="Slide Number Placeholder 3"/>
          <p:cNvSpPr>
            <a:spLocks noGrp="1"/>
          </p:cNvSpPr>
          <p:nvPr>
            <p:ph type="sldNum" sz="quarter" idx="5"/>
          </p:nvPr>
        </p:nvSpPr>
        <p:spPr>
          <a:noFill/>
        </p:spPr>
        <p:txBody>
          <a:bodyPr/>
          <a:lstStyle/>
          <a:p>
            <a:fld id="{A4DC8A49-1B39-4EB8-A63F-175C5413B1AC}" type="slidenum">
              <a:rPr lang="en-US" smtClean="0"/>
              <a:pPr/>
              <a:t>26</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lnSpcReduction="10000"/>
          </a:bodyPr>
          <a:lstStyle/>
          <a:p>
            <a:pPr>
              <a:defRPr/>
            </a:pPr>
            <a:r>
              <a:rPr lang="de-DE" sz="1000" dirty="0" err="1" smtClean="0"/>
              <a:t>This</a:t>
            </a:r>
            <a:r>
              <a:rPr lang="de-DE" sz="1000" dirty="0" smtClean="0"/>
              <a:t> </a:t>
            </a:r>
            <a:r>
              <a:rPr lang="de-DE" sz="1000" dirty="0" err="1" smtClean="0"/>
              <a:t>drawing</a:t>
            </a:r>
            <a:r>
              <a:rPr lang="de-DE" sz="1000" dirty="0" smtClean="0"/>
              <a:t> </a:t>
            </a:r>
            <a:r>
              <a:rPr lang="de-DE" sz="1000" dirty="0" err="1" smtClean="0"/>
              <a:t>features</a:t>
            </a:r>
            <a:r>
              <a:rPr lang="de-DE" sz="1000" dirty="0" smtClean="0"/>
              <a:t> in </a:t>
            </a:r>
            <a:r>
              <a:rPr lang="de-DE" sz="1000" dirty="0" err="1" smtClean="0"/>
              <a:t>the</a:t>
            </a:r>
            <a:r>
              <a:rPr lang="de-DE" sz="1000" dirty="0" smtClean="0"/>
              <a:t> </a:t>
            </a:r>
            <a:r>
              <a:rPr lang="de-DE" sz="1000" dirty="0" err="1" smtClean="0"/>
              <a:t>report</a:t>
            </a:r>
            <a:r>
              <a:rPr lang="de-DE" sz="1000" dirty="0" smtClean="0"/>
              <a:t> on </a:t>
            </a:r>
            <a:r>
              <a:rPr lang="de-DE" sz="1000" dirty="0" err="1" smtClean="0"/>
              <a:t>the</a:t>
            </a:r>
            <a:r>
              <a:rPr lang="de-DE" sz="1000" dirty="0" smtClean="0"/>
              <a:t> </a:t>
            </a:r>
            <a:r>
              <a:rPr lang="de-DE" sz="1000" dirty="0" err="1" smtClean="0"/>
              <a:t>self-performance</a:t>
            </a:r>
            <a:r>
              <a:rPr lang="de-DE" sz="1000" dirty="0" smtClean="0"/>
              <a:t> </a:t>
            </a:r>
            <a:r>
              <a:rPr lang="de-DE" sz="1000" dirty="0" err="1" smtClean="0"/>
              <a:t>assessment</a:t>
            </a:r>
            <a:r>
              <a:rPr lang="de-DE" sz="1000" dirty="0" smtClean="0"/>
              <a:t> of </a:t>
            </a:r>
            <a:r>
              <a:rPr lang="de-DE" sz="1000" dirty="0" err="1" smtClean="0"/>
              <a:t>municipalities</a:t>
            </a:r>
            <a:r>
              <a:rPr lang="de-DE" sz="1000" dirty="0" smtClean="0"/>
              <a:t> in Benin, an </a:t>
            </a:r>
            <a:r>
              <a:rPr lang="de-DE" sz="1000" dirty="0" err="1" smtClean="0"/>
              <a:t>exercise</a:t>
            </a:r>
            <a:r>
              <a:rPr lang="de-DE" sz="1000" dirty="0" smtClean="0"/>
              <a:t> </a:t>
            </a:r>
            <a:r>
              <a:rPr lang="de-DE" sz="1000" dirty="0" err="1" smtClean="0"/>
              <a:t>that</a:t>
            </a:r>
            <a:r>
              <a:rPr lang="de-DE" sz="1000" dirty="0" smtClean="0"/>
              <a:t> has </a:t>
            </a:r>
            <a:r>
              <a:rPr lang="de-DE" sz="1000" dirty="0" err="1" smtClean="0"/>
              <a:t>been</a:t>
            </a:r>
            <a:r>
              <a:rPr lang="de-DE" sz="1000" dirty="0" smtClean="0"/>
              <a:t> </a:t>
            </a:r>
            <a:r>
              <a:rPr lang="de-DE" sz="1000" dirty="0" err="1" smtClean="0"/>
              <a:t>piloted</a:t>
            </a:r>
            <a:r>
              <a:rPr lang="de-DE" sz="1000" dirty="0" smtClean="0"/>
              <a:t> </a:t>
            </a:r>
            <a:r>
              <a:rPr lang="de-DE" sz="1000" dirty="0" err="1" smtClean="0"/>
              <a:t>by</a:t>
            </a:r>
            <a:r>
              <a:rPr lang="de-DE" sz="1000" dirty="0" smtClean="0"/>
              <a:t> </a:t>
            </a:r>
            <a:r>
              <a:rPr lang="de-DE" sz="1000" dirty="0" err="1" smtClean="0"/>
              <a:t>the</a:t>
            </a:r>
            <a:r>
              <a:rPr lang="de-DE" sz="1000" dirty="0" smtClean="0"/>
              <a:t> National Association of </a:t>
            </a:r>
            <a:r>
              <a:rPr lang="de-DE" sz="1000" dirty="0" err="1" smtClean="0"/>
              <a:t>Municipalities</a:t>
            </a:r>
            <a:r>
              <a:rPr lang="de-DE" sz="1000" dirty="0" smtClean="0"/>
              <a:t> of Benin </a:t>
            </a:r>
            <a:r>
              <a:rPr lang="de-DE" sz="1000" dirty="0" err="1" smtClean="0"/>
              <a:t>with</a:t>
            </a:r>
            <a:r>
              <a:rPr lang="de-DE" sz="1000" dirty="0" smtClean="0"/>
              <a:t> </a:t>
            </a:r>
            <a:r>
              <a:rPr lang="de-DE" sz="1000" dirty="0" err="1" smtClean="0"/>
              <a:t>the</a:t>
            </a:r>
            <a:r>
              <a:rPr lang="de-DE" sz="1000" dirty="0" smtClean="0"/>
              <a:t> </a:t>
            </a:r>
            <a:r>
              <a:rPr lang="de-DE" sz="1000" dirty="0" err="1" smtClean="0"/>
              <a:t>support</a:t>
            </a:r>
            <a:r>
              <a:rPr lang="de-DE" sz="1000" dirty="0" smtClean="0"/>
              <a:t> of a </a:t>
            </a:r>
            <a:r>
              <a:rPr lang="de-DE" sz="1000" dirty="0" err="1" smtClean="0"/>
              <a:t>number</a:t>
            </a:r>
            <a:r>
              <a:rPr lang="de-DE" sz="1000" dirty="0" smtClean="0"/>
              <a:t> of </a:t>
            </a:r>
            <a:r>
              <a:rPr lang="de-DE" sz="1000" dirty="0" err="1" smtClean="0"/>
              <a:t>donros</a:t>
            </a:r>
            <a:r>
              <a:rPr lang="de-DE" sz="1000" dirty="0" smtClean="0"/>
              <a:t> (</a:t>
            </a:r>
            <a:r>
              <a:rPr lang="en-US" sz="1000" b="1" dirty="0" smtClean="0"/>
              <a:t>SNV, le PNUD, la GTZ et HELVETAS)</a:t>
            </a:r>
            <a:r>
              <a:rPr lang="de-DE" sz="1000" dirty="0" smtClean="0"/>
              <a:t> (</a:t>
            </a:r>
            <a:r>
              <a:rPr lang="de-DE" sz="1000" dirty="0" err="1" smtClean="0"/>
              <a:t>the</a:t>
            </a:r>
            <a:r>
              <a:rPr lang="de-DE" sz="1000" dirty="0" smtClean="0"/>
              <a:t> </a:t>
            </a:r>
            <a:r>
              <a:rPr lang="de-DE" sz="1000" dirty="0" err="1" smtClean="0"/>
              <a:t>trainer</a:t>
            </a:r>
            <a:r>
              <a:rPr lang="de-DE" sz="1000" dirty="0" smtClean="0"/>
              <a:t> </a:t>
            </a:r>
            <a:r>
              <a:rPr lang="de-DE" sz="1000" dirty="0" err="1" smtClean="0"/>
              <a:t>can</a:t>
            </a:r>
            <a:r>
              <a:rPr lang="de-DE" sz="1000" dirty="0" smtClean="0"/>
              <a:t> </a:t>
            </a:r>
            <a:r>
              <a:rPr lang="de-DE" sz="1000" dirty="0" err="1" smtClean="0"/>
              <a:t>shows</a:t>
            </a:r>
            <a:r>
              <a:rPr lang="de-DE" sz="1000" dirty="0" smtClean="0"/>
              <a:t> </a:t>
            </a:r>
            <a:r>
              <a:rPr lang="de-DE" sz="1000" dirty="0" err="1" smtClean="0"/>
              <a:t>the</a:t>
            </a:r>
            <a:r>
              <a:rPr lang="de-DE" sz="1000" dirty="0" smtClean="0"/>
              <a:t> </a:t>
            </a:r>
            <a:r>
              <a:rPr lang="de-DE" sz="1000" dirty="0" err="1" smtClean="0"/>
              <a:t>report</a:t>
            </a:r>
            <a:r>
              <a:rPr lang="de-DE" sz="1000" dirty="0" smtClean="0"/>
              <a:t> and </a:t>
            </a:r>
            <a:r>
              <a:rPr lang="de-DE" sz="1000" dirty="0" err="1" smtClean="0"/>
              <a:t>make</a:t>
            </a:r>
            <a:r>
              <a:rPr lang="de-DE" sz="1000" dirty="0" smtClean="0"/>
              <a:t> </a:t>
            </a:r>
            <a:r>
              <a:rPr lang="de-DE" sz="1000" dirty="0" err="1" smtClean="0"/>
              <a:t>it</a:t>
            </a:r>
            <a:r>
              <a:rPr lang="de-DE" sz="1000" dirty="0" smtClean="0"/>
              <a:t> </a:t>
            </a:r>
            <a:r>
              <a:rPr lang="de-DE" sz="1000" dirty="0" err="1" smtClean="0"/>
              <a:t>available</a:t>
            </a:r>
            <a:r>
              <a:rPr lang="de-DE" sz="1000" dirty="0" smtClean="0"/>
              <a:t> as a </a:t>
            </a:r>
            <a:r>
              <a:rPr lang="de-DE" sz="1000" dirty="0" err="1" smtClean="0"/>
              <a:t>viewing</a:t>
            </a:r>
            <a:r>
              <a:rPr lang="de-DE" sz="1000" dirty="0" smtClean="0"/>
              <a:t> </a:t>
            </a:r>
            <a:r>
              <a:rPr lang="de-DE" sz="1000" dirty="0" err="1" smtClean="0"/>
              <a:t>copy</a:t>
            </a:r>
            <a:r>
              <a:rPr lang="de-DE" sz="1000" dirty="0" smtClean="0"/>
              <a:t>). </a:t>
            </a:r>
          </a:p>
          <a:p>
            <a:pPr>
              <a:defRPr/>
            </a:pPr>
            <a:endParaRPr lang="de-DE" sz="1000" dirty="0" smtClean="0"/>
          </a:p>
          <a:p>
            <a:pPr>
              <a:defRPr/>
            </a:pPr>
            <a:r>
              <a:rPr lang="de-DE" sz="1000" dirty="0" err="1" smtClean="0"/>
              <a:t>The</a:t>
            </a:r>
            <a:r>
              <a:rPr lang="de-DE" sz="1000" dirty="0" smtClean="0"/>
              <a:t> </a:t>
            </a:r>
            <a:r>
              <a:rPr lang="de-DE" sz="1000" dirty="0" err="1" smtClean="0"/>
              <a:t>drawing</a:t>
            </a:r>
            <a:r>
              <a:rPr lang="de-DE" sz="1000" dirty="0" smtClean="0"/>
              <a:t> </a:t>
            </a:r>
            <a:r>
              <a:rPr lang="de-DE" sz="1000" dirty="0" err="1" smtClean="0"/>
              <a:t>illustrates</a:t>
            </a:r>
            <a:r>
              <a:rPr lang="de-DE" sz="1000" dirty="0" smtClean="0"/>
              <a:t> </a:t>
            </a:r>
            <a:r>
              <a:rPr lang="de-DE" sz="1000" dirty="0" err="1" smtClean="0"/>
              <a:t>the</a:t>
            </a:r>
            <a:r>
              <a:rPr lang="de-DE" sz="1000" dirty="0" smtClean="0"/>
              <a:t> </a:t>
            </a:r>
            <a:r>
              <a:rPr lang="de-DE" sz="1000" dirty="0" err="1" smtClean="0"/>
              <a:t>aim</a:t>
            </a:r>
            <a:r>
              <a:rPr lang="de-DE" sz="1000" dirty="0" smtClean="0"/>
              <a:t> of </a:t>
            </a:r>
            <a:r>
              <a:rPr lang="de-DE" sz="1000" dirty="0" err="1" smtClean="0"/>
              <a:t>the</a:t>
            </a:r>
            <a:r>
              <a:rPr lang="de-DE" sz="1000" dirty="0" smtClean="0"/>
              <a:t> </a:t>
            </a:r>
            <a:r>
              <a:rPr lang="de-DE" sz="1000" dirty="0" err="1" smtClean="0"/>
              <a:t>use</a:t>
            </a:r>
            <a:r>
              <a:rPr lang="de-DE" sz="1000" dirty="0" smtClean="0"/>
              <a:t> of PM&amp;E </a:t>
            </a:r>
            <a:r>
              <a:rPr lang="de-DE" sz="1000" dirty="0" err="1" smtClean="0"/>
              <a:t>tools</a:t>
            </a:r>
            <a:r>
              <a:rPr lang="de-DE" sz="1000" dirty="0" smtClean="0"/>
              <a:t>: </a:t>
            </a:r>
            <a:r>
              <a:rPr lang="de-DE" sz="1000" dirty="0" err="1" smtClean="0"/>
              <a:t>enabling</a:t>
            </a:r>
            <a:r>
              <a:rPr lang="de-DE" sz="1000" dirty="0" smtClean="0"/>
              <a:t> </a:t>
            </a:r>
            <a:r>
              <a:rPr lang="de-DE" sz="1000" dirty="0" err="1" smtClean="0"/>
              <a:t>stakeholders</a:t>
            </a:r>
            <a:r>
              <a:rPr lang="de-DE" sz="1000" dirty="0" smtClean="0"/>
              <a:t> in </a:t>
            </a:r>
            <a:r>
              <a:rPr lang="de-DE" sz="1000" dirty="0" err="1" smtClean="0"/>
              <a:t>partner</a:t>
            </a:r>
            <a:r>
              <a:rPr lang="de-DE" sz="1000" dirty="0" smtClean="0"/>
              <a:t> </a:t>
            </a:r>
            <a:r>
              <a:rPr lang="de-DE" sz="1000" dirty="0" err="1" smtClean="0"/>
              <a:t>countries</a:t>
            </a:r>
            <a:r>
              <a:rPr lang="de-DE" sz="1000" dirty="0" smtClean="0"/>
              <a:t> to </a:t>
            </a:r>
            <a:r>
              <a:rPr lang="de-DE" sz="1000" dirty="0" err="1" smtClean="0"/>
              <a:t>assess</a:t>
            </a:r>
            <a:r>
              <a:rPr lang="de-DE" sz="1000" dirty="0" smtClean="0"/>
              <a:t> </a:t>
            </a:r>
            <a:r>
              <a:rPr lang="de-DE" sz="1000" dirty="0" err="1" smtClean="0"/>
              <a:t>decentralisation</a:t>
            </a:r>
            <a:r>
              <a:rPr lang="de-DE" sz="1000" dirty="0" smtClean="0"/>
              <a:t> and </a:t>
            </a:r>
            <a:r>
              <a:rPr lang="de-DE" sz="1000" dirty="0" err="1" smtClean="0"/>
              <a:t>local</a:t>
            </a:r>
            <a:r>
              <a:rPr lang="de-DE" sz="1000" dirty="0" smtClean="0"/>
              <a:t> </a:t>
            </a:r>
            <a:r>
              <a:rPr lang="de-DE" sz="1000" dirty="0" err="1" smtClean="0"/>
              <a:t>governance</a:t>
            </a:r>
            <a:r>
              <a:rPr lang="de-DE" sz="1000" dirty="0" smtClean="0"/>
              <a:t>. </a:t>
            </a:r>
            <a:endParaRPr lang="en-US" sz="1000" dirty="0"/>
          </a:p>
        </p:txBody>
      </p:sp>
      <p:sp>
        <p:nvSpPr>
          <p:cNvPr id="64516" name="Slide Number Placeholder 3"/>
          <p:cNvSpPr>
            <a:spLocks noGrp="1"/>
          </p:cNvSpPr>
          <p:nvPr>
            <p:ph type="sldNum" sz="quarter" idx="5"/>
          </p:nvPr>
        </p:nvSpPr>
        <p:spPr>
          <a:noFill/>
        </p:spPr>
        <p:txBody>
          <a:bodyPr/>
          <a:lstStyle/>
          <a:p>
            <a:fld id="{B42DF35C-02E1-4957-8F49-A62A6C7C0B50}" type="slidenum">
              <a:rPr lang="en-US" smtClean="0"/>
              <a:pPr/>
              <a:t>27</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p:spPr>
        <p:txBody>
          <a:bodyPr/>
          <a:lstStyle/>
          <a:p>
            <a:endParaRPr lang="en-US" smtClean="0"/>
          </a:p>
        </p:txBody>
      </p:sp>
      <p:sp>
        <p:nvSpPr>
          <p:cNvPr id="65540" name="Slide Number Placeholder 3"/>
          <p:cNvSpPr>
            <a:spLocks noGrp="1"/>
          </p:cNvSpPr>
          <p:nvPr>
            <p:ph type="sldNum" sz="quarter" idx="5"/>
          </p:nvPr>
        </p:nvSpPr>
        <p:spPr>
          <a:noFill/>
        </p:spPr>
        <p:txBody>
          <a:bodyPr/>
          <a:lstStyle/>
          <a:p>
            <a:fld id="{C38D750C-05BF-4C5B-AE4E-EE1464F7BA11}" type="slidenum">
              <a:rPr lang="en-US" smtClean="0"/>
              <a:pPr/>
              <a:t>28</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77500" lnSpcReduction="20000"/>
          </a:bodyPr>
          <a:lstStyle/>
          <a:p>
            <a:pPr>
              <a:defRPr/>
            </a:pPr>
            <a:r>
              <a:rPr lang="de-DE" sz="1000" b="1" dirty="0" err="1" smtClean="0"/>
              <a:t>Explanations</a:t>
            </a:r>
            <a:r>
              <a:rPr lang="de-DE" sz="1000" b="1" dirty="0" smtClean="0"/>
              <a:t> </a:t>
            </a:r>
          </a:p>
          <a:p>
            <a:pPr>
              <a:defRPr/>
            </a:pPr>
            <a:endParaRPr lang="de-DE" sz="1000" b="1" dirty="0" smtClean="0"/>
          </a:p>
          <a:p>
            <a:pPr>
              <a:defRPr/>
            </a:pPr>
            <a:r>
              <a:rPr lang="de-DE" sz="1000" dirty="0" err="1" smtClean="0"/>
              <a:t>The</a:t>
            </a:r>
            <a:r>
              <a:rPr lang="de-DE" sz="1000" dirty="0" smtClean="0"/>
              <a:t> </a:t>
            </a:r>
            <a:r>
              <a:rPr lang="de-DE" sz="1000" dirty="0" err="1" smtClean="0"/>
              <a:t>following</a:t>
            </a:r>
            <a:r>
              <a:rPr lang="de-DE" sz="1000" dirty="0" smtClean="0"/>
              <a:t> </a:t>
            </a:r>
            <a:r>
              <a:rPr lang="de-DE" sz="1000" dirty="0" err="1" smtClean="0"/>
              <a:t>conclusions</a:t>
            </a:r>
            <a:r>
              <a:rPr lang="de-DE" sz="1000" dirty="0" smtClean="0"/>
              <a:t> </a:t>
            </a:r>
            <a:r>
              <a:rPr lang="de-DE" sz="1000" dirty="0" err="1" smtClean="0"/>
              <a:t>that</a:t>
            </a:r>
            <a:r>
              <a:rPr lang="de-DE" sz="1000" dirty="0" smtClean="0"/>
              <a:t> </a:t>
            </a:r>
            <a:r>
              <a:rPr lang="de-DE" sz="1000" dirty="0" err="1" smtClean="0"/>
              <a:t>can</a:t>
            </a:r>
            <a:r>
              <a:rPr lang="de-DE" sz="1000" dirty="0" smtClean="0"/>
              <a:t> </a:t>
            </a:r>
            <a:r>
              <a:rPr lang="de-DE" sz="1000" dirty="0" err="1" smtClean="0"/>
              <a:t>be</a:t>
            </a:r>
            <a:r>
              <a:rPr lang="de-DE" sz="1000" dirty="0" smtClean="0"/>
              <a:t> </a:t>
            </a:r>
            <a:r>
              <a:rPr lang="de-DE" sz="1000" dirty="0" err="1" smtClean="0"/>
              <a:t>drawn</a:t>
            </a:r>
            <a:r>
              <a:rPr lang="de-DE" sz="1000" dirty="0" smtClean="0"/>
              <a:t> </a:t>
            </a:r>
            <a:r>
              <a:rPr lang="de-DE" sz="1000" dirty="0" err="1" smtClean="0"/>
              <a:t>from</a:t>
            </a:r>
            <a:r>
              <a:rPr lang="de-DE" sz="1000" dirty="0" smtClean="0"/>
              <a:t> </a:t>
            </a:r>
            <a:r>
              <a:rPr lang="de-DE" sz="1000" dirty="0" err="1" smtClean="0"/>
              <a:t>the</a:t>
            </a:r>
            <a:r>
              <a:rPr lang="de-DE" sz="1000" dirty="0" smtClean="0"/>
              <a:t> </a:t>
            </a:r>
            <a:r>
              <a:rPr lang="de-DE" sz="1000" dirty="0" err="1" smtClean="0"/>
              <a:t>above</a:t>
            </a:r>
            <a:r>
              <a:rPr lang="de-DE" sz="1000" dirty="0" smtClean="0"/>
              <a:t> </a:t>
            </a:r>
            <a:r>
              <a:rPr lang="de-DE" sz="1000" dirty="0" err="1" smtClean="0"/>
              <a:t>mentioned</a:t>
            </a:r>
            <a:r>
              <a:rPr lang="de-DE" sz="1000" dirty="0" smtClean="0"/>
              <a:t> </a:t>
            </a:r>
            <a:r>
              <a:rPr lang="de-DE" sz="1000" dirty="0" err="1" smtClean="0"/>
              <a:t>case</a:t>
            </a:r>
            <a:r>
              <a:rPr lang="de-DE" sz="1000" dirty="0" smtClean="0"/>
              <a:t> material:</a:t>
            </a:r>
          </a:p>
          <a:p>
            <a:pPr>
              <a:defRPr/>
            </a:pPr>
            <a:endParaRPr lang="en-US" sz="1000" b="1" dirty="0" smtClean="0"/>
          </a:p>
          <a:p>
            <a:pPr>
              <a:defRPr/>
            </a:pPr>
            <a:r>
              <a:rPr lang="en-US" sz="1000" b="1" dirty="0" smtClean="0"/>
              <a:t>Joint design and testing of tools needs time</a:t>
            </a:r>
            <a:r>
              <a:rPr lang="en-US" sz="1000" dirty="0" smtClean="0"/>
              <a:t>. Designing and testing M&amp;E tools that involve different actors in </a:t>
            </a:r>
            <a:r>
              <a:rPr lang="en-US" sz="1000" dirty="0" err="1" smtClean="0"/>
              <a:t>decentralisation</a:t>
            </a:r>
            <a:r>
              <a:rPr lang="en-US" sz="1000" dirty="0" smtClean="0"/>
              <a:t> at the national, regional and local levels takes time. When working with </a:t>
            </a:r>
            <a:r>
              <a:rPr lang="en-US" sz="1000" dirty="0" err="1" smtClean="0"/>
              <a:t>councillors</a:t>
            </a:r>
            <a:r>
              <a:rPr lang="en-US" sz="1000" dirty="0" smtClean="0"/>
              <a:t> and local civil society actors who have little or no experience with M&amp;E tools, they need to be allowed time to learn how to identify, discuss and interpret indicators and statistics. This is a key aspect of capacity building for M&amp;E of </a:t>
            </a:r>
            <a:r>
              <a:rPr lang="en-US" sz="1000" dirty="0" err="1" smtClean="0"/>
              <a:t>decentralisation</a:t>
            </a:r>
            <a:r>
              <a:rPr lang="en-US" sz="1000" dirty="0" smtClean="0"/>
              <a:t> and local governance. Furthermore, many cases show that trust among actors and working procedures are not built overnight. In multi-ethnic and multi-lingual contexts, time for translations is also required. Otherwise the various stakeholders involved in designing and testing a tool could feel uncomfortable interacting and articulating their viewpoints. </a:t>
            </a:r>
          </a:p>
          <a:p>
            <a:pPr>
              <a:defRPr/>
            </a:pPr>
            <a:r>
              <a:rPr lang="en-US" sz="1000" dirty="0" smtClean="0"/>
              <a:t> </a:t>
            </a:r>
          </a:p>
          <a:p>
            <a:pPr>
              <a:defRPr/>
            </a:pPr>
            <a:r>
              <a:rPr lang="en-US" sz="1000" b="1" dirty="0" smtClean="0"/>
              <a:t>Identification and fine-tuning of indicators is a process</a:t>
            </a:r>
            <a:r>
              <a:rPr lang="en-US" sz="1000" dirty="0" smtClean="0"/>
              <a:t>. This holds true to some extent for most M&amp;E exercises. But it is particularly relevant for the experiences described in this brief. </a:t>
            </a:r>
            <a:r>
              <a:rPr lang="en-US" sz="1000" dirty="0" err="1" smtClean="0"/>
              <a:t>Decentralisation</a:t>
            </a:r>
            <a:r>
              <a:rPr lang="en-US" sz="1000" dirty="0" smtClean="0"/>
              <a:t> and local governance have a process dimension. It is therefore unrealistic to try to define too many indicators at the start of a test-run of a specific M&amp;E tool. Even once formalized, it is important that a tool retain some flexibility for fine-tuning, if necessary even changing indicators to reflect the dynamic nature of reform processes.. </a:t>
            </a:r>
          </a:p>
          <a:p>
            <a:pPr>
              <a:defRPr/>
            </a:pPr>
            <a:r>
              <a:rPr lang="en-US" sz="1000" b="1" dirty="0" smtClean="0"/>
              <a:t> </a:t>
            </a:r>
            <a:endParaRPr lang="en-US" sz="1000" dirty="0" smtClean="0"/>
          </a:p>
          <a:p>
            <a:pPr>
              <a:defRPr/>
            </a:pPr>
            <a:r>
              <a:rPr lang="en-US" sz="1000" b="1" dirty="0" smtClean="0"/>
              <a:t>There are challenges involved in managing the dynamics of multi-stakeholder processes</a:t>
            </a:r>
            <a:r>
              <a:rPr lang="en-US" sz="1000" dirty="0" smtClean="0"/>
              <a:t>. As the case study on the performance self-evaluation tool in Mali illustrates, those engaging in multi-stakeholder exercises and strategic alliances when designing and testing M&amp;E tools should be cautioned: the path from design to widespread use may be long and fraught with problems. If an approach is to be participatory and draw on the support of a wide range of representative actors, with different views and opinions, contributions have to be carefully managed. The assistance of an external consultant or resource person experienced in applying such an approach is a valuable, if not necessary, asset.</a:t>
            </a:r>
          </a:p>
          <a:p>
            <a:pPr>
              <a:defRPr/>
            </a:pPr>
            <a:r>
              <a:rPr lang="en-US" sz="1000" b="1" dirty="0" smtClean="0"/>
              <a:t> </a:t>
            </a:r>
            <a:endParaRPr lang="en-US" sz="1000" dirty="0" smtClean="0"/>
          </a:p>
          <a:p>
            <a:pPr>
              <a:defRPr/>
            </a:pPr>
            <a:r>
              <a:rPr lang="en-US" sz="1000" b="1" dirty="0" smtClean="0"/>
              <a:t>M&amp;E results need to be followed up</a:t>
            </a:r>
            <a:r>
              <a:rPr lang="en-US" sz="1000" dirty="0" smtClean="0"/>
              <a:t>. Most of the approaches and tools described provide participants of the M&amp;E exercises with new insights on the performance and effects of local governance. These include not only information on positive changes and good performance, but also on things that went wrong, were only moderately productive or which need to be changed. Care has to be taken that corrective measures are firmly agreed and followed up. Otherwise, local actors’ interest and incentive to engage in M&amp;E will fade. Besides, all of the stakeholder groups will be challenged to adapt their attitudes and ways of working so as to dissolve any sources of misunderstandings or distrust identified during M&amp;E exercises. </a:t>
            </a:r>
          </a:p>
          <a:p>
            <a:pPr>
              <a:defRPr/>
            </a:pPr>
            <a:endParaRPr lang="en-US" sz="1000" dirty="0"/>
          </a:p>
        </p:txBody>
      </p:sp>
      <p:sp>
        <p:nvSpPr>
          <p:cNvPr id="66564" name="Slide Number Placeholder 3"/>
          <p:cNvSpPr>
            <a:spLocks noGrp="1"/>
          </p:cNvSpPr>
          <p:nvPr>
            <p:ph type="sldNum" sz="quarter" idx="5"/>
          </p:nvPr>
        </p:nvSpPr>
        <p:spPr>
          <a:noFill/>
        </p:spPr>
        <p:txBody>
          <a:bodyPr/>
          <a:lstStyle/>
          <a:p>
            <a:fld id="{A9C719BB-62AA-425F-A09A-554C6EB042D1}" type="slidenum">
              <a:rPr lang="en-US" smtClean="0"/>
              <a:pPr/>
              <a:t>29</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92500" lnSpcReduction="10000"/>
          </a:bodyPr>
          <a:lstStyle/>
          <a:p>
            <a:pPr>
              <a:defRPr/>
            </a:pPr>
            <a:endParaRPr lang="en-US" b="1" dirty="0"/>
          </a:p>
        </p:txBody>
      </p:sp>
      <p:sp>
        <p:nvSpPr>
          <p:cNvPr id="43012" name="Slide Number Placeholder 3"/>
          <p:cNvSpPr>
            <a:spLocks noGrp="1"/>
          </p:cNvSpPr>
          <p:nvPr>
            <p:ph type="sldNum" sz="quarter" idx="5"/>
          </p:nvPr>
        </p:nvSpPr>
        <p:spPr>
          <a:noFill/>
        </p:spPr>
        <p:txBody>
          <a:bodyPr/>
          <a:lstStyle/>
          <a:p>
            <a:fld id="{F7A30E5C-1009-48C7-A66D-BF9C1E55962C}" type="slidenum">
              <a:rPr lang="en-US" smtClean="0"/>
              <a:pPr/>
              <a:t>3</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p:spPr>
        <p:txBody>
          <a:bodyPr/>
          <a:lstStyle/>
          <a:p>
            <a:r>
              <a:rPr lang="de-DE" sz="1000" b="1" dirty="0" err="1" smtClean="0"/>
              <a:t>Points</a:t>
            </a:r>
            <a:r>
              <a:rPr lang="de-DE" sz="1000" b="1" dirty="0" smtClean="0"/>
              <a:t> to </a:t>
            </a:r>
            <a:r>
              <a:rPr lang="de-DE" sz="1000" b="1" dirty="0" err="1" smtClean="0"/>
              <a:t>highlight</a:t>
            </a:r>
            <a:endParaRPr lang="de-DE" sz="1000" b="1" dirty="0" smtClean="0"/>
          </a:p>
          <a:p>
            <a:endParaRPr lang="de-DE" sz="1000" b="1" dirty="0" smtClean="0"/>
          </a:p>
          <a:p>
            <a:pPr eaLnBrk="1" hangingPunct="1"/>
            <a:r>
              <a:rPr lang="de-DE" sz="1000" dirty="0" err="1" smtClean="0"/>
              <a:t>Monitoring</a:t>
            </a:r>
            <a:r>
              <a:rPr lang="de-DE" sz="1000" dirty="0" smtClean="0"/>
              <a:t> and </a:t>
            </a:r>
            <a:r>
              <a:rPr lang="de-DE" sz="1000" dirty="0" err="1" smtClean="0"/>
              <a:t>evaluation</a:t>
            </a:r>
            <a:r>
              <a:rPr lang="de-DE" sz="1000" dirty="0" smtClean="0"/>
              <a:t> of </a:t>
            </a:r>
            <a:r>
              <a:rPr lang="de-DE" sz="1000" dirty="0" err="1" smtClean="0"/>
              <a:t>support</a:t>
            </a:r>
            <a:r>
              <a:rPr lang="de-DE" sz="1000" dirty="0" smtClean="0"/>
              <a:t> to </a:t>
            </a:r>
            <a:r>
              <a:rPr lang="de-DE" sz="1000" dirty="0" err="1" smtClean="0"/>
              <a:t>decentralisation</a:t>
            </a:r>
            <a:r>
              <a:rPr lang="de-DE" sz="1000" dirty="0" smtClean="0"/>
              <a:t> and </a:t>
            </a:r>
            <a:r>
              <a:rPr lang="de-DE" sz="1000" dirty="0" err="1" smtClean="0"/>
              <a:t>local</a:t>
            </a:r>
            <a:r>
              <a:rPr lang="de-DE" sz="1000" dirty="0" smtClean="0"/>
              <a:t> </a:t>
            </a:r>
            <a:r>
              <a:rPr lang="de-DE" sz="1000" dirty="0" err="1" smtClean="0"/>
              <a:t>governance</a:t>
            </a:r>
            <a:r>
              <a:rPr lang="de-DE" sz="1000" dirty="0" smtClean="0"/>
              <a:t> </a:t>
            </a:r>
            <a:r>
              <a:rPr lang="de-DE" sz="1000" dirty="0" err="1" smtClean="0"/>
              <a:t>is</a:t>
            </a:r>
            <a:r>
              <a:rPr lang="de-DE" sz="1000" dirty="0" smtClean="0"/>
              <a:t> a </a:t>
            </a:r>
            <a:r>
              <a:rPr lang="de-DE" sz="1000" dirty="0" err="1" smtClean="0"/>
              <a:t>rather</a:t>
            </a:r>
            <a:r>
              <a:rPr lang="de-DE" sz="1000" dirty="0" smtClean="0"/>
              <a:t> </a:t>
            </a:r>
            <a:r>
              <a:rPr lang="de-DE" sz="1000" dirty="0" err="1" smtClean="0"/>
              <a:t>complex</a:t>
            </a:r>
            <a:r>
              <a:rPr lang="de-DE" sz="1000" dirty="0" smtClean="0"/>
              <a:t> and </a:t>
            </a:r>
            <a:r>
              <a:rPr lang="de-DE" sz="1000" dirty="0" err="1" smtClean="0"/>
              <a:t>technical</a:t>
            </a:r>
            <a:r>
              <a:rPr lang="de-DE" sz="1000" dirty="0" smtClean="0"/>
              <a:t> </a:t>
            </a:r>
            <a:r>
              <a:rPr lang="de-DE" sz="1000" dirty="0" err="1" smtClean="0"/>
              <a:t>subject</a:t>
            </a:r>
            <a:r>
              <a:rPr lang="de-DE" sz="1000" dirty="0" smtClean="0"/>
              <a:t> </a:t>
            </a:r>
            <a:r>
              <a:rPr lang="en-US" sz="1000" dirty="0" smtClean="0"/>
              <a:t>which could easily fill a whole day, if dealt with in a</a:t>
            </a:r>
            <a:r>
              <a:rPr lang="en-US" sz="1000" baseline="0" dirty="0" smtClean="0"/>
              <a:t> comprehensive was  and taking account of </a:t>
            </a:r>
            <a:r>
              <a:rPr lang="en-US" sz="1000" dirty="0" smtClean="0"/>
              <a:t>the different needs of the participants (governance and sector experts, aid managers that operate in a project or budget support context, diving into the indicators and result frameworks discussion). </a:t>
            </a:r>
          </a:p>
          <a:p>
            <a:pPr eaLnBrk="1" hangingPunct="1"/>
            <a:endParaRPr lang="de-DE" sz="1000" dirty="0" smtClean="0"/>
          </a:p>
          <a:p>
            <a:pPr eaLnBrk="1" hangingPunct="1"/>
            <a:r>
              <a:rPr lang="de-DE" sz="1000" dirty="0" err="1" smtClean="0"/>
              <a:t>The</a:t>
            </a:r>
            <a:r>
              <a:rPr lang="de-DE" sz="1000" dirty="0" smtClean="0"/>
              <a:t> </a:t>
            </a:r>
            <a:r>
              <a:rPr lang="de-DE" sz="1000" dirty="0" err="1" smtClean="0"/>
              <a:t>following</a:t>
            </a:r>
            <a:r>
              <a:rPr lang="de-DE" sz="1000" dirty="0" smtClean="0"/>
              <a:t> </a:t>
            </a:r>
            <a:r>
              <a:rPr lang="de-DE" sz="1000" dirty="0" err="1" smtClean="0"/>
              <a:t>presentation</a:t>
            </a:r>
            <a:r>
              <a:rPr lang="de-DE" sz="1000" dirty="0" smtClean="0"/>
              <a:t> will </a:t>
            </a:r>
            <a:r>
              <a:rPr lang="de-DE" sz="1000" dirty="0" err="1" smtClean="0"/>
              <a:t>therefore</a:t>
            </a:r>
            <a:r>
              <a:rPr lang="de-DE" sz="1000" dirty="0" smtClean="0"/>
              <a:t> </a:t>
            </a:r>
          </a:p>
          <a:p>
            <a:pPr eaLnBrk="1" hangingPunct="1"/>
            <a:endParaRPr lang="de-DE" sz="1000" dirty="0" smtClean="0"/>
          </a:p>
          <a:p>
            <a:pPr eaLnBrk="1" hangingPunct="1">
              <a:buFontTx/>
              <a:buChar char="-"/>
            </a:pPr>
            <a:r>
              <a:rPr lang="de-DE" sz="1000" dirty="0" err="1" smtClean="0"/>
              <a:t>focus</a:t>
            </a:r>
            <a:r>
              <a:rPr lang="de-DE" sz="1000" dirty="0" smtClean="0"/>
              <a:t> on </a:t>
            </a:r>
            <a:r>
              <a:rPr lang="de-DE" sz="1000" dirty="0" err="1" smtClean="0"/>
              <a:t>some</a:t>
            </a:r>
            <a:r>
              <a:rPr lang="de-DE" sz="1000" dirty="0" smtClean="0"/>
              <a:t> </a:t>
            </a:r>
            <a:r>
              <a:rPr lang="de-DE" sz="1000" dirty="0" err="1" smtClean="0"/>
              <a:t>trends</a:t>
            </a:r>
            <a:r>
              <a:rPr lang="de-DE" sz="1000" dirty="0" smtClean="0"/>
              <a:t> in </a:t>
            </a:r>
            <a:r>
              <a:rPr lang="de-DE" sz="1000" dirty="0" err="1" smtClean="0"/>
              <a:t>the</a:t>
            </a:r>
            <a:r>
              <a:rPr lang="de-DE" sz="1000" dirty="0" smtClean="0"/>
              <a:t> </a:t>
            </a:r>
            <a:r>
              <a:rPr lang="de-DE" sz="1000" dirty="0" err="1" smtClean="0"/>
              <a:t>discussion</a:t>
            </a:r>
            <a:r>
              <a:rPr lang="de-DE" sz="1000" dirty="0" smtClean="0"/>
              <a:t> and </a:t>
            </a:r>
            <a:r>
              <a:rPr lang="de-DE" sz="1000" dirty="0" err="1" smtClean="0"/>
              <a:t>practice</a:t>
            </a:r>
            <a:r>
              <a:rPr lang="de-DE" sz="1000" dirty="0" smtClean="0"/>
              <a:t> of </a:t>
            </a:r>
            <a:r>
              <a:rPr lang="de-DE" sz="1000" dirty="0" err="1" smtClean="0"/>
              <a:t>this</a:t>
            </a:r>
            <a:r>
              <a:rPr lang="de-DE" sz="1000" dirty="0" smtClean="0"/>
              <a:t> </a:t>
            </a:r>
            <a:r>
              <a:rPr lang="de-DE" sz="1000" dirty="0" err="1" smtClean="0"/>
              <a:t>field</a:t>
            </a:r>
            <a:r>
              <a:rPr lang="de-DE" sz="1000" dirty="0" smtClean="0"/>
              <a:t> </a:t>
            </a:r>
          </a:p>
          <a:p>
            <a:pPr eaLnBrk="1" hangingPunct="1">
              <a:buFontTx/>
              <a:buChar char="-"/>
            </a:pPr>
            <a:endParaRPr lang="de-DE" sz="1000" dirty="0" smtClean="0"/>
          </a:p>
          <a:p>
            <a:pPr eaLnBrk="1" hangingPunct="1">
              <a:buFontTx/>
              <a:buChar char="-"/>
            </a:pPr>
            <a:r>
              <a:rPr lang="de-DE" sz="1000" dirty="0" smtClean="0"/>
              <a:t> </a:t>
            </a:r>
            <a:r>
              <a:rPr lang="de-DE" sz="1000" dirty="0" err="1" smtClean="0"/>
              <a:t>orientations</a:t>
            </a:r>
            <a:r>
              <a:rPr lang="de-DE" sz="1000" dirty="0" smtClean="0"/>
              <a:t> </a:t>
            </a:r>
            <a:r>
              <a:rPr lang="de-DE" sz="1000" dirty="0" err="1" smtClean="0"/>
              <a:t>provided</a:t>
            </a:r>
            <a:r>
              <a:rPr lang="de-DE" sz="1000" dirty="0" smtClean="0"/>
              <a:t> </a:t>
            </a:r>
            <a:r>
              <a:rPr lang="de-DE" sz="1000" dirty="0" err="1" smtClean="0"/>
              <a:t>by</a:t>
            </a:r>
            <a:r>
              <a:rPr lang="de-DE" sz="1000" dirty="0" smtClean="0"/>
              <a:t> </a:t>
            </a:r>
            <a:r>
              <a:rPr lang="de-DE" sz="1000" dirty="0" err="1" smtClean="0"/>
              <a:t>the</a:t>
            </a:r>
            <a:r>
              <a:rPr lang="de-DE" sz="1000" dirty="0" smtClean="0"/>
              <a:t> </a:t>
            </a:r>
            <a:r>
              <a:rPr lang="de-DE" sz="1000" dirty="0" err="1" smtClean="0"/>
              <a:t>iDWG-DLG</a:t>
            </a:r>
            <a:r>
              <a:rPr lang="de-DE" sz="1000" dirty="0" smtClean="0"/>
              <a:t>   </a:t>
            </a:r>
          </a:p>
          <a:p>
            <a:pPr eaLnBrk="1" hangingPunct="1">
              <a:buFontTx/>
              <a:buChar char="-"/>
            </a:pPr>
            <a:endParaRPr lang="de-DE" sz="1000" dirty="0" smtClean="0"/>
          </a:p>
          <a:p>
            <a:pPr eaLnBrk="1" hangingPunct="1">
              <a:buFontTx/>
              <a:buChar char="-"/>
            </a:pPr>
            <a:r>
              <a:rPr lang="de-DE" sz="1000" dirty="0" smtClean="0"/>
              <a:t> </a:t>
            </a:r>
            <a:r>
              <a:rPr lang="de-DE" sz="1000" dirty="0" err="1" smtClean="0"/>
              <a:t>pointing</a:t>
            </a:r>
            <a:r>
              <a:rPr lang="de-DE" sz="1000" dirty="0" smtClean="0"/>
              <a:t> </a:t>
            </a:r>
            <a:r>
              <a:rPr lang="de-DE" sz="1000" dirty="0" err="1" smtClean="0"/>
              <a:t>participants</a:t>
            </a:r>
            <a:r>
              <a:rPr lang="de-DE" sz="1000" dirty="0" smtClean="0"/>
              <a:t> to </a:t>
            </a:r>
            <a:r>
              <a:rPr lang="de-DE" sz="1000" dirty="0" err="1" smtClean="0"/>
              <a:t>case</a:t>
            </a:r>
            <a:r>
              <a:rPr lang="de-DE" sz="1000" dirty="0" smtClean="0"/>
              <a:t> material on </a:t>
            </a:r>
            <a:r>
              <a:rPr lang="de-DE" sz="1000" dirty="0" err="1" smtClean="0"/>
              <a:t>more</a:t>
            </a:r>
            <a:r>
              <a:rPr lang="de-DE" sz="1000" dirty="0" smtClean="0"/>
              <a:t> innovative </a:t>
            </a:r>
            <a:r>
              <a:rPr lang="de-DE" sz="1000" dirty="0" err="1" smtClean="0"/>
              <a:t>approaches</a:t>
            </a:r>
            <a:r>
              <a:rPr lang="de-DE" sz="1000" dirty="0" smtClean="0"/>
              <a:t> to M&amp;E, </a:t>
            </a:r>
            <a:r>
              <a:rPr lang="de-DE" sz="1000" dirty="0" err="1" smtClean="0"/>
              <a:t>focusing</a:t>
            </a:r>
            <a:r>
              <a:rPr lang="de-DE" sz="1000" dirty="0" smtClean="0"/>
              <a:t> on PM&amp;E </a:t>
            </a:r>
            <a:r>
              <a:rPr lang="de-DE" sz="1000" dirty="0" err="1" smtClean="0"/>
              <a:t>tools</a:t>
            </a:r>
            <a:r>
              <a:rPr lang="de-DE" sz="1000" dirty="0" smtClean="0"/>
              <a:t> and M&amp;E </a:t>
            </a:r>
            <a:r>
              <a:rPr lang="de-DE" sz="1000" dirty="0" err="1" smtClean="0"/>
              <a:t>capacity</a:t>
            </a:r>
            <a:r>
              <a:rPr lang="de-DE" sz="1000" dirty="0" smtClean="0"/>
              <a:t> </a:t>
            </a:r>
            <a:r>
              <a:rPr lang="de-DE" sz="1000" dirty="0" err="1" smtClean="0"/>
              <a:t>building</a:t>
            </a:r>
            <a:r>
              <a:rPr lang="de-DE" sz="1000" dirty="0" smtClean="0"/>
              <a:t> </a:t>
            </a:r>
            <a:r>
              <a:rPr lang="de-DE" sz="1000" dirty="0" err="1" smtClean="0"/>
              <a:t>with</a:t>
            </a:r>
            <a:r>
              <a:rPr lang="de-DE" sz="1000" dirty="0" smtClean="0"/>
              <a:t> </a:t>
            </a:r>
            <a:r>
              <a:rPr lang="de-DE" sz="1000" dirty="0" err="1" smtClean="0"/>
              <a:t>local</a:t>
            </a:r>
            <a:r>
              <a:rPr lang="de-DE" sz="1000" dirty="0" smtClean="0"/>
              <a:t> and </a:t>
            </a:r>
            <a:br>
              <a:rPr lang="de-DE" sz="1000" dirty="0" smtClean="0"/>
            </a:br>
            <a:r>
              <a:rPr lang="de-DE" sz="1000" dirty="0" smtClean="0"/>
              <a:t>  national </a:t>
            </a:r>
            <a:r>
              <a:rPr lang="de-DE" sz="1000" dirty="0" err="1" smtClean="0"/>
              <a:t>stakeholders</a:t>
            </a:r>
            <a:r>
              <a:rPr lang="de-DE" sz="1000" dirty="0" smtClean="0"/>
              <a:t> of </a:t>
            </a:r>
            <a:r>
              <a:rPr lang="de-DE" sz="1000" dirty="0" err="1" smtClean="0"/>
              <a:t>decentralisation</a:t>
            </a:r>
            <a:r>
              <a:rPr lang="de-DE" sz="1000" dirty="0" smtClean="0"/>
              <a:t> </a:t>
            </a:r>
            <a:r>
              <a:rPr lang="de-DE" sz="1000" dirty="0" err="1" smtClean="0"/>
              <a:t>processes</a:t>
            </a:r>
            <a:r>
              <a:rPr lang="de-DE" sz="1000" dirty="0" smtClean="0"/>
              <a:t>.  </a:t>
            </a:r>
            <a:endParaRPr lang="en-US" sz="1000" dirty="0" smtClean="0"/>
          </a:p>
          <a:p>
            <a:pPr eaLnBrk="1" hangingPunct="1"/>
            <a:r>
              <a:rPr lang="en-US" sz="1000" dirty="0" smtClean="0"/>
              <a:t> </a:t>
            </a:r>
            <a:endParaRPr lang="de-DE" sz="1000" dirty="0" smtClean="0"/>
          </a:p>
          <a:p>
            <a:pPr eaLnBrk="1" hangingPunct="1">
              <a:buFontTx/>
              <a:buNone/>
            </a:pPr>
            <a:endParaRPr lang="en-GB" sz="1000" dirty="0" smtClean="0"/>
          </a:p>
        </p:txBody>
      </p:sp>
      <p:sp>
        <p:nvSpPr>
          <p:cNvPr id="44036" name="Slide Number Placeholder 3"/>
          <p:cNvSpPr>
            <a:spLocks noGrp="1"/>
          </p:cNvSpPr>
          <p:nvPr>
            <p:ph type="sldNum" sz="quarter" idx="5"/>
          </p:nvPr>
        </p:nvSpPr>
        <p:spPr>
          <a:noFill/>
        </p:spPr>
        <p:txBody>
          <a:bodyPr/>
          <a:lstStyle/>
          <a:p>
            <a:fld id="{8D10C35C-CF59-4732-9A52-EDA994CE6794}" type="slidenum">
              <a:rPr lang="en-US" smtClean="0"/>
              <a:pPr/>
              <a:t>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79D1477B-7B50-4DC7-8056-B87070DE498F}" type="slidenum">
              <a:rPr lang="en-US" smtClean="0"/>
              <a:pPr/>
              <a:t>5</a:t>
            </a:fld>
            <a:endParaRPr lang="en-US"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p:spPr>
        <p:txBody>
          <a:bodyPr/>
          <a:lstStyle/>
          <a:p>
            <a:r>
              <a:rPr lang="de-DE" b="1" dirty="0" err="1" smtClean="0"/>
              <a:t>Points</a:t>
            </a:r>
            <a:r>
              <a:rPr lang="de-DE" b="1" dirty="0" smtClean="0"/>
              <a:t> to </a:t>
            </a:r>
            <a:r>
              <a:rPr lang="de-DE" b="1" dirty="0" err="1" smtClean="0"/>
              <a:t>highlight</a:t>
            </a:r>
            <a:r>
              <a:rPr lang="de-DE" b="1" dirty="0" smtClean="0"/>
              <a:t> </a:t>
            </a:r>
            <a:r>
              <a:rPr lang="de-DE" b="1" dirty="0" err="1" smtClean="0"/>
              <a:t>before</a:t>
            </a:r>
            <a:r>
              <a:rPr lang="de-DE" b="1" dirty="0" smtClean="0"/>
              <a:t> </a:t>
            </a:r>
            <a:r>
              <a:rPr lang="de-DE" b="1" dirty="0" err="1" smtClean="0"/>
              <a:t>this</a:t>
            </a:r>
            <a:r>
              <a:rPr lang="de-DE" b="1" dirty="0" smtClean="0"/>
              <a:t> </a:t>
            </a:r>
            <a:r>
              <a:rPr lang="de-DE" b="1" dirty="0" err="1" smtClean="0"/>
              <a:t>slide</a:t>
            </a:r>
            <a:endParaRPr lang="de-DE" b="1" dirty="0" smtClean="0"/>
          </a:p>
          <a:p>
            <a:endParaRPr lang="de-DE" dirty="0" smtClean="0"/>
          </a:p>
          <a:p>
            <a:r>
              <a:rPr lang="en-US" sz="1000" dirty="0" smtClean="0"/>
              <a:t>The subject of M&amp;E has gained importance in the context of the debate on  MDGs and the commitments of the Paris Declaration and AAA to result based management and mutual accountability. This is also reflected in the discussion on support to </a:t>
            </a:r>
            <a:r>
              <a:rPr lang="en-US" sz="1000" dirty="0" err="1" smtClean="0"/>
              <a:t>decentralisation</a:t>
            </a:r>
            <a:r>
              <a:rPr lang="en-US" sz="1000" dirty="0" smtClean="0"/>
              <a:t> and local governance. Since the beginning of the millennium, an increasing number of publications and seminars have been dedicated to the topic of M&amp;E of support to </a:t>
            </a:r>
            <a:r>
              <a:rPr lang="en-US" sz="1000" dirty="0" err="1" smtClean="0"/>
              <a:t>decentralisation</a:t>
            </a:r>
            <a:r>
              <a:rPr lang="en-US" sz="1000" dirty="0" smtClean="0"/>
              <a:t> (see </a:t>
            </a:r>
            <a:r>
              <a:rPr lang="en-US" sz="1000" dirty="0" err="1" smtClean="0"/>
              <a:t>Steinich</a:t>
            </a:r>
            <a:r>
              <a:rPr lang="en-US" sz="1000" dirty="0" smtClean="0"/>
              <a:t> 2000, van </a:t>
            </a:r>
            <a:r>
              <a:rPr lang="en-US" sz="1000" dirty="0" err="1" smtClean="0"/>
              <a:t>Osterhout</a:t>
            </a:r>
            <a:r>
              <a:rPr lang="en-US" sz="1000" dirty="0" smtClean="0"/>
              <a:t> 2004, Le Bay and </a:t>
            </a:r>
            <a:r>
              <a:rPr lang="en-US" sz="1000" dirty="0" err="1" smtClean="0"/>
              <a:t>Loquai</a:t>
            </a:r>
            <a:r>
              <a:rPr lang="en-US" sz="1000" dirty="0" smtClean="0"/>
              <a:t> 2008). </a:t>
            </a:r>
          </a:p>
          <a:p>
            <a:endParaRPr lang="en-US" sz="1000" dirty="0" smtClean="0"/>
          </a:p>
          <a:p>
            <a:r>
              <a:rPr lang="en-US" sz="1000" dirty="0" smtClean="0"/>
              <a:t>Moreover, efforts have been made to agree on a common M&amp;E terminology and </a:t>
            </a:r>
            <a:r>
              <a:rPr lang="en-US" sz="1000" dirty="0" err="1" smtClean="0"/>
              <a:t>harmonise</a:t>
            </a:r>
            <a:r>
              <a:rPr lang="en-US" sz="1000" dirty="0" smtClean="0"/>
              <a:t> approaches (see initiatives of the DAC Network on Development Evaluation, guidelines and glossary of key terms (see OECD 2010, literature list). </a:t>
            </a:r>
          </a:p>
          <a:p>
            <a:endParaRPr lang="en-US" sz="1000" dirty="0" smtClean="0"/>
          </a:p>
          <a:p>
            <a:r>
              <a:rPr lang="en-US" sz="1000" dirty="0" smtClean="0"/>
              <a:t>Yet, there remain differences in the in M&amp;E culture and practice between donors and aid agencies,  e.g. </a:t>
            </a:r>
            <a:endParaRPr lang="de-DE" sz="1000" dirty="0" smtClean="0"/>
          </a:p>
          <a:p>
            <a:endParaRPr lang="de-DE" sz="1000" dirty="0" smtClean="0"/>
          </a:p>
          <a:p>
            <a:pPr lvl="1"/>
            <a:r>
              <a:rPr lang="de-DE" sz="1000" dirty="0" smtClean="0"/>
              <a:t>- </a:t>
            </a:r>
            <a:r>
              <a:rPr lang="de-DE" sz="1000" dirty="0" err="1" smtClean="0"/>
              <a:t>the</a:t>
            </a:r>
            <a:r>
              <a:rPr lang="de-DE" sz="1000" dirty="0" smtClean="0"/>
              <a:t> </a:t>
            </a:r>
            <a:r>
              <a:rPr lang="de-DE" sz="1000" dirty="0" err="1" smtClean="0"/>
              <a:t>definition</a:t>
            </a:r>
            <a:r>
              <a:rPr lang="de-DE" sz="1000" dirty="0" smtClean="0"/>
              <a:t> of </a:t>
            </a:r>
            <a:r>
              <a:rPr lang="de-DE" sz="1000" dirty="0" err="1" smtClean="0"/>
              <a:t>terms</a:t>
            </a:r>
            <a:r>
              <a:rPr lang="de-DE" sz="1000" dirty="0" smtClean="0"/>
              <a:t> (</a:t>
            </a:r>
            <a:r>
              <a:rPr lang="de-DE" sz="1000" dirty="0" err="1" smtClean="0"/>
              <a:t>impact</a:t>
            </a:r>
            <a:r>
              <a:rPr lang="de-DE" sz="1000" dirty="0" smtClean="0"/>
              <a:t>, </a:t>
            </a:r>
            <a:r>
              <a:rPr lang="de-DE" sz="1000" dirty="0" err="1" smtClean="0"/>
              <a:t>outcome</a:t>
            </a:r>
            <a:r>
              <a:rPr lang="de-DE" sz="1000" dirty="0" smtClean="0"/>
              <a:t>)</a:t>
            </a:r>
          </a:p>
          <a:p>
            <a:pPr lvl="1"/>
            <a:r>
              <a:rPr lang="de-DE" sz="1000" dirty="0" smtClean="0"/>
              <a:t>-  </a:t>
            </a:r>
            <a:r>
              <a:rPr lang="de-DE" sz="1000" dirty="0" err="1" smtClean="0"/>
              <a:t>the</a:t>
            </a:r>
            <a:r>
              <a:rPr lang="de-DE" sz="1000" dirty="0" smtClean="0"/>
              <a:t> </a:t>
            </a:r>
            <a:r>
              <a:rPr lang="de-DE" sz="1000" dirty="0" err="1" smtClean="0"/>
              <a:t>priority</a:t>
            </a:r>
            <a:r>
              <a:rPr lang="de-DE" sz="1000" dirty="0" smtClean="0"/>
              <a:t> </a:t>
            </a:r>
            <a:r>
              <a:rPr lang="de-DE" sz="1000" dirty="0" err="1" smtClean="0"/>
              <a:t>given</a:t>
            </a:r>
            <a:r>
              <a:rPr lang="de-DE" sz="1000" dirty="0" smtClean="0"/>
              <a:t> to M&amp;E in </a:t>
            </a:r>
            <a:r>
              <a:rPr lang="de-DE" sz="1000" dirty="0" err="1" smtClean="0"/>
              <a:t>every</a:t>
            </a:r>
            <a:r>
              <a:rPr lang="de-DE" sz="1000" dirty="0" smtClean="0"/>
              <a:t> </a:t>
            </a:r>
            <a:r>
              <a:rPr lang="de-DE" sz="1000" dirty="0" err="1" smtClean="0"/>
              <a:t>day</a:t>
            </a:r>
            <a:r>
              <a:rPr lang="de-DE" sz="1000" dirty="0" smtClean="0"/>
              <a:t> </a:t>
            </a:r>
            <a:r>
              <a:rPr lang="de-DE" sz="1000" dirty="0" err="1" smtClean="0"/>
              <a:t>work</a:t>
            </a:r>
            <a:endParaRPr lang="de-DE" sz="1000" dirty="0" smtClean="0"/>
          </a:p>
          <a:p>
            <a:pPr lvl="1"/>
            <a:r>
              <a:rPr lang="de-DE" sz="1000" dirty="0" smtClean="0"/>
              <a:t> - </a:t>
            </a:r>
            <a:r>
              <a:rPr lang="de-DE" sz="1000" dirty="0" err="1" smtClean="0"/>
              <a:t>the</a:t>
            </a:r>
            <a:r>
              <a:rPr lang="de-DE" sz="1000" dirty="0" smtClean="0"/>
              <a:t> </a:t>
            </a:r>
            <a:r>
              <a:rPr lang="de-DE" sz="1000" dirty="0" err="1" smtClean="0"/>
              <a:t>preference</a:t>
            </a:r>
            <a:r>
              <a:rPr lang="de-DE" sz="1000" dirty="0" smtClean="0"/>
              <a:t> </a:t>
            </a:r>
            <a:r>
              <a:rPr lang="de-DE" sz="1000" dirty="0" err="1" smtClean="0"/>
              <a:t>for</a:t>
            </a:r>
            <a:r>
              <a:rPr lang="de-DE" sz="1000" dirty="0" smtClean="0"/>
              <a:t> </a:t>
            </a:r>
            <a:r>
              <a:rPr lang="de-DE" sz="1000" dirty="0" err="1" smtClean="0"/>
              <a:t>specific</a:t>
            </a:r>
            <a:r>
              <a:rPr lang="de-DE" sz="1000" dirty="0" smtClean="0"/>
              <a:t> </a:t>
            </a:r>
            <a:r>
              <a:rPr lang="de-DE" sz="1000" dirty="0" err="1" smtClean="0"/>
              <a:t>approaches</a:t>
            </a:r>
            <a:r>
              <a:rPr lang="de-DE" sz="1000" dirty="0" smtClean="0"/>
              <a:t> and </a:t>
            </a:r>
            <a:r>
              <a:rPr lang="de-DE" sz="1000" dirty="0" err="1" smtClean="0"/>
              <a:t>methods</a:t>
            </a:r>
            <a:r>
              <a:rPr lang="de-DE" sz="1000" dirty="0" smtClean="0"/>
              <a:t> (</a:t>
            </a:r>
            <a:r>
              <a:rPr lang="de-DE" sz="1000" dirty="0" err="1" smtClean="0"/>
              <a:t>e.g</a:t>
            </a:r>
            <a:r>
              <a:rPr lang="de-DE" sz="1000" dirty="0" smtClean="0"/>
              <a:t>. PM&amp;E </a:t>
            </a:r>
            <a:r>
              <a:rPr lang="de-DE" sz="1000" dirty="0" err="1" smtClean="0"/>
              <a:t>tools</a:t>
            </a:r>
            <a:r>
              <a:rPr lang="de-DE" sz="1000" dirty="0" smtClean="0"/>
              <a:t>, </a:t>
            </a:r>
            <a:r>
              <a:rPr lang="de-DE" sz="1000" dirty="0" err="1" smtClean="0"/>
              <a:t>randomized</a:t>
            </a:r>
            <a:r>
              <a:rPr lang="de-DE" sz="1000" dirty="0" smtClean="0"/>
              <a:t> </a:t>
            </a:r>
            <a:r>
              <a:rPr lang="de-DE" sz="1000" dirty="0" err="1" smtClean="0"/>
              <a:t>trials</a:t>
            </a:r>
            <a:r>
              <a:rPr lang="de-DE" sz="1000" dirty="0" smtClean="0"/>
              <a:t>)</a:t>
            </a:r>
          </a:p>
          <a:p>
            <a:pPr lvl="1"/>
            <a:r>
              <a:rPr lang="de-DE" sz="1000" dirty="0" smtClean="0"/>
              <a:t>- </a:t>
            </a:r>
            <a:r>
              <a:rPr lang="de-DE" sz="1000" dirty="0" err="1" smtClean="0"/>
              <a:t>the</a:t>
            </a:r>
            <a:r>
              <a:rPr lang="de-DE" sz="1000" dirty="0" smtClean="0"/>
              <a:t> </a:t>
            </a:r>
            <a:r>
              <a:rPr lang="de-DE" sz="1000" dirty="0" err="1" smtClean="0"/>
              <a:t>sharing</a:t>
            </a:r>
            <a:r>
              <a:rPr lang="de-DE" sz="1000" dirty="0" smtClean="0"/>
              <a:t> and </a:t>
            </a:r>
            <a:r>
              <a:rPr lang="de-DE" sz="1000" dirty="0" err="1" smtClean="0"/>
              <a:t>dissemination</a:t>
            </a:r>
            <a:r>
              <a:rPr lang="de-DE" sz="1000" dirty="0" smtClean="0"/>
              <a:t> of </a:t>
            </a:r>
            <a:r>
              <a:rPr lang="de-DE" sz="1000" dirty="0" err="1" smtClean="0"/>
              <a:t>evaluation</a:t>
            </a:r>
            <a:r>
              <a:rPr lang="de-DE" sz="1000" dirty="0" smtClean="0"/>
              <a:t> </a:t>
            </a:r>
            <a:r>
              <a:rPr lang="de-DE" sz="1000" dirty="0" err="1" smtClean="0"/>
              <a:t>results</a:t>
            </a:r>
            <a:r>
              <a:rPr lang="de-DE" sz="1000" dirty="0" smtClean="0"/>
              <a:t> </a:t>
            </a:r>
          </a:p>
          <a:p>
            <a:pPr lvl="1"/>
            <a:r>
              <a:rPr lang="de-DE" sz="1000" dirty="0" smtClean="0"/>
              <a:t> </a:t>
            </a:r>
            <a:endParaRPr lang="en-US" sz="1000" dirty="0" smtClean="0"/>
          </a:p>
          <a:p>
            <a:endParaRPr lang="en-US" sz="1000" dirty="0" smtClean="0"/>
          </a:p>
        </p:txBody>
      </p:sp>
      <p:sp>
        <p:nvSpPr>
          <p:cNvPr id="46084" name="Slide Number Placeholder 3"/>
          <p:cNvSpPr>
            <a:spLocks noGrp="1"/>
          </p:cNvSpPr>
          <p:nvPr>
            <p:ph type="sldNum" sz="quarter" idx="5"/>
          </p:nvPr>
        </p:nvSpPr>
        <p:spPr>
          <a:noFill/>
        </p:spPr>
        <p:txBody>
          <a:bodyPr/>
          <a:lstStyle/>
          <a:p>
            <a:fld id="{B8F365AB-9F16-4518-910A-D7201EFD080E}" type="slidenum">
              <a:rPr lang="en-US" smtClean="0"/>
              <a:pPr/>
              <a:t>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p:spPr>
        <p:txBody>
          <a:bodyPr/>
          <a:lstStyle/>
          <a:p>
            <a:r>
              <a:rPr lang="de-DE" b="1" smtClean="0"/>
              <a:t>Points to highlight: </a:t>
            </a:r>
          </a:p>
          <a:p>
            <a:endParaRPr lang="de-DE" b="1" smtClean="0"/>
          </a:p>
          <a:p>
            <a:r>
              <a:rPr lang="de-DE" smtClean="0"/>
              <a:t>This cartoon obviously exaggerates the differences, but there is some truth in it….</a:t>
            </a:r>
            <a:endParaRPr lang="en-US" smtClean="0"/>
          </a:p>
        </p:txBody>
      </p:sp>
      <p:sp>
        <p:nvSpPr>
          <p:cNvPr id="47108" name="Slide Number Placeholder 3"/>
          <p:cNvSpPr>
            <a:spLocks noGrp="1"/>
          </p:cNvSpPr>
          <p:nvPr>
            <p:ph type="sldNum" sz="quarter" idx="5"/>
          </p:nvPr>
        </p:nvSpPr>
        <p:spPr>
          <a:noFill/>
        </p:spPr>
        <p:txBody>
          <a:bodyPr/>
          <a:lstStyle/>
          <a:p>
            <a:fld id="{7AFA6493-C78B-4AF1-AB83-EDF488AC4786}" type="slidenum">
              <a:rPr lang="en-US" smtClean="0"/>
              <a:pPr/>
              <a:t>7</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p:spPr>
        <p:txBody>
          <a:bodyPr/>
          <a:lstStyle/>
          <a:p>
            <a:endParaRPr lang="de-DE" dirty="0" smtClean="0"/>
          </a:p>
          <a:p>
            <a:r>
              <a:rPr lang="de-DE" sz="1000" b="1" dirty="0" err="1" smtClean="0"/>
              <a:t>Points</a:t>
            </a:r>
            <a:r>
              <a:rPr lang="de-DE" sz="1000" b="1" dirty="0" smtClean="0"/>
              <a:t> to </a:t>
            </a:r>
            <a:r>
              <a:rPr lang="de-DE" sz="1000" b="1" dirty="0" err="1" smtClean="0"/>
              <a:t>highlight</a:t>
            </a:r>
            <a:r>
              <a:rPr lang="de-DE" sz="1000" b="1" dirty="0" smtClean="0"/>
              <a:t> </a:t>
            </a:r>
          </a:p>
          <a:p>
            <a:endParaRPr lang="de-DE" sz="1000" b="1" dirty="0" smtClean="0"/>
          </a:p>
          <a:p>
            <a:r>
              <a:rPr lang="de-DE" sz="1000" dirty="0" smtClean="0"/>
              <a:t>M&amp;E </a:t>
            </a:r>
            <a:r>
              <a:rPr lang="de-DE" sz="1000" dirty="0" err="1" smtClean="0"/>
              <a:t>can</a:t>
            </a:r>
            <a:r>
              <a:rPr lang="de-DE" sz="1000" dirty="0" smtClean="0"/>
              <a:t> </a:t>
            </a:r>
            <a:r>
              <a:rPr lang="de-DE" sz="1000" dirty="0" err="1" smtClean="0"/>
              <a:t>take</a:t>
            </a:r>
            <a:r>
              <a:rPr lang="de-DE" sz="1000" dirty="0" smtClean="0"/>
              <a:t> </a:t>
            </a:r>
            <a:r>
              <a:rPr lang="de-DE" sz="1000" dirty="0" err="1" smtClean="0"/>
              <a:t>place</a:t>
            </a:r>
            <a:r>
              <a:rPr lang="de-DE" sz="1000" dirty="0" smtClean="0"/>
              <a:t> at </a:t>
            </a:r>
            <a:r>
              <a:rPr lang="de-DE" sz="1000" dirty="0" err="1" smtClean="0"/>
              <a:t>the</a:t>
            </a:r>
            <a:r>
              <a:rPr lang="de-DE" sz="1000" dirty="0" smtClean="0"/>
              <a:t> </a:t>
            </a:r>
            <a:r>
              <a:rPr lang="de-DE" sz="1000" dirty="0" err="1" smtClean="0"/>
              <a:t>activity</a:t>
            </a:r>
            <a:r>
              <a:rPr lang="de-DE" sz="1000" dirty="0" smtClean="0"/>
              <a:t>, </a:t>
            </a:r>
            <a:r>
              <a:rPr lang="de-DE" sz="1000" dirty="0" err="1" smtClean="0"/>
              <a:t>project</a:t>
            </a:r>
            <a:r>
              <a:rPr lang="de-DE" sz="1000" dirty="0" smtClean="0"/>
              <a:t>, </a:t>
            </a:r>
            <a:r>
              <a:rPr lang="de-DE" sz="1000" dirty="0" err="1" smtClean="0"/>
              <a:t>programme</a:t>
            </a:r>
            <a:r>
              <a:rPr lang="de-DE" sz="1000" dirty="0" smtClean="0"/>
              <a:t> and </a:t>
            </a:r>
            <a:r>
              <a:rPr lang="de-DE" sz="1000" dirty="0" err="1" smtClean="0"/>
              <a:t>policy</a:t>
            </a:r>
            <a:r>
              <a:rPr lang="de-DE" sz="1000" dirty="0" smtClean="0"/>
              <a:t> </a:t>
            </a:r>
            <a:r>
              <a:rPr lang="de-DE" sz="1000" dirty="0" err="1" smtClean="0"/>
              <a:t>level</a:t>
            </a:r>
            <a:r>
              <a:rPr lang="de-DE" sz="1000" dirty="0" smtClean="0"/>
              <a:t>. </a:t>
            </a:r>
          </a:p>
          <a:p>
            <a:endParaRPr lang="de-DE" sz="1000" b="1" dirty="0" smtClean="0"/>
          </a:p>
          <a:p>
            <a:r>
              <a:rPr lang="en-US" sz="1000" dirty="0" smtClean="0"/>
              <a:t>The terms  “monitoring” and “evaluation” are often used together as “M&amp;E”, suggesting a symbiotic relation. This relationship exists, because evaluations require information generated in the course of monitoring, but as the </a:t>
            </a:r>
            <a:r>
              <a:rPr lang="en-US" sz="1000" b="1" dirty="0" smtClean="0"/>
              <a:t>slide 10 </a:t>
            </a:r>
            <a:r>
              <a:rPr lang="en-US" sz="1000" dirty="0" smtClean="0"/>
              <a:t>illustrates M&amp;E in the project cycle are distinct activities. </a:t>
            </a:r>
          </a:p>
          <a:p>
            <a:endParaRPr lang="de-DE" sz="1000" dirty="0" smtClean="0"/>
          </a:p>
          <a:p>
            <a:pPr lvl="1"/>
            <a:endParaRPr lang="en-US" sz="1000" dirty="0" smtClean="0"/>
          </a:p>
        </p:txBody>
      </p:sp>
      <p:sp>
        <p:nvSpPr>
          <p:cNvPr id="49156" name="Slide Number Placeholder 3"/>
          <p:cNvSpPr>
            <a:spLocks noGrp="1"/>
          </p:cNvSpPr>
          <p:nvPr>
            <p:ph type="sldNum" sz="quarter" idx="5"/>
          </p:nvPr>
        </p:nvSpPr>
        <p:spPr>
          <a:noFill/>
        </p:spPr>
        <p:txBody>
          <a:bodyPr/>
          <a:lstStyle/>
          <a:p>
            <a:fld id="{A20B8CCA-A443-477A-895D-A2122242BD62}" type="slidenum">
              <a:rPr lang="en-US" smtClean="0"/>
              <a:pPr/>
              <a:t>9</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47500" lnSpcReduction="20000"/>
          </a:bodyPr>
          <a:lstStyle/>
          <a:p>
            <a:pPr eaLnBrk="1" hangingPunct="1">
              <a:buFont typeface="Arial" pitchFamily="34" charset="0"/>
              <a:buNone/>
              <a:defRPr/>
            </a:pPr>
            <a:endParaRPr lang="en-US" dirty="0" smtClean="0"/>
          </a:p>
        </p:txBody>
      </p:sp>
      <p:sp>
        <p:nvSpPr>
          <p:cNvPr id="50180" name="Slide Number Placeholder 3"/>
          <p:cNvSpPr>
            <a:spLocks noGrp="1"/>
          </p:cNvSpPr>
          <p:nvPr>
            <p:ph type="sldNum" sz="quarter" idx="5"/>
          </p:nvPr>
        </p:nvSpPr>
        <p:spPr>
          <a:noFill/>
        </p:spPr>
        <p:txBody>
          <a:bodyPr/>
          <a:lstStyle/>
          <a:p>
            <a:fld id="{E8E287D4-B25C-40D2-8DE8-C70505D69574}" type="slidenum">
              <a:rPr lang="en-US" smtClean="0"/>
              <a:pPr/>
              <a:t>10</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eldia">
    <p:spTree>
      <p:nvGrpSpPr>
        <p:cNvPr id="1" name=""/>
        <p:cNvGrpSpPr/>
        <p:nvPr/>
      </p:nvGrpSpPr>
      <p:grpSpPr>
        <a:xfrm>
          <a:off x="0" y="0"/>
          <a:ext cx="0" cy="0"/>
          <a:chOff x="0" y="0"/>
          <a:chExt cx="0" cy="0"/>
        </a:xfrm>
      </p:grpSpPr>
      <p:grpSp>
        <p:nvGrpSpPr>
          <p:cNvPr id="4" name="Group 2"/>
          <p:cNvGrpSpPr>
            <a:grpSpLocks/>
          </p:cNvGrpSpPr>
          <p:nvPr userDrawn="1"/>
        </p:nvGrpSpPr>
        <p:grpSpPr bwMode="auto">
          <a:xfrm>
            <a:off x="0" y="0"/>
            <a:ext cx="9140825" cy="6854825"/>
            <a:chOff x="0" y="0"/>
            <a:chExt cx="5758" cy="4318"/>
          </a:xfrm>
        </p:grpSpPr>
        <p:pic>
          <p:nvPicPr>
            <p:cNvPr id="5" name="Picture 3" descr="basispagina_2[1]"/>
            <p:cNvPicPr>
              <a:picLocks noChangeAspect="1" noChangeArrowheads="1"/>
            </p:cNvPicPr>
            <p:nvPr userDrawn="1"/>
          </p:nvPicPr>
          <p:blipFill>
            <a:blip r:embed="rId2" cstate="print"/>
            <a:srcRect/>
            <a:stretch>
              <a:fillRect/>
            </a:stretch>
          </p:blipFill>
          <p:spPr bwMode="auto">
            <a:xfrm>
              <a:off x="0" y="0"/>
              <a:ext cx="5758" cy="4318"/>
            </a:xfrm>
            <a:prstGeom prst="rect">
              <a:avLst/>
            </a:prstGeom>
            <a:noFill/>
            <a:ln w="9525">
              <a:noFill/>
              <a:miter lim="800000"/>
              <a:headEnd/>
              <a:tailEnd/>
            </a:ln>
          </p:spPr>
        </p:pic>
        <p:pic>
          <p:nvPicPr>
            <p:cNvPr id="6" name="Picture 4" descr="pijl_blauw[1]"/>
            <p:cNvPicPr>
              <a:picLocks noChangeAspect="1" noChangeArrowheads="1"/>
            </p:cNvPicPr>
            <p:nvPr userDrawn="1"/>
          </p:nvPicPr>
          <p:blipFill>
            <a:blip r:embed="rId3" cstate="print"/>
            <a:srcRect/>
            <a:stretch>
              <a:fillRect/>
            </a:stretch>
          </p:blipFill>
          <p:spPr bwMode="auto">
            <a:xfrm>
              <a:off x="496" y="210"/>
              <a:ext cx="311" cy="227"/>
            </a:xfrm>
            <a:prstGeom prst="rect">
              <a:avLst/>
            </a:prstGeom>
            <a:noFill/>
            <a:ln w="9525">
              <a:noFill/>
              <a:miter lim="800000"/>
              <a:headEnd/>
              <a:tailEnd/>
            </a:ln>
          </p:spPr>
        </p:pic>
      </p:grpSp>
      <p:sp>
        <p:nvSpPr>
          <p:cNvPr id="249861" name="Rectangle 5"/>
          <p:cNvSpPr>
            <a:spLocks noGrp="1" noChangeArrowheads="1"/>
          </p:cNvSpPr>
          <p:nvPr>
            <p:ph type="ctrTitle"/>
          </p:nvPr>
        </p:nvSpPr>
        <p:spPr>
          <a:xfrm>
            <a:off x="685800" y="2130425"/>
            <a:ext cx="7772400" cy="1470025"/>
          </a:xfrm>
        </p:spPr>
        <p:txBody>
          <a:bodyPr/>
          <a:lstStyle>
            <a:lvl1pPr>
              <a:defRPr>
                <a:solidFill>
                  <a:schemeClr val="bg1"/>
                </a:solidFill>
              </a:defRPr>
            </a:lvl1pPr>
          </a:lstStyle>
          <a:p>
            <a:r>
              <a:rPr lang="en-US"/>
              <a:t>Click to edit Master title style</a:t>
            </a:r>
          </a:p>
        </p:txBody>
      </p:sp>
      <p:sp>
        <p:nvSpPr>
          <p:cNvPr id="249862" name="Rectangle 6"/>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en-GB"/>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462713" y="188913"/>
            <a:ext cx="1709737" cy="5937250"/>
          </a:xfrm>
        </p:spPr>
        <p:txBody>
          <a:bodyPr vert="eaVert"/>
          <a:lstStyle/>
          <a:p>
            <a:r>
              <a:rPr lang="nl-NL" smtClean="0"/>
              <a:t>Klik om de stijl te bewerken</a:t>
            </a:r>
            <a:endParaRPr lang="en-GB"/>
          </a:p>
        </p:txBody>
      </p:sp>
      <p:sp>
        <p:nvSpPr>
          <p:cNvPr id="3" name="Tijdelijke aanduiding voor verticale tekst 2"/>
          <p:cNvSpPr>
            <a:spLocks noGrp="1"/>
          </p:cNvSpPr>
          <p:nvPr>
            <p:ph type="body" orient="vert" idx="1"/>
          </p:nvPr>
        </p:nvSpPr>
        <p:spPr>
          <a:xfrm>
            <a:off x="1330325" y="188913"/>
            <a:ext cx="4979988" cy="5937250"/>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en-GB"/>
          </a:p>
        </p:txBody>
      </p:sp>
      <p:sp>
        <p:nvSpPr>
          <p:cNvPr id="3" name="O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smtClean="0"/>
              <a:t>Klik om het opmaakprofiel van de modelondertitel te bewerken</a:t>
            </a:r>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en-GB"/>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en-GB"/>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en-GB"/>
          </a:p>
        </p:txBody>
      </p:sp>
      <p:sp>
        <p:nvSpPr>
          <p:cNvPr id="3" name="Tijdelijke aanduiding voor inhoud 2"/>
          <p:cNvSpPr>
            <a:spLocks noGrp="1"/>
          </p:cNvSpPr>
          <p:nvPr>
            <p:ph sz="half" idx="1"/>
          </p:nvPr>
        </p:nvSpPr>
        <p:spPr>
          <a:xfrm>
            <a:off x="1331913" y="2349500"/>
            <a:ext cx="3343275" cy="37766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GB"/>
          </a:p>
        </p:txBody>
      </p:sp>
      <p:sp>
        <p:nvSpPr>
          <p:cNvPr id="4" name="Tijdelijke aanduiding voor inhoud 3"/>
          <p:cNvSpPr>
            <a:spLocks noGrp="1"/>
          </p:cNvSpPr>
          <p:nvPr>
            <p:ph sz="half" idx="2"/>
          </p:nvPr>
        </p:nvSpPr>
        <p:spPr>
          <a:xfrm>
            <a:off x="4827588" y="2349500"/>
            <a:ext cx="3344862" cy="37766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smtClean="0"/>
              <a:t>Klik om de stijl te bewerken</a:t>
            </a:r>
            <a:endParaRPr lang="en-GB"/>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GB"/>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en-GB"/>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Leeg">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en-GB"/>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GB"/>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en-GB"/>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en-GB"/>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en-GB"/>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GB"/>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462713" y="188913"/>
            <a:ext cx="1709737" cy="5937250"/>
          </a:xfrm>
        </p:spPr>
        <p:txBody>
          <a:bodyPr vert="eaVert"/>
          <a:lstStyle/>
          <a:p>
            <a:r>
              <a:rPr lang="nl-NL" smtClean="0"/>
              <a:t>Klik om de stijl te bewerken</a:t>
            </a:r>
            <a:endParaRPr lang="en-GB"/>
          </a:p>
        </p:txBody>
      </p:sp>
      <p:sp>
        <p:nvSpPr>
          <p:cNvPr id="3" name="Tijdelijke aanduiding voor verticale tekst 2"/>
          <p:cNvSpPr>
            <a:spLocks noGrp="1"/>
          </p:cNvSpPr>
          <p:nvPr>
            <p:ph type="body" orient="vert" idx="1"/>
          </p:nvPr>
        </p:nvSpPr>
        <p:spPr>
          <a:xfrm>
            <a:off x="1330325" y="188913"/>
            <a:ext cx="4979988" cy="5937250"/>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GB"/>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en-GB"/>
          </a:p>
        </p:txBody>
      </p:sp>
      <p:sp>
        <p:nvSpPr>
          <p:cNvPr id="3" name="O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smtClean="0"/>
              <a:t>Klik om het opmaakprofiel van de modelondertitel te bewerken</a:t>
            </a:r>
            <a:endParaRPr lang="en-GB"/>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en-GB"/>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GB"/>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en-GB"/>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en-GB"/>
          </a:p>
        </p:txBody>
      </p:sp>
      <p:sp>
        <p:nvSpPr>
          <p:cNvPr id="3" name="Tijdelijke aanduiding voor inhoud 2"/>
          <p:cNvSpPr>
            <a:spLocks noGrp="1"/>
          </p:cNvSpPr>
          <p:nvPr>
            <p:ph sz="half" idx="1"/>
          </p:nvPr>
        </p:nvSpPr>
        <p:spPr>
          <a:xfrm>
            <a:off x="1331913" y="2349500"/>
            <a:ext cx="3343275" cy="37766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GB"/>
          </a:p>
        </p:txBody>
      </p:sp>
      <p:sp>
        <p:nvSpPr>
          <p:cNvPr id="4" name="Tijdelijke aanduiding voor inhoud 3"/>
          <p:cNvSpPr>
            <a:spLocks noGrp="1"/>
          </p:cNvSpPr>
          <p:nvPr>
            <p:ph sz="half" idx="2"/>
          </p:nvPr>
        </p:nvSpPr>
        <p:spPr>
          <a:xfrm>
            <a:off x="4827588" y="2349500"/>
            <a:ext cx="3344862" cy="37766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GB"/>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smtClean="0"/>
              <a:t>Klik om de stijl te bewerken</a:t>
            </a:r>
            <a:endParaRPr lang="en-GB"/>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GB"/>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GB"/>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en-GB"/>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Leeg">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en-GB"/>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en-GB"/>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GB"/>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en-GB"/>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en-GB"/>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GB"/>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462713" y="188913"/>
            <a:ext cx="1709737" cy="5937250"/>
          </a:xfrm>
        </p:spPr>
        <p:txBody>
          <a:bodyPr vert="eaVert"/>
          <a:lstStyle/>
          <a:p>
            <a:r>
              <a:rPr lang="nl-NL" smtClean="0"/>
              <a:t>Klik om de stijl te bewerken</a:t>
            </a:r>
            <a:endParaRPr lang="en-GB"/>
          </a:p>
        </p:txBody>
      </p:sp>
      <p:sp>
        <p:nvSpPr>
          <p:cNvPr id="3" name="Tijdelijke aanduiding voor verticale tekst 2"/>
          <p:cNvSpPr>
            <a:spLocks noGrp="1"/>
          </p:cNvSpPr>
          <p:nvPr>
            <p:ph type="body" orient="vert" idx="1"/>
          </p:nvPr>
        </p:nvSpPr>
        <p:spPr>
          <a:xfrm>
            <a:off x="1330325" y="188913"/>
            <a:ext cx="4979988" cy="5937250"/>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GB"/>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a:prstGeom prst="rect">
            <a:avLst/>
          </a:prstGeom>
        </p:spPr>
        <p:txBody>
          <a:bodyPr/>
          <a:lstStyle/>
          <a:p>
            <a:r>
              <a:rPr lang="nl-NL" smtClean="0"/>
              <a:t>Klik om de stijl te bewerken</a:t>
            </a:r>
            <a:endParaRPr lang="en-GB"/>
          </a:p>
        </p:txBody>
      </p:sp>
      <p:sp>
        <p:nvSpPr>
          <p:cNvPr id="3" name="Ondertitel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smtClean="0"/>
              <a:t>Klik om het opmaakprofiel van de modelondertitel te bewerken</a:t>
            </a:r>
            <a:endParaRPr lang="en-GB"/>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nl-NL" smtClean="0"/>
              <a:t>Klik om de stijl te bewerken</a:t>
            </a:r>
            <a:endParaRPr lang="en-GB"/>
          </a:p>
        </p:txBody>
      </p:sp>
      <p:sp>
        <p:nvSpPr>
          <p:cNvPr id="3" name="Tijdelijke aanduiding voor inhoud 2"/>
          <p:cNvSpPr>
            <a:spLocks noGrp="1"/>
          </p:cNvSpPr>
          <p:nvPr>
            <p:ph idx="1"/>
          </p:nvPr>
        </p:nvSpPr>
        <p:spPr>
          <a:xfrm>
            <a:off x="457200" y="1600200"/>
            <a:ext cx="8229600" cy="4525963"/>
          </a:xfrm>
          <a:prstGeom prst="rect">
            <a:avLst/>
          </a:prstGeo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GB"/>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nl-NL" smtClean="0"/>
              <a:t>Klik om de stijl te bewerken</a:t>
            </a:r>
            <a:endParaRPr lang="en-GB"/>
          </a:p>
        </p:txBody>
      </p:sp>
      <p:sp>
        <p:nvSpPr>
          <p:cNvPr id="3" name="Tijdelijke aanduiding voor tekst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nl-NL" smtClean="0"/>
              <a:t>Klik om de stijl te bewerken</a:t>
            </a:r>
            <a:endParaRPr lang="en-GB"/>
          </a:p>
        </p:txBody>
      </p:sp>
      <p:sp>
        <p:nvSpPr>
          <p:cNvPr id="3" name="Tijdelijke aanduiding voor inhoud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GB"/>
          </a:p>
        </p:txBody>
      </p:sp>
      <p:sp>
        <p:nvSpPr>
          <p:cNvPr id="4" name="Tijdelijke aanduiding voor inhoud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GB"/>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defRPr/>
            </a:lvl1pPr>
          </a:lstStyle>
          <a:p>
            <a:r>
              <a:rPr lang="nl-NL" smtClean="0"/>
              <a:t>Klik om de stijl te bewerken</a:t>
            </a:r>
            <a:endParaRPr lang="en-GB"/>
          </a:p>
        </p:txBody>
      </p:sp>
      <p:sp>
        <p:nvSpPr>
          <p:cNvPr id="3" name="Tijdelijke aanduiding voor tekst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GB"/>
          </a:p>
        </p:txBody>
      </p:sp>
      <p:sp>
        <p:nvSpPr>
          <p:cNvPr id="5" name="Tijdelijke aanduiding voor tekst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GB"/>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nl-NL" smtClean="0"/>
              <a:t>Klik om de stijl te bewerken</a:t>
            </a:r>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en-GB"/>
          </a:p>
        </p:txBody>
      </p:sp>
      <p:sp>
        <p:nvSpPr>
          <p:cNvPr id="3" name="Tijdelijke aanduiding voor inhoud 2"/>
          <p:cNvSpPr>
            <a:spLocks noGrp="1"/>
          </p:cNvSpPr>
          <p:nvPr>
            <p:ph sz="half" idx="1"/>
          </p:nvPr>
        </p:nvSpPr>
        <p:spPr>
          <a:xfrm>
            <a:off x="1331913" y="2349500"/>
            <a:ext cx="3343275" cy="37766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GB"/>
          </a:p>
        </p:txBody>
      </p:sp>
      <p:sp>
        <p:nvSpPr>
          <p:cNvPr id="4" name="Tijdelijke aanduiding voor inhoud 3"/>
          <p:cNvSpPr>
            <a:spLocks noGrp="1"/>
          </p:cNvSpPr>
          <p:nvPr>
            <p:ph sz="half" idx="2"/>
          </p:nvPr>
        </p:nvSpPr>
        <p:spPr>
          <a:xfrm>
            <a:off x="4827588" y="2349500"/>
            <a:ext cx="3344862" cy="37766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GB"/>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Leeg">
    <p:spTree>
      <p:nvGrpSpPr>
        <p:cNvPr id="1" name=""/>
        <p:cNvGrpSpPr/>
        <p:nvPr/>
      </p:nvGrpSpPr>
      <p:grpSpPr>
        <a:xfrm>
          <a:off x="0" y="0"/>
          <a:ext cx="0" cy="0"/>
          <a:chOff x="0" y="0"/>
          <a:chExt cx="0" cy="0"/>
        </a:xfrm>
      </p:grpSpPr>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a:prstGeom prst="rect">
            <a:avLst/>
          </a:prstGeom>
        </p:spPr>
        <p:txBody>
          <a:bodyPr anchor="b"/>
          <a:lstStyle>
            <a:lvl1pPr algn="l">
              <a:defRPr sz="2000" b="1"/>
            </a:lvl1pPr>
          </a:lstStyle>
          <a:p>
            <a:r>
              <a:rPr lang="nl-NL" smtClean="0"/>
              <a:t>Klik om de stijl te bewerken</a:t>
            </a:r>
            <a:endParaRPr lang="en-GB"/>
          </a:p>
        </p:txBody>
      </p:sp>
      <p:sp>
        <p:nvSpPr>
          <p:cNvPr id="3" name="Tijdelijke aanduiding voor inhoud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GB"/>
          </a:p>
        </p:txBody>
      </p:sp>
      <p:sp>
        <p:nvSpPr>
          <p:cNvPr id="4" name="Tijdelijke aanduiding voor tekst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a:prstGeom prst="rect">
            <a:avLst/>
          </a:prstGeom>
        </p:spPr>
        <p:txBody>
          <a:bodyPr anchor="b"/>
          <a:lstStyle>
            <a:lvl1pPr algn="l">
              <a:defRPr sz="2000" b="1"/>
            </a:lvl1pPr>
          </a:lstStyle>
          <a:p>
            <a:r>
              <a:rPr lang="nl-NL" smtClean="0"/>
              <a:t>Klik om de stijl te bewerken</a:t>
            </a:r>
            <a:endParaRPr lang="en-GB"/>
          </a:p>
        </p:txBody>
      </p:sp>
      <p:sp>
        <p:nvSpPr>
          <p:cNvPr id="3" name="Tijdelijke aanduiding voor afbeelding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ijdelijke aanduiding voor tekst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nl-NL" smtClean="0"/>
              <a:t>Klik om de stijl te bewerken</a:t>
            </a:r>
            <a:endParaRPr lang="en-GB"/>
          </a:p>
        </p:txBody>
      </p:sp>
      <p:sp>
        <p:nvSpPr>
          <p:cNvPr id="3" name="Tijdelijke aanduiding voor verticale tekst 2"/>
          <p:cNvSpPr>
            <a:spLocks noGrp="1"/>
          </p:cNvSpPr>
          <p:nvPr>
            <p:ph type="body" orient="vert" idx="1"/>
          </p:nvPr>
        </p:nvSpPr>
        <p:spPr>
          <a:xfrm>
            <a:off x="457200" y="1600200"/>
            <a:ext cx="8229600" cy="4525963"/>
          </a:xfrm>
          <a:prstGeom prst="rect">
            <a:avLst/>
          </a:prstGeo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GB"/>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a:prstGeom prst="rect">
            <a:avLst/>
          </a:prstGeom>
        </p:spPr>
        <p:txBody>
          <a:bodyPr vert="eaVert"/>
          <a:lstStyle/>
          <a:p>
            <a:r>
              <a:rPr lang="nl-NL" smtClean="0"/>
              <a:t>Klik om de stijl te bewerken</a:t>
            </a:r>
            <a:endParaRPr lang="en-GB"/>
          </a:p>
        </p:txBody>
      </p:sp>
      <p:sp>
        <p:nvSpPr>
          <p:cNvPr id="3" name="Tijdelijke aanduiding voor verticale tekst 2"/>
          <p:cNvSpPr>
            <a:spLocks noGrp="1"/>
          </p:cNvSpPr>
          <p:nvPr>
            <p:ph type="body" orient="vert" idx="1"/>
          </p:nvPr>
        </p:nvSpPr>
        <p:spPr>
          <a:xfrm>
            <a:off x="457200" y="274638"/>
            <a:ext cx="6019800" cy="5851525"/>
          </a:xfrm>
          <a:prstGeom prst="rect">
            <a:avLst/>
          </a:prstGeo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GB"/>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eldia">
    <p:bg>
      <p:bgRef idx="1002">
        <a:schemeClr val="bg2"/>
      </p:bgRef>
    </p:bg>
    <p:spTree>
      <p:nvGrpSpPr>
        <p:cNvPr id="1" name=""/>
        <p:cNvGrpSpPr/>
        <p:nvPr/>
      </p:nvGrpSpPr>
      <p:grpSpPr>
        <a:xfrm>
          <a:off x="0" y="0"/>
          <a:ext cx="0" cy="0"/>
          <a:chOff x="0" y="0"/>
          <a:chExt cx="0" cy="0"/>
        </a:xfrm>
      </p:grpSpPr>
      <p:sp>
        <p:nvSpPr>
          <p:cNvPr id="9" name="Titel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nl-NL" smtClean="0"/>
              <a:t>Klik om de stijl te bewerken</a:t>
            </a:r>
            <a:endParaRPr lang="en-US"/>
          </a:p>
        </p:txBody>
      </p:sp>
      <p:sp>
        <p:nvSpPr>
          <p:cNvPr id="17" name="Ondertitel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nl-NL" smtClean="0"/>
              <a:t>Klik om het opmaakprofiel van de modelondertitel te bewerken</a:t>
            </a:r>
            <a:endParaRPr lang="en-US"/>
          </a:p>
        </p:txBody>
      </p:sp>
      <p:sp>
        <p:nvSpPr>
          <p:cNvPr id="4" name="Tijdelijke aanduiding voor datum 29"/>
          <p:cNvSpPr>
            <a:spLocks noGrp="1"/>
          </p:cNvSpPr>
          <p:nvPr>
            <p:ph type="dt" sz="half" idx="10"/>
          </p:nvPr>
        </p:nvSpPr>
        <p:spPr/>
        <p:txBody>
          <a:bodyPr/>
          <a:lstStyle>
            <a:lvl1pPr>
              <a:defRPr/>
            </a:lvl1pPr>
          </a:lstStyle>
          <a:p>
            <a:pPr>
              <a:defRPr/>
            </a:pPr>
            <a:fld id="{9E37D13E-0E0C-4781-8209-EAC014E33D24}" type="datetimeFigureOut">
              <a:rPr lang="en-US"/>
              <a:pPr>
                <a:defRPr/>
              </a:pPr>
              <a:t>7/27/11</a:t>
            </a:fld>
            <a:endParaRPr lang="en-US"/>
          </a:p>
        </p:txBody>
      </p:sp>
      <p:sp>
        <p:nvSpPr>
          <p:cNvPr id="5" name="Tijdelijke aanduiding voor voettekst 18"/>
          <p:cNvSpPr>
            <a:spLocks noGrp="1"/>
          </p:cNvSpPr>
          <p:nvPr>
            <p:ph type="ftr" sz="quarter" idx="11"/>
          </p:nvPr>
        </p:nvSpPr>
        <p:spPr/>
        <p:txBody>
          <a:bodyPr/>
          <a:lstStyle>
            <a:lvl1pPr>
              <a:defRPr/>
            </a:lvl1pPr>
          </a:lstStyle>
          <a:p>
            <a:pPr>
              <a:defRPr/>
            </a:pPr>
            <a:endParaRPr lang="en-US"/>
          </a:p>
        </p:txBody>
      </p:sp>
      <p:sp>
        <p:nvSpPr>
          <p:cNvPr id="6" name="Tijdelijke aanduiding voor dianummer 26"/>
          <p:cNvSpPr>
            <a:spLocks noGrp="1"/>
          </p:cNvSpPr>
          <p:nvPr>
            <p:ph type="sldNum" sz="quarter" idx="12"/>
          </p:nvPr>
        </p:nvSpPr>
        <p:spPr/>
        <p:txBody>
          <a:bodyPr/>
          <a:lstStyle>
            <a:lvl1pPr>
              <a:defRPr/>
            </a:lvl1pPr>
          </a:lstStyle>
          <a:p>
            <a:pPr>
              <a:defRPr/>
            </a:pPr>
            <a:fld id="{479CBF71-D596-4B53-BFA9-AD5024BB3C88}"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en-US"/>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ijdelijke aanduiding voor datum 9"/>
          <p:cNvSpPr>
            <a:spLocks noGrp="1"/>
          </p:cNvSpPr>
          <p:nvPr>
            <p:ph type="dt" sz="half" idx="10"/>
          </p:nvPr>
        </p:nvSpPr>
        <p:spPr/>
        <p:txBody>
          <a:bodyPr/>
          <a:lstStyle>
            <a:lvl1pPr>
              <a:defRPr/>
            </a:lvl1pPr>
          </a:lstStyle>
          <a:p>
            <a:pPr>
              <a:defRPr/>
            </a:pPr>
            <a:fld id="{1B3A461F-A15C-4E0E-A754-B3C54C2D22AA}" type="datetimeFigureOut">
              <a:rPr lang="en-US"/>
              <a:pPr>
                <a:defRPr/>
              </a:pPr>
              <a:t>7/27/11</a:t>
            </a:fld>
            <a:endParaRPr lang="en-US" dirty="0"/>
          </a:p>
        </p:txBody>
      </p:sp>
      <p:sp>
        <p:nvSpPr>
          <p:cNvPr id="5" name="Tijdelijke aanduiding voor voettekst 21"/>
          <p:cNvSpPr>
            <a:spLocks noGrp="1"/>
          </p:cNvSpPr>
          <p:nvPr>
            <p:ph type="ftr" sz="quarter" idx="11"/>
          </p:nvPr>
        </p:nvSpPr>
        <p:spPr/>
        <p:txBody>
          <a:bodyPr/>
          <a:lstStyle>
            <a:lvl1pPr>
              <a:defRPr/>
            </a:lvl1pPr>
          </a:lstStyle>
          <a:p>
            <a:pPr>
              <a:defRPr/>
            </a:pPr>
            <a:endParaRPr lang="en-US"/>
          </a:p>
        </p:txBody>
      </p:sp>
      <p:sp>
        <p:nvSpPr>
          <p:cNvPr id="6" name="Tijdelijke aanduiding voor dianummer 17"/>
          <p:cNvSpPr>
            <a:spLocks noGrp="1"/>
          </p:cNvSpPr>
          <p:nvPr>
            <p:ph type="sldNum" sz="quarter" idx="12"/>
          </p:nvPr>
        </p:nvSpPr>
        <p:spPr/>
        <p:txBody>
          <a:bodyPr/>
          <a:lstStyle>
            <a:lvl1pPr>
              <a:defRPr/>
            </a:lvl1pPr>
          </a:lstStyle>
          <a:p>
            <a:pPr>
              <a:defRPr/>
            </a:pPr>
            <a:fld id="{31A43D39-1370-43C1-98BF-850BFEDB9976}" type="slidenum">
              <a:rPr lang="en-US"/>
              <a:pPr>
                <a:defRPr/>
              </a:pPr>
              <a:t>‹#›</a:t>
            </a:fld>
            <a:endParaRPr lang="en-US"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ekop">
    <p:bg>
      <p:bgRef idx="1002">
        <a:schemeClr val="bg2"/>
      </p:bgRef>
    </p:bg>
    <p:spTree>
      <p:nvGrpSpPr>
        <p:cNvPr id="1" name=""/>
        <p:cNvGrpSpPr/>
        <p:nvPr/>
      </p:nvGrpSpPr>
      <p:grpSpPr>
        <a:xfrm>
          <a:off x="0" y="0"/>
          <a:ext cx="0" cy="0"/>
          <a:chOff x="0" y="0"/>
          <a:chExt cx="0" cy="0"/>
        </a:xfrm>
      </p:grpSpPr>
      <p:sp>
        <p:nvSpPr>
          <p:cNvPr id="2" name="Titel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nl-NL" smtClean="0"/>
              <a:t>Klik om de stijl te bewerken</a:t>
            </a:r>
            <a:endParaRPr lang="en-US"/>
          </a:p>
        </p:txBody>
      </p:sp>
      <p:sp>
        <p:nvSpPr>
          <p:cNvPr id="3" name="Tijdelijke aanduiding voor tekst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lvl1pPr>
              <a:defRPr/>
            </a:lvl1pPr>
          </a:lstStyle>
          <a:p>
            <a:pPr>
              <a:defRPr/>
            </a:pPr>
            <a:fld id="{DA5F9E97-9163-4356-9529-0038007669A1}" type="datetimeFigureOut">
              <a:rPr lang="en-US"/>
              <a:pPr>
                <a:defRPr/>
              </a:pPr>
              <a:t>7/27/11</a:t>
            </a:fld>
            <a:endParaRPr lang="en-US"/>
          </a:p>
        </p:txBody>
      </p:sp>
      <p:sp>
        <p:nvSpPr>
          <p:cNvPr id="5" name="Tijdelijke aanduiding voor voettekst 4"/>
          <p:cNvSpPr>
            <a:spLocks noGrp="1"/>
          </p:cNvSpPr>
          <p:nvPr>
            <p:ph type="ftr" sz="quarter" idx="11"/>
          </p:nvPr>
        </p:nvSpPr>
        <p:spPr/>
        <p:txBody>
          <a:bodyPr/>
          <a:lstStyle>
            <a:lvl1pPr>
              <a:defRPr/>
            </a:lvl1pPr>
          </a:lstStyle>
          <a:p>
            <a:pPr>
              <a:defRPr/>
            </a:pPr>
            <a:endParaRPr lang="en-US"/>
          </a:p>
        </p:txBody>
      </p:sp>
      <p:sp>
        <p:nvSpPr>
          <p:cNvPr id="6" name="Tijdelijke aanduiding voor dianummer 5"/>
          <p:cNvSpPr>
            <a:spLocks noGrp="1"/>
          </p:cNvSpPr>
          <p:nvPr>
            <p:ph type="sldNum" sz="quarter" idx="12"/>
          </p:nvPr>
        </p:nvSpPr>
        <p:spPr/>
        <p:txBody>
          <a:bodyPr/>
          <a:lstStyle>
            <a:lvl1pPr>
              <a:defRPr/>
            </a:lvl1pPr>
          </a:lstStyle>
          <a:p>
            <a:pPr>
              <a:defRPr/>
            </a:pPr>
            <a:fld id="{E3BA5B13-EABB-4663-9B21-8FBA4C3576FC}"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a:xfrm>
            <a:off x="457200" y="704088"/>
            <a:ext cx="8229600" cy="1143000"/>
          </a:xfrm>
        </p:spPr>
        <p:txBody>
          <a:bodyPr/>
          <a:lstStyle/>
          <a:p>
            <a:r>
              <a:rPr lang="nl-NL" smtClean="0"/>
              <a:t>Klik om de stijl te bewerken</a:t>
            </a:r>
            <a:endParaRPr lang="en-US"/>
          </a:p>
        </p:txBody>
      </p:sp>
      <p:sp>
        <p:nvSpPr>
          <p:cNvPr id="3" name="Tijdelijke aanduiding voor inhoud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ijdelijke aanduiding voor inhoud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5" name="Tijdelijke aanduiding voor datum 9"/>
          <p:cNvSpPr>
            <a:spLocks noGrp="1"/>
          </p:cNvSpPr>
          <p:nvPr>
            <p:ph type="dt" sz="half" idx="10"/>
          </p:nvPr>
        </p:nvSpPr>
        <p:spPr/>
        <p:txBody>
          <a:bodyPr/>
          <a:lstStyle>
            <a:lvl1pPr>
              <a:defRPr/>
            </a:lvl1pPr>
          </a:lstStyle>
          <a:p>
            <a:pPr>
              <a:defRPr/>
            </a:pPr>
            <a:fld id="{950184BA-7BEF-472B-836D-751027A7FCF0}" type="datetimeFigureOut">
              <a:rPr lang="en-US"/>
              <a:pPr>
                <a:defRPr/>
              </a:pPr>
              <a:t>7/27/11</a:t>
            </a:fld>
            <a:endParaRPr lang="en-US" dirty="0"/>
          </a:p>
        </p:txBody>
      </p:sp>
      <p:sp>
        <p:nvSpPr>
          <p:cNvPr id="6" name="Tijdelijke aanduiding voor voettekst 21"/>
          <p:cNvSpPr>
            <a:spLocks noGrp="1"/>
          </p:cNvSpPr>
          <p:nvPr>
            <p:ph type="ftr" sz="quarter" idx="11"/>
          </p:nvPr>
        </p:nvSpPr>
        <p:spPr/>
        <p:txBody>
          <a:bodyPr/>
          <a:lstStyle>
            <a:lvl1pPr>
              <a:defRPr/>
            </a:lvl1pPr>
          </a:lstStyle>
          <a:p>
            <a:pPr>
              <a:defRPr/>
            </a:pPr>
            <a:endParaRPr lang="en-US"/>
          </a:p>
        </p:txBody>
      </p:sp>
      <p:sp>
        <p:nvSpPr>
          <p:cNvPr id="7" name="Tijdelijke aanduiding voor dianummer 17"/>
          <p:cNvSpPr>
            <a:spLocks noGrp="1"/>
          </p:cNvSpPr>
          <p:nvPr>
            <p:ph type="sldNum" sz="quarter" idx="12"/>
          </p:nvPr>
        </p:nvSpPr>
        <p:spPr/>
        <p:txBody>
          <a:bodyPr/>
          <a:lstStyle>
            <a:lvl1pPr>
              <a:defRPr/>
            </a:lvl1pPr>
          </a:lstStyle>
          <a:p>
            <a:pPr>
              <a:defRPr/>
            </a:pPr>
            <a:fld id="{246A512C-774D-40A8-ADB4-DC0040F8AECA}" type="slidenum">
              <a:rPr lang="en-US"/>
              <a:pPr>
                <a:defRPr/>
              </a:pPr>
              <a:t>‹#›</a:t>
            </a:fld>
            <a:endParaRPr lang="en-US" dirty="0"/>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704088"/>
            <a:ext cx="8229600" cy="1143000"/>
          </a:xfrm>
        </p:spPr>
        <p:txBody>
          <a:bodyPr/>
          <a:lstStyle>
            <a:lvl1pPr>
              <a:defRPr/>
            </a:lvl1pPr>
          </a:lstStyle>
          <a:p>
            <a:r>
              <a:rPr lang="nl-NL" smtClean="0"/>
              <a:t>Klik om de stijl te bewerken</a:t>
            </a:r>
            <a:endParaRPr lang="en-US"/>
          </a:p>
        </p:txBody>
      </p:sp>
      <p:sp>
        <p:nvSpPr>
          <p:cNvPr id="3" name="Tijdelijke aanduiding voor tekst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nl-NL" smtClean="0"/>
              <a:t>Klik om de modelstijlen te bewerken</a:t>
            </a:r>
          </a:p>
        </p:txBody>
      </p:sp>
      <p:sp>
        <p:nvSpPr>
          <p:cNvPr id="4" name="Tijdelijke aanduiding voor tekst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nl-NL" smtClean="0"/>
              <a:t>Klik om de modelstijlen te bewerken</a:t>
            </a:r>
          </a:p>
        </p:txBody>
      </p:sp>
      <p:sp>
        <p:nvSpPr>
          <p:cNvPr id="5" name="Tijdelijke aanduiding voor inhoud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6" name="Tijdelijke aanduiding voor inhoud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7" name="Tijdelijke aanduiding voor datum 9"/>
          <p:cNvSpPr>
            <a:spLocks noGrp="1"/>
          </p:cNvSpPr>
          <p:nvPr>
            <p:ph type="dt" sz="half" idx="10"/>
          </p:nvPr>
        </p:nvSpPr>
        <p:spPr/>
        <p:txBody>
          <a:bodyPr/>
          <a:lstStyle>
            <a:lvl1pPr>
              <a:defRPr/>
            </a:lvl1pPr>
          </a:lstStyle>
          <a:p>
            <a:pPr>
              <a:defRPr/>
            </a:pPr>
            <a:fld id="{29D49175-68B6-4F96-8BF4-40F4D9ABF093}" type="datetimeFigureOut">
              <a:rPr lang="en-US"/>
              <a:pPr>
                <a:defRPr/>
              </a:pPr>
              <a:t>7/27/11</a:t>
            </a:fld>
            <a:endParaRPr lang="en-US" dirty="0"/>
          </a:p>
        </p:txBody>
      </p:sp>
      <p:sp>
        <p:nvSpPr>
          <p:cNvPr id="8" name="Tijdelijke aanduiding voor voettekst 21"/>
          <p:cNvSpPr>
            <a:spLocks noGrp="1"/>
          </p:cNvSpPr>
          <p:nvPr>
            <p:ph type="ftr" sz="quarter" idx="11"/>
          </p:nvPr>
        </p:nvSpPr>
        <p:spPr/>
        <p:txBody>
          <a:bodyPr/>
          <a:lstStyle>
            <a:lvl1pPr>
              <a:defRPr/>
            </a:lvl1pPr>
          </a:lstStyle>
          <a:p>
            <a:pPr>
              <a:defRPr/>
            </a:pPr>
            <a:endParaRPr lang="en-US"/>
          </a:p>
        </p:txBody>
      </p:sp>
      <p:sp>
        <p:nvSpPr>
          <p:cNvPr id="9" name="Tijdelijke aanduiding voor dianummer 17"/>
          <p:cNvSpPr>
            <a:spLocks noGrp="1"/>
          </p:cNvSpPr>
          <p:nvPr>
            <p:ph type="sldNum" sz="quarter" idx="12"/>
          </p:nvPr>
        </p:nvSpPr>
        <p:spPr/>
        <p:txBody>
          <a:bodyPr/>
          <a:lstStyle>
            <a:lvl1pPr>
              <a:defRPr/>
            </a:lvl1pPr>
          </a:lstStyle>
          <a:p>
            <a:pPr>
              <a:defRPr/>
            </a:pPr>
            <a:fld id="{7C75AB33-3A2F-43B9-9ADF-6B27BA480A2E}"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smtClean="0"/>
              <a:t>Klik om de stijl te bewerken</a:t>
            </a:r>
            <a:endParaRPr lang="en-GB"/>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GB"/>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GB"/>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nl-NL" smtClean="0"/>
              <a:t>Klik om de stijl te bewerken</a:t>
            </a:r>
            <a:endParaRPr lang="en-US"/>
          </a:p>
        </p:txBody>
      </p:sp>
      <p:sp>
        <p:nvSpPr>
          <p:cNvPr id="3" name="Tijdelijke aanduiding voor datum 9"/>
          <p:cNvSpPr>
            <a:spLocks noGrp="1"/>
          </p:cNvSpPr>
          <p:nvPr>
            <p:ph type="dt" sz="half" idx="10"/>
          </p:nvPr>
        </p:nvSpPr>
        <p:spPr/>
        <p:txBody>
          <a:bodyPr/>
          <a:lstStyle>
            <a:lvl1pPr>
              <a:defRPr/>
            </a:lvl1pPr>
          </a:lstStyle>
          <a:p>
            <a:pPr>
              <a:defRPr/>
            </a:pPr>
            <a:fld id="{A84EB199-8217-41AA-9B93-DF58B9A1EBD7}" type="datetimeFigureOut">
              <a:rPr lang="en-US"/>
              <a:pPr>
                <a:defRPr/>
              </a:pPr>
              <a:t>7/27/11</a:t>
            </a:fld>
            <a:endParaRPr lang="en-US" dirty="0"/>
          </a:p>
        </p:txBody>
      </p:sp>
      <p:sp>
        <p:nvSpPr>
          <p:cNvPr id="4" name="Tijdelijke aanduiding voor voettekst 21"/>
          <p:cNvSpPr>
            <a:spLocks noGrp="1"/>
          </p:cNvSpPr>
          <p:nvPr>
            <p:ph type="ftr" sz="quarter" idx="11"/>
          </p:nvPr>
        </p:nvSpPr>
        <p:spPr/>
        <p:txBody>
          <a:bodyPr/>
          <a:lstStyle>
            <a:lvl1pPr>
              <a:defRPr/>
            </a:lvl1pPr>
          </a:lstStyle>
          <a:p>
            <a:pPr>
              <a:defRPr/>
            </a:pPr>
            <a:endParaRPr lang="en-US"/>
          </a:p>
        </p:txBody>
      </p:sp>
      <p:sp>
        <p:nvSpPr>
          <p:cNvPr id="5" name="Tijdelijke aanduiding voor dianummer 17"/>
          <p:cNvSpPr>
            <a:spLocks noGrp="1"/>
          </p:cNvSpPr>
          <p:nvPr>
            <p:ph type="sldNum" sz="quarter" idx="12"/>
          </p:nvPr>
        </p:nvSpPr>
        <p:spPr/>
        <p:txBody>
          <a:bodyPr/>
          <a:lstStyle>
            <a:lvl1pPr>
              <a:defRPr/>
            </a:lvl1pPr>
          </a:lstStyle>
          <a:p>
            <a:pPr>
              <a:defRPr/>
            </a:pPr>
            <a:fld id="{C31A0672-26AD-47B3-B78F-0AB02EE5A1E2}" type="slidenum">
              <a:rPr lang="en-US"/>
              <a:pPr>
                <a:defRPr/>
              </a:pPr>
              <a:t>‹#›</a:t>
            </a:fld>
            <a:endParaRPr lang="en-US" dirty="0"/>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Leeg">
    <p:spTree>
      <p:nvGrpSpPr>
        <p:cNvPr id="1" name=""/>
        <p:cNvGrpSpPr/>
        <p:nvPr/>
      </p:nvGrpSpPr>
      <p:grpSpPr>
        <a:xfrm>
          <a:off x="0" y="0"/>
          <a:ext cx="0" cy="0"/>
          <a:chOff x="0" y="0"/>
          <a:chExt cx="0" cy="0"/>
        </a:xfrm>
      </p:grpSpPr>
      <p:sp>
        <p:nvSpPr>
          <p:cNvPr id="2" name="Tijdelijke aanduiding voor datum 9"/>
          <p:cNvSpPr>
            <a:spLocks noGrp="1"/>
          </p:cNvSpPr>
          <p:nvPr>
            <p:ph type="dt" sz="half" idx="10"/>
          </p:nvPr>
        </p:nvSpPr>
        <p:spPr/>
        <p:txBody>
          <a:bodyPr/>
          <a:lstStyle>
            <a:lvl1pPr>
              <a:defRPr/>
            </a:lvl1pPr>
          </a:lstStyle>
          <a:p>
            <a:pPr>
              <a:defRPr/>
            </a:pPr>
            <a:fld id="{91E9A900-0D6C-47E8-B9C2-3F6DDD01C894}" type="datetimeFigureOut">
              <a:rPr lang="en-US"/>
              <a:pPr>
                <a:defRPr/>
              </a:pPr>
              <a:t>7/27/11</a:t>
            </a:fld>
            <a:endParaRPr lang="en-US" dirty="0"/>
          </a:p>
        </p:txBody>
      </p:sp>
      <p:sp>
        <p:nvSpPr>
          <p:cNvPr id="3" name="Tijdelijke aanduiding voor voettekst 21"/>
          <p:cNvSpPr>
            <a:spLocks noGrp="1"/>
          </p:cNvSpPr>
          <p:nvPr>
            <p:ph type="ftr" sz="quarter" idx="11"/>
          </p:nvPr>
        </p:nvSpPr>
        <p:spPr/>
        <p:txBody>
          <a:bodyPr/>
          <a:lstStyle>
            <a:lvl1pPr>
              <a:defRPr/>
            </a:lvl1pPr>
          </a:lstStyle>
          <a:p>
            <a:pPr>
              <a:defRPr/>
            </a:pPr>
            <a:endParaRPr lang="en-US"/>
          </a:p>
        </p:txBody>
      </p:sp>
      <p:sp>
        <p:nvSpPr>
          <p:cNvPr id="4" name="Tijdelijke aanduiding voor dianummer 17"/>
          <p:cNvSpPr>
            <a:spLocks noGrp="1"/>
          </p:cNvSpPr>
          <p:nvPr>
            <p:ph type="sldNum" sz="quarter" idx="12"/>
          </p:nvPr>
        </p:nvSpPr>
        <p:spPr/>
        <p:txBody>
          <a:bodyPr/>
          <a:lstStyle>
            <a:lvl1pPr>
              <a:defRPr/>
            </a:lvl1pPr>
          </a:lstStyle>
          <a:p>
            <a:pPr>
              <a:defRPr/>
            </a:pPr>
            <a:fld id="{2AF50F49-A4E8-4D64-8E5A-3981DBA2A697}" type="slidenum">
              <a:rPr lang="en-US"/>
              <a:pPr>
                <a:defRPr/>
              </a:pPr>
              <a:t>‹#›</a:t>
            </a:fld>
            <a:endParaRPr lang="en-US" dirty="0"/>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nl-NL" smtClean="0"/>
              <a:t>Klik om de stijl te bewerken</a:t>
            </a:r>
            <a:endParaRPr lang="en-US"/>
          </a:p>
        </p:txBody>
      </p:sp>
      <p:sp>
        <p:nvSpPr>
          <p:cNvPr id="3" name="Tijdelijke aanduiding voor tekst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nl-NL" smtClean="0"/>
              <a:t>Klik om de modelstijlen te bewerken</a:t>
            </a:r>
          </a:p>
        </p:txBody>
      </p:sp>
      <p:sp>
        <p:nvSpPr>
          <p:cNvPr id="4" name="Tijdelijke aanduiding voor inhoud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5" name="Tijdelijke aanduiding voor datum 9"/>
          <p:cNvSpPr>
            <a:spLocks noGrp="1"/>
          </p:cNvSpPr>
          <p:nvPr>
            <p:ph type="dt" sz="half" idx="10"/>
          </p:nvPr>
        </p:nvSpPr>
        <p:spPr/>
        <p:txBody>
          <a:bodyPr/>
          <a:lstStyle>
            <a:lvl1pPr>
              <a:defRPr/>
            </a:lvl1pPr>
          </a:lstStyle>
          <a:p>
            <a:pPr>
              <a:defRPr/>
            </a:pPr>
            <a:fld id="{44D38316-D1D6-49C8-B944-95178B049F88}" type="datetimeFigureOut">
              <a:rPr lang="en-US"/>
              <a:pPr>
                <a:defRPr/>
              </a:pPr>
              <a:t>7/27/11</a:t>
            </a:fld>
            <a:endParaRPr lang="en-US" dirty="0"/>
          </a:p>
        </p:txBody>
      </p:sp>
      <p:sp>
        <p:nvSpPr>
          <p:cNvPr id="6" name="Tijdelijke aanduiding voor voettekst 21"/>
          <p:cNvSpPr>
            <a:spLocks noGrp="1"/>
          </p:cNvSpPr>
          <p:nvPr>
            <p:ph type="ftr" sz="quarter" idx="11"/>
          </p:nvPr>
        </p:nvSpPr>
        <p:spPr/>
        <p:txBody>
          <a:bodyPr/>
          <a:lstStyle>
            <a:lvl1pPr>
              <a:defRPr/>
            </a:lvl1pPr>
          </a:lstStyle>
          <a:p>
            <a:pPr>
              <a:defRPr/>
            </a:pPr>
            <a:endParaRPr lang="en-US"/>
          </a:p>
        </p:txBody>
      </p:sp>
      <p:sp>
        <p:nvSpPr>
          <p:cNvPr id="7" name="Tijdelijke aanduiding voor dianummer 17"/>
          <p:cNvSpPr>
            <a:spLocks noGrp="1"/>
          </p:cNvSpPr>
          <p:nvPr>
            <p:ph type="sldNum" sz="quarter" idx="12"/>
          </p:nvPr>
        </p:nvSpPr>
        <p:spPr/>
        <p:txBody>
          <a:bodyPr/>
          <a:lstStyle>
            <a:lvl1pPr>
              <a:defRPr/>
            </a:lvl1pPr>
          </a:lstStyle>
          <a:p>
            <a:pPr>
              <a:defRPr/>
            </a:pPr>
            <a:fld id="{71FEBC4E-59F4-4A93-AE0A-D53494A6F616}" type="slidenum">
              <a:rPr lang="en-US"/>
              <a:pPr>
                <a:defRPr/>
              </a:pPr>
              <a:t>‹#›</a:t>
            </a:fld>
            <a:endParaRPr lang="en-US" dirty="0"/>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Afbeelding met bijschrift">
    <p:spTree>
      <p:nvGrpSpPr>
        <p:cNvPr id="1" name=""/>
        <p:cNvGrpSpPr/>
        <p:nvPr/>
      </p:nvGrpSpPr>
      <p:grpSpPr>
        <a:xfrm>
          <a:off x="0" y="0"/>
          <a:ext cx="0" cy="0"/>
          <a:chOff x="0" y="0"/>
          <a:chExt cx="0" cy="0"/>
        </a:xfrm>
      </p:grpSpPr>
      <p:sp>
        <p:nvSpPr>
          <p:cNvPr id="5" name="Rechthoek met één afgeknipte en afgeronde hoek 13"/>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hthoekige driehoek 14"/>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Vrije vorm 15"/>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8" name="Vrije vorm 16"/>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2" name="Titel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nl-NL" smtClean="0"/>
              <a:t>Klik om de stijl te bewerken</a:t>
            </a:r>
            <a:endParaRPr lang="en-US"/>
          </a:p>
        </p:txBody>
      </p:sp>
      <p:sp>
        <p:nvSpPr>
          <p:cNvPr id="4" name="Tijdelijke aanduiding voor tekst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nl-NL" smtClean="0"/>
              <a:t>Klik om de modelstijlen te bewerken</a:t>
            </a:r>
          </a:p>
        </p:txBody>
      </p:sp>
      <p:sp>
        <p:nvSpPr>
          <p:cNvPr id="3" name="Tijdelijke aanduiding voor afbeelding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nl-NL" noProof="0" smtClean="0"/>
              <a:t>Klik op het pictogram als u een afbeelding wilt toevoegen</a:t>
            </a:r>
            <a:endParaRPr lang="en-US" noProof="0" dirty="0"/>
          </a:p>
        </p:txBody>
      </p:sp>
      <p:sp>
        <p:nvSpPr>
          <p:cNvPr id="9" name="Tijdelijke aanduiding voor datum 4"/>
          <p:cNvSpPr>
            <a:spLocks noGrp="1"/>
          </p:cNvSpPr>
          <p:nvPr>
            <p:ph type="dt" sz="half" idx="10"/>
          </p:nvPr>
        </p:nvSpPr>
        <p:spPr/>
        <p:txBody>
          <a:bodyPr/>
          <a:lstStyle>
            <a:lvl1pPr>
              <a:defRPr/>
            </a:lvl1pPr>
          </a:lstStyle>
          <a:p>
            <a:pPr>
              <a:defRPr/>
            </a:pPr>
            <a:fld id="{8375FFF4-B81E-416A-BEBC-48978BEAED5D}" type="datetimeFigureOut">
              <a:rPr lang="en-US"/>
              <a:pPr>
                <a:defRPr/>
              </a:pPr>
              <a:t>7/27/11</a:t>
            </a:fld>
            <a:endParaRPr lang="en-US"/>
          </a:p>
        </p:txBody>
      </p:sp>
      <p:sp>
        <p:nvSpPr>
          <p:cNvPr id="10" name="Tijdelijke aanduiding voor voettekst 5"/>
          <p:cNvSpPr>
            <a:spLocks noGrp="1"/>
          </p:cNvSpPr>
          <p:nvPr>
            <p:ph type="ftr" sz="quarter" idx="11"/>
          </p:nvPr>
        </p:nvSpPr>
        <p:spPr/>
        <p:txBody>
          <a:bodyPr/>
          <a:lstStyle>
            <a:lvl1pPr>
              <a:defRPr/>
            </a:lvl1pPr>
          </a:lstStyle>
          <a:p>
            <a:pPr>
              <a:defRPr/>
            </a:pPr>
            <a:endParaRPr lang="en-US"/>
          </a:p>
        </p:txBody>
      </p:sp>
      <p:sp>
        <p:nvSpPr>
          <p:cNvPr id="11" name="Tijdelijke aanduiding voor dianummer 6"/>
          <p:cNvSpPr>
            <a:spLocks noGrp="1"/>
          </p:cNvSpPr>
          <p:nvPr>
            <p:ph type="sldNum" sz="quarter" idx="12"/>
          </p:nvPr>
        </p:nvSpPr>
        <p:spPr>
          <a:xfrm>
            <a:off x="8077200" y="6356350"/>
            <a:ext cx="609600" cy="365125"/>
          </a:xfrm>
        </p:spPr>
        <p:txBody>
          <a:bodyPr/>
          <a:lstStyle>
            <a:lvl1pPr>
              <a:defRPr/>
            </a:lvl1pPr>
          </a:lstStyle>
          <a:p>
            <a:pPr>
              <a:defRPr/>
            </a:pPr>
            <a:fld id="{53575378-923B-47E4-B33D-1D475A6B38AE}" type="slidenum">
              <a:rPr lang="en-US"/>
              <a:pPr>
                <a:defRPr/>
              </a:pPr>
              <a:t>‹#›</a:t>
            </a:fld>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en-US"/>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ijdelijke aanduiding voor datum 9"/>
          <p:cNvSpPr>
            <a:spLocks noGrp="1"/>
          </p:cNvSpPr>
          <p:nvPr>
            <p:ph type="dt" sz="half" idx="10"/>
          </p:nvPr>
        </p:nvSpPr>
        <p:spPr/>
        <p:txBody>
          <a:bodyPr/>
          <a:lstStyle>
            <a:lvl1pPr>
              <a:defRPr/>
            </a:lvl1pPr>
          </a:lstStyle>
          <a:p>
            <a:pPr>
              <a:defRPr/>
            </a:pPr>
            <a:fld id="{48738292-34FF-450B-A159-87D5D91BFA73}" type="datetimeFigureOut">
              <a:rPr lang="en-US"/>
              <a:pPr>
                <a:defRPr/>
              </a:pPr>
              <a:t>7/27/11</a:t>
            </a:fld>
            <a:endParaRPr lang="en-US" dirty="0"/>
          </a:p>
        </p:txBody>
      </p:sp>
      <p:sp>
        <p:nvSpPr>
          <p:cNvPr id="5" name="Tijdelijke aanduiding voor voettekst 21"/>
          <p:cNvSpPr>
            <a:spLocks noGrp="1"/>
          </p:cNvSpPr>
          <p:nvPr>
            <p:ph type="ftr" sz="quarter" idx="11"/>
          </p:nvPr>
        </p:nvSpPr>
        <p:spPr/>
        <p:txBody>
          <a:bodyPr/>
          <a:lstStyle>
            <a:lvl1pPr>
              <a:defRPr/>
            </a:lvl1pPr>
          </a:lstStyle>
          <a:p>
            <a:pPr>
              <a:defRPr/>
            </a:pPr>
            <a:endParaRPr lang="en-US"/>
          </a:p>
        </p:txBody>
      </p:sp>
      <p:sp>
        <p:nvSpPr>
          <p:cNvPr id="6" name="Tijdelijke aanduiding voor dianummer 17"/>
          <p:cNvSpPr>
            <a:spLocks noGrp="1"/>
          </p:cNvSpPr>
          <p:nvPr>
            <p:ph type="sldNum" sz="quarter" idx="12"/>
          </p:nvPr>
        </p:nvSpPr>
        <p:spPr/>
        <p:txBody>
          <a:bodyPr/>
          <a:lstStyle>
            <a:lvl1pPr>
              <a:defRPr/>
            </a:lvl1pPr>
          </a:lstStyle>
          <a:p>
            <a:pPr>
              <a:defRPr/>
            </a:pPr>
            <a:fld id="{F9977794-BBCC-4C4D-98A1-8ACCCCFE4D12}" type="slidenum">
              <a:rPr lang="en-US"/>
              <a:pPr>
                <a:defRPr/>
              </a:pPr>
              <a:t>‹#›</a:t>
            </a:fld>
            <a:endParaRPr lang="en-US" dirty="0"/>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914401"/>
            <a:ext cx="2057400" cy="5211763"/>
          </a:xfrm>
        </p:spPr>
        <p:txBody>
          <a:bodyPr vert="eaVert"/>
          <a:lstStyle/>
          <a:p>
            <a:r>
              <a:rPr lang="nl-NL" smtClean="0"/>
              <a:t>Klik om de stijl te bewerken</a:t>
            </a:r>
            <a:endParaRPr lang="en-US"/>
          </a:p>
        </p:txBody>
      </p:sp>
      <p:sp>
        <p:nvSpPr>
          <p:cNvPr id="3" name="Tijdelijke aanduiding voor verticale tekst 2"/>
          <p:cNvSpPr>
            <a:spLocks noGrp="1"/>
          </p:cNvSpPr>
          <p:nvPr>
            <p:ph type="body" orient="vert" idx="1"/>
          </p:nvPr>
        </p:nvSpPr>
        <p:spPr>
          <a:xfrm>
            <a:off x="457200" y="914401"/>
            <a:ext cx="6019800" cy="5211763"/>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ijdelijke aanduiding voor datum 9"/>
          <p:cNvSpPr>
            <a:spLocks noGrp="1"/>
          </p:cNvSpPr>
          <p:nvPr>
            <p:ph type="dt" sz="half" idx="10"/>
          </p:nvPr>
        </p:nvSpPr>
        <p:spPr/>
        <p:txBody>
          <a:bodyPr/>
          <a:lstStyle>
            <a:lvl1pPr>
              <a:defRPr/>
            </a:lvl1pPr>
          </a:lstStyle>
          <a:p>
            <a:pPr>
              <a:defRPr/>
            </a:pPr>
            <a:fld id="{8D99B3A9-0637-4C94-A3B7-DEA05ED7AB6C}" type="datetimeFigureOut">
              <a:rPr lang="en-US"/>
              <a:pPr>
                <a:defRPr/>
              </a:pPr>
              <a:t>7/27/11</a:t>
            </a:fld>
            <a:endParaRPr lang="en-US" dirty="0"/>
          </a:p>
        </p:txBody>
      </p:sp>
      <p:sp>
        <p:nvSpPr>
          <p:cNvPr id="5" name="Tijdelijke aanduiding voor voettekst 21"/>
          <p:cNvSpPr>
            <a:spLocks noGrp="1"/>
          </p:cNvSpPr>
          <p:nvPr>
            <p:ph type="ftr" sz="quarter" idx="11"/>
          </p:nvPr>
        </p:nvSpPr>
        <p:spPr/>
        <p:txBody>
          <a:bodyPr/>
          <a:lstStyle>
            <a:lvl1pPr>
              <a:defRPr/>
            </a:lvl1pPr>
          </a:lstStyle>
          <a:p>
            <a:pPr>
              <a:defRPr/>
            </a:pPr>
            <a:endParaRPr lang="en-US"/>
          </a:p>
        </p:txBody>
      </p:sp>
      <p:sp>
        <p:nvSpPr>
          <p:cNvPr id="6" name="Tijdelijke aanduiding voor dianummer 17"/>
          <p:cNvSpPr>
            <a:spLocks noGrp="1"/>
          </p:cNvSpPr>
          <p:nvPr>
            <p:ph type="sldNum" sz="quarter" idx="12"/>
          </p:nvPr>
        </p:nvSpPr>
        <p:spPr/>
        <p:txBody>
          <a:bodyPr/>
          <a:lstStyle>
            <a:lvl1pPr>
              <a:defRPr/>
            </a:lvl1pPr>
          </a:lstStyle>
          <a:p>
            <a:pPr>
              <a:defRPr/>
            </a:pPr>
            <a:fld id="{FFF66297-30F6-4D83-B1EA-B367713F02D5}"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Leeg">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en-GB"/>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GB"/>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en-GB"/>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4" Type="http://schemas.openxmlformats.org/officeDocument/2006/relationships/image" Target="../media/image2.png"/><Relationship Id="rId1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4.jpeg"/><Relationship Id="rId14" Type="http://schemas.openxmlformats.org/officeDocument/2006/relationships/image" Target="../media/image5.pn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3" Type="http://schemas.openxmlformats.org/officeDocument/2006/relationships/image" Target="../media/image6.jpeg"/><Relationship Id="rId14" Type="http://schemas.openxmlformats.org/officeDocument/2006/relationships/image" Target="../media/image5.png"/><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3" Type="http://schemas.openxmlformats.org/officeDocument/2006/relationships/image" Target="../media/image7.jpeg"/><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5.xml"/><Relationship Id="rId12" Type="http://schemas.openxmlformats.org/officeDocument/2006/relationships/theme" Target="../theme/theme5.xml"/><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solidFill>
          <a:schemeClr val="bg1"/>
        </a:solidFill>
        <a:effectLst/>
      </p:bgPr>
    </p:bg>
    <p:spTree>
      <p:nvGrpSpPr>
        <p:cNvPr id="1" name=""/>
        <p:cNvGrpSpPr/>
        <p:nvPr/>
      </p:nvGrpSpPr>
      <p:grpSpPr>
        <a:xfrm>
          <a:off x="0" y="0"/>
          <a:ext cx="0" cy="0"/>
          <a:chOff x="0" y="0"/>
          <a:chExt cx="0" cy="0"/>
        </a:xfrm>
      </p:grpSpPr>
      <p:grpSp>
        <p:nvGrpSpPr>
          <p:cNvPr id="1026" name="Group 12"/>
          <p:cNvGrpSpPr>
            <a:grpSpLocks/>
          </p:cNvGrpSpPr>
          <p:nvPr userDrawn="1"/>
        </p:nvGrpSpPr>
        <p:grpSpPr bwMode="auto">
          <a:xfrm>
            <a:off x="0" y="0"/>
            <a:ext cx="9140825" cy="6854825"/>
            <a:chOff x="0" y="0"/>
            <a:chExt cx="5758" cy="4318"/>
          </a:xfrm>
        </p:grpSpPr>
        <p:pic>
          <p:nvPicPr>
            <p:cNvPr id="1029" name="Picture 7" descr="basispagina_2[1]"/>
            <p:cNvPicPr>
              <a:picLocks noChangeAspect="1" noChangeArrowheads="1"/>
            </p:cNvPicPr>
            <p:nvPr userDrawn="1"/>
          </p:nvPicPr>
          <p:blipFill>
            <a:blip r:embed="rId13" cstate="print"/>
            <a:srcRect/>
            <a:stretch>
              <a:fillRect/>
            </a:stretch>
          </p:blipFill>
          <p:spPr bwMode="auto">
            <a:xfrm>
              <a:off x="0" y="0"/>
              <a:ext cx="5758" cy="4318"/>
            </a:xfrm>
            <a:prstGeom prst="rect">
              <a:avLst/>
            </a:prstGeom>
            <a:noFill/>
            <a:ln w="9525">
              <a:noFill/>
              <a:miter lim="800000"/>
              <a:headEnd/>
              <a:tailEnd/>
            </a:ln>
          </p:spPr>
        </p:pic>
        <p:pic>
          <p:nvPicPr>
            <p:cNvPr id="1030" name="Picture 8" descr="pijl_blauw[1]"/>
            <p:cNvPicPr>
              <a:picLocks noChangeAspect="1" noChangeArrowheads="1"/>
            </p:cNvPicPr>
            <p:nvPr userDrawn="1"/>
          </p:nvPicPr>
          <p:blipFill>
            <a:blip r:embed="rId14" cstate="print"/>
            <a:srcRect/>
            <a:stretch>
              <a:fillRect/>
            </a:stretch>
          </p:blipFill>
          <p:spPr bwMode="auto">
            <a:xfrm>
              <a:off x="496" y="210"/>
              <a:ext cx="311" cy="227"/>
            </a:xfrm>
            <a:prstGeom prst="rect">
              <a:avLst/>
            </a:prstGeom>
            <a:noFill/>
            <a:ln w="9525">
              <a:noFill/>
              <a:miter lim="800000"/>
              <a:headEnd/>
              <a:tailEnd/>
            </a:ln>
          </p:spPr>
        </p:pic>
      </p:grpSp>
      <p:sp>
        <p:nvSpPr>
          <p:cNvPr id="1027" name="Rectangle 9"/>
          <p:cNvSpPr>
            <a:spLocks noGrp="1" noChangeArrowheads="1"/>
          </p:cNvSpPr>
          <p:nvPr>
            <p:ph type="title"/>
          </p:nvPr>
        </p:nvSpPr>
        <p:spPr bwMode="auto">
          <a:xfrm>
            <a:off x="1330325" y="188913"/>
            <a:ext cx="6840538" cy="6334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nl-NL" smtClean="0"/>
              <a:t> Klik om het opmaakprofiel te bewerken</a:t>
            </a:r>
          </a:p>
        </p:txBody>
      </p:sp>
      <p:sp>
        <p:nvSpPr>
          <p:cNvPr id="1028" name="Rectangle 11"/>
          <p:cNvSpPr>
            <a:spLocks noGrp="1" noChangeArrowheads="1"/>
          </p:cNvSpPr>
          <p:nvPr>
            <p:ph type="body" idx="1"/>
          </p:nvPr>
        </p:nvSpPr>
        <p:spPr bwMode="auto">
          <a:xfrm>
            <a:off x="1331913" y="2349500"/>
            <a:ext cx="6840537" cy="37766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smtClean="0"/>
              <a:t>Klik om de opmaakprofielen van de modeltekst te bewerken</a:t>
            </a:r>
          </a:p>
          <a:p>
            <a:pPr lvl="1"/>
            <a:r>
              <a:rPr lang="nl-NL" smtClean="0"/>
              <a:t>Tweede niveau</a:t>
            </a:r>
          </a:p>
          <a:p>
            <a:pPr lvl="2"/>
            <a:r>
              <a:rPr lang="nl-NL" smtClean="0"/>
              <a:t>Derde niveau</a:t>
            </a:r>
          </a:p>
          <a:p>
            <a:pPr lvl="3"/>
            <a:r>
              <a:rPr lang="nl-NL" smtClean="0"/>
              <a:t>Vierde niveau</a:t>
            </a:r>
          </a:p>
          <a:p>
            <a:pPr lvl="4"/>
            <a:r>
              <a:rPr lang="nl-NL" smtClean="0"/>
              <a:t>Vijfde niveau</a:t>
            </a:r>
          </a:p>
        </p:txBody>
      </p:sp>
    </p:spTree>
  </p:cSld>
  <p:clrMap bg1="lt1" tx1="dk1" bg2="lt2" tx2="dk2" accent1="accent1" accent2="accent2" accent3="accent3" accent4="accent4" accent5="accent5" accent6="accent6" hlink="hlink" folHlink="folHlink"/>
  <p:sldLayoutIdLst>
    <p:sldLayoutId id="2147484961" r:id="rId1"/>
    <p:sldLayoutId id="2147484910" r:id="rId2"/>
    <p:sldLayoutId id="2147484911" r:id="rId3"/>
    <p:sldLayoutId id="2147484912" r:id="rId4"/>
    <p:sldLayoutId id="2147484913" r:id="rId5"/>
    <p:sldLayoutId id="2147484914" r:id="rId6"/>
    <p:sldLayoutId id="2147484915" r:id="rId7"/>
    <p:sldLayoutId id="2147484916" r:id="rId8"/>
    <p:sldLayoutId id="2147484917" r:id="rId9"/>
    <p:sldLayoutId id="2147484918" r:id="rId10"/>
    <p:sldLayoutId id="2147484919" r:id="rId11"/>
  </p:sldLayoutIdLst>
  <p:txStyles>
    <p:titleStyle>
      <a:lvl1pPr algn="l" rtl="0" eaLnBrk="0" fontAlgn="base" hangingPunct="0">
        <a:spcBef>
          <a:spcPct val="0"/>
        </a:spcBef>
        <a:spcAft>
          <a:spcPct val="0"/>
        </a:spcAft>
        <a:defRPr sz="3600" b="1">
          <a:solidFill>
            <a:srgbClr val="00B6DC"/>
          </a:solidFill>
          <a:latin typeface="+mj-lt"/>
          <a:ea typeface="+mj-ea"/>
          <a:cs typeface="+mj-cs"/>
        </a:defRPr>
      </a:lvl1pPr>
      <a:lvl2pPr algn="l" rtl="0" eaLnBrk="0" fontAlgn="base" hangingPunct="0">
        <a:spcBef>
          <a:spcPct val="0"/>
        </a:spcBef>
        <a:spcAft>
          <a:spcPct val="0"/>
        </a:spcAft>
        <a:defRPr sz="3600" b="1">
          <a:solidFill>
            <a:srgbClr val="00B6DC"/>
          </a:solidFill>
          <a:latin typeface="Arial" charset="0"/>
        </a:defRPr>
      </a:lvl2pPr>
      <a:lvl3pPr algn="l" rtl="0" eaLnBrk="0" fontAlgn="base" hangingPunct="0">
        <a:spcBef>
          <a:spcPct val="0"/>
        </a:spcBef>
        <a:spcAft>
          <a:spcPct val="0"/>
        </a:spcAft>
        <a:defRPr sz="3600" b="1">
          <a:solidFill>
            <a:srgbClr val="00B6DC"/>
          </a:solidFill>
          <a:latin typeface="Arial" charset="0"/>
        </a:defRPr>
      </a:lvl3pPr>
      <a:lvl4pPr algn="l" rtl="0" eaLnBrk="0" fontAlgn="base" hangingPunct="0">
        <a:spcBef>
          <a:spcPct val="0"/>
        </a:spcBef>
        <a:spcAft>
          <a:spcPct val="0"/>
        </a:spcAft>
        <a:defRPr sz="3600" b="1">
          <a:solidFill>
            <a:srgbClr val="00B6DC"/>
          </a:solidFill>
          <a:latin typeface="Arial" charset="0"/>
        </a:defRPr>
      </a:lvl4pPr>
      <a:lvl5pPr algn="l" rtl="0" eaLnBrk="0" fontAlgn="base" hangingPunct="0">
        <a:spcBef>
          <a:spcPct val="0"/>
        </a:spcBef>
        <a:spcAft>
          <a:spcPct val="0"/>
        </a:spcAft>
        <a:defRPr sz="3600" b="1">
          <a:solidFill>
            <a:srgbClr val="00B6DC"/>
          </a:solidFill>
          <a:latin typeface="Arial" charset="0"/>
        </a:defRPr>
      </a:lvl5pPr>
      <a:lvl6pPr marL="457200" algn="l" rtl="0" fontAlgn="base">
        <a:spcBef>
          <a:spcPct val="0"/>
        </a:spcBef>
        <a:spcAft>
          <a:spcPct val="0"/>
        </a:spcAft>
        <a:defRPr sz="3600" b="1">
          <a:solidFill>
            <a:srgbClr val="00B6DC"/>
          </a:solidFill>
          <a:latin typeface="Arial" charset="0"/>
        </a:defRPr>
      </a:lvl6pPr>
      <a:lvl7pPr marL="914400" algn="l" rtl="0" fontAlgn="base">
        <a:spcBef>
          <a:spcPct val="0"/>
        </a:spcBef>
        <a:spcAft>
          <a:spcPct val="0"/>
        </a:spcAft>
        <a:defRPr sz="3600" b="1">
          <a:solidFill>
            <a:srgbClr val="00B6DC"/>
          </a:solidFill>
          <a:latin typeface="Arial" charset="0"/>
        </a:defRPr>
      </a:lvl7pPr>
      <a:lvl8pPr marL="1371600" algn="l" rtl="0" fontAlgn="base">
        <a:spcBef>
          <a:spcPct val="0"/>
        </a:spcBef>
        <a:spcAft>
          <a:spcPct val="0"/>
        </a:spcAft>
        <a:defRPr sz="3600" b="1">
          <a:solidFill>
            <a:srgbClr val="00B6DC"/>
          </a:solidFill>
          <a:latin typeface="Arial" charset="0"/>
        </a:defRPr>
      </a:lvl8pPr>
      <a:lvl9pPr marL="1828800" algn="l" rtl="0" fontAlgn="base">
        <a:spcBef>
          <a:spcPct val="0"/>
        </a:spcBef>
        <a:spcAft>
          <a:spcPct val="0"/>
        </a:spcAft>
        <a:defRPr sz="3600" b="1">
          <a:solidFill>
            <a:srgbClr val="00B6DC"/>
          </a:solidFill>
          <a:latin typeface="Arial" charset="0"/>
        </a:defRPr>
      </a:lvl9pPr>
    </p:titleStyle>
    <p:bodyStyle>
      <a:lvl1pPr marL="342900" indent="-342900" algn="l" rtl="0" eaLnBrk="0" fontAlgn="base" hangingPunct="0">
        <a:spcBef>
          <a:spcPct val="20000"/>
        </a:spcBef>
        <a:spcAft>
          <a:spcPct val="0"/>
        </a:spcAft>
        <a:buBlip>
          <a:blip r:embed="rId15"/>
        </a:buBlip>
        <a:defRPr sz="28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800">
          <a:solidFill>
            <a:schemeClr val="bg1"/>
          </a:solidFill>
          <a:latin typeface="+mn-lt"/>
        </a:defRPr>
      </a:lvl3pPr>
      <a:lvl4pPr marL="1600200" indent="-228600" algn="l" rtl="0" eaLnBrk="0" fontAlgn="base" hangingPunct="0">
        <a:spcBef>
          <a:spcPct val="20000"/>
        </a:spcBef>
        <a:spcAft>
          <a:spcPct val="0"/>
        </a:spcAft>
        <a:buChar char="–"/>
        <a:defRPr sz="2800">
          <a:solidFill>
            <a:schemeClr val="bg1"/>
          </a:solidFill>
          <a:latin typeface="+mn-lt"/>
        </a:defRPr>
      </a:lvl4pPr>
      <a:lvl5pPr marL="2057400" indent="-228600" algn="l" rtl="0" eaLnBrk="0" fontAlgn="base" hangingPunct="0">
        <a:spcBef>
          <a:spcPct val="20000"/>
        </a:spcBef>
        <a:spcAft>
          <a:spcPct val="0"/>
        </a:spcAft>
        <a:buChar char="»"/>
        <a:defRPr sz="2800">
          <a:solidFill>
            <a:schemeClr val="bg1"/>
          </a:solidFill>
          <a:latin typeface="+mn-lt"/>
        </a:defRPr>
      </a:lvl5pPr>
      <a:lvl6pPr marL="2514600" indent="-228600" algn="l" rtl="0" fontAlgn="base">
        <a:spcBef>
          <a:spcPct val="20000"/>
        </a:spcBef>
        <a:spcAft>
          <a:spcPct val="0"/>
        </a:spcAft>
        <a:buChar char="»"/>
        <a:defRPr sz="2800">
          <a:solidFill>
            <a:schemeClr val="bg1"/>
          </a:solidFill>
          <a:latin typeface="+mn-lt"/>
        </a:defRPr>
      </a:lvl6pPr>
      <a:lvl7pPr marL="2971800" indent="-228600" algn="l" rtl="0" fontAlgn="base">
        <a:spcBef>
          <a:spcPct val="20000"/>
        </a:spcBef>
        <a:spcAft>
          <a:spcPct val="0"/>
        </a:spcAft>
        <a:buChar char="»"/>
        <a:defRPr sz="2800">
          <a:solidFill>
            <a:schemeClr val="bg1"/>
          </a:solidFill>
          <a:latin typeface="+mn-lt"/>
        </a:defRPr>
      </a:lvl7pPr>
      <a:lvl8pPr marL="3429000" indent="-228600" algn="l" rtl="0" fontAlgn="base">
        <a:spcBef>
          <a:spcPct val="20000"/>
        </a:spcBef>
        <a:spcAft>
          <a:spcPct val="0"/>
        </a:spcAft>
        <a:buChar char="»"/>
        <a:defRPr sz="2800">
          <a:solidFill>
            <a:schemeClr val="bg1"/>
          </a:solidFill>
          <a:latin typeface="+mn-lt"/>
        </a:defRPr>
      </a:lvl8pPr>
      <a:lvl9pPr marL="3886200" indent="-228600" algn="l" rtl="0" fontAlgn="base">
        <a:spcBef>
          <a:spcPct val="20000"/>
        </a:spcBef>
        <a:spcAft>
          <a:spcPct val="0"/>
        </a:spcAft>
        <a:buChar char="»"/>
        <a:defRPr sz="2800">
          <a:solidFill>
            <a:schemeClr val="bg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solidFill>
          <a:schemeClr val="bg1"/>
        </a:solidFill>
        <a:effectLst/>
      </p:bgPr>
    </p:bg>
    <p:spTree>
      <p:nvGrpSpPr>
        <p:cNvPr id="1" name=""/>
        <p:cNvGrpSpPr/>
        <p:nvPr/>
      </p:nvGrpSpPr>
      <p:grpSpPr>
        <a:xfrm>
          <a:off x="0" y="0"/>
          <a:ext cx="0" cy="0"/>
          <a:chOff x="0" y="0"/>
          <a:chExt cx="0" cy="0"/>
        </a:xfrm>
      </p:grpSpPr>
      <p:grpSp>
        <p:nvGrpSpPr>
          <p:cNvPr id="2050" name="Group 7"/>
          <p:cNvGrpSpPr>
            <a:grpSpLocks/>
          </p:cNvGrpSpPr>
          <p:nvPr userDrawn="1"/>
        </p:nvGrpSpPr>
        <p:grpSpPr bwMode="auto">
          <a:xfrm>
            <a:off x="0" y="0"/>
            <a:ext cx="9140825" cy="6854825"/>
            <a:chOff x="0" y="0"/>
            <a:chExt cx="5758" cy="4318"/>
          </a:xfrm>
        </p:grpSpPr>
        <p:pic>
          <p:nvPicPr>
            <p:cNvPr id="2053" name="Picture 6" descr="training_2[6]"/>
            <p:cNvPicPr>
              <a:picLocks noChangeAspect="1" noChangeArrowheads="1"/>
            </p:cNvPicPr>
            <p:nvPr userDrawn="1"/>
          </p:nvPicPr>
          <p:blipFill>
            <a:blip r:embed="rId13" cstate="print"/>
            <a:srcRect/>
            <a:stretch>
              <a:fillRect/>
            </a:stretch>
          </p:blipFill>
          <p:spPr bwMode="auto">
            <a:xfrm>
              <a:off x="0" y="0"/>
              <a:ext cx="5758" cy="4318"/>
            </a:xfrm>
            <a:prstGeom prst="rect">
              <a:avLst/>
            </a:prstGeom>
            <a:noFill/>
            <a:ln w="9525">
              <a:noFill/>
              <a:miter lim="800000"/>
              <a:headEnd/>
              <a:tailEnd/>
            </a:ln>
          </p:spPr>
        </p:pic>
        <p:pic>
          <p:nvPicPr>
            <p:cNvPr id="2054" name="Picture 5" descr="pijl_wit[6]"/>
            <p:cNvPicPr>
              <a:picLocks noChangeAspect="1" noChangeArrowheads="1"/>
            </p:cNvPicPr>
            <p:nvPr userDrawn="1"/>
          </p:nvPicPr>
          <p:blipFill>
            <a:blip r:embed="rId14" cstate="print"/>
            <a:srcRect/>
            <a:stretch>
              <a:fillRect/>
            </a:stretch>
          </p:blipFill>
          <p:spPr bwMode="auto">
            <a:xfrm>
              <a:off x="497" y="210"/>
              <a:ext cx="311" cy="226"/>
            </a:xfrm>
            <a:prstGeom prst="rect">
              <a:avLst/>
            </a:prstGeom>
            <a:noFill/>
            <a:ln w="9525">
              <a:noFill/>
              <a:miter lim="800000"/>
              <a:headEnd/>
              <a:tailEnd/>
            </a:ln>
          </p:spPr>
        </p:pic>
      </p:grpSp>
      <p:sp>
        <p:nvSpPr>
          <p:cNvPr id="2051" name="Rectangle 3"/>
          <p:cNvSpPr>
            <a:spLocks noGrp="1" noChangeArrowheads="1"/>
          </p:cNvSpPr>
          <p:nvPr>
            <p:ph type="title"/>
          </p:nvPr>
        </p:nvSpPr>
        <p:spPr bwMode="auto">
          <a:xfrm>
            <a:off x="1330325" y="188913"/>
            <a:ext cx="6840538" cy="6334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nl-NL" smtClean="0"/>
              <a:t> Klik om het opmaakprofiel te bewerken</a:t>
            </a:r>
          </a:p>
        </p:txBody>
      </p:sp>
      <p:sp>
        <p:nvSpPr>
          <p:cNvPr id="2052" name="Rectangle 4"/>
          <p:cNvSpPr>
            <a:spLocks noGrp="1" noChangeArrowheads="1"/>
          </p:cNvSpPr>
          <p:nvPr>
            <p:ph type="body" idx="1"/>
          </p:nvPr>
        </p:nvSpPr>
        <p:spPr bwMode="auto">
          <a:xfrm>
            <a:off x="1331913" y="2349500"/>
            <a:ext cx="6840537" cy="37766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smtClean="0"/>
              <a:t>Klik om de opmaakprofielen van de modeltekst te bewerken</a:t>
            </a:r>
          </a:p>
          <a:p>
            <a:pPr lvl="1"/>
            <a:r>
              <a:rPr lang="nl-NL" smtClean="0"/>
              <a:t>Tweede niveau</a:t>
            </a:r>
          </a:p>
          <a:p>
            <a:pPr lvl="2"/>
            <a:r>
              <a:rPr lang="nl-NL" smtClean="0"/>
              <a:t>Derde niveau</a:t>
            </a:r>
          </a:p>
          <a:p>
            <a:pPr lvl="3"/>
            <a:r>
              <a:rPr lang="nl-NL" smtClean="0"/>
              <a:t>Vierde niveau</a:t>
            </a:r>
          </a:p>
          <a:p>
            <a:pPr lvl="4"/>
            <a:r>
              <a:rPr lang="nl-NL" smtClean="0"/>
              <a:t>Vijfde niveau</a:t>
            </a:r>
          </a:p>
        </p:txBody>
      </p:sp>
    </p:spTree>
  </p:cSld>
  <p:clrMap bg1="lt1" tx1="dk1" bg2="lt2" tx2="dk2" accent1="accent1" accent2="accent2" accent3="accent3" accent4="accent4" accent5="accent5" accent6="accent6" hlink="hlink" folHlink="folHlink"/>
  <p:sldLayoutIdLst>
    <p:sldLayoutId id="2147484920" r:id="rId1"/>
    <p:sldLayoutId id="2147484921" r:id="rId2"/>
    <p:sldLayoutId id="2147484922" r:id="rId3"/>
    <p:sldLayoutId id="2147484923" r:id="rId4"/>
    <p:sldLayoutId id="2147484924" r:id="rId5"/>
    <p:sldLayoutId id="2147484925" r:id="rId6"/>
    <p:sldLayoutId id="2147484926" r:id="rId7"/>
    <p:sldLayoutId id="2147484927" r:id="rId8"/>
    <p:sldLayoutId id="2147484928" r:id="rId9"/>
    <p:sldLayoutId id="2147484929" r:id="rId10"/>
    <p:sldLayoutId id="2147484930" r:id="rId11"/>
  </p:sldLayoutIdLst>
  <p:txStyles>
    <p:titleStyle>
      <a:lvl1pPr algn="l" rtl="0" eaLnBrk="0" fontAlgn="base" hangingPunct="0">
        <a:spcBef>
          <a:spcPct val="0"/>
        </a:spcBef>
        <a:spcAft>
          <a:spcPct val="0"/>
        </a:spcAft>
        <a:defRPr sz="2400" b="1">
          <a:solidFill>
            <a:schemeClr val="bg1"/>
          </a:solidFill>
          <a:latin typeface="+mj-lt"/>
          <a:ea typeface="+mj-ea"/>
          <a:cs typeface="+mj-cs"/>
        </a:defRPr>
      </a:lvl1pPr>
      <a:lvl2pPr algn="l" rtl="0" eaLnBrk="0" fontAlgn="base" hangingPunct="0">
        <a:spcBef>
          <a:spcPct val="0"/>
        </a:spcBef>
        <a:spcAft>
          <a:spcPct val="0"/>
        </a:spcAft>
        <a:defRPr sz="2400" b="1">
          <a:solidFill>
            <a:schemeClr val="bg1"/>
          </a:solidFill>
          <a:latin typeface="Arial" charset="0"/>
        </a:defRPr>
      </a:lvl2pPr>
      <a:lvl3pPr algn="l" rtl="0" eaLnBrk="0" fontAlgn="base" hangingPunct="0">
        <a:spcBef>
          <a:spcPct val="0"/>
        </a:spcBef>
        <a:spcAft>
          <a:spcPct val="0"/>
        </a:spcAft>
        <a:defRPr sz="2400" b="1">
          <a:solidFill>
            <a:schemeClr val="bg1"/>
          </a:solidFill>
          <a:latin typeface="Arial" charset="0"/>
        </a:defRPr>
      </a:lvl3pPr>
      <a:lvl4pPr algn="l" rtl="0" eaLnBrk="0" fontAlgn="base" hangingPunct="0">
        <a:spcBef>
          <a:spcPct val="0"/>
        </a:spcBef>
        <a:spcAft>
          <a:spcPct val="0"/>
        </a:spcAft>
        <a:defRPr sz="2400" b="1">
          <a:solidFill>
            <a:schemeClr val="bg1"/>
          </a:solidFill>
          <a:latin typeface="Arial" charset="0"/>
        </a:defRPr>
      </a:lvl4pPr>
      <a:lvl5pPr algn="l" rtl="0" eaLnBrk="0" fontAlgn="base" hangingPunct="0">
        <a:spcBef>
          <a:spcPct val="0"/>
        </a:spcBef>
        <a:spcAft>
          <a:spcPct val="0"/>
        </a:spcAft>
        <a:defRPr sz="2400" b="1">
          <a:solidFill>
            <a:schemeClr val="bg1"/>
          </a:solidFill>
          <a:latin typeface="Arial" charset="0"/>
        </a:defRPr>
      </a:lvl5pPr>
      <a:lvl6pPr marL="457200" algn="l" rtl="0" fontAlgn="base">
        <a:spcBef>
          <a:spcPct val="0"/>
        </a:spcBef>
        <a:spcAft>
          <a:spcPct val="0"/>
        </a:spcAft>
        <a:defRPr sz="2400" b="1">
          <a:solidFill>
            <a:schemeClr val="bg1"/>
          </a:solidFill>
          <a:latin typeface="Arial" charset="0"/>
        </a:defRPr>
      </a:lvl6pPr>
      <a:lvl7pPr marL="914400" algn="l" rtl="0" fontAlgn="base">
        <a:spcBef>
          <a:spcPct val="0"/>
        </a:spcBef>
        <a:spcAft>
          <a:spcPct val="0"/>
        </a:spcAft>
        <a:defRPr sz="2400" b="1">
          <a:solidFill>
            <a:schemeClr val="bg1"/>
          </a:solidFill>
          <a:latin typeface="Arial" charset="0"/>
        </a:defRPr>
      </a:lvl7pPr>
      <a:lvl8pPr marL="1371600" algn="l" rtl="0" fontAlgn="base">
        <a:spcBef>
          <a:spcPct val="0"/>
        </a:spcBef>
        <a:spcAft>
          <a:spcPct val="0"/>
        </a:spcAft>
        <a:defRPr sz="2400" b="1">
          <a:solidFill>
            <a:schemeClr val="bg1"/>
          </a:solidFill>
          <a:latin typeface="Arial" charset="0"/>
        </a:defRPr>
      </a:lvl8pPr>
      <a:lvl9pPr marL="1828800" algn="l" rtl="0" fontAlgn="base">
        <a:spcBef>
          <a:spcPct val="0"/>
        </a:spcBef>
        <a:spcAft>
          <a:spcPct val="0"/>
        </a:spcAft>
        <a:defRPr sz="2400" b="1">
          <a:solidFill>
            <a:schemeClr val="bg1"/>
          </a:solidFill>
          <a:latin typeface="Arial" charset="0"/>
        </a:defRPr>
      </a:lvl9pPr>
    </p:titleStyle>
    <p:bodyStyle>
      <a:lvl1pPr marL="342900" indent="-342900" algn="l" rtl="0" eaLnBrk="0" fontAlgn="base" hangingPunct="0">
        <a:spcBef>
          <a:spcPct val="20000"/>
        </a:spcBef>
        <a:spcAft>
          <a:spcPct val="0"/>
        </a:spcAft>
        <a:buChar char="•"/>
        <a:defRPr sz="1500">
          <a:solidFill>
            <a:srgbClr val="00B15A"/>
          </a:solidFill>
          <a:latin typeface="+mn-lt"/>
          <a:ea typeface="+mn-ea"/>
          <a:cs typeface="+mn-cs"/>
        </a:defRPr>
      </a:lvl1pPr>
      <a:lvl2pPr marL="742950" indent="-285750" algn="l" rtl="0" eaLnBrk="0" fontAlgn="base" hangingPunct="0">
        <a:spcBef>
          <a:spcPct val="20000"/>
        </a:spcBef>
        <a:spcAft>
          <a:spcPct val="0"/>
        </a:spcAft>
        <a:buChar char="–"/>
        <a:defRPr sz="1500">
          <a:solidFill>
            <a:srgbClr val="00B15A"/>
          </a:solidFill>
          <a:latin typeface="+mn-lt"/>
        </a:defRPr>
      </a:lvl2pPr>
      <a:lvl3pPr marL="1143000" indent="-228600" algn="l" rtl="0" eaLnBrk="0" fontAlgn="base" hangingPunct="0">
        <a:spcBef>
          <a:spcPct val="20000"/>
        </a:spcBef>
        <a:spcAft>
          <a:spcPct val="0"/>
        </a:spcAft>
        <a:buChar char="•"/>
        <a:defRPr sz="1500">
          <a:solidFill>
            <a:srgbClr val="00B15A"/>
          </a:solidFill>
          <a:latin typeface="+mn-lt"/>
        </a:defRPr>
      </a:lvl3pPr>
      <a:lvl4pPr marL="1600200" indent="-228600" algn="l" rtl="0" eaLnBrk="0" fontAlgn="base" hangingPunct="0">
        <a:spcBef>
          <a:spcPct val="20000"/>
        </a:spcBef>
        <a:spcAft>
          <a:spcPct val="0"/>
        </a:spcAft>
        <a:buChar char="–"/>
        <a:defRPr sz="1500">
          <a:solidFill>
            <a:srgbClr val="00B15A"/>
          </a:solidFill>
          <a:latin typeface="+mn-lt"/>
        </a:defRPr>
      </a:lvl4pPr>
      <a:lvl5pPr marL="2057400" indent="-228600" algn="l" rtl="0" eaLnBrk="0" fontAlgn="base" hangingPunct="0">
        <a:spcBef>
          <a:spcPct val="20000"/>
        </a:spcBef>
        <a:spcAft>
          <a:spcPct val="0"/>
        </a:spcAft>
        <a:buChar char="»"/>
        <a:defRPr sz="1500">
          <a:solidFill>
            <a:srgbClr val="00B15A"/>
          </a:solidFill>
          <a:latin typeface="+mn-lt"/>
        </a:defRPr>
      </a:lvl5pPr>
      <a:lvl6pPr marL="2514600" indent="-228600" algn="l" rtl="0" fontAlgn="base">
        <a:spcBef>
          <a:spcPct val="20000"/>
        </a:spcBef>
        <a:spcAft>
          <a:spcPct val="0"/>
        </a:spcAft>
        <a:buChar char="»"/>
        <a:defRPr sz="1500">
          <a:solidFill>
            <a:srgbClr val="00B15A"/>
          </a:solidFill>
          <a:latin typeface="+mn-lt"/>
        </a:defRPr>
      </a:lvl6pPr>
      <a:lvl7pPr marL="2971800" indent="-228600" algn="l" rtl="0" fontAlgn="base">
        <a:spcBef>
          <a:spcPct val="20000"/>
        </a:spcBef>
        <a:spcAft>
          <a:spcPct val="0"/>
        </a:spcAft>
        <a:buChar char="»"/>
        <a:defRPr sz="1500">
          <a:solidFill>
            <a:srgbClr val="00B15A"/>
          </a:solidFill>
          <a:latin typeface="+mn-lt"/>
        </a:defRPr>
      </a:lvl7pPr>
      <a:lvl8pPr marL="3429000" indent="-228600" algn="l" rtl="0" fontAlgn="base">
        <a:spcBef>
          <a:spcPct val="20000"/>
        </a:spcBef>
        <a:spcAft>
          <a:spcPct val="0"/>
        </a:spcAft>
        <a:buChar char="»"/>
        <a:defRPr sz="1500">
          <a:solidFill>
            <a:srgbClr val="00B15A"/>
          </a:solidFill>
          <a:latin typeface="+mn-lt"/>
        </a:defRPr>
      </a:lvl8pPr>
      <a:lvl9pPr marL="3886200" indent="-228600" algn="l" rtl="0" fontAlgn="base">
        <a:spcBef>
          <a:spcPct val="20000"/>
        </a:spcBef>
        <a:spcAft>
          <a:spcPct val="0"/>
        </a:spcAft>
        <a:buChar char="»"/>
        <a:defRPr sz="1500">
          <a:solidFill>
            <a:srgbClr val="00B15A"/>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solidFill>
          <a:schemeClr val="bg1"/>
        </a:solidFill>
        <a:effectLst/>
      </p:bgPr>
    </p:bg>
    <p:spTree>
      <p:nvGrpSpPr>
        <p:cNvPr id="1" name=""/>
        <p:cNvGrpSpPr/>
        <p:nvPr/>
      </p:nvGrpSpPr>
      <p:grpSpPr>
        <a:xfrm>
          <a:off x="0" y="0"/>
          <a:ext cx="0" cy="0"/>
          <a:chOff x="0" y="0"/>
          <a:chExt cx="0" cy="0"/>
        </a:xfrm>
      </p:grpSpPr>
      <p:grpSp>
        <p:nvGrpSpPr>
          <p:cNvPr id="3074" name="Group 11"/>
          <p:cNvGrpSpPr>
            <a:grpSpLocks/>
          </p:cNvGrpSpPr>
          <p:nvPr userDrawn="1"/>
        </p:nvGrpSpPr>
        <p:grpSpPr bwMode="auto">
          <a:xfrm>
            <a:off x="0" y="0"/>
            <a:ext cx="9140825" cy="6854825"/>
            <a:chOff x="0" y="0"/>
            <a:chExt cx="5758" cy="4318"/>
          </a:xfrm>
        </p:grpSpPr>
        <p:pic>
          <p:nvPicPr>
            <p:cNvPr id="3077" name="Picture 7" descr="training_1[6]"/>
            <p:cNvPicPr>
              <a:picLocks noChangeAspect="1" noChangeArrowheads="1"/>
            </p:cNvPicPr>
            <p:nvPr userDrawn="1"/>
          </p:nvPicPr>
          <p:blipFill>
            <a:blip r:embed="rId13" cstate="print"/>
            <a:srcRect/>
            <a:stretch>
              <a:fillRect/>
            </a:stretch>
          </p:blipFill>
          <p:spPr bwMode="auto">
            <a:xfrm>
              <a:off x="0" y="0"/>
              <a:ext cx="5758" cy="4318"/>
            </a:xfrm>
            <a:prstGeom prst="rect">
              <a:avLst/>
            </a:prstGeom>
            <a:noFill/>
            <a:ln w="9525">
              <a:noFill/>
              <a:miter lim="800000"/>
              <a:headEnd/>
              <a:tailEnd/>
            </a:ln>
          </p:spPr>
        </p:pic>
        <p:pic>
          <p:nvPicPr>
            <p:cNvPr id="3078" name="Picture 10" descr="pijl_wit[6]"/>
            <p:cNvPicPr>
              <a:picLocks noChangeAspect="1" noChangeArrowheads="1"/>
            </p:cNvPicPr>
            <p:nvPr userDrawn="1"/>
          </p:nvPicPr>
          <p:blipFill>
            <a:blip r:embed="rId14" cstate="print"/>
            <a:srcRect/>
            <a:stretch>
              <a:fillRect/>
            </a:stretch>
          </p:blipFill>
          <p:spPr bwMode="auto">
            <a:xfrm>
              <a:off x="497" y="210"/>
              <a:ext cx="311" cy="226"/>
            </a:xfrm>
            <a:prstGeom prst="rect">
              <a:avLst/>
            </a:prstGeom>
            <a:noFill/>
            <a:ln w="9525">
              <a:noFill/>
              <a:miter lim="800000"/>
              <a:headEnd/>
              <a:tailEnd/>
            </a:ln>
          </p:spPr>
        </p:pic>
      </p:grpSp>
      <p:sp>
        <p:nvSpPr>
          <p:cNvPr id="3075" name="Rectangle 8"/>
          <p:cNvSpPr>
            <a:spLocks noGrp="1" noChangeArrowheads="1"/>
          </p:cNvSpPr>
          <p:nvPr>
            <p:ph type="title"/>
          </p:nvPr>
        </p:nvSpPr>
        <p:spPr bwMode="auto">
          <a:xfrm>
            <a:off x="1330325" y="188913"/>
            <a:ext cx="6840538" cy="6334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nl-NL" smtClean="0"/>
              <a:t> Klik om het opmaakprofiel te bewerken</a:t>
            </a:r>
          </a:p>
        </p:txBody>
      </p:sp>
      <p:sp>
        <p:nvSpPr>
          <p:cNvPr id="3076" name="Rectangle 9"/>
          <p:cNvSpPr>
            <a:spLocks noGrp="1" noChangeArrowheads="1"/>
          </p:cNvSpPr>
          <p:nvPr>
            <p:ph type="body" idx="1"/>
          </p:nvPr>
        </p:nvSpPr>
        <p:spPr bwMode="auto">
          <a:xfrm>
            <a:off x="1331913" y="2349500"/>
            <a:ext cx="6840537" cy="37766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smtClean="0"/>
              <a:t>Klik om de opmaakprofielen van de modeltekst te bewerken</a:t>
            </a:r>
          </a:p>
          <a:p>
            <a:pPr lvl="1"/>
            <a:r>
              <a:rPr lang="nl-NL" smtClean="0"/>
              <a:t>Tweede niveau</a:t>
            </a:r>
          </a:p>
          <a:p>
            <a:pPr lvl="2"/>
            <a:r>
              <a:rPr lang="nl-NL" smtClean="0"/>
              <a:t>Derde niveau</a:t>
            </a:r>
          </a:p>
          <a:p>
            <a:pPr lvl="3"/>
            <a:r>
              <a:rPr lang="nl-NL" smtClean="0"/>
              <a:t>Vierde niveau</a:t>
            </a:r>
          </a:p>
          <a:p>
            <a:pPr lvl="4"/>
            <a:r>
              <a:rPr lang="nl-NL" smtClean="0"/>
              <a:t>Vijfde niveau</a:t>
            </a:r>
          </a:p>
        </p:txBody>
      </p:sp>
    </p:spTree>
  </p:cSld>
  <p:clrMap bg1="lt1" tx1="dk1" bg2="lt2" tx2="dk2" accent1="accent1" accent2="accent2" accent3="accent3" accent4="accent4" accent5="accent5" accent6="accent6" hlink="hlink" folHlink="folHlink"/>
  <p:sldLayoutIdLst>
    <p:sldLayoutId id="2147484931" r:id="rId1"/>
    <p:sldLayoutId id="2147484932" r:id="rId2"/>
    <p:sldLayoutId id="2147484933" r:id="rId3"/>
    <p:sldLayoutId id="2147484934" r:id="rId4"/>
    <p:sldLayoutId id="2147484935" r:id="rId5"/>
    <p:sldLayoutId id="2147484936" r:id="rId6"/>
    <p:sldLayoutId id="2147484937" r:id="rId7"/>
    <p:sldLayoutId id="2147484938" r:id="rId8"/>
    <p:sldLayoutId id="2147484939" r:id="rId9"/>
    <p:sldLayoutId id="2147484940" r:id="rId10"/>
    <p:sldLayoutId id="2147484941" r:id="rId11"/>
  </p:sldLayoutIdLst>
  <p:txStyles>
    <p:titleStyle>
      <a:lvl1pPr algn="l" rtl="0" eaLnBrk="0" fontAlgn="base" hangingPunct="0">
        <a:spcBef>
          <a:spcPct val="0"/>
        </a:spcBef>
        <a:spcAft>
          <a:spcPct val="0"/>
        </a:spcAft>
        <a:defRPr sz="2400" b="1">
          <a:solidFill>
            <a:schemeClr val="bg1"/>
          </a:solidFill>
          <a:latin typeface="+mj-lt"/>
          <a:ea typeface="+mj-ea"/>
          <a:cs typeface="+mj-cs"/>
        </a:defRPr>
      </a:lvl1pPr>
      <a:lvl2pPr algn="l" rtl="0" eaLnBrk="0" fontAlgn="base" hangingPunct="0">
        <a:spcBef>
          <a:spcPct val="0"/>
        </a:spcBef>
        <a:spcAft>
          <a:spcPct val="0"/>
        </a:spcAft>
        <a:defRPr sz="2400" b="1">
          <a:solidFill>
            <a:schemeClr val="bg1"/>
          </a:solidFill>
          <a:latin typeface="Arial" charset="0"/>
        </a:defRPr>
      </a:lvl2pPr>
      <a:lvl3pPr algn="l" rtl="0" eaLnBrk="0" fontAlgn="base" hangingPunct="0">
        <a:spcBef>
          <a:spcPct val="0"/>
        </a:spcBef>
        <a:spcAft>
          <a:spcPct val="0"/>
        </a:spcAft>
        <a:defRPr sz="2400" b="1">
          <a:solidFill>
            <a:schemeClr val="bg1"/>
          </a:solidFill>
          <a:latin typeface="Arial" charset="0"/>
        </a:defRPr>
      </a:lvl3pPr>
      <a:lvl4pPr algn="l" rtl="0" eaLnBrk="0" fontAlgn="base" hangingPunct="0">
        <a:spcBef>
          <a:spcPct val="0"/>
        </a:spcBef>
        <a:spcAft>
          <a:spcPct val="0"/>
        </a:spcAft>
        <a:defRPr sz="2400" b="1">
          <a:solidFill>
            <a:schemeClr val="bg1"/>
          </a:solidFill>
          <a:latin typeface="Arial" charset="0"/>
        </a:defRPr>
      </a:lvl4pPr>
      <a:lvl5pPr algn="l" rtl="0" eaLnBrk="0" fontAlgn="base" hangingPunct="0">
        <a:spcBef>
          <a:spcPct val="0"/>
        </a:spcBef>
        <a:spcAft>
          <a:spcPct val="0"/>
        </a:spcAft>
        <a:defRPr sz="2400" b="1">
          <a:solidFill>
            <a:schemeClr val="bg1"/>
          </a:solidFill>
          <a:latin typeface="Arial" charset="0"/>
        </a:defRPr>
      </a:lvl5pPr>
      <a:lvl6pPr marL="457200" algn="l" rtl="0" fontAlgn="base">
        <a:spcBef>
          <a:spcPct val="0"/>
        </a:spcBef>
        <a:spcAft>
          <a:spcPct val="0"/>
        </a:spcAft>
        <a:defRPr sz="2400" b="1">
          <a:solidFill>
            <a:schemeClr val="bg1"/>
          </a:solidFill>
          <a:latin typeface="Arial" charset="0"/>
        </a:defRPr>
      </a:lvl6pPr>
      <a:lvl7pPr marL="914400" algn="l" rtl="0" fontAlgn="base">
        <a:spcBef>
          <a:spcPct val="0"/>
        </a:spcBef>
        <a:spcAft>
          <a:spcPct val="0"/>
        </a:spcAft>
        <a:defRPr sz="2400" b="1">
          <a:solidFill>
            <a:schemeClr val="bg1"/>
          </a:solidFill>
          <a:latin typeface="Arial" charset="0"/>
        </a:defRPr>
      </a:lvl7pPr>
      <a:lvl8pPr marL="1371600" algn="l" rtl="0" fontAlgn="base">
        <a:spcBef>
          <a:spcPct val="0"/>
        </a:spcBef>
        <a:spcAft>
          <a:spcPct val="0"/>
        </a:spcAft>
        <a:defRPr sz="2400" b="1">
          <a:solidFill>
            <a:schemeClr val="bg1"/>
          </a:solidFill>
          <a:latin typeface="Arial" charset="0"/>
        </a:defRPr>
      </a:lvl8pPr>
      <a:lvl9pPr marL="1828800" algn="l" rtl="0" fontAlgn="base">
        <a:spcBef>
          <a:spcPct val="0"/>
        </a:spcBef>
        <a:spcAft>
          <a:spcPct val="0"/>
        </a:spcAft>
        <a:defRPr sz="2400" b="1">
          <a:solidFill>
            <a:schemeClr val="bg1"/>
          </a:solidFill>
          <a:latin typeface="Arial" charset="0"/>
        </a:defRPr>
      </a:lvl9pPr>
    </p:titleStyle>
    <p:bodyStyle>
      <a:lvl1pPr marL="342900" indent="-342900" algn="l" rtl="0" eaLnBrk="0" fontAlgn="base" hangingPunct="0">
        <a:spcBef>
          <a:spcPct val="20000"/>
        </a:spcBef>
        <a:spcAft>
          <a:spcPct val="0"/>
        </a:spcAft>
        <a:buChar char="•"/>
        <a:defRPr sz="1500">
          <a:solidFill>
            <a:srgbClr val="E54097"/>
          </a:solidFill>
          <a:latin typeface="+mn-lt"/>
          <a:ea typeface="+mn-ea"/>
          <a:cs typeface="+mn-cs"/>
        </a:defRPr>
      </a:lvl1pPr>
      <a:lvl2pPr marL="742950" indent="-285750" algn="l" rtl="0" eaLnBrk="0" fontAlgn="base" hangingPunct="0">
        <a:spcBef>
          <a:spcPct val="20000"/>
        </a:spcBef>
        <a:spcAft>
          <a:spcPct val="0"/>
        </a:spcAft>
        <a:buChar char="–"/>
        <a:defRPr sz="1500">
          <a:solidFill>
            <a:srgbClr val="E54097"/>
          </a:solidFill>
          <a:latin typeface="+mn-lt"/>
        </a:defRPr>
      </a:lvl2pPr>
      <a:lvl3pPr marL="1143000" indent="-228600" algn="l" rtl="0" eaLnBrk="0" fontAlgn="base" hangingPunct="0">
        <a:spcBef>
          <a:spcPct val="20000"/>
        </a:spcBef>
        <a:spcAft>
          <a:spcPct val="0"/>
        </a:spcAft>
        <a:buChar char="•"/>
        <a:defRPr sz="1500">
          <a:solidFill>
            <a:srgbClr val="E54097"/>
          </a:solidFill>
          <a:latin typeface="+mn-lt"/>
        </a:defRPr>
      </a:lvl3pPr>
      <a:lvl4pPr marL="1600200" indent="-228600" algn="l" rtl="0" eaLnBrk="0" fontAlgn="base" hangingPunct="0">
        <a:spcBef>
          <a:spcPct val="20000"/>
        </a:spcBef>
        <a:spcAft>
          <a:spcPct val="0"/>
        </a:spcAft>
        <a:buChar char="–"/>
        <a:defRPr sz="1500">
          <a:solidFill>
            <a:srgbClr val="E54097"/>
          </a:solidFill>
          <a:latin typeface="+mn-lt"/>
        </a:defRPr>
      </a:lvl4pPr>
      <a:lvl5pPr marL="2057400" indent="-228600" algn="l" rtl="0" eaLnBrk="0" fontAlgn="base" hangingPunct="0">
        <a:spcBef>
          <a:spcPct val="20000"/>
        </a:spcBef>
        <a:spcAft>
          <a:spcPct val="0"/>
        </a:spcAft>
        <a:buChar char="»"/>
        <a:defRPr sz="1500">
          <a:solidFill>
            <a:srgbClr val="E54097"/>
          </a:solidFill>
          <a:latin typeface="+mn-lt"/>
        </a:defRPr>
      </a:lvl5pPr>
      <a:lvl6pPr marL="2514600" indent="-228600" algn="l" rtl="0" fontAlgn="base">
        <a:spcBef>
          <a:spcPct val="20000"/>
        </a:spcBef>
        <a:spcAft>
          <a:spcPct val="0"/>
        </a:spcAft>
        <a:buChar char="»"/>
        <a:defRPr sz="1500">
          <a:solidFill>
            <a:srgbClr val="E54097"/>
          </a:solidFill>
          <a:latin typeface="+mn-lt"/>
        </a:defRPr>
      </a:lvl6pPr>
      <a:lvl7pPr marL="2971800" indent="-228600" algn="l" rtl="0" fontAlgn="base">
        <a:spcBef>
          <a:spcPct val="20000"/>
        </a:spcBef>
        <a:spcAft>
          <a:spcPct val="0"/>
        </a:spcAft>
        <a:buChar char="»"/>
        <a:defRPr sz="1500">
          <a:solidFill>
            <a:srgbClr val="E54097"/>
          </a:solidFill>
          <a:latin typeface="+mn-lt"/>
        </a:defRPr>
      </a:lvl7pPr>
      <a:lvl8pPr marL="3429000" indent="-228600" algn="l" rtl="0" fontAlgn="base">
        <a:spcBef>
          <a:spcPct val="20000"/>
        </a:spcBef>
        <a:spcAft>
          <a:spcPct val="0"/>
        </a:spcAft>
        <a:buChar char="»"/>
        <a:defRPr sz="1500">
          <a:solidFill>
            <a:srgbClr val="E54097"/>
          </a:solidFill>
          <a:latin typeface="+mn-lt"/>
        </a:defRPr>
      </a:lvl8pPr>
      <a:lvl9pPr marL="3886200" indent="-228600" algn="l" rtl="0" fontAlgn="base">
        <a:spcBef>
          <a:spcPct val="20000"/>
        </a:spcBef>
        <a:spcAft>
          <a:spcPct val="0"/>
        </a:spcAft>
        <a:buChar char="»"/>
        <a:defRPr sz="1500">
          <a:solidFill>
            <a:srgbClr val="E54097"/>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solidFill>
          <a:schemeClr val="bg1"/>
        </a:solidFill>
        <a:effectLst/>
      </p:bgPr>
    </p:bg>
    <p:spTree>
      <p:nvGrpSpPr>
        <p:cNvPr id="1" name=""/>
        <p:cNvGrpSpPr/>
        <p:nvPr/>
      </p:nvGrpSpPr>
      <p:grpSpPr>
        <a:xfrm>
          <a:off x="0" y="0"/>
          <a:ext cx="0" cy="0"/>
          <a:chOff x="0" y="0"/>
          <a:chExt cx="0" cy="0"/>
        </a:xfrm>
      </p:grpSpPr>
      <p:pic>
        <p:nvPicPr>
          <p:cNvPr id="4098" name="Picture 7" descr="slotpagina[6]"/>
          <p:cNvPicPr>
            <a:picLocks noChangeAspect="1" noChangeArrowheads="1"/>
          </p:cNvPicPr>
          <p:nvPr userDrawn="1"/>
        </p:nvPicPr>
        <p:blipFill>
          <a:blip r:embed="rId13" cstate="print"/>
          <a:srcRect/>
          <a:stretch>
            <a:fillRect/>
          </a:stretch>
        </p:blipFill>
        <p:spPr bwMode="auto">
          <a:xfrm>
            <a:off x="0" y="0"/>
            <a:ext cx="9140825" cy="68548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942" r:id="rId1"/>
    <p:sldLayoutId id="2147484943" r:id="rId2"/>
    <p:sldLayoutId id="2147484944" r:id="rId3"/>
    <p:sldLayoutId id="2147484945" r:id="rId4"/>
    <p:sldLayoutId id="2147484946" r:id="rId5"/>
    <p:sldLayoutId id="2147484947" r:id="rId6"/>
    <p:sldLayoutId id="2147484948" r:id="rId7"/>
    <p:sldLayoutId id="2147484949" r:id="rId8"/>
    <p:sldLayoutId id="2147484950" r:id="rId9"/>
    <p:sldLayoutId id="2147484951" r:id="rId10"/>
    <p:sldLayoutId id="2147484952"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3">
        <a:schemeClr val="bg1"/>
      </p:bgRef>
    </p:bg>
    <p:spTree>
      <p:nvGrpSpPr>
        <p:cNvPr id="1" name=""/>
        <p:cNvGrpSpPr/>
        <p:nvPr/>
      </p:nvGrpSpPr>
      <p:grpSpPr>
        <a:xfrm>
          <a:off x="0" y="0"/>
          <a:ext cx="0" cy="0"/>
          <a:chOff x="0" y="0"/>
          <a:chExt cx="0" cy="0"/>
        </a:xfrm>
      </p:grpSpPr>
      <p:sp>
        <p:nvSpPr>
          <p:cNvPr id="7" name="Vrije v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8" name="Vrije v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5124" name="Tijdelijke aanduiding voor titel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nl-NL" smtClean="0"/>
              <a:t>Klik om de stijl te bewerken</a:t>
            </a:r>
            <a:endParaRPr lang="en-US" smtClean="0"/>
          </a:p>
        </p:txBody>
      </p:sp>
      <p:sp>
        <p:nvSpPr>
          <p:cNvPr id="5125" name="Tijdelijke aanduiding voor tekst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smtClean="0"/>
          </a:p>
        </p:txBody>
      </p:sp>
      <p:sp>
        <p:nvSpPr>
          <p:cNvPr id="10" name="Tijdelijke aanduiding voor datum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fld id="{FCA84016-480E-43A8-A967-88D936769A22}" type="datetimeFigureOut">
              <a:rPr lang="en-US"/>
              <a:pPr>
                <a:defRPr/>
              </a:pPr>
              <a:t>7/27/11</a:t>
            </a:fld>
            <a:endParaRPr lang="en-US" dirty="0"/>
          </a:p>
        </p:txBody>
      </p:sp>
      <p:sp>
        <p:nvSpPr>
          <p:cNvPr id="22" name="Tijdelijke aanduiding voor voettekst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a:p>
        </p:txBody>
      </p:sp>
      <p:sp>
        <p:nvSpPr>
          <p:cNvPr id="18" name="Tijdelijke aanduiding voor dianumm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FF8DCC33-3562-457A-9376-07870671154A}" type="slidenum">
              <a:rPr lang="en-US"/>
              <a:pPr>
                <a:defRPr/>
              </a:pPr>
              <a:t>‹#›</a:t>
            </a:fld>
            <a:endParaRPr lang="en-US" dirty="0"/>
          </a:p>
        </p:txBody>
      </p:sp>
      <p:grpSp>
        <p:nvGrpSpPr>
          <p:cNvPr id="5129" name="Groep 1"/>
          <p:cNvGrpSpPr>
            <a:grpSpLocks/>
          </p:cNvGrpSpPr>
          <p:nvPr/>
        </p:nvGrpSpPr>
        <p:grpSpPr bwMode="auto">
          <a:xfrm>
            <a:off x="-19050" y="203200"/>
            <a:ext cx="9180513" cy="647700"/>
            <a:chOff x="-19045" y="216550"/>
            <a:chExt cx="9180548" cy="649224"/>
          </a:xfrm>
        </p:grpSpPr>
        <p:sp>
          <p:nvSpPr>
            <p:cNvPr id="12" name="Vrije v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p>
          </p:txBody>
        </p:sp>
        <p:sp>
          <p:nvSpPr>
            <p:cNvPr id="13" name="Vrije v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p>
          </p:txBody>
        </p:sp>
      </p:grpSp>
    </p:spTree>
  </p:cSld>
  <p:clrMap bg1="lt1" tx1="dk1" bg2="lt2" tx2="dk2" accent1="accent1" accent2="accent2" accent3="accent3" accent4="accent4" accent5="accent5" accent6="accent6" hlink="hlink" folHlink="folHlink"/>
  <p:sldLayoutIdLst>
    <p:sldLayoutId id="2147484962" r:id="rId1"/>
    <p:sldLayoutId id="2147484953" r:id="rId2"/>
    <p:sldLayoutId id="2147484963" r:id="rId3"/>
    <p:sldLayoutId id="2147484954" r:id="rId4"/>
    <p:sldLayoutId id="2147484955" r:id="rId5"/>
    <p:sldLayoutId id="2147484956" r:id="rId6"/>
    <p:sldLayoutId id="2147484957" r:id="rId7"/>
    <p:sldLayoutId id="2147484958" r:id="rId8"/>
    <p:sldLayoutId id="2147484964" r:id="rId9"/>
    <p:sldLayoutId id="2147484959" r:id="rId10"/>
    <p:sldLayoutId id="2147484960" r:id="rId1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eg"/><Relationship Id="rId1" Type="http://schemas.openxmlformats.org/officeDocument/2006/relationships/slideLayout" Target="../slideLayouts/slideLayout45.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hyperlink" Target="http://openeducation.zunia.org/typo3temp/pics/f2c3c1f989.jpg" TargetMode="External"/><Relationship Id="rId4" Type="http://schemas.openxmlformats.org/officeDocument/2006/relationships/image" Target="../media/image12.png"/><Relationship Id="rId1" Type="http://schemas.openxmlformats.org/officeDocument/2006/relationships/slideLayout" Target="../slideLayouts/slideLayout46.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hyperlink" Target="http://www.transport-era.net/about-ent/description-of-ent/procedures-for-cooperation.html" TargetMode="External"/><Relationship Id="rId4" Type="http://schemas.openxmlformats.org/officeDocument/2006/relationships/image" Target="../media/image13.jpeg"/><Relationship Id="rId1" Type="http://schemas.openxmlformats.org/officeDocument/2006/relationships/slideLayout" Target="../slideLayouts/slideLayout46.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2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hyperlink" Target="http://openeducation.zunia.org/typo3temp/pics/f2c3c1f989.jpg" TargetMode="External"/><Relationship Id="rId3" Type="http://schemas.openxmlformats.org/officeDocument/2006/relationships/image" Target="../media/image1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2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2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23.xml"/><Relationship Id="rId3" Type="http://schemas.openxmlformats.org/officeDocument/2006/relationships/image" Target="../media/image1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2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hyperlink" Target="http://www.developmentcartoons.com/image3.html" TargetMode="External"/><Relationship Id="rId4" Type="http://schemas.openxmlformats.org/officeDocument/2006/relationships/image" Target="../media/image11.png"/><Relationship Id="rId1" Type="http://schemas.openxmlformats.org/officeDocument/2006/relationships/slideLayout" Target="../slideLayouts/slideLayout4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2" name="Rectangle 4"/>
          <p:cNvSpPr>
            <a:spLocks noGrp="1" noChangeArrowheads="1"/>
          </p:cNvSpPr>
          <p:nvPr>
            <p:ph type="ctrTitle"/>
          </p:nvPr>
        </p:nvSpPr>
        <p:spPr>
          <a:xfrm>
            <a:off x="285720" y="1928802"/>
            <a:ext cx="8496944" cy="1828800"/>
          </a:xfrm>
        </p:spPr>
        <p:txBody>
          <a:bodyPr>
            <a:noAutofit/>
          </a:bodyPr>
          <a:lstStyle/>
          <a:p>
            <a:pPr eaLnBrk="1" fontAlgn="auto" hangingPunct="1">
              <a:spcAft>
                <a:spcPts val="0"/>
              </a:spcAft>
              <a:defRPr/>
            </a:pPr>
            <a:r>
              <a:rPr lang="de-DE" sz="4000" dirty="0" smtClean="0"/>
              <a:t/>
            </a:r>
            <a:br>
              <a:rPr lang="de-DE" sz="4000" dirty="0" smtClean="0"/>
            </a:br>
            <a:r>
              <a:rPr lang="de-DE" sz="4000" dirty="0" smtClean="0"/>
              <a:t/>
            </a:r>
            <a:br>
              <a:rPr lang="de-DE" sz="4000" dirty="0" smtClean="0"/>
            </a:br>
            <a:r>
              <a:rPr lang="de-DE" sz="5000" dirty="0" err="1" smtClean="0"/>
              <a:t>Monitoring</a:t>
            </a:r>
            <a:r>
              <a:rPr lang="de-DE" sz="5000" dirty="0" smtClean="0"/>
              <a:t> and </a:t>
            </a:r>
            <a:r>
              <a:rPr lang="de-DE" sz="5000" dirty="0" err="1" smtClean="0"/>
              <a:t>evaluating</a:t>
            </a:r>
            <a:r>
              <a:rPr lang="de-DE" sz="5000" dirty="0" smtClean="0"/>
              <a:t>  </a:t>
            </a:r>
            <a:r>
              <a:rPr lang="de-DE" sz="5000" dirty="0" err="1" smtClean="0"/>
              <a:t>support</a:t>
            </a:r>
            <a:r>
              <a:rPr lang="de-DE" sz="5000" smtClean="0"/>
              <a:t> to decentralisation</a:t>
            </a:r>
            <a:r>
              <a:rPr lang="de-DE" sz="5000" dirty="0" smtClean="0"/>
              <a:t> </a:t>
            </a:r>
            <a:r>
              <a:rPr lang="de-DE" sz="5000" dirty="0" smtClean="0"/>
              <a:t>and </a:t>
            </a:r>
            <a:r>
              <a:rPr lang="de-DE" sz="5000" dirty="0" err="1" smtClean="0"/>
              <a:t>local</a:t>
            </a:r>
            <a:r>
              <a:rPr lang="de-DE" sz="5000" dirty="0" smtClean="0"/>
              <a:t> </a:t>
            </a:r>
            <a:r>
              <a:rPr lang="de-DE" sz="5000" dirty="0" err="1" smtClean="0"/>
              <a:t>governance</a:t>
            </a:r>
            <a:r>
              <a:rPr lang="de-DE" sz="5000" dirty="0" smtClean="0"/>
              <a:t>: </a:t>
            </a:r>
            <a:br>
              <a:rPr lang="de-DE" sz="5000" dirty="0" smtClean="0"/>
            </a:br>
            <a:r>
              <a:rPr lang="de-DE" sz="5000" dirty="0" err="1" smtClean="0"/>
              <a:t>challenges</a:t>
            </a:r>
            <a:r>
              <a:rPr lang="de-DE" sz="5000" dirty="0" smtClean="0"/>
              <a:t> and </a:t>
            </a:r>
            <a:r>
              <a:rPr lang="de-DE" sz="5000" dirty="0" err="1" smtClean="0"/>
              <a:t>trends</a:t>
            </a:r>
            <a:r>
              <a:rPr lang="de-DE" sz="5000" dirty="0" smtClean="0"/>
              <a:t> </a:t>
            </a:r>
            <a:endParaRPr lang="en-US" sz="5000" dirty="0"/>
          </a:p>
        </p:txBody>
      </p:sp>
      <p:sp>
        <p:nvSpPr>
          <p:cNvPr id="10243" name="Rectangle 5"/>
          <p:cNvSpPr>
            <a:spLocks noGrp="1" noChangeArrowheads="1"/>
          </p:cNvSpPr>
          <p:nvPr>
            <p:ph type="subTitle" idx="1"/>
          </p:nvPr>
        </p:nvSpPr>
        <p:spPr>
          <a:xfrm>
            <a:off x="500034" y="3643314"/>
            <a:ext cx="7854950" cy="1752600"/>
          </a:xfrm>
        </p:spPr>
        <p:txBody>
          <a:bodyPr/>
          <a:lstStyle/>
          <a:p>
            <a:pPr marR="0" eaLnBrk="1" hangingPunct="1"/>
            <a:endParaRPr lang="en-GB" dirty="0" smtClean="0"/>
          </a:p>
          <a:p>
            <a:pPr marR="0" eaLnBrk="1" hangingPunct="1"/>
            <a:r>
              <a:rPr lang="en-GB" dirty="0" smtClean="0"/>
              <a:t>Harmonisation</a:t>
            </a:r>
            <a:r>
              <a:rPr lang="en-GB" smtClean="0"/>
              <a:t>, Decentralisation </a:t>
            </a:r>
            <a:r>
              <a:rPr lang="en-GB" dirty="0" smtClean="0"/>
              <a:t>and Local Governance</a:t>
            </a:r>
          </a:p>
          <a:p>
            <a:pPr marR="0" eaLnBrk="1" hangingPunct="1"/>
            <a:endParaRPr lang="en-GB" dirty="0" smtClean="0"/>
          </a:p>
        </p:txBody>
      </p:sp>
      <p:pic>
        <p:nvPicPr>
          <p:cNvPr id="10244" name="Afbeelding 0" descr="Train4logo.jpg"/>
          <p:cNvPicPr>
            <a:picLocks noChangeAspect="1" noChangeArrowheads="1"/>
          </p:cNvPicPr>
          <p:nvPr/>
        </p:nvPicPr>
        <p:blipFill>
          <a:blip r:embed="rId3" cstate="print"/>
          <a:srcRect/>
          <a:stretch>
            <a:fillRect/>
          </a:stretch>
        </p:blipFill>
        <p:spPr bwMode="auto">
          <a:xfrm>
            <a:off x="1371600" y="5791200"/>
            <a:ext cx="3186113" cy="852488"/>
          </a:xfrm>
          <a:prstGeom prst="rect">
            <a:avLst/>
          </a:prstGeom>
          <a:noFill/>
          <a:ln w="9525">
            <a:noFill/>
            <a:miter lim="800000"/>
            <a:headEnd/>
            <a:tailEnd/>
          </a:ln>
        </p:spPr>
      </p:pic>
      <p:pic>
        <p:nvPicPr>
          <p:cNvPr id="10245" name="Afbeelding 1" descr="logoLGD copy.jpg"/>
          <p:cNvPicPr>
            <a:picLocks noChangeAspect="1" noChangeArrowheads="1"/>
          </p:cNvPicPr>
          <p:nvPr/>
        </p:nvPicPr>
        <p:blipFill>
          <a:blip r:embed="rId4" cstate="print"/>
          <a:srcRect/>
          <a:stretch>
            <a:fillRect/>
          </a:stretch>
        </p:blipFill>
        <p:spPr bwMode="auto">
          <a:xfrm>
            <a:off x="5410200" y="5791200"/>
            <a:ext cx="3138488" cy="854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704850"/>
            <a:ext cx="8229600" cy="852488"/>
          </a:xfrm>
        </p:spPr>
        <p:txBody>
          <a:bodyPr/>
          <a:lstStyle/>
          <a:p>
            <a:r>
              <a:rPr lang="de-DE" sz="3200" b="1" smtClean="0"/>
              <a:t>M&amp;E at the project level  </a:t>
            </a:r>
            <a:endParaRPr lang="en-US" sz="3200" b="1" smtClean="0"/>
          </a:p>
        </p:txBody>
      </p:sp>
      <p:sp>
        <p:nvSpPr>
          <p:cNvPr id="19459" name="Content Placeholder 2"/>
          <p:cNvSpPr>
            <a:spLocks noGrp="1"/>
          </p:cNvSpPr>
          <p:nvPr>
            <p:ph idx="1"/>
          </p:nvPr>
        </p:nvSpPr>
        <p:spPr>
          <a:xfrm>
            <a:off x="500063" y="1928813"/>
            <a:ext cx="8229600" cy="4714875"/>
          </a:xfrm>
        </p:spPr>
        <p:txBody>
          <a:bodyPr/>
          <a:lstStyle/>
          <a:p>
            <a:pPr>
              <a:buFont typeface="Wingdings 2" pitchFamily="18" charset="2"/>
              <a:buNone/>
            </a:pPr>
            <a:endParaRPr lang="de-DE" dirty="0" smtClean="0"/>
          </a:p>
          <a:p>
            <a:pPr>
              <a:buFont typeface="Wingdings 2" pitchFamily="18" charset="2"/>
              <a:buNone/>
            </a:pPr>
            <a:endParaRPr lang="de-DE" dirty="0" smtClean="0"/>
          </a:p>
          <a:p>
            <a:pPr>
              <a:buFont typeface="Wingdings 2" pitchFamily="18" charset="2"/>
              <a:buNone/>
            </a:pPr>
            <a:endParaRPr lang="de-DE" dirty="0" smtClean="0"/>
          </a:p>
          <a:p>
            <a:pPr>
              <a:buFont typeface="Wingdings 2" pitchFamily="18" charset="2"/>
              <a:buNone/>
            </a:pPr>
            <a:endParaRPr lang="de-DE" dirty="0" smtClean="0"/>
          </a:p>
          <a:p>
            <a:pPr>
              <a:buFont typeface="Wingdings 2" pitchFamily="18" charset="2"/>
              <a:buNone/>
            </a:pPr>
            <a:endParaRPr lang="de-DE" dirty="0" smtClean="0"/>
          </a:p>
          <a:p>
            <a:pPr>
              <a:buFont typeface="Wingdings 2" pitchFamily="18" charset="2"/>
              <a:buNone/>
            </a:pPr>
            <a:endParaRPr lang="de-DE" dirty="0" smtClean="0"/>
          </a:p>
          <a:p>
            <a:pPr>
              <a:buFont typeface="Wingdings 2" pitchFamily="18" charset="2"/>
              <a:buNone/>
            </a:pPr>
            <a:endParaRPr lang="de-DE" sz="1400" i="1" dirty="0" smtClean="0"/>
          </a:p>
          <a:p>
            <a:pPr>
              <a:buFont typeface="Wingdings 2" pitchFamily="18" charset="2"/>
              <a:buNone/>
            </a:pPr>
            <a:endParaRPr lang="de-DE" sz="1400" i="1" dirty="0" smtClean="0"/>
          </a:p>
          <a:p>
            <a:pPr>
              <a:buFont typeface="Wingdings 2" pitchFamily="18" charset="2"/>
              <a:buNone/>
            </a:pPr>
            <a:endParaRPr lang="de-DE" sz="1400" i="1" dirty="0" smtClean="0"/>
          </a:p>
          <a:p>
            <a:pPr>
              <a:buFont typeface="Wingdings 2" pitchFamily="18" charset="2"/>
              <a:buNone/>
            </a:pPr>
            <a:endParaRPr lang="de-DE" sz="1400" i="1" dirty="0" smtClean="0"/>
          </a:p>
          <a:p>
            <a:pPr>
              <a:buFont typeface="Wingdings 2" pitchFamily="18" charset="2"/>
              <a:buNone/>
            </a:pPr>
            <a:endParaRPr lang="de-DE" sz="1400" i="1" dirty="0" smtClean="0"/>
          </a:p>
          <a:p>
            <a:pPr algn="ctr">
              <a:buFont typeface="Wingdings 2" pitchFamily="18" charset="2"/>
              <a:buNone/>
            </a:pPr>
            <a:endParaRPr lang="de-DE" sz="1400" i="1" dirty="0" smtClean="0"/>
          </a:p>
          <a:p>
            <a:pPr algn="ctr">
              <a:buFont typeface="Wingdings 2" pitchFamily="18" charset="2"/>
              <a:buNone/>
            </a:pPr>
            <a:r>
              <a:rPr lang="de-DE" sz="1600" i="1" dirty="0" smtClean="0"/>
              <a:t>Source: </a:t>
            </a:r>
            <a:r>
              <a:rPr lang="en-US" sz="1600" i="1" dirty="0" smtClean="0">
                <a:hlinkClick r:id="rId3"/>
              </a:rPr>
              <a:t>http://openeducation.zunia.org/typo3temp/pics/f2c3c1f989.jpg</a:t>
            </a:r>
            <a:endParaRPr lang="de-DE" sz="1600" i="1" dirty="0" smtClean="0"/>
          </a:p>
          <a:p>
            <a:pPr>
              <a:buFont typeface="Wingdings 2" pitchFamily="18" charset="2"/>
              <a:buNone/>
            </a:pPr>
            <a:endParaRPr lang="en-US" sz="2000" dirty="0" smtClean="0"/>
          </a:p>
        </p:txBody>
      </p:sp>
      <p:pic>
        <p:nvPicPr>
          <p:cNvPr id="19460" name="Picture 2"/>
          <p:cNvPicPr>
            <a:picLocks noChangeAspect="1" noChangeArrowheads="1"/>
          </p:cNvPicPr>
          <p:nvPr/>
        </p:nvPicPr>
        <p:blipFill>
          <a:blip r:embed="rId4" cstate="print"/>
          <a:srcRect/>
          <a:stretch>
            <a:fillRect/>
          </a:stretch>
        </p:blipFill>
        <p:spPr bwMode="auto">
          <a:xfrm>
            <a:off x="2000232" y="1571612"/>
            <a:ext cx="4460875" cy="457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Title 1"/>
          <p:cNvSpPr>
            <a:spLocks noGrp="1"/>
          </p:cNvSpPr>
          <p:nvPr>
            <p:ph type="title"/>
          </p:nvPr>
        </p:nvSpPr>
        <p:spPr>
          <a:xfrm>
            <a:off x="468313" y="692150"/>
            <a:ext cx="8229600" cy="865188"/>
          </a:xfrm>
        </p:spPr>
        <p:txBody>
          <a:bodyPr/>
          <a:lstStyle/>
          <a:p>
            <a:r>
              <a:rPr lang="de-DE" sz="3200" b="1" smtClean="0"/>
              <a:t>M&amp;E at the policy level </a:t>
            </a:r>
            <a:endParaRPr lang="en-US" sz="3200" smtClean="0"/>
          </a:p>
        </p:txBody>
      </p:sp>
      <p:sp>
        <p:nvSpPr>
          <p:cNvPr id="20483" name="Content Placeholder 2"/>
          <p:cNvSpPr>
            <a:spLocks noGrp="1"/>
          </p:cNvSpPr>
          <p:nvPr>
            <p:ph idx="1"/>
          </p:nvPr>
        </p:nvSpPr>
        <p:spPr>
          <a:xfrm>
            <a:off x="428596" y="6143644"/>
            <a:ext cx="8229600" cy="466708"/>
          </a:xfrm>
        </p:spPr>
        <p:txBody>
          <a:bodyPr/>
          <a:lstStyle/>
          <a:p>
            <a:pPr algn="ctr">
              <a:buNone/>
            </a:pPr>
            <a:r>
              <a:rPr lang="de-DE" sz="1600" i="1" dirty="0" smtClean="0">
                <a:solidFill>
                  <a:prstClr val="black"/>
                </a:solidFill>
              </a:rPr>
              <a:t>Source: </a:t>
            </a:r>
            <a:r>
              <a:rPr lang="de-DE" sz="1600" i="1" dirty="0" smtClean="0">
                <a:solidFill>
                  <a:prstClr val="black"/>
                </a:solidFill>
                <a:hlinkClick r:id="rId3"/>
              </a:rPr>
              <a:t>http://www.transport-era.net/about-ent/description-of-ent/procedures-for-cooperation.html</a:t>
            </a:r>
            <a:endParaRPr lang="de-DE" sz="1600" i="1" dirty="0" smtClean="0">
              <a:solidFill>
                <a:prstClr val="black"/>
              </a:solidFill>
            </a:endParaRPr>
          </a:p>
          <a:p>
            <a:pPr algn="ctr">
              <a:buNone/>
            </a:pPr>
            <a:endParaRPr lang="de-DE" dirty="0" smtClean="0"/>
          </a:p>
        </p:txBody>
      </p:sp>
      <p:pic>
        <p:nvPicPr>
          <p:cNvPr id="5" name="Picture 4" descr="Policy cycle model.jpg"/>
          <p:cNvPicPr>
            <a:picLocks noChangeAspect="1"/>
          </p:cNvPicPr>
          <p:nvPr/>
        </p:nvPicPr>
        <p:blipFill>
          <a:blip r:embed="rId4" cstate="print"/>
          <a:stretch>
            <a:fillRect/>
          </a:stretch>
        </p:blipFill>
        <p:spPr>
          <a:xfrm>
            <a:off x="2143108" y="1714488"/>
            <a:ext cx="4542090" cy="4381024"/>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7460" name="Rectangle 4"/>
          <p:cNvSpPr>
            <a:spLocks noGrp="1" noChangeArrowheads="1"/>
          </p:cNvSpPr>
          <p:nvPr>
            <p:ph type="ctrTitle"/>
          </p:nvPr>
        </p:nvSpPr>
        <p:spPr/>
        <p:txBody>
          <a:bodyPr>
            <a:normAutofit fontScale="90000"/>
          </a:bodyPr>
          <a:lstStyle/>
          <a:p>
            <a:pPr eaLnBrk="1" fontAlgn="auto" hangingPunct="1">
              <a:spcAft>
                <a:spcPts val="0"/>
              </a:spcAft>
              <a:defRPr/>
            </a:pPr>
            <a:r>
              <a:rPr lang="de-DE" dirty="0" err="1" smtClean="0"/>
              <a:t>Challenges</a:t>
            </a:r>
            <a:r>
              <a:rPr lang="de-DE" dirty="0" smtClean="0"/>
              <a:t> in M&amp;E of </a:t>
            </a:r>
            <a:r>
              <a:rPr lang="de-DE" dirty="0" err="1" smtClean="0"/>
              <a:t>support</a:t>
            </a:r>
            <a:r>
              <a:rPr lang="de-DE" dirty="0" smtClean="0"/>
              <a:t> to </a:t>
            </a:r>
            <a:r>
              <a:rPr lang="de-DE" dirty="0" err="1" smtClean="0"/>
              <a:t>decentralisation</a:t>
            </a:r>
            <a:r>
              <a:rPr lang="de-DE" dirty="0" smtClean="0"/>
              <a:t> and </a:t>
            </a:r>
            <a:r>
              <a:rPr lang="de-DE" dirty="0" err="1" smtClean="0"/>
              <a:t>local</a:t>
            </a:r>
            <a:r>
              <a:rPr lang="de-DE" dirty="0" smtClean="0"/>
              <a:t> </a:t>
            </a:r>
            <a:r>
              <a:rPr lang="de-DE" dirty="0" err="1" smtClean="0"/>
              <a:t>governance</a:t>
            </a:r>
            <a:endParaRPr lang="en-US" dirty="0"/>
          </a:p>
        </p:txBody>
      </p:sp>
      <p:sp>
        <p:nvSpPr>
          <p:cNvPr id="21507" name="Ondertitel 4"/>
          <p:cNvSpPr>
            <a:spLocks noGrp="1"/>
          </p:cNvSpPr>
          <p:nvPr>
            <p:ph type="subTitle" idx="1"/>
          </p:nvPr>
        </p:nvSpPr>
        <p:spPr>
          <a:xfrm>
            <a:off x="533400" y="3228975"/>
            <a:ext cx="7854950" cy="1752600"/>
          </a:xfrm>
        </p:spPr>
        <p:txBody>
          <a:bodyPr/>
          <a:lstStyle/>
          <a:p>
            <a:pPr marR="0" eaLnBrk="1" hangingPunct="1"/>
            <a:r>
              <a:rPr lang="en-GB" smtClean="0"/>
              <a:t>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Title 1"/>
          <p:cNvSpPr>
            <a:spLocks noGrp="1"/>
          </p:cNvSpPr>
          <p:nvPr>
            <p:ph type="title"/>
          </p:nvPr>
        </p:nvSpPr>
        <p:spPr>
          <a:xfrm>
            <a:off x="468313" y="981075"/>
            <a:ext cx="8229600" cy="431800"/>
          </a:xfrm>
        </p:spPr>
        <p:txBody>
          <a:bodyPr/>
          <a:lstStyle/>
          <a:p>
            <a:pPr algn="ctr"/>
            <a:r>
              <a:rPr lang="de-DE" sz="3200" b="1" smtClean="0"/>
              <a:t> Quote from an evaluation report </a:t>
            </a:r>
            <a:endParaRPr lang="en-US" sz="3200" b="1" smtClean="0"/>
          </a:p>
        </p:txBody>
      </p:sp>
      <p:sp>
        <p:nvSpPr>
          <p:cNvPr id="22531" name="Content Placeholder 2"/>
          <p:cNvSpPr>
            <a:spLocks noGrp="1"/>
          </p:cNvSpPr>
          <p:nvPr>
            <p:ph idx="1"/>
          </p:nvPr>
        </p:nvSpPr>
        <p:spPr>
          <a:xfrm>
            <a:off x="457200" y="1628775"/>
            <a:ext cx="8229600" cy="4695825"/>
          </a:xfrm>
        </p:spPr>
        <p:txBody>
          <a:bodyPr/>
          <a:lstStyle/>
          <a:p>
            <a:pPr>
              <a:buFont typeface="Wingdings 2" pitchFamily="18" charset="2"/>
              <a:buNone/>
            </a:pPr>
            <a:r>
              <a:rPr lang="de-DE" sz="1200" dirty="0" smtClean="0"/>
              <a:t>	</a:t>
            </a:r>
            <a:r>
              <a:rPr lang="de-DE" sz="2000" dirty="0" smtClean="0"/>
              <a:t>‘‘In the documents reviewed, the team generally found that the positive effects of decentralised governance were assumed to be self evident and not in need of further explanation (…)‘‘</a:t>
            </a:r>
          </a:p>
          <a:p>
            <a:pPr>
              <a:buFont typeface="Wingdings 2" pitchFamily="18" charset="2"/>
              <a:buNone/>
            </a:pPr>
            <a:r>
              <a:rPr lang="de-DE" sz="2000" dirty="0" smtClean="0"/>
              <a:t>   </a:t>
            </a:r>
          </a:p>
          <a:p>
            <a:pPr>
              <a:buFont typeface="Wingdings 2" pitchFamily="18" charset="2"/>
              <a:buNone/>
            </a:pPr>
            <a:r>
              <a:rPr lang="de-DE" sz="2000" dirty="0" smtClean="0"/>
              <a:t>	‘‘Perhaps because of this assumption the existing structures of objectives and indicators in the project documents reviewed appeared to be disjointed and allowed for only cloudy insights (…)‘‘</a:t>
            </a:r>
            <a:br>
              <a:rPr lang="de-DE" sz="2000" dirty="0" smtClean="0"/>
            </a:br>
            <a:endParaRPr lang="de-DE" sz="2000" dirty="0" smtClean="0"/>
          </a:p>
          <a:p>
            <a:pPr>
              <a:buFont typeface="Wingdings 2" pitchFamily="18" charset="2"/>
              <a:buNone/>
            </a:pPr>
            <a:r>
              <a:rPr lang="de-DE" sz="2000" dirty="0" smtClean="0"/>
              <a:t>	‘‘The team found that in none of the surveyed countries had baselines been established, or  benchmarks, against which developmeetn couldbe measured. Admittedly the major methodological difficulty  in the area (...) is that of causality (…). Also the performance of institutions in general and of local governments in particular is very difficult to measure.“ (UNDP and BMZ </a:t>
            </a:r>
            <a:r>
              <a:rPr lang="de-DE" sz="2000" b="1" dirty="0" smtClean="0"/>
              <a:t>2000</a:t>
            </a:r>
            <a:r>
              <a:rPr lang="de-DE" sz="2000" dirty="0" smtClean="0"/>
              <a:t>)</a:t>
            </a:r>
            <a:endParaRPr lang="de-DE" dirty="0" smtClean="0"/>
          </a:p>
          <a:p>
            <a:endParaRPr lang="de-DE" dirty="0" smtClean="0"/>
          </a:p>
          <a:p>
            <a:r>
              <a:rPr lang="de-DE" dirty="0" smtClean="0"/>
              <a:t> </a:t>
            </a:r>
          </a:p>
          <a:p>
            <a:endParaRPr lang="en-US"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Title 1"/>
          <p:cNvSpPr>
            <a:spLocks noGrp="1"/>
          </p:cNvSpPr>
          <p:nvPr>
            <p:ph type="title"/>
          </p:nvPr>
        </p:nvSpPr>
        <p:spPr>
          <a:xfrm>
            <a:off x="468313" y="692150"/>
            <a:ext cx="8229600" cy="792163"/>
          </a:xfrm>
        </p:spPr>
        <p:txBody>
          <a:bodyPr/>
          <a:lstStyle/>
          <a:p>
            <a:pPr algn="ctr"/>
            <a:r>
              <a:rPr lang="de-DE" sz="3200" dirty="0" smtClean="0"/>
              <a:t/>
            </a:r>
            <a:br>
              <a:rPr lang="de-DE" sz="3200" dirty="0" smtClean="0"/>
            </a:br>
            <a:r>
              <a:rPr lang="de-DE" sz="3200" dirty="0" smtClean="0"/>
              <a:t/>
            </a:r>
            <a:br>
              <a:rPr lang="de-DE" sz="3200" dirty="0" smtClean="0"/>
            </a:br>
            <a:r>
              <a:rPr lang="de-DE" sz="3200" dirty="0" smtClean="0"/>
              <a:t/>
            </a:r>
            <a:br>
              <a:rPr lang="de-DE" sz="3200" dirty="0" smtClean="0"/>
            </a:br>
            <a:r>
              <a:rPr lang="de-DE" sz="3200" dirty="0" smtClean="0"/>
              <a:t/>
            </a:r>
            <a:br>
              <a:rPr lang="de-DE" sz="3200" dirty="0" smtClean="0"/>
            </a:br>
            <a:r>
              <a:rPr lang="de-DE" sz="3600" dirty="0" smtClean="0"/>
              <a:t> </a:t>
            </a:r>
            <a:r>
              <a:rPr lang="de-DE" sz="3200" b="1" dirty="0" err="1" smtClean="0"/>
              <a:t>Challenges</a:t>
            </a:r>
            <a:endParaRPr lang="en-US" sz="3200" b="1" dirty="0" smtClean="0"/>
          </a:p>
        </p:txBody>
      </p:sp>
      <p:sp>
        <p:nvSpPr>
          <p:cNvPr id="23555" name="Content Placeholder 2"/>
          <p:cNvSpPr>
            <a:spLocks noGrp="1"/>
          </p:cNvSpPr>
          <p:nvPr>
            <p:ph idx="1"/>
          </p:nvPr>
        </p:nvSpPr>
        <p:spPr>
          <a:xfrm>
            <a:off x="457200" y="1917700"/>
            <a:ext cx="8229600" cy="4751388"/>
          </a:xfrm>
        </p:spPr>
        <p:txBody>
          <a:bodyPr/>
          <a:lstStyle/>
          <a:p>
            <a:r>
              <a:rPr lang="de-DE" sz="2800" smtClean="0"/>
              <a:t>Specific methodological challenges </a:t>
            </a:r>
          </a:p>
          <a:p>
            <a:endParaRPr lang="de-DE" sz="800" smtClean="0"/>
          </a:p>
          <a:p>
            <a:r>
              <a:rPr lang="de-DE" sz="2800" smtClean="0"/>
              <a:t>Highly political nature of the processes</a:t>
            </a:r>
          </a:p>
          <a:p>
            <a:endParaRPr lang="de-DE" sz="800" smtClean="0"/>
          </a:p>
          <a:p>
            <a:r>
              <a:rPr lang="de-DE" sz="2800" smtClean="0"/>
              <a:t>Statistical capacities and data problems</a:t>
            </a:r>
          </a:p>
          <a:p>
            <a:endParaRPr lang="de-DE" sz="800" smtClean="0"/>
          </a:p>
          <a:p>
            <a:r>
              <a:rPr lang="de-DE" sz="2800" smtClean="0"/>
              <a:t>Shift towards programme based approaches</a:t>
            </a:r>
          </a:p>
          <a:p>
            <a:r>
              <a:rPr lang="de-DE" sz="2800" smtClean="0"/>
              <a:t>A lack of guidance? </a:t>
            </a:r>
          </a:p>
          <a:p>
            <a:endParaRPr lang="de-DE" sz="2400" smtClean="0"/>
          </a:p>
          <a:p>
            <a:endParaRPr lang="de-DE" sz="2400" smtClean="0"/>
          </a:p>
          <a:p>
            <a:endParaRPr lang="de-DE" sz="2400" smtClean="0"/>
          </a:p>
          <a:p>
            <a:endParaRPr lang="de-DE" smtClean="0"/>
          </a:p>
          <a:p>
            <a:pPr>
              <a:buFont typeface="Wingdings 2" pitchFamily="18" charset="2"/>
              <a:buNone/>
            </a:pPr>
            <a:endParaRPr lang="de-DE" smtClean="0"/>
          </a:p>
          <a:p>
            <a:endParaRPr lang="de-DE" sz="800" smtClean="0"/>
          </a:p>
          <a:p>
            <a:endParaRPr lang="de-DE" smtClean="0"/>
          </a:p>
          <a:p>
            <a:endParaRPr lang="en-US"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Title 1"/>
          <p:cNvSpPr>
            <a:spLocks noGrp="1"/>
          </p:cNvSpPr>
          <p:nvPr>
            <p:ph type="title"/>
          </p:nvPr>
        </p:nvSpPr>
        <p:spPr>
          <a:xfrm>
            <a:off x="468313" y="692150"/>
            <a:ext cx="8229600" cy="1143000"/>
          </a:xfrm>
        </p:spPr>
        <p:txBody>
          <a:bodyPr/>
          <a:lstStyle/>
          <a:p>
            <a:pPr algn="ctr"/>
            <a:r>
              <a:rPr lang="de-DE" sz="2800" b="1" dirty="0" smtClean="0"/>
              <a:t>Arguments for ‘‘investing“ in M&amp;E of support to decentralisation and local governance</a:t>
            </a:r>
            <a:endParaRPr lang="en-US" sz="2800" b="1" dirty="0" smtClean="0"/>
          </a:p>
        </p:txBody>
      </p:sp>
      <p:sp>
        <p:nvSpPr>
          <p:cNvPr id="24579" name="Content Placeholder 2"/>
          <p:cNvSpPr>
            <a:spLocks noGrp="1"/>
          </p:cNvSpPr>
          <p:nvPr>
            <p:ph idx="1"/>
          </p:nvPr>
        </p:nvSpPr>
        <p:spPr/>
        <p:txBody>
          <a:bodyPr/>
          <a:lstStyle/>
          <a:p>
            <a:endParaRPr lang="de-DE" sz="1000" dirty="0" smtClean="0"/>
          </a:p>
          <a:p>
            <a:r>
              <a:rPr lang="de-DE" dirty="0" smtClean="0"/>
              <a:t>Management and </a:t>
            </a:r>
            <a:r>
              <a:rPr lang="de-DE" dirty="0" err="1" smtClean="0"/>
              <a:t>steering</a:t>
            </a:r>
            <a:r>
              <a:rPr lang="de-DE" dirty="0" smtClean="0"/>
              <a:t> of </a:t>
            </a:r>
            <a:r>
              <a:rPr lang="de-DE" dirty="0" err="1" smtClean="0"/>
              <a:t>suppport</a:t>
            </a:r>
            <a:endParaRPr lang="de-DE" dirty="0" smtClean="0"/>
          </a:p>
          <a:p>
            <a:r>
              <a:rPr lang="de-DE" dirty="0" err="1" smtClean="0"/>
              <a:t>Assessing</a:t>
            </a:r>
            <a:r>
              <a:rPr lang="de-DE" dirty="0" smtClean="0"/>
              <a:t> </a:t>
            </a:r>
            <a:r>
              <a:rPr lang="de-DE" dirty="0" err="1" smtClean="0"/>
              <a:t>progress</a:t>
            </a:r>
            <a:r>
              <a:rPr lang="de-DE" dirty="0" smtClean="0"/>
              <a:t> and </a:t>
            </a:r>
            <a:r>
              <a:rPr lang="de-DE" dirty="0" err="1" smtClean="0"/>
              <a:t>impact</a:t>
            </a:r>
            <a:r>
              <a:rPr lang="de-DE" dirty="0" smtClean="0"/>
              <a:t> in </a:t>
            </a:r>
            <a:r>
              <a:rPr lang="de-DE" dirty="0" err="1" smtClean="0"/>
              <a:t>implementing</a:t>
            </a:r>
            <a:r>
              <a:rPr lang="de-DE" dirty="0" smtClean="0"/>
              <a:t> </a:t>
            </a:r>
            <a:r>
              <a:rPr lang="de-DE" dirty="0" err="1" smtClean="0"/>
              <a:t>support</a:t>
            </a:r>
            <a:r>
              <a:rPr lang="de-DE" dirty="0" smtClean="0"/>
              <a:t> and </a:t>
            </a:r>
            <a:r>
              <a:rPr lang="de-DE" dirty="0" err="1" smtClean="0"/>
              <a:t>decentralisation</a:t>
            </a:r>
            <a:r>
              <a:rPr lang="de-DE" dirty="0" smtClean="0"/>
              <a:t> </a:t>
            </a:r>
            <a:r>
              <a:rPr lang="de-DE" dirty="0" err="1" smtClean="0"/>
              <a:t>reforms</a:t>
            </a:r>
            <a:endParaRPr lang="de-DE" dirty="0" smtClean="0"/>
          </a:p>
          <a:p>
            <a:r>
              <a:rPr lang="de-DE" dirty="0" err="1" smtClean="0"/>
              <a:t>Learning</a:t>
            </a:r>
            <a:endParaRPr lang="de-DE" dirty="0" smtClean="0"/>
          </a:p>
          <a:p>
            <a:r>
              <a:rPr lang="de-DE" dirty="0" err="1" smtClean="0"/>
              <a:t>Accountability</a:t>
            </a:r>
            <a:r>
              <a:rPr lang="de-DE" dirty="0" smtClean="0"/>
              <a:t> to </a:t>
            </a:r>
            <a:r>
              <a:rPr lang="de-DE" dirty="0" err="1" smtClean="0"/>
              <a:t>taxpayers</a:t>
            </a:r>
            <a:r>
              <a:rPr lang="de-DE" dirty="0" smtClean="0"/>
              <a:t> and </a:t>
            </a:r>
            <a:r>
              <a:rPr lang="de-DE" dirty="0" err="1" smtClean="0"/>
              <a:t>partners</a:t>
            </a:r>
            <a:r>
              <a:rPr lang="de-DE" dirty="0" smtClean="0"/>
              <a:t> </a:t>
            </a:r>
          </a:p>
          <a:p>
            <a:r>
              <a:rPr lang="de-DE" dirty="0" err="1" smtClean="0"/>
              <a:t>Mobilising</a:t>
            </a:r>
            <a:r>
              <a:rPr lang="de-DE" dirty="0" smtClean="0"/>
              <a:t> </a:t>
            </a:r>
            <a:r>
              <a:rPr lang="de-DE" dirty="0" err="1" smtClean="0"/>
              <a:t>political</a:t>
            </a:r>
            <a:r>
              <a:rPr lang="de-DE" dirty="0" smtClean="0"/>
              <a:t> </a:t>
            </a:r>
            <a:r>
              <a:rPr lang="de-DE" dirty="0" err="1" smtClean="0"/>
              <a:t>support</a:t>
            </a:r>
            <a:endParaRPr lang="de-DE" dirty="0" smtClean="0"/>
          </a:p>
          <a:p>
            <a:r>
              <a:rPr lang="de-DE" dirty="0" err="1" smtClean="0"/>
              <a:t>Opportunities</a:t>
            </a:r>
            <a:r>
              <a:rPr lang="de-DE" dirty="0" smtClean="0"/>
              <a:t> </a:t>
            </a:r>
            <a:r>
              <a:rPr lang="de-DE" dirty="0" err="1" smtClean="0"/>
              <a:t>for</a:t>
            </a:r>
            <a:r>
              <a:rPr lang="de-DE" dirty="0" smtClean="0"/>
              <a:t> </a:t>
            </a:r>
            <a:r>
              <a:rPr lang="de-DE" dirty="0" err="1" smtClean="0"/>
              <a:t>strengthening</a:t>
            </a:r>
            <a:r>
              <a:rPr lang="de-DE" dirty="0" smtClean="0"/>
              <a:t> </a:t>
            </a:r>
            <a:r>
              <a:rPr lang="de-DE" dirty="0" err="1" smtClean="0"/>
              <a:t>domestic</a:t>
            </a:r>
            <a:r>
              <a:rPr lang="de-DE" dirty="0" smtClean="0"/>
              <a:t> </a:t>
            </a:r>
            <a:r>
              <a:rPr lang="de-DE" dirty="0" err="1" smtClean="0"/>
              <a:t>accountability</a:t>
            </a:r>
            <a:r>
              <a:rPr lang="de-DE" dirty="0" smtClean="0"/>
              <a:t> (</a:t>
            </a:r>
            <a:r>
              <a:rPr lang="de-DE" dirty="0" err="1" smtClean="0"/>
              <a:t>systems</a:t>
            </a:r>
            <a:r>
              <a:rPr lang="de-DE" dirty="0" smtClean="0"/>
              <a:t>)</a:t>
            </a:r>
          </a:p>
          <a:p>
            <a:r>
              <a:rPr lang="de-DE" dirty="0" err="1" smtClean="0"/>
              <a:t>Empowerment</a:t>
            </a:r>
            <a:endParaRPr lang="de-DE" dirty="0" smtClean="0"/>
          </a:p>
          <a:p>
            <a:endParaRPr lang="en-US"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7460" name="Rectangle 4"/>
          <p:cNvSpPr>
            <a:spLocks noGrp="1" noChangeArrowheads="1"/>
          </p:cNvSpPr>
          <p:nvPr>
            <p:ph type="ctrTitle"/>
          </p:nvPr>
        </p:nvSpPr>
        <p:spPr>
          <a:xfrm>
            <a:off x="533400" y="1371600"/>
            <a:ext cx="7851648" cy="4433664"/>
          </a:xfrm>
        </p:spPr>
        <p:txBody>
          <a:bodyPr/>
          <a:lstStyle/>
          <a:p>
            <a:pPr eaLnBrk="1" fontAlgn="auto" hangingPunct="1">
              <a:spcAft>
                <a:spcPts val="0"/>
              </a:spcAft>
              <a:defRPr/>
            </a:pPr>
            <a:r>
              <a:rPr lang="de-DE" sz="4000" dirty="0" smtClean="0"/>
              <a:t>Trends in </a:t>
            </a:r>
            <a:r>
              <a:rPr lang="de-DE" sz="4000" dirty="0" err="1" smtClean="0"/>
              <a:t>the</a:t>
            </a:r>
            <a:r>
              <a:rPr lang="de-DE" sz="4000" dirty="0" smtClean="0"/>
              <a:t> </a:t>
            </a:r>
            <a:r>
              <a:rPr lang="de-DE" sz="4000" dirty="0" err="1" smtClean="0"/>
              <a:t>recent</a:t>
            </a:r>
            <a:r>
              <a:rPr lang="de-DE" sz="4000" dirty="0" smtClean="0"/>
              <a:t> </a:t>
            </a:r>
            <a:r>
              <a:rPr lang="de-DE" sz="4000" dirty="0" err="1" smtClean="0"/>
              <a:t>debate</a:t>
            </a:r>
            <a:r>
              <a:rPr lang="de-DE" sz="4000" dirty="0" smtClean="0"/>
              <a:t> on M&amp;E of </a:t>
            </a:r>
            <a:r>
              <a:rPr lang="de-DE" sz="4000" dirty="0" err="1" smtClean="0"/>
              <a:t>decentralisation</a:t>
            </a:r>
            <a:r>
              <a:rPr lang="de-DE" sz="4000" dirty="0" smtClean="0"/>
              <a:t/>
            </a:r>
            <a:br>
              <a:rPr lang="de-DE" sz="4000" dirty="0" smtClean="0"/>
            </a:br>
            <a:r>
              <a:rPr lang="de-DE" sz="4000" dirty="0" smtClean="0"/>
              <a:t>and </a:t>
            </a:r>
            <a:r>
              <a:rPr lang="de-DE" sz="4000" dirty="0" err="1" smtClean="0"/>
              <a:t>harmonisation</a:t>
            </a:r>
            <a:r>
              <a:rPr lang="de-DE" sz="4000" dirty="0" smtClean="0"/>
              <a:t>  </a:t>
            </a:r>
            <a:r>
              <a:rPr lang="de-DE" dirty="0" smtClean="0"/>
              <a:t/>
            </a:r>
            <a:br>
              <a:rPr lang="de-DE" dirty="0" smtClean="0"/>
            </a:b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Title 1"/>
          <p:cNvSpPr>
            <a:spLocks noGrp="1"/>
          </p:cNvSpPr>
          <p:nvPr>
            <p:ph type="title"/>
          </p:nvPr>
        </p:nvSpPr>
        <p:spPr>
          <a:xfrm>
            <a:off x="457200" y="549275"/>
            <a:ext cx="8229600" cy="792163"/>
          </a:xfrm>
        </p:spPr>
        <p:txBody>
          <a:bodyPr/>
          <a:lstStyle/>
          <a:p>
            <a:r>
              <a:rPr lang="de-DE" sz="2800" b="1" smtClean="0"/>
              <a:t/>
            </a:r>
            <a:br>
              <a:rPr lang="de-DE" sz="2800" b="1" smtClean="0"/>
            </a:br>
            <a:r>
              <a:rPr lang="de-DE" sz="2800" b="1" smtClean="0"/>
              <a:t/>
            </a:r>
            <a:br>
              <a:rPr lang="de-DE" sz="2800" b="1" smtClean="0"/>
            </a:br>
            <a:r>
              <a:rPr lang="de-DE" sz="2800" b="1" smtClean="0"/>
              <a:t/>
            </a:r>
            <a:br>
              <a:rPr lang="de-DE" sz="2800" b="1" smtClean="0"/>
            </a:br>
            <a:r>
              <a:rPr lang="de-DE" sz="2800" b="1" smtClean="0"/>
              <a:t/>
            </a:r>
            <a:br>
              <a:rPr lang="de-DE" sz="2800" b="1" smtClean="0"/>
            </a:br>
            <a:r>
              <a:rPr lang="de-DE" sz="2800" b="1" smtClean="0"/>
              <a:t/>
            </a:r>
            <a:br>
              <a:rPr lang="de-DE" sz="2800" b="1" smtClean="0"/>
            </a:br>
            <a:r>
              <a:rPr lang="de-DE" sz="2800" b="1" smtClean="0"/>
              <a:t/>
            </a:r>
            <a:br>
              <a:rPr lang="de-DE" sz="2800" b="1" smtClean="0"/>
            </a:br>
            <a:r>
              <a:rPr lang="de-DE" sz="2800" b="1" smtClean="0"/>
              <a:t/>
            </a:r>
            <a:br>
              <a:rPr lang="de-DE" sz="2800" b="1" smtClean="0"/>
            </a:br>
            <a:r>
              <a:rPr lang="de-DE" sz="2800" b="1" smtClean="0"/>
              <a:t/>
            </a:r>
            <a:br>
              <a:rPr lang="de-DE" sz="2800" b="1" smtClean="0"/>
            </a:br>
            <a:r>
              <a:rPr lang="de-DE" sz="2800" b="1" smtClean="0"/>
              <a:t/>
            </a:r>
            <a:br>
              <a:rPr lang="de-DE" sz="2800" b="1" smtClean="0"/>
            </a:br>
            <a:r>
              <a:rPr lang="de-DE" sz="2800" b="1" smtClean="0"/>
              <a:t/>
            </a:r>
            <a:br>
              <a:rPr lang="de-DE" sz="2800" b="1" smtClean="0"/>
            </a:br>
            <a:r>
              <a:rPr lang="de-DE" sz="2800" b="1" smtClean="0"/>
              <a:t/>
            </a:r>
            <a:br>
              <a:rPr lang="de-DE" sz="2800" b="1" smtClean="0"/>
            </a:br>
            <a:r>
              <a:rPr lang="de-DE" sz="2800" b="1" smtClean="0"/>
              <a:t/>
            </a:r>
            <a:br>
              <a:rPr lang="de-DE" sz="2800" b="1" smtClean="0"/>
            </a:br>
            <a:r>
              <a:rPr lang="de-DE" sz="2800" b="1" smtClean="0"/>
              <a:t/>
            </a:r>
            <a:br>
              <a:rPr lang="de-DE" sz="2800" b="1" smtClean="0"/>
            </a:br>
            <a:r>
              <a:rPr lang="de-DE" sz="2800" b="1" smtClean="0"/>
              <a:t/>
            </a:r>
            <a:br>
              <a:rPr lang="de-DE" sz="2800" b="1" smtClean="0"/>
            </a:br>
            <a:r>
              <a:rPr lang="de-DE" sz="2800" b="1" smtClean="0"/>
              <a:t/>
            </a:r>
            <a:br>
              <a:rPr lang="de-DE" sz="2800" b="1" smtClean="0"/>
            </a:br>
            <a:r>
              <a:rPr lang="de-DE" sz="2800" b="1" smtClean="0"/>
              <a:t/>
            </a:r>
            <a:br>
              <a:rPr lang="de-DE" sz="2800" b="1" smtClean="0"/>
            </a:br>
            <a:r>
              <a:rPr lang="de-DE" sz="2800" b="1" smtClean="0"/>
              <a:t/>
            </a:r>
            <a:br>
              <a:rPr lang="de-DE" sz="2800" b="1" smtClean="0"/>
            </a:br>
            <a:r>
              <a:rPr lang="de-DE" sz="2800" b="1" smtClean="0"/>
              <a:t/>
            </a:r>
            <a:br>
              <a:rPr lang="de-DE" sz="2800" b="1" smtClean="0"/>
            </a:br>
            <a:r>
              <a:rPr lang="de-DE" sz="2800" b="1" smtClean="0"/>
              <a:t/>
            </a:r>
            <a:br>
              <a:rPr lang="de-DE" sz="2800" b="1" smtClean="0"/>
            </a:br>
            <a:r>
              <a:rPr lang="de-DE" sz="2800" b="1" smtClean="0"/>
              <a:t>I</a:t>
            </a:r>
            <a:br>
              <a:rPr lang="de-DE" sz="2800" b="1" smtClean="0"/>
            </a:br>
            <a:r>
              <a:rPr lang="de-DE" sz="2800" b="1" smtClean="0"/>
              <a:t/>
            </a:r>
            <a:br>
              <a:rPr lang="de-DE" sz="2800" b="1" smtClean="0"/>
            </a:br>
            <a:r>
              <a:rPr lang="de-DE" sz="2800" b="1" smtClean="0"/>
              <a:t/>
            </a:r>
            <a:br>
              <a:rPr lang="de-DE" sz="2800" b="1" smtClean="0"/>
            </a:br>
            <a:r>
              <a:rPr lang="de-DE" b="1" smtClean="0"/>
              <a:t/>
            </a:r>
            <a:br>
              <a:rPr lang="de-DE" b="1" smtClean="0"/>
            </a:br>
            <a:r>
              <a:rPr lang="de-DE" sz="3200" b="1" smtClean="0"/>
              <a:t>Recent trends  </a:t>
            </a:r>
            <a:endParaRPr lang="en-US" sz="3200" smtClean="0"/>
          </a:p>
        </p:txBody>
      </p:sp>
      <p:sp>
        <p:nvSpPr>
          <p:cNvPr id="26627" name="Content Placeholder 2"/>
          <p:cNvSpPr>
            <a:spLocks noGrp="1"/>
          </p:cNvSpPr>
          <p:nvPr>
            <p:ph idx="1"/>
          </p:nvPr>
        </p:nvSpPr>
        <p:spPr>
          <a:xfrm>
            <a:off x="457200" y="1412875"/>
            <a:ext cx="8229600" cy="4911725"/>
          </a:xfrm>
        </p:spPr>
        <p:txBody>
          <a:bodyPr/>
          <a:lstStyle/>
          <a:p>
            <a:pPr lvl="1"/>
            <a:r>
              <a:rPr lang="de-DE" smtClean="0"/>
              <a:t>Development and use of new approaches</a:t>
            </a:r>
          </a:p>
          <a:p>
            <a:pPr lvl="1"/>
            <a:endParaRPr lang="de-DE" sz="800" smtClean="0"/>
          </a:p>
          <a:p>
            <a:pPr lvl="1"/>
            <a:r>
              <a:rPr lang="de-DE" smtClean="0"/>
              <a:t>Shift towards programme based approaches poses new challenges.</a:t>
            </a:r>
          </a:p>
          <a:p>
            <a:pPr lvl="1"/>
            <a:endParaRPr lang="de-DE" sz="800" smtClean="0"/>
          </a:p>
          <a:p>
            <a:pPr lvl="1"/>
            <a:r>
              <a:rPr lang="de-DE" smtClean="0"/>
              <a:t>Increased investments in national and local M&amp;E capacities and systems.</a:t>
            </a:r>
          </a:p>
          <a:p>
            <a:pPr lvl="1">
              <a:buFont typeface="Wingdings 2" pitchFamily="18" charset="2"/>
              <a:buNone/>
            </a:pPr>
            <a:endParaRPr lang="de-DE" sz="800" smtClean="0"/>
          </a:p>
          <a:p>
            <a:pPr lvl="1"/>
            <a:r>
              <a:rPr lang="de-DE" smtClean="0"/>
              <a:t>Development of PM&amp;E tools that can be used in M&amp;E of (support to) decentralisation and LG</a:t>
            </a:r>
          </a:p>
          <a:p>
            <a:pPr lvl="1"/>
            <a:endParaRPr lang="de-DE" sz="800" smtClean="0"/>
          </a:p>
          <a:p>
            <a:pPr lvl="1"/>
            <a:r>
              <a:rPr lang="de-DE" smtClean="0"/>
              <a:t>Worldwide interest in performance assessment tools for local governments.</a:t>
            </a:r>
          </a:p>
          <a:p>
            <a:pPr lvl="1"/>
            <a:endParaRPr lang="de-DE" sz="800" smtClean="0"/>
          </a:p>
          <a:p>
            <a:pPr lvl="1"/>
            <a:r>
              <a:rPr lang="de-DE" smtClean="0"/>
              <a:t>Efforts of harmonisation and alignment </a:t>
            </a:r>
          </a:p>
          <a:p>
            <a:pPr lvl="1"/>
            <a:endParaRPr lang="de-DE" smtClean="0"/>
          </a:p>
          <a:p>
            <a:pPr lvl="1"/>
            <a:endParaRPr lang="de-DE" sz="800" smtClean="0"/>
          </a:p>
          <a:p>
            <a:pPr lvl="1">
              <a:buFont typeface="Wingdings 2" pitchFamily="18" charset="2"/>
              <a:buNone/>
            </a:pPr>
            <a:endParaRPr lang="de-DE" smtClean="0"/>
          </a:p>
          <a:p>
            <a:pPr lvl="1"/>
            <a:endParaRPr lang="de-DE" smtClean="0"/>
          </a:p>
          <a:p>
            <a:pPr lvl="1"/>
            <a:endParaRPr lang="de-DE" smtClean="0"/>
          </a:p>
          <a:p>
            <a:pPr lvl="1"/>
            <a:endParaRPr lang="de-DE" smtClean="0"/>
          </a:p>
          <a:p>
            <a:pPr lvl="1"/>
            <a:endParaRPr lang="de-DE" smtClean="0"/>
          </a:p>
          <a:p>
            <a:pPr lvl="1"/>
            <a:endParaRPr lang="de-DE" smtClean="0"/>
          </a:p>
          <a:p>
            <a:pPr lvl="1"/>
            <a:endParaRPr lang="en-US" smtClean="0"/>
          </a:p>
          <a:p>
            <a:pPr lvl="1"/>
            <a:endParaRPr lang="de-DE"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Title 1"/>
          <p:cNvSpPr>
            <a:spLocks noGrp="1"/>
          </p:cNvSpPr>
          <p:nvPr>
            <p:ph type="title"/>
          </p:nvPr>
        </p:nvSpPr>
        <p:spPr>
          <a:xfrm>
            <a:off x="457200" y="704850"/>
            <a:ext cx="8229600" cy="708025"/>
          </a:xfrm>
        </p:spPr>
        <p:txBody>
          <a:bodyPr/>
          <a:lstStyle/>
          <a:p>
            <a:pPr algn="ctr"/>
            <a:r>
              <a:rPr lang="de-DE" sz="3200" b="1" dirty="0" smtClean="0"/>
              <a:t>Orientation provided in the ‘‘Guiding principles“</a:t>
            </a:r>
            <a:endParaRPr lang="en-US" sz="3200" b="1" dirty="0" smtClean="0"/>
          </a:p>
        </p:txBody>
      </p:sp>
      <p:sp>
        <p:nvSpPr>
          <p:cNvPr id="27651" name="Content Placeholder 2"/>
          <p:cNvSpPr>
            <a:spLocks noGrp="1"/>
          </p:cNvSpPr>
          <p:nvPr>
            <p:ph idx="1"/>
          </p:nvPr>
        </p:nvSpPr>
        <p:spPr>
          <a:xfrm>
            <a:off x="457200" y="1557338"/>
            <a:ext cx="8229600" cy="4767262"/>
          </a:xfrm>
        </p:spPr>
        <p:txBody>
          <a:bodyPr/>
          <a:lstStyle/>
          <a:p>
            <a:endParaRPr lang="de-DE" sz="800" dirty="0" smtClean="0"/>
          </a:p>
          <a:p>
            <a:pPr lvl="1"/>
            <a:endParaRPr lang="de-DE" sz="800" dirty="0" smtClean="0"/>
          </a:p>
          <a:p>
            <a:pPr lvl="1"/>
            <a:r>
              <a:rPr lang="de-DE" dirty="0" smtClean="0"/>
              <a:t>Support the establishment and strengthening of domestic M&amp;E systems. </a:t>
            </a:r>
          </a:p>
          <a:p>
            <a:pPr lvl="1"/>
            <a:endParaRPr lang="de-DE" sz="800" dirty="0" smtClean="0"/>
          </a:p>
          <a:p>
            <a:pPr lvl="1"/>
            <a:r>
              <a:rPr lang="de-DE" dirty="0" smtClean="0"/>
              <a:t>Important ingredients</a:t>
            </a:r>
          </a:p>
          <a:p>
            <a:pPr lvl="3"/>
            <a:endParaRPr lang="de-DE" sz="800" dirty="0" smtClean="0"/>
          </a:p>
          <a:p>
            <a:pPr lvl="3"/>
            <a:r>
              <a:rPr lang="de-DE" dirty="0" smtClean="0"/>
              <a:t>Fiscal analysis units with staff to continuously monitor local government finance</a:t>
            </a:r>
          </a:p>
          <a:p>
            <a:pPr lvl="3"/>
            <a:r>
              <a:rPr lang="de-DE" dirty="0" smtClean="0"/>
              <a:t>An extensive data system that will allow quantatitive monitoring and evaluation</a:t>
            </a:r>
            <a:endParaRPr lang="de-DE" sz="2400" dirty="0" smtClean="0"/>
          </a:p>
          <a:p>
            <a:pPr lvl="1"/>
            <a:endParaRPr lang="de-DE" sz="800" dirty="0" smtClean="0"/>
          </a:p>
          <a:p>
            <a:pPr lvl="1"/>
            <a:r>
              <a:rPr lang="de-DE" dirty="0" smtClean="0"/>
              <a:t>Strengthen statistical and analytical capacity at the national and sub-national level </a:t>
            </a:r>
          </a:p>
          <a:p>
            <a:pPr lvl="3"/>
            <a:endParaRPr lang="de-DE" dirty="0" smtClean="0"/>
          </a:p>
          <a:p>
            <a:endParaRPr lang="en-US"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Content Placeholder 2"/>
          <p:cNvSpPr>
            <a:spLocks noGrp="1"/>
          </p:cNvSpPr>
          <p:nvPr>
            <p:ph idx="1"/>
          </p:nvPr>
        </p:nvSpPr>
        <p:spPr>
          <a:xfrm>
            <a:off x="457200" y="1557338"/>
            <a:ext cx="8229600" cy="4767262"/>
          </a:xfrm>
        </p:spPr>
        <p:txBody>
          <a:bodyPr/>
          <a:lstStyle/>
          <a:p>
            <a:pPr lvl="1"/>
            <a:endParaRPr lang="de-DE" sz="800" dirty="0" smtClean="0"/>
          </a:p>
          <a:p>
            <a:pPr lvl="1"/>
            <a:r>
              <a:rPr lang="de-DE" dirty="0" smtClean="0"/>
              <a:t>Develop an integrated assessment framework for the political, administrative and service delivery elements</a:t>
            </a:r>
          </a:p>
          <a:p>
            <a:pPr lvl="1"/>
            <a:endParaRPr lang="de-DE" sz="800" dirty="0" smtClean="0"/>
          </a:p>
          <a:p>
            <a:pPr lvl="1"/>
            <a:r>
              <a:rPr lang="de-DE" dirty="0" smtClean="0"/>
              <a:t>Develop appropriate result indicators for pro-poor DLG outcomes </a:t>
            </a:r>
          </a:p>
          <a:p>
            <a:pPr lvl="1"/>
            <a:endParaRPr lang="de-DE" sz="800" dirty="0" smtClean="0"/>
          </a:p>
          <a:p>
            <a:pPr lvl="1"/>
            <a:r>
              <a:rPr lang="de-DE" dirty="0" smtClean="0"/>
              <a:t>Consider extending PEFA Performance Measurement Framework to decentralised level. </a:t>
            </a:r>
          </a:p>
          <a:p>
            <a:pPr lvl="1"/>
            <a:r>
              <a:rPr lang="de-DE" dirty="0" smtClean="0"/>
              <a:t>Mainstream decentralisation in general budget support mechanisms </a:t>
            </a:r>
          </a:p>
          <a:p>
            <a:pPr lvl="1"/>
            <a:endParaRPr lang="de-DE" sz="800" dirty="0" smtClean="0"/>
          </a:p>
          <a:p>
            <a:pPr lvl="1"/>
            <a:r>
              <a:rPr lang="de-DE" dirty="0" smtClean="0"/>
              <a:t>Establish national platforms and steering committes at the local level </a:t>
            </a:r>
          </a:p>
        </p:txBody>
      </p:sp>
      <p:sp>
        <p:nvSpPr>
          <p:cNvPr id="6" name="Title 1"/>
          <p:cNvSpPr>
            <a:spLocks noGrp="1"/>
          </p:cNvSpPr>
          <p:nvPr>
            <p:ph type="title"/>
          </p:nvPr>
        </p:nvSpPr>
        <p:spPr>
          <a:xfrm>
            <a:off x="500034" y="785794"/>
            <a:ext cx="8229600" cy="708025"/>
          </a:xfrm>
        </p:spPr>
        <p:txBody>
          <a:bodyPr/>
          <a:lstStyle/>
          <a:p>
            <a:pPr algn="ctr"/>
            <a:r>
              <a:rPr lang="de-DE" sz="3200" b="1" dirty="0" smtClean="0"/>
              <a:t>Orientation provided in the ‘‘Guiding principles“</a:t>
            </a:r>
            <a:endParaRPr lang="en-US" sz="3200" b="1"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95288" y="765175"/>
            <a:ext cx="8229600" cy="576263"/>
          </a:xfrm>
        </p:spPr>
        <p:txBody>
          <a:bodyPr/>
          <a:lstStyle/>
          <a:p>
            <a:pPr eaLnBrk="1" hangingPunct="1"/>
            <a:r>
              <a:rPr lang="en-US" sz="3200" b="1" dirty="0" smtClean="0"/>
              <a:t>Session overview</a:t>
            </a:r>
          </a:p>
        </p:txBody>
      </p:sp>
      <p:sp>
        <p:nvSpPr>
          <p:cNvPr id="11267" name="Rectangle 3"/>
          <p:cNvSpPr>
            <a:spLocks noGrp="1" noChangeArrowheads="1"/>
          </p:cNvSpPr>
          <p:nvPr>
            <p:ph idx="1"/>
          </p:nvPr>
        </p:nvSpPr>
        <p:spPr>
          <a:xfrm>
            <a:off x="457200" y="1628775"/>
            <a:ext cx="8229600" cy="4695825"/>
          </a:xfrm>
        </p:spPr>
        <p:txBody>
          <a:bodyPr/>
          <a:lstStyle/>
          <a:p>
            <a:pPr eaLnBrk="1" hangingPunct="1">
              <a:lnSpc>
                <a:spcPts val="3800"/>
              </a:lnSpc>
            </a:pPr>
            <a:r>
              <a:rPr lang="en-GB" dirty="0" smtClean="0"/>
              <a:t>Introduction </a:t>
            </a:r>
            <a:endParaRPr lang="en-GB" sz="800" dirty="0" smtClean="0"/>
          </a:p>
          <a:p>
            <a:pPr eaLnBrk="1" hangingPunct="1">
              <a:lnSpc>
                <a:spcPts val="3800"/>
              </a:lnSpc>
            </a:pPr>
            <a:r>
              <a:rPr lang="en-GB" dirty="0" smtClean="0"/>
              <a:t>Basic concepts </a:t>
            </a:r>
          </a:p>
          <a:p>
            <a:pPr eaLnBrk="1" hangingPunct="1">
              <a:lnSpc>
                <a:spcPts val="3800"/>
              </a:lnSpc>
            </a:pPr>
            <a:r>
              <a:rPr lang="en-GB" dirty="0" smtClean="0"/>
              <a:t>Some trends in the debate and practice of M&amp;E</a:t>
            </a:r>
          </a:p>
          <a:p>
            <a:pPr eaLnBrk="1" hangingPunct="1">
              <a:lnSpc>
                <a:spcPts val="3800"/>
              </a:lnSpc>
            </a:pPr>
            <a:r>
              <a:rPr lang="en-GB" dirty="0" smtClean="0"/>
              <a:t>Innovative practices</a:t>
            </a:r>
            <a:endParaRPr lang="en-GB" sz="800" dirty="0" smtClean="0"/>
          </a:p>
          <a:p>
            <a:pPr eaLnBrk="1" hangingPunct="1"/>
            <a:r>
              <a:rPr lang="en-GB" dirty="0" smtClean="0"/>
              <a:t>Group work: practice cases (in 2 parallel groups)</a:t>
            </a:r>
          </a:p>
          <a:p>
            <a:pPr lvl="1" eaLnBrk="1" hangingPunct="1"/>
            <a:endParaRPr lang="en-GB" sz="800" dirty="0" smtClean="0"/>
          </a:p>
          <a:p>
            <a:pPr lvl="1" eaLnBrk="1" hangingPunct="1"/>
            <a:r>
              <a:rPr lang="en-GB" dirty="0" smtClean="0"/>
              <a:t>Group 1: M&amp;E in a project context</a:t>
            </a:r>
          </a:p>
          <a:p>
            <a:pPr lvl="1" eaLnBrk="1" hangingPunct="1"/>
            <a:r>
              <a:rPr lang="en-GB" dirty="0" smtClean="0"/>
              <a:t>Group 2: M&amp;E in the context of sector budget support</a:t>
            </a:r>
          </a:p>
          <a:p>
            <a:pPr eaLnBrk="1" hangingPunct="1">
              <a:buFont typeface="Wingdings 2" pitchFamily="18" charset="2"/>
              <a:buNone/>
            </a:pPr>
            <a:endParaRPr lang="en-GB" sz="800" dirty="0" smtClean="0"/>
          </a:p>
          <a:p>
            <a:pPr eaLnBrk="1" hangingPunct="1"/>
            <a:r>
              <a:rPr lang="en-GB" dirty="0" smtClean="0"/>
              <a:t>Feedback to the plenary (following day)</a:t>
            </a:r>
          </a:p>
          <a:p>
            <a:pPr eaLnBrk="1" hangingPunct="1"/>
            <a:endParaRPr lang="en-GB" dirty="0" smtClean="0"/>
          </a:p>
          <a:p>
            <a:pPr lvl="1" eaLnBrk="1" hangingPunct="1">
              <a:buFont typeface="Wingdings 2" pitchFamily="18" charset="2"/>
              <a:buNone/>
            </a:pPr>
            <a:endParaRPr lang="en-GB" dirty="0" smtClean="0"/>
          </a:p>
          <a:p>
            <a:pPr lvl="1" eaLnBrk="1" hangingPunct="1"/>
            <a:endParaRPr lang="en-GB" dirty="0" smtClean="0"/>
          </a:p>
          <a:p>
            <a:pPr eaLnBrk="1" hangingPunct="1"/>
            <a:endParaRPr lang="en-GB" dirty="0" smtClean="0"/>
          </a:p>
          <a:p>
            <a:pPr eaLnBrk="1" hangingPunct="1"/>
            <a:endParaRPr lang="en-GB" dirty="0" smtClean="0"/>
          </a:p>
          <a:p>
            <a:pPr eaLnBrk="1" hangingPunct="1"/>
            <a:endParaRPr lang="en-GB"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Title 1"/>
          <p:cNvSpPr>
            <a:spLocks noGrp="1"/>
          </p:cNvSpPr>
          <p:nvPr>
            <p:ph type="title"/>
          </p:nvPr>
        </p:nvSpPr>
        <p:spPr>
          <a:xfrm>
            <a:off x="395288" y="836613"/>
            <a:ext cx="8291512" cy="720725"/>
          </a:xfrm>
        </p:spPr>
        <p:txBody>
          <a:bodyPr/>
          <a:lstStyle/>
          <a:p>
            <a:pPr marL="342900" indent="-342900"/>
            <a:r>
              <a:rPr lang="de-DE" sz="3200" b="1" dirty="0" smtClean="0"/>
              <a:t>Orientation  provided in the ‘‘Guiding principles“</a:t>
            </a:r>
            <a:endParaRPr lang="en-US" sz="3200" dirty="0" smtClean="0"/>
          </a:p>
        </p:txBody>
      </p:sp>
      <p:sp>
        <p:nvSpPr>
          <p:cNvPr id="29699" name="Content Placeholder 2"/>
          <p:cNvSpPr>
            <a:spLocks noGrp="1"/>
          </p:cNvSpPr>
          <p:nvPr>
            <p:ph idx="1"/>
          </p:nvPr>
        </p:nvSpPr>
        <p:spPr/>
        <p:txBody>
          <a:bodyPr/>
          <a:lstStyle/>
          <a:p>
            <a:pPr lvl="1">
              <a:buFont typeface="Wingdings 2" pitchFamily="18" charset="2"/>
              <a:buNone/>
            </a:pPr>
            <a:endParaRPr lang="de-DE" sz="800" b="1" dirty="0" smtClean="0"/>
          </a:p>
          <a:p>
            <a:pPr lvl="1">
              <a:buFont typeface="Wingdings 2" pitchFamily="18" charset="2"/>
              <a:buNone/>
            </a:pPr>
            <a:r>
              <a:rPr lang="de-DE" b="1" dirty="0" smtClean="0"/>
              <a:t>More implicit: </a:t>
            </a:r>
          </a:p>
          <a:p>
            <a:pPr lvl="1"/>
            <a:endParaRPr lang="de-DE" sz="800" dirty="0" smtClean="0"/>
          </a:p>
          <a:p>
            <a:pPr lvl="1"/>
            <a:r>
              <a:rPr lang="de-DE" dirty="0" smtClean="0"/>
              <a:t>Build link</a:t>
            </a:r>
            <a:r>
              <a:rPr lang="de-DE" sz="2000" dirty="0" smtClean="0"/>
              <a:t>a</a:t>
            </a:r>
            <a:r>
              <a:rPr lang="de-DE" dirty="0" smtClean="0"/>
              <a:t>ges between domestic accountability, result-based monitoring and M&amp;E.</a:t>
            </a:r>
          </a:p>
          <a:p>
            <a:pPr lvl="1"/>
            <a:endParaRPr lang="de-DE" sz="800" dirty="0" smtClean="0"/>
          </a:p>
          <a:p>
            <a:pPr lvl="1"/>
            <a:r>
              <a:rPr lang="de-DE" dirty="0" smtClean="0"/>
              <a:t>Involve stakeholders of decentralisation (representatives of the central state, local government and civil society) assessments of support.</a:t>
            </a:r>
          </a:p>
          <a:p>
            <a:pPr lvl="1"/>
            <a:r>
              <a:rPr lang="de-DE" dirty="0" smtClean="0"/>
              <a:t>Joint diagnostic reviews and assessments at the outset of programmes are the basis for harmonised M&amp;E efforts</a:t>
            </a:r>
          </a:p>
          <a:p>
            <a:endParaRPr lang="en-US" dirty="0" smtClean="0"/>
          </a:p>
          <a:p>
            <a:endParaRPr lang="en-US"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7460" name="Rectangle 4"/>
          <p:cNvSpPr>
            <a:spLocks noGrp="1" noChangeArrowheads="1"/>
          </p:cNvSpPr>
          <p:nvPr>
            <p:ph type="ctrTitle"/>
          </p:nvPr>
        </p:nvSpPr>
        <p:spPr/>
        <p:txBody>
          <a:bodyPr/>
          <a:lstStyle/>
          <a:p>
            <a:pPr eaLnBrk="1" fontAlgn="auto" hangingPunct="1">
              <a:spcAft>
                <a:spcPts val="0"/>
              </a:spcAft>
              <a:defRPr/>
            </a:pPr>
            <a:r>
              <a:rPr lang="de-DE" dirty="0" smtClean="0"/>
              <a:t>Focus on </a:t>
            </a:r>
            <a:r>
              <a:rPr lang="de-DE" dirty="0" err="1" smtClean="0"/>
              <a:t>some</a:t>
            </a:r>
            <a:r>
              <a:rPr lang="de-DE" dirty="0" smtClean="0"/>
              <a:t> innovative </a:t>
            </a:r>
            <a:r>
              <a:rPr lang="de-DE" dirty="0" err="1" smtClean="0"/>
              <a:t>practices</a:t>
            </a:r>
            <a:endParaRPr lang="en-US" dirty="0"/>
          </a:p>
        </p:txBody>
      </p:sp>
      <p:sp>
        <p:nvSpPr>
          <p:cNvPr id="30723" name="Ondertitel 4"/>
          <p:cNvSpPr>
            <a:spLocks noGrp="1"/>
          </p:cNvSpPr>
          <p:nvPr>
            <p:ph type="subTitle" idx="1"/>
          </p:nvPr>
        </p:nvSpPr>
        <p:spPr>
          <a:xfrm>
            <a:off x="533400" y="3228975"/>
            <a:ext cx="7854950" cy="1752600"/>
          </a:xfrm>
        </p:spPr>
        <p:txBody>
          <a:bodyPr/>
          <a:lstStyle/>
          <a:p>
            <a:pPr marL="0" lvl="1" algn="r" eaLnBrk="1" hangingPunct="1">
              <a:buClr>
                <a:srgbClr val="0BD0D9"/>
              </a:buClr>
              <a:buSzPct val="95000"/>
            </a:pPr>
            <a:r>
              <a:rPr lang="en-GB" sz="2800" dirty="0" smtClean="0"/>
              <a:t>PM&amp;E, domestic  accountability, capacity building with partners and harmonisation</a:t>
            </a:r>
          </a:p>
          <a:p>
            <a:pPr marR="0" eaLnBrk="1" hangingPunct="1"/>
            <a:endParaRPr lang="en-GB"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Title 1"/>
          <p:cNvSpPr>
            <a:spLocks noGrp="1"/>
          </p:cNvSpPr>
          <p:nvPr>
            <p:ph type="title"/>
          </p:nvPr>
        </p:nvSpPr>
        <p:spPr>
          <a:xfrm>
            <a:off x="457200" y="704850"/>
            <a:ext cx="8229600" cy="779463"/>
          </a:xfrm>
        </p:spPr>
        <p:txBody>
          <a:bodyPr/>
          <a:lstStyle/>
          <a:p>
            <a:r>
              <a:rPr lang="de-DE" sz="2800" b="1" dirty="0" smtClean="0"/>
              <a:t>Using PM&amp;E approaches for M&amp;E  </a:t>
            </a:r>
            <a:endParaRPr lang="en-US" sz="2800" b="1" dirty="0" smtClean="0"/>
          </a:p>
        </p:txBody>
      </p:sp>
      <p:sp>
        <p:nvSpPr>
          <p:cNvPr id="31747" name="Content Placeholder 2"/>
          <p:cNvSpPr>
            <a:spLocks noGrp="1"/>
          </p:cNvSpPr>
          <p:nvPr>
            <p:ph idx="1"/>
          </p:nvPr>
        </p:nvSpPr>
        <p:spPr>
          <a:xfrm>
            <a:off x="457200" y="1700213"/>
            <a:ext cx="8229600" cy="4624387"/>
          </a:xfrm>
        </p:spPr>
        <p:txBody>
          <a:bodyPr/>
          <a:lstStyle/>
          <a:p>
            <a:endParaRPr lang="de-DE" sz="2400" dirty="0" smtClean="0"/>
          </a:p>
          <a:p>
            <a:r>
              <a:rPr lang="de-DE" dirty="0" smtClean="0"/>
              <a:t>Existence of a host of PM&amp;E tools for M&amp;E of decentralisation and local governance</a:t>
            </a:r>
          </a:p>
          <a:p>
            <a:endParaRPr lang="de-DE" sz="800" dirty="0" smtClean="0"/>
          </a:p>
          <a:p>
            <a:r>
              <a:rPr lang="de-DE" dirty="0" smtClean="0"/>
              <a:t>Tools have become popular, because they can be used to promote specific objectives of decentralisation/local governance and for purposes of M&amp;E of support </a:t>
            </a:r>
          </a:p>
          <a:p>
            <a:endParaRPr lang="de-DE" sz="800" dirty="0" smtClean="0"/>
          </a:p>
          <a:p>
            <a:r>
              <a:rPr lang="de-DE" dirty="0" smtClean="0"/>
              <a:t>PM&amp;E  methods always need to be tested and adapted with stakeholders to country/local context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Title 1"/>
          <p:cNvSpPr>
            <a:spLocks noGrp="1"/>
          </p:cNvSpPr>
          <p:nvPr>
            <p:ph type="title"/>
          </p:nvPr>
        </p:nvSpPr>
        <p:spPr>
          <a:xfrm>
            <a:off x="457200" y="704850"/>
            <a:ext cx="8229600" cy="636588"/>
          </a:xfrm>
        </p:spPr>
        <p:txBody>
          <a:bodyPr/>
          <a:lstStyle/>
          <a:p>
            <a:r>
              <a:rPr lang="de-DE" sz="3200" b="1" dirty="0" smtClean="0"/>
              <a:t>What is PM&amp;E? </a:t>
            </a:r>
            <a:endParaRPr lang="en-US" sz="3200" b="1" dirty="0" smtClean="0"/>
          </a:p>
        </p:txBody>
      </p:sp>
      <p:sp>
        <p:nvSpPr>
          <p:cNvPr id="32771" name="Content Placeholder 2"/>
          <p:cNvSpPr>
            <a:spLocks noGrp="1"/>
          </p:cNvSpPr>
          <p:nvPr>
            <p:ph idx="1"/>
          </p:nvPr>
        </p:nvSpPr>
        <p:spPr>
          <a:xfrm>
            <a:off x="457200" y="1484313"/>
            <a:ext cx="8229600" cy="4840287"/>
          </a:xfrm>
        </p:spPr>
        <p:txBody>
          <a:bodyPr/>
          <a:lstStyle/>
          <a:p>
            <a:r>
              <a:rPr lang="en-US" b="1" smtClean="0"/>
              <a:t>“PM&amp;E </a:t>
            </a:r>
            <a:r>
              <a:rPr lang="en-US" smtClean="0"/>
              <a:t>is a process through which stakeholders at various levels engage in monitoring or evaluating a particular project, program or policy, share control over the content, the process and the results of the M&amp;E activity and engage in taking or identifying corrective actions.” </a:t>
            </a:r>
          </a:p>
          <a:p>
            <a:pPr lvl="1"/>
            <a:r>
              <a:rPr lang="de-DE" smtClean="0"/>
              <a:t>No pre-set or externally defined indicators </a:t>
            </a:r>
          </a:p>
          <a:p>
            <a:pPr lvl="1"/>
            <a:r>
              <a:rPr lang="de-DE" smtClean="0"/>
              <a:t>Stakeholders actively involved in reflecting and assessing project/policy </a:t>
            </a:r>
          </a:p>
          <a:p>
            <a:pPr lvl="1"/>
            <a:r>
              <a:rPr lang="de-DE" smtClean="0"/>
              <a:t>PM&amp; builds on the capacity of local people to analyse, reflect and take action </a:t>
            </a:r>
            <a:endParaRPr lang="en-US" smtClean="0"/>
          </a:p>
          <a:p>
            <a:endParaRPr lang="en-US"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Title 1"/>
          <p:cNvSpPr>
            <a:spLocks noGrp="1"/>
          </p:cNvSpPr>
          <p:nvPr>
            <p:ph type="title"/>
          </p:nvPr>
        </p:nvSpPr>
        <p:spPr>
          <a:xfrm>
            <a:off x="457200" y="704850"/>
            <a:ext cx="8229600" cy="708025"/>
          </a:xfrm>
        </p:spPr>
        <p:txBody>
          <a:bodyPr/>
          <a:lstStyle/>
          <a:p>
            <a:r>
              <a:rPr lang="de-DE" sz="3200" dirty="0" smtClean="0"/>
              <a:t>Sequencing of steps in a PM&amp;E process </a:t>
            </a:r>
            <a:endParaRPr lang="en-US" sz="3200" dirty="0" smtClean="0"/>
          </a:p>
        </p:txBody>
      </p:sp>
      <p:sp>
        <p:nvSpPr>
          <p:cNvPr id="32771" name="Content Placeholder 2"/>
          <p:cNvSpPr>
            <a:spLocks noGrp="1"/>
          </p:cNvSpPr>
          <p:nvPr>
            <p:ph idx="1"/>
          </p:nvPr>
        </p:nvSpPr>
        <p:spPr>
          <a:xfrm>
            <a:off x="457200" y="1773238"/>
            <a:ext cx="8229600" cy="4727575"/>
          </a:xfrm>
        </p:spPr>
        <p:txBody>
          <a:bodyPr/>
          <a:lstStyle/>
          <a:p>
            <a:pPr marL="514350" indent="-514350">
              <a:buFont typeface="Wingdings 2" pitchFamily="18" charset="2"/>
              <a:buNone/>
              <a:defRPr/>
            </a:pPr>
            <a:endParaRPr lang="de-DE" dirty="0" smtClean="0"/>
          </a:p>
          <a:p>
            <a:pPr marL="514350" indent="-514350">
              <a:buFont typeface="Wingdings 2" pitchFamily="18" charset="2"/>
              <a:buNone/>
              <a:defRPr/>
            </a:pPr>
            <a:endParaRPr lang="de-DE" dirty="0" smtClean="0"/>
          </a:p>
          <a:p>
            <a:pPr marL="514350" indent="-514350">
              <a:buFont typeface="Wingdings 2" pitchFamily="18" charset="2"/>
              <a:buNone/>
              <a:defRPr/>
            </a:pPr>
            <a:endParaRPr lang="de-DE" dirty="0" smtClean="0"/>
          </a:p>
          <a:p>
            <a:pPr marL="514350" indent="-514350">
              <a:buFont typeface="Wingdings 2" pitchFamily="18" charset="2"/>
              <a:buNone/>
              <a:defRPr/>
            </a:pPr>
            <a:endParaRPr lang="de-DE" dirty="0" smtClean="0"/>
          </a:p>
          <a:p>
            <a:pPr>
              <a:buFont typeface="Wingdings 2" pitchFamily="18" charset="2"/>
              <a:buNone/>
              <a:defRPr/>
            </a:pPr>
            <a:endParaRPr lang="de-DE" dirty="0" smtClean="0"/>
          </a:p>
          <a:p>
            <a:pPr>
              <a:buFont typeface="Wingdings 2" pitchFamily="18" charset="2"/>
              <a:buNone/>
              <a:defRPr/>
            </a:pPr>
            <a:endParaRPr lang="de-DE" sz="2000" i="1" dirty="0" smtClean="0"/>
          </a:p>
          <a:p>
            <a:pPr>
              <a:buFont typeface="Wingdings 2" pitchFamily="18" charset="2"/>
              <a:buNone/>
              <a:defRPr/>
            </a:pPr>
            <a:endParaRPr lang="de-DE" sz="2000" i="1" dirty="0" smtClean="0"/>
          </a:p>
          <a:p>
            <a:pPr>
              <a:buFont typeface="Wingdings 2" pitchFamily="18" charset="2"/>
              <a:buNone/>
              <a:defRPr/>
            </a:pPr>
            <a:endParaRPr lang="de-DE" sz="2000" i="1" dirty="0" smtClean="0"/>
          </a:p>
          <a:p>
            <a:pPr>
              <a:buFont typeface="Wingdings 2" pitchFamily="18" charset="2"/>
              <a:buNone/>
              <a:defRPr/>
            </a:pPr>
            <a:r>
              <a:rPr lang="de-DE" sz="2000" i="1" dirty="0" smtClean="0"/>
              <a:t>	</a:t>
            </a:r>
          </a:p>
          <a:p>
            <a:pPr>
              <a:buFont typeface="Wingdings 2" pitchFamily="18" charset="2"/>
              <a:buNone/>
              <a:defRPr/>
            </a:pPr>
            <a:r>
              <a:rPr lang="de-DE" sz="2000" i="1" dirty="0" smtClean="0"/>
              <a:t>	</a:t>
            </a:r>
          </a:p>
          <a:p>
            <a:pPr>
              <a:buFont typeface="Wingdings 2" pitchFamily="18" charset="2"/>
              <a:buNone/>
              <a:defRPr/>
            </a:pPr>
            <a:r>
              <a:rPr lang="de-DE" sz="1600" i="1" dirty="0" smtClean="0"/>
              <a:t>Source: Guijt and Gaventa, 1998, </a:t>
            </a:r>
            <a:r>
              <a:rPr lang="de-DE" sz="1600" i="1" dirty="0" smtClean="0">
                <a:hlinkClick r:id="rId2"/>
              </a:rPr>
              <a:t>http://www.ids.ac.uk/index.cfm?objectid=01D512C5-5056-8171-7BA528050E140ED9</a:t>
            </a:r>
          </a:p>
          <a:p>
            <a:pPr>
              <a:buFont typeface="Wingdings 2" pitchFamily="18" charset="2"/>
              <a:buNone/>
              <a:defRPr/>
            </a:pPr>
            <a:endParaRPr lang="de-DE" sz="2000" dirty="0" smtClean="0"/>
          </a:p>
          <a:p>
            <a:pPr>
              <a:buFont typeface="Wingdings 2" pitchFamily="18" charset="2"/>
              <a:buNone/>
              <a:defRPr/>
            </a:pPr>
            <a:endParaRPr lang="de-DE" dirty="0" smtClean="0"/>
          </a:p>
          <a:p>
            <a:pPr>
              <a:defRPr/>
            </a:pPr>
            <a:endParaRPr lang="de-DE" dirty="0" smtClean="0"/>
          </a:p>
          <a:p>
            <a:pPr>
              <a:defRPr/>
            </a:pPr>
            <a:endParaRPr lang="de-DE" dirty="0" smtClean="0"/>
          </a:p>
          <a:p>
            <a:pPr>
              <a:buFont typeface="Wingdings 2" pitchFamily="18" charset="2"/>
              <a:buNone/>
              <a:defRPr/>
            </a:pPr>
            <a:endParaRPr lang="de-DE" dirty="0" smtClean="0"/>
          </a:p>
          <a:p>
            <a:pPr>
              <a:buFont typeface="Wingdings 2" pitchFamily="18" charset="2"/>
              <a:buNone/>
              <a:defRPr/>
            </a:pPr>
            <a:r>
              <a:rPr lang="de-DE" dirty="0" smtClean="0"/>
              <a:t>Source: Guijt and Gaventa, 1998 </a:t>
            </a:r>
            <a:endParaRPr lang="en-US" dirty="0" smtClean="0"/>
          </a:p>
        </p:txBody>
      </p:sp>
      <p:pic>
        <p:nvPicPr>
          <p:cNvPr id="33796" name="Picture 2"/>
          <p:cNvPicPr>
            <a:picLocks noChangeAspect="1" noChangeArrowheads="1"/>
          </p:cNvPicPr>
          <p:nvPr/>
        </p:nvPicPr>
        <p:blipFill>
          <a:blip r:embed="rId3" cstate="print"/>
          <a:srcRect/>
          <a:stretch>
            <a:fillRect/>
          </a:stretch>
        </p:blipFill>
        <p:spPr bwMode="auto">
          <a:xfrm>
            <a:off x="1747838" y="1500188"/>
            <a:ext cx="4614862" cy="4286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8" name="Title 1"/>
          <p:cNvSpPr>
            <a:spLocks noGrp="1"/>
          </p:cNvSpPr>
          <p:nvPr>
            <p:ph type="title"/>
          </p:nvPr>
        </p:nvSpPr>
        <p:spPr>
          <a:xfrm>
            <a:off x="428596" y="928670"/>
            <a:ext cx="8229600" cy="779463"/>
          </a:xfrm>
        </p:spPr>
        <p:txBody>
          <a:bodyPr/>
          <a:lstStyle/>
          <a:p>
            <a:pPr algn="ctr"/>
            <a:r>
              <a:rPr lang="de-DE" sz="3200" b="1" dirty="0" smtClean="0"/>
              <a:t>Examples of experiences with PM&amp;E tools (viewing copies)</a:t>
            </a:r>
            <a:endParaRPr lang="en-US" sz="3200" b="1" dirty="0" smtClean="0"/>
          </a:p>
        </p:txBody>
      </p:sp>
      <p:sp>
        <p:nvSpPr>
          <p:cNvPr id="34819" name="Content Placeholder 2"/>
          <p:cNvSpPr>
            <a:spLocks noGrp="1"/>
          </p:cNvSpPr>
          <p:nvPr>
            <p:ph idx="1"/>
          </p:nvPr>
        </p:nvSpPr>
        <p:spPr>
          <a:xfrm>
            <a:off x="457200" y="1916113"/>
            <a:ext cx="8229600" cy="4408487"/>
          </a:xfrm>
        </p:spPr>
        <p:txBody>
          <a:bodyPr/>
          <a:lstStyle/>
          <a:p>
            <a:r>
              <a:rPr lang="de-DE" sz="2400" smtClean="0"/>
              <a:t>Comprehensive performance self-assessment tools for municipalities: Mali, Benin, Niger</a:t>
            </a:r>
          </a:p>
          <a:p>
            <a:endParaRPr lang="de-DE" sz="800" smtClean="0"/>
          </a:p>
          <a:p>
            <a:endParaRPr lang="de-DE" sz="800" smtClean="0"/>
          </a:p>
          <a:p>
            <a:r>
              <a:rPr lang="de-DE" sz="2400" smtClean="0"/>
              <a:t>Citizens‘ report cards, Ghana</a:t>
            </a:r>
          </a:p>
          <a:p>
            <a:endParaRPr lang="de-DE" sz="800" smtClean="0"/>
          </a:p>
          <a:p>
            <a:r>
              <a:rPr lang="de-DE" sz="2400" smtClean="0"/>
              <a:t>Local government council score card exercise, Uganda</a:t>
            </a:r>
          </a:p>
          <a:p>
            <a:endParaRPr lang="de-DE" sz="800" smtClean="0"/>
          </a:p>
          <a:p>
            <a:endParaRPr lang="de-DE" sz="800" smtClean="0"/>
          </a:p>
          <a:p>
            <a:r>
              <a:rPr lang="de-DE" sz="2400" smtClean="0"/>
              <a:t>Citizens control and participatory local impact monitoring in the education sector, Benin</a:t>
            </a:r>
          </a:p>
          <a:p>
            <a:endParaRPr lang="de-DE" sz="800" smtClean="0"/>
          </a:p>
          <a:p>
            <a:r>
              <a:rPr lang="de-DE" sz="2400" smtClean="0"/>
              <a:t>Citizen Consulting and Monitoring Groups,  Albania</a:t>
            </a:r>
          </a:p>
          <a:p>
            <a:endParaRPr lang="de-DE" sz="2400" smtClean="0"/>
          </a:p>
          <a:p>
            <a:endParaRPr lang="de-DE" sz="800" smtClean="0"/>
          </a:p>
          <a:p>
            <a:pPr>
              <a:buFont typeface="Wingdings 2" pitchFamily="18" charset="2"/>
              <a:buNone/>
            </a:pPr>
            <a:endParaRPr lang="de-DE" smtClean="0"/>
          </a:p>
          <a:p>
            <a:endParaRPr lang="de-DE" smtClean="0"/>
          </a:p>
          <a:p>
            <a:endParaRPr lang="de-DE" smtClean="0"/>
          </a:p>
          <a:p>
            <a:endParaRPr lang="de-DE" smtClean="0"/>
          </a:p>
          <a:p>
            <a:endParaRPr lang="de-DE" smtClean="0"/>
          </a:p>
          <a:p>
            <a:endParaRPr lang="en-US"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Title 1"/>
          <p:cNvSpPr>
            <a:spLocks noGrp="1"/>
          </p:cNvSpPr>
          <p:nvPr>
            <p:ph type="title"/>
          </p:nvPr>
        </p:nvSpPr>
        <p:spPr>
          <a:xfrm>
            <a:off x="457200" y="704850"/>
            <a:ext cx="8229600" cy="852488"/>
          </a:xfrm>
        </p:spPr>
        <p:txBody>
          <a:bodyPr/>
          <a:lstStyle/>
          <a:p>
            <a:r>
              <a:rPr lang="de-DE" sz="3200" b="1" smtClean="0"/>
              <a:t>Building statistical and analytical capacities  </a:t>
            </a:r>
            <a:endParaRPr lang="en-US" sz="3200" b="1" smtClean="0"/>
          </a:p>
        </p:txBody>
      </p:sp>
      <p:sp>
        <p:nvSpPr>
          <p:cNvPr id="35843" name="Content Placeholder 2"/>
          <p:cNvSpPr>
            <a:spLocks noGrp="1"/>
          </p:cNvSpPr>
          <p:nvPr>
            <p:ph idx="1"/>
          </p:nvPr>
        </p:nvSpPr>
        <p:spPr>
          <a:xfrm>
            <a:off x="457200" y="1844675"/>
            <a:ext cx="8229600" cy="4752975"/>
          </a:xfrm>
        </p:spPr>
        <p:txBody>
          <a:bodyPr/>
          <a:lstStyle/>
          <a:p>
            <a:pPr>
              <a:buFont typeface="Wingdings 2" pitchFamily="18" charset="2"/>
              <a:buNone/>
            </a:pPr>
            <a:r>
              <a:rPr lang="de-DE" smtClean="0"/>
              <a:t>…for monitoring and evaluating decentralisation</a:t>
            </a:r>
          </a:p>
          <a:p>
            <a:pPr lvl="1"/>
            <a:endParaRPr lang="de-DE" sz="800" smtClean="0"/>
          </a:p>
          <a:p>
            <a:pPr lvl="1"/>
            <a:r>
              <a:rPr lang="de-DE" smtClean="0"/>
              <a:t>Country-wide tool for monitoring capacity building (support to) local governments (OISE), Mali</a:t>
            </a:r>
          </a:p>
          <a:p>
            <a:pPr lvl="1"/>
            <a:endParaRPr lang="de-DE" sz="800" smtClean="0"/>
          </a:p>
          <a:p>
            <a:pPr lvl="1"/>
            <a:r>
              <a:rPr lang="de-DE" smtClean="0"/>
              <a:t>Participatory development of municipal baselines  for planning and M&amp;E in Mali and Cameroon</a:t>
            </a:r>
          </a:p>
          <a:p>
            <a:pPr lvl="1"/>
            <a:endParaRPr lang="de-DE" sz="800" smtClean="0"/>
          </a:p>
          <a:p>
            <a:pPr lvl="1"/>
            <a:r>
              <a:rPr lang="de-DE" smtClean="0"/>
              <a:t>Design and test of geographic information systems for municipalities (Mali)</a:t>
            </a:r>
          </a:p>
          <a:p>
            <a:pPr lvl="1"/>
            <a:endParaRPr lang="de-DE" sz="800" smtClean="0"/>
          </a:p>
          <a:p>
            <a:pPr lvl="1"/>
            <a:r>
              <a:rPr lang="de-DE" smtClean="0"/>
              <a:t>Participatory poverty profiling at district level (Ghana)</a:t>
            </a:r>
          </a:p>
          <a:p>
            <a:pPr lvl="1"/>
            <a:endParaRPr lang="de-DE" smtClean="0"/>
          </a:p>
          <a:p>
            <a:pPr lvl="1"/>
            <a:endParaRPr lang="de-DE" smtClean="0"/>
          </a:p>
          <a:p>
            <a:pPr lvl="1"/>
            <a:endParaRPr lang="de-DE" smtClean="0"/>
          </a:p>
          <a:p>
            <a:pPr lvl="1"/>
            <a:endParaRPr lang="de-DE" smtClean="0"/>
          </a:p>
          <a:p>
            <a:pPr lvl="1"/>
            <a:endParaRPr lang="de-DE" b="1" smtClean="0"/>
          </a:p>
          <a:p>
            <a:endParaRPr lang="en-US"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Title 1"/>
          <p:cNvSpPr>
            <a:spLocks noGrp="1"/>
          </p:cNvSpPr>
          <p:nvPr>
            <p:ph type="title"/>
          </p:nvPr>
        </p:nvSpPr>
        <p:spPr>
          <a:xfrm>
            <a:off x="395288" y="692150"/>
            <a:ext cx="8229600" cy="5748338"/>
          </a:xfrm>
        </p:spPr>
        <p:txBody>
          <a:bodyPr/>
          <a:lstStyle/>
          <a:p>
            <a:pPr>
              <a:defRPr/>
            </a:pPr>
            <a:r>
              <a:rPr lang="de-DE" sz="1600" i="1" dirty="0" smtClean="0">
                <a:solidFill>
                  <a:schemeClr val="tx1"/>
                </a:solidFill>
                <a:latin typeface="+mn-lt"/>
                <a:ea typeface="+mn-ea"/>
                <a:cs typeface="+mn-cs"/>
              </a:rPr>
              <a:t>	Source:  ANCB 2007. Auto-évaluation de la gouvernance locale au Bénin , rapport 	général, Cotonou, p. 75.</a:t>
            </a:r>
            <a:endParaRPr lang="en-US" sz="1600" i="1" dirty="0" smtClean="0">
              <a:solidFill>
                <a:schemeClr val="tx1"/>
              </a:solidFill>
              <a:latin typeface="+mn-lt"/>
              <a:ea typeface="+mn-ea"/>
              <a:cs typeface="+mn-cs"/>
            </a:endParaRPr>
          </a:p>
        </p:txBody>
      </p:sp>
      <p:pic>
        <p:nvPicPr>
          <p:cNvPr id="36867" name="Picture 3"/>
          <p:cNvPicPr>
            <a:picLocks noChangeAspect="1" noChangeArrowheads="1"/>
          </p:cNvPicPr>
          <p:nvPr/>
        </p:nvPicPr>
        <p:blipFill>
          <a:blip r:embed="rId3" cstate="print"/>
          <a:srcRect/>
          <a:stretch>
            <a:fillRect/>
          </a:stretch>
        </p:blipFill>
        <p:spPr bwMode="auto">
          <a:xfrm rot="120000">
            <a:off x="1209675" y="904875"/>
            <a:ext cx="6724650" cy="5048250"/>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90" name="Title 1"/>
          <p:cNvSpPr>
            <a:spLocks noGrp="1"/>
          </p:cNvSpPr>
          <p:nvPr>
            <p:ph type="title"/>
          </p:nvPr>
        </p:nvSpPr>
        <p:spPr>
          <a:xfrm>
            <a:off x="457200" y="704850"/>
            <a:ext cx="8229600" cy="563563"/>
          </a:xfrm>
        </p:spPr>
        <p:txBody>
          <a:bodyPr/>
          <a:lstStyle/>
          <a:p>
            <a:r>
              <a:rPr lang="de-DE" sz="3200" b="1" dirty="0" smtClean="0"/>
              <a:t> Strategic alliances and harmonisation </a:t>
            </a:r>
            <a:endParaRPr lang="en-US" sz="3200" b="1" dirty="0" smtClean="0"/>
          </a:p>
        </p:txBody>
      </p:sp>
      <p:sp>
        <p:nvSpPr>
          <p:cNvPr id="37891" name="Content Placeholder 2"/>
          <p:cNvSpPr>
            <a:spLocks noGrp="1"/>
          </p:cNvSpPr>
          <p:nvPr>
            <p:ph idx="1"/>
          </p:nvPr>
        </p:nvSpPr>
        <p:spPr>
          <a:xfrm>
            <a:off x="457200" y="1628775"/>
            <a:ext cx="8229600" cy="4695825"/>
          </a:xfrm>
        </p:spPr>
        <p:txBody>
          <a:bodyPr/>
          <a:lstStyle/>
          <a:p>
            <a:r>
              <a:rPr lang="de-DE" dirty="0" smtClean="0"/>
              <a:t>Case studies highlight the benefits of strategic alliances between donors and partners </a:t>
            </a:r>
          </a:p>
          <a:p>
            <a:pPr lvl="1"/>
            <a:endParaRPr lang="de-DE" sz="800" dirty="0" smtClean="0"/>
          </a:p>
          <a:p>
            <a:pPr lvl="1"/>
            <a:r>
              <a:rPr lang="de-DE" dirty="0" smtClean="0"/>
              <a:t>Joint testing and replication of (P)M&amp;E methods </a:t>
            </a:r>
          </a:p>
          <a:p>
            <a:pPr lvl="1"/>
            <a:r>
              <a:rPr lang="de-DE" dirty="0" smtClean="0"/>
              <a:t>Ownership by national bodies and ‘‘validation“ is crucial for nation-wide dissemination   </a:t>
            </a:r>
          </a:p>
          <a:p>
            <a:pPr lvl="1"/>
            <a:endParaRPr lang="de-DE" sz="1000" dirty="0" smtClean="0"/>
          </a:p>
          <a:p>
            <a:r>
              <a:rPr lang="de-DE" dirty="0" smtClean="0"/>
              <a:t>Harmonisation requires platforms for exchange, but these often rely crucially on ‘‘committed individuals“</a:t>
            </a:r>
          </a:p>
          <a:p>
            <a:endParaRPr lang="de-DE" sz="800" dirty="0" smtClean="0"/>
          </a:p>
          <a:p>
            <a:r>
              <a:rPr lang="de-DE" dirty="0" smtClean="0"/>
              <a:t>Different M&amp;E cultures can stand in the way of harmonisation and alignment. </a:t>
            </a:r>
          </a:p>
          <a:p>
            <a:pPr>
              <a:buFont typeface="Wingdings 2" pitchFamily="18" charset="2"/>
              <a:buNone/>
            </a:pPr>
            <a:endParaRPr lang="de-DE" dirty="0" smtClean="0"/>
          </a:p>
          <a:p>
            <a:pPr>
              <a:buFont typeface="Wingdings 2" pitchFamily="18" charset="2"/>
              <a:buNone/>
            </a:pPr>
            <a:endParaRPr lang="en-US" dirty="0" smtClean="0"/>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4" name="Title 1"/>
          <p:cNvSpPr>
            <a:spLocks noGrp="1"/>
          </p:cNvSpPr>
          <p:nvPr>
            <p:ph type="title"/>
          </p:nvPr>
        </p:nvSpPr>
        <p:spPr>
          <a:xfrm>
            <a:off x="428596" y="785794"/>
            <a:ext cx="8229600" cy="779463"/>
          </a:xfrm>
        </p:spPr>
        <p:txBody>
          <a:bodyPr/>
          <a:lstStyle/>
          <a:p>
            <a:r>
              <a:rPr lang="de-DE" sz="3200" b="1" dirty="0" smtClean="0"/>
              <a:t>Conclusions   </a:t>
            </a:r>
            <a:endParaRPr lang="en-US" sz="3200" b="1" dirty="0" smtClean="0"/>
          </a:p>
        </p:txBody>
      </p:sp>
      <p:sp>
        <p:nvSpPr>
          <p:cNvPr id="38915" name="Content Placeholder 2"/>
          <p:cNvSpPr>
            <a:spLocks noGrp="1"/>
          </p:cNvSpPr>
          <p:nvPr>
            <p:ph idx="1"/>
          </p:nvPr>
        </p:nvSpPr>
        <p:spPr>
          <a:xfrm>
            <a:off x="457200" y="1773238"/>
            <a:ext cx="8229600" cy="4551362"/>
          </a:xfrm>
        </p:spPr>
        <p:txBody>
          <a:bodyPr/>
          <a:lstStyle/>
          <a:p>
            <a:endParaRPr lang="de-DE" dirty="0" smtClean="0"/>
          </a:p>
          <a:p>
            <a:r>
              <a:rPr lang="de-DE" dirty="0" smtClean="0"/>
              <a:t>Joint design and testing of (P)M&amp;E tools needs time. </a:t>
            </a:r>
          </a:p>
          <a:p>
            <a:endParaRPr lang="de-DE" sz="800" dirty="0" smtClean="0"/>
          </a:p>
          <a:p>
            <a:endParaRPr lang="de-DE" sz="800" dirty="0" smtClean="0"/>
          </a:p>
          <a:p>
            <a:r>
              <a:rPr lang="de-DE" dirty="0" smtClean="0"/>
              <a:t>There are challenges involved in managing the dynamics of multi-stakeholder approaches to M&amp;E.</a:t>
            </a:r>
          </a:p>
          <a:p>
            <a:pPr>
              <a:buFont typeface="Wingdings 2" pitchFamily="18" charset="2"/>
              <a:buNone/>
            </a:pPr>
            <a:endParaRPr lang="de-DE" sz="800" dirty="0" smtClean="0"/>
          </a:p>
          <a:p>
            <a:r>
              <a:rPr lang="de-DE" dirty="0" smtClean="0"/>
              <a:t>Identification and fine-tuning of indicators is a process.</a:t>
            </a:r>
          </a:p>
          <a:p>
            <a:endParaRPr lang="de-DE" sz="800" dirty="0" smtClean="0"/>
          </a:p>
          <a:p>
            <a:endParaRPr lang="de-DE" sz="800" dirty="0" smtClean="0"/>
          </a:p>
          <a:p>
            <a:r>
              <a:rPr lang="de-DE" dirty="0" smtClean="0"/>
              <a:t>M&amp;E results need to be followed up.  </a:t>
            </a:r>
          </a:p>
          <a:p>
            <a:pPr>
              <a:buFont typeface="Wingdings 2" pitchFamily="18" charset="2"/>
              <a:buNone/>
            </a:pPr>
            <a:endParaRPr lang="de-DE" dirty="0" smtClean="0"/>
          </a:p>
          <a:p>
            <a:pPr>
              <a:buFont typeface="Wingdings 2" pitchFamily="18" charset="2"/>
              <a:buNone/>
            </a:pPr>
            <a:endParaRPr lang="de-DE" dirty="0" smtClean="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704850"/>
            <a:ext cx="8229600" cy="995363"/>
          </a:xfrm>
        </p:spPr>
        <p:txBody>
          <a:bodyPr/>
          <a:lstStyle/>
          <a:p>
            <a:r>
              <a:rPr lang="de-DE" sz="3200" b="1" dirty="0" smtClean="0"/>
              <a:t>Session objectives  </a:t>
            </a:r>
            <a:endParaRPr lang="en-US" sz="3200" b="1" dirty="0" smtClean="0"/>
          </a:p>
        </p:txBody>
      </p:sp>
      <p:sp>
        <p:nvSpPr>
          <p:cNvPr id="12291" name="Content Placeholder 2"/>
          <p:cNvSpPr>
            <a:spLocks noGrp="1"/>
          </p:cNvSpPr>
          <p:nvPr>
            <p:ph idx="1"/>
          </p:nvPr>
        </p:nvSpPr>
        <p:spPr/>
        <p:txBody>
          <a:bodyPr/>
          <a:lstStyle/>
          <a:p>
            <a:r>
              <a:rPr lang="de-DE" dirty="0" smtClean="0"/>
              <a:t>Create  awareness of issues and trends in the recent debate on M&amp;E of support to decentralisation </a:t>
            </a:r>
          </a:p>
          <a:p>
            <a:endParaRPr lang="de-DE" sz="800" dirty="0" smtClean="0"/>
          </a:p>
          <a:p>
            <a:r>
              <a:rPr lang="de-DE" dirty="0" smtClean="0"/>
              <a:t>Provide participants with some guidance for the design of M&amp;E systems, including capacity building with partners.</a:t>
            </a:r>
          </a:p>
          <a:p>
            <a:endParaRPr lang="de-DE" sz="800" dirty="0" smtClean="0"/>
          </a:p>
          <a:p>
            <a:r>
              <a:rPr lang="en-GB" dirty="0" smtClean="0"/>
              <a:t>Stimulate exchange on challenges and lessons learned on M&amp;E systems in the context of a project and sector budget support.</a:t>
            </a:r>
            <a:endParaRPr lang="en-US"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704850"/>
            <a:ext cx="8229600" cy="923925"/>
          </a:xfrm>
        </p:spPr>
        <p:txBody>
          <a:bodyPr/>
          <a:lstStyle/>
          <a:p>
            <a:r>
              <a:rPr lang="de-DE" sz="3200" b="1" smtClean="0"/>
              <a:t>Focus of the presentation  </a:t>
            </a:r>
            <a:endParaRPr lang="en-US" sz="3200" b="1" smtClean="0"/>
          </a:p>
        </p:txBody>
      </p:sp>
      <p:sp>
        <p:nvSpPr>
          <p:cNvPr id="13315" name="Content Placeholder 2"/>
          <p:cNvSpPr>
            <a:spLocks noGrp="1"/>
          </p:cNvSpPr>
          <p:nvPr>
            <p:ph idx="1"/>
          </p:nvPr>
        </p:nvSpPr>
        <p:spPr>
          <a:xfrm>
            <a:off x="457200" y="1773238"/>
            <a:ext cx="8229600" cy="4551362"/>
          </a:xfrm>
        </p:spPr>
        <p:txBody>
          <a:bodyPr/>
          <a:lstStyle/>
          <a:p>
            <a:pPr eaLnBrk="1" hangingPunct="1"/>
            <a:endParaRPr lang="en-GB" sz="1800" dirty="0" smtClean="0"/>
          </a:p>
          <a:p>
            <a:pPr lvl="1" eaLnBrk="1" hangingPunct="1"/>
            <a:r>
              <a:rPr lang="en-GB" sz="2800" dirty="0" smtClean="0"/>
              <a:t>Specific challenges in M&amp;E of support to decentralisation and local governance</a:t>
            </a:r>
          </a:p>
          <a:p>
            <a:pPr lvl="1" eaLnBrk="1" hangingPunct="1"/>
            <a:endParaRPr lang="en-GB" sz="800" dirty="0" smtClean="0"/>
          </a:p>
          <a:p>
            <a:pPr lvl="1" eaLnBrk="1" hangingPunct="1"/>
            <a:r>
              <a:rPr lang="en-GB" sz="2800" dirty="0" smtClean="0"/>
              <a:t>Important trends in the international debate and practice </a:t>
            </a:r>
          </a:p>
          <a:p>
            <a:pPr lvl="1" eaLnBrk="1" hangingPunct="1"/>
            <a:endParaRPr lang="en-GB" sz="800" dirty="0" smtClean="0"/>
          </a:p>
          <a:p>
            <a:pPr lvl="1" eaLnBrk="1" hangingPunct="1"/>
            <a:r>
              <a:rPr lang="en-GB" sz="2800" dirty="0" smtClean="0"/>
              <a:t>PM&amp;E, domestic accountability and capacity building with partner institutions</a:t>
            </a:r>
          </a:p>
          <a:p>
            <a:pPr lvl="1" eaLnBrk="1" hangingPunct="1"/>
            <a:endParaRPr lang="en-GB" sz="800" dirty="0" smtClean="0"/>
          </a:p>
          <a:p>
            <a:pPr lvl="1" eaLnBrk="1" hangingPunct="1"/>
            <a:r>
              <a:rPr lang="en-GB" sz="2800" dirty="0" smtClean="0"/>
              <a:t>References to resources and guidance for practitioners </a:t>
            </a:r>
          </a:p>
          <a:p>
            <a:pPr lvl="1" eaLnBrk="1" hangingPunct="1">
              <a:buFont typeface="Wingdings 2" pitchFamily="18" charset="2"/>
              <a:buNone/>
            </a:pPr>
            <a:r>
              <a:rPr lang="en-GB" dirty="0" smtClean="0"/>
              <a:t> </a:t>
            </a:r>
          </a:p>
          <a:p>
            <a:endParaRPr lang="en-US"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7460" name="Rectangle 4"/>
          <p:cNvSpPr>
            <a:spLocks noGrp="1" noChangeArrowheads="1"/>
          </p:cNvSpPr>
          <p:nvPr>
            <p:ph type="ctrTitle"/>
          </p:nvPr>
        </p:nvSpPr>
        <p:spPr/>
        <p:txBody>
          <a:bodyPr>
            <a:normAutofit fontScale="90000"/>
          </a:bodyPr>
          <a:lstStyle/>
          <a:p>
            <a:pPr eaLnBrk="1" fontAlgn="auto" hangingPunct="1">
              <a:spcAft>
                <a:spcPts val="0"/>
              </a:spcAft>
              <a:defRPr/>
            </a:pPr>
            <a:r>
              <a:rPr lang="de-DE" dirty="0" smtClean="0"/>
              <a:t/>
            </a:r>
            <a:br>
              <a:rPr lang="de-DE" dirty="0" smtClean="0"/>
            </a:br>
            <a:r>
              <a:rPr lang="de-DE" dirty="0" err="1" smtClean="0"/>
              <a:t>Monitoring</a:t>
            </a:r>
            <a:r>
              <a:rPr lang="de-DE" dirty="0" smtClean="0"/>
              <a:t> and </a:t>
            </a:r>
            <a:r>
              <a:rPr lang="de-DE" dirty="0" err="1" smtClean="0"/>
              <a:t>evaluation</a:t>
            </a:r>
            <a:r>
              <a:rPr lang="de-DE" dirty="0" smtClean="0"/>
              <a:t>: </a:t>
            </a:r>
            <a:r>
              <a:rPr lang="de-DE" dirty="0" err="1" smtClean="0"/>
              <a:t>Some</a:t>
            </a:r>
            <a:r>
              <a:rPr lang="de-DE" dirty="0" smtClean="0"/>
              <a:t> concepts</a:t>
            </a:r>
            <a:endParaRPr lang="en-US" dirty="0"/>
          </a:p>
        </p:txBody>
      </p:sp>
      <p:sp>
        <p:nvSpPr>
          <p:cNvPr id="14339" name="Ondertitel 4"/>
          <p:cNvSpPr>
            <a:spLocks noGrp="1"/>
          </p:cNvSpPr>
          <p:nvPr>
            <p:ph type="subTitle" idx="1"/>
          </p:nvPr>
        </p:nvSpPr>
        <p:spPr>
          <a:xfrm>
            <a:off x="533400" y="3228975"/>
            <a:ext cx="7854950" cy="1752600"/>
          </a:xfrm>
        </p:spPr>
        <p:txBody>
          <a:bodyPr/>
          <a:lstStyle/>
          <a:p>
            <a:pPr marR="0" eaLnBrk="1" hangingPunct="1"/>
            <a:r>
              <a:rPr lang="en-GB" smtClean="0"/>
              <a:t>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704850"/>
            <a:ext cx="8229600" cy="779463"/>
          </a:xfrm>
        </p:spPr>
        <p:txBody>
          <a:bodyPr/>
          <a:lstStyle/>
          <a:p>
            <a:r>
              <a:rPr lang="de-DE" sz="2800" b="1" dirty="0" smtClean="0"/>
              <a:t>M&amp;E philosophies and methods</a:t>
            </a:r>
            <a:endParaRPr lang="en-US" sz="2800" b="1" dirty="0" smtClean="0"/>
          </a:p>
        </p:txBody>
      </p:sp>
      <p:sp>
        <p:nvSpPr>
          <p:cNvPr id="15363" name="Content Placeholder 2"/>
          <p:cNvSpPr>
            <a:spLocks noGrp="1"/>
          </p:cNvSpPr>
          <p:nvPr>
            <p:ph idx="1"/>
          </p:nvPr>
        </p:nvSpPr>
        <p:spPr>
          <a:xfrm>
            <a:off x="457200" y="1773238"/>
            <a:ext cx="8229600" cy="4551362"/>
          </a:xfrm>
        </p:spPr>
        <p:txBody>
          <a:bodyPr/>
          <a:lstStyle/>
          <a:p>
            <a:endParaRPr lang="de-DE" sz="800" dirty="0" smtClean="0"/>
          </a:p>
          <a:p>
            <a:r>
              <a:rPr lang="de-DE" dirty="0" smtClean="0"/>
              <a:t>What monitoring and evaluation encompasses varies from donor/aid agency to another</a:t>
            </a:r>
          </a:p>
          <a:p>
            <a:pPr>
              <a:buFont typeface="Wingdings 2" pitchFamily="18" charset="2"/>
              <a:buNone/>
            </a:pPr>
            <a:endParaRPr lang="de-DE" sz="800" dirty="0" smtClean="0"/>
          </a:p>
          <a:p>
            <a:pPr lvl="1"/>
            <a:r>
              <a:rPr lang="de-DE" dirty="0" smtClean="0"/>
              <a:t>Differences in M&amp;E culture</a:t>
            </a:r>
          </a:p>
          <a:p>
            <a:pPr lvl="1"/>
            <a:r>
              <a:rPr lang="de-DE" dirty="0" smtClean="0"/>
              <a:t>Debates on appropriate approaches and methods</a:t>
            </a:r>
          </a:p>
          <a:p>
            <a:endParaRPr lang="de-DE" sz="800" dirty="0" smtClean="0"/>
          </a:p>
          <a:p>
            <a:r>
              <a:rPr lang="de-DE" dirty="0" smtClean="0"/>
              <a:t>Increased efforts of harmonisation since the beginning of this decade </a:t>
            </a:r>
          </a:p>
          <a:p>
            <a:pPr lvl="1"/>
            <a:endParaRPr lang="de-DE" sz="800" dirty="0" smtClean="0"/>
          </a:p>
          <a:p>
            <a:pPr lvl="1"/>
            <a:r>
              <a:rPr lang="de-DE" dirty="0" smtClean="0"/>
              <a:t>Initiatives of the DAC Network on Development Evaluation</a:t>
            </a:r>
          </a:p>
          <a:p>
            <a:pPr lvl="1"/>
            <a:r>
              <a:rPr lang="de-DE" dirty="0" smtClean="0"/>
              <a:t>Committments of the Paris Decleartion and AAA</a:t>
            </a:r>
          </a:p>
          <a:p>
            <a:endParaRPr lang="de-DE" sz="800" dirty="0" smtClean="0"/>
          </a:p>
          <a:p>
            <a:pPr>
              <a:buFont typeface="Wingdings 2" pitchFamily="18" charset="2"/>
              <a:buNone/>
            </a:pPr>
            <a:r>
              <a:rPr lang="de-DE" dirty="0" smtClean="0"/>
              <a:t> </a:t>
            </a:r>
          </a:p>
          <a:p>
            <a:endParaRPr lang="de-DE" dirty="0" smtClean="0"/>
          </a:p>
          <a:p>
            <a:endParaRPr lang="de-DE"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Title 1"/>
          <p:cNvSpPr>
            <a:spLocks noGrp="1"/>
          </p:cNvSpPr>
          <p:nvPr>
            <p:ph type="title"/>
          </p:nvPr>
        </p:nvSpPr>
        <p:spPr>
          <a:xfrm>
            <a:off x="428596" y="571480"/>
            <a:ext cx="8229600" cy="852488"/>
          </a:xfrm>
        </p:spPr>
        <p:txBody>
          <a:bodyPr/>
          <a:lstStyle/>
          <a:p>
            <a:r>
              <a:rPr lang="de-DE" sz="2800" b="1" dirty="0" smtClean="0"/>
              <a:t>M&amp;E philosophies and methods</a:t>
            </a:r>
            <a:endParaRPr lang="en-US" sz="2800" b="1" dirty="0" smtClean="0"/>
          </a:p>
        </p:txBody>
      </p:sp>
      <p:sp>
        <p:nvSpPr>
          <p:cNvPr id="14339" name="Content Placeholder 2"/>
          <p:cNvSpPr>
            <a:spLocks noGrp="1"/>
          </p:cNvSpPr>
          <p:nvPr>
            <p:ph idx="1"/>
          </p:nvPr>
        </p:nvSpPr>
        <p:spPr>
          <a:xfrm>
            <a:off x="457200" y="1700213"/>
            <a:ext cx="8229600" cy="4943475"/>
          </a:xfrm>
        </p:spPr>
        <p:txBody>
          <a:bodyPr/>
          <a:lstStyle/>
          <a:p>
            <a:pPr>
              <a:buFont typeface="Wingdings 2" pitchFamily="18" charset="2"/>
              <a:buNone/>
              <a:defRPr/>
            </a:pPr>
            <a:r>
              <a:rPr lang="de-DE" dirty="0" smtClean="0"/>
              <a:t>Yet differences remain….</a:t>
            </a:r>
            <a:endParaRPr lang="en-US" dirty="0" smtClean="0"/>
          </a:p>
          <a:p>
            <a:pPr>
              <a:buFont typeface="Wingdings 2" pitchFamily="18" charset="2"/>
              <a:buNone/>
              <a:defRPr/>
            </a:pPr>
            <a:endParaRPr lang="en-US" dirty="0" smtClean="0"/>
          </a:p>
          <a:p>
            <a:pPr>
              <a:buFont typeface="Wingdings 2" pitchFamily="18" charset="2"/>
              <a:buNone/>
              <a:defRPr/>
            </a:pPr>
            <a:endParaRPr lang="de-DE" dirty="0" smtClean="0"/>
          </a:p>
          <a:p>
            <a:pPr>
              <a:defRPr/>
            </a:pPr>
            <a:endParaRPr lang="de-DE" dirty="0" smtClean="0"/>
          </a:p>
          <a:p>
            <a:pPr>
              <a:defRPr/>
            </a:pPr>
            <a:endParaRPr lang="de-DE" dirty="0" smtClean="0"/>
          </a:p>
          <a:p>
            <a:pPr>
              <a:defRPr/>
            </a:pPr>
            <a:endParaRPr lang="de-DE" dirty="0" smtClean="0"/>
          </a:p>
          <a:p>
            <a:pPr>
              <a:buFont typeface="Wingdings 2" pitchFamily="18" charset="2"/>
              <a:buNone/>
              <a:defRPr/>
            </a:pPr>
            <a:endParaRPr lang="de-DE" dirty="0" smtClean="0"/>
          </a:p>
          <a:p>
            <a:pPr>
              <a:buFont typeface="Wingdings 2" pitchFamily="18" charset="2"/>
              <a:buNone/>
              <a:defRPr/>
            </a:pPr>
            <a:endParaRPr lang="de-DE" dirty="0" smtClean="0"/>
          </a:p>
          <a:p>
            <a:pPr>
              <a:buFont typeface="Wingdings 2" pitchFamily="18" charset="2"/>
              <a:buNone/>
              <a:defRPr/>
            </a:pPr>
            <a:endParaRPr lang="de-DE" sz="2000" dirty="0" smtClean="0"/>
          </a:p>
          <a:p>
            <a:pPr>
              <a:buFont typeface="Wingdings 2" pitchFamily="18" charset="2"/>
              <a:buNone/>
              <a:defRPr/>
            </a:pPr>
            <a:endParaRPr lang="de-DE" sz="1800" dirty="0" smtClean="0"/>
          </a:p>
          <a:p>
            <a:pPr>
              <a:buFont typeface="Wingdings 2" pitchFamily="18" charset="2"/>
              <a:buNone/>
              <a:defRPr/>
            </a:pPr>
            <a:endParaRPr lang="de-DE" sz="1400" dirty="0" smtClean="0"/>
          </a:p>
          <a:p>
            <a:pPr algn="ctr">
              <a:buFont typeface="Wingdings 2" pitchFamily="18" charset="2"/>
              <a:buNone/>
              <a:defRPr/>
            </a:pPr>
            <a:r>
              <a:rPr lang="de-DE" sz="1600" i="1" dirty="0" smtClean="0"/>
              <a:t>Source</a:t>
            </a:r>
            <a:r>
              <a:rPr lang="de-DE" sz="1600" i="1" dirty="0" smtClean="0">
                <a:solidFill>
                  <a:schemeClr val="tx1">
                    <a:lumMod val="65000"/>
                    <a:lumOff val="35000"/>
                  </a:schemeClr>
                </a:solidFill>
              </a:rPr>
              <a:t>: </a:t>
            </a:r>
            <a:r>
              <a:rPr lang="en-US" sz="1600" i="1" dirty="0" smtClean="0">
                <a:solidFill>
                  <a:schemeClr val="tx1">
                    <a:lumMod val="65000"/>
                    <a:lumOff val="35000"/>
                  </a:schemeClr>
                </a:solidFill>
                <a:hlinkClick r:id="rId3"/>
              </a:rPr>
              <a:t>http://www.developmentcartoons.com/image3.ht</a:t>
            </a:r>
            <a:r>
              <a:rPr lang="en-US" sz="1600" dirty="0" smtClean="0">
                <a:solidFill>
                  <a:schemeClr val="tx1">
                    <a:lumMod val="65000"/>
                    <a:lumOff val="35000"/>
                  </a:schemeClr>
                </a:solidFill>
                <a:hlinkClick r:id="rId3"/>
              </a:rPr>
              <a:t>ml</a:t>
            </a:r>
            <a:endParaRPr lang="en-US" sz="1600" dirty="0" smtClean="0">
              <a:solidFill>
                <a:schemeClr val="tx1">
                  <a:lumMod val="65000"/>
                  <a:lumOff val="35000"/>
                </a:schemeClr>
              </a:solidFill>
            </a:endParaRPr>
          </a:p>
          <a:p>
            <a:pPr>
              <a:buFont typeface="Wingdings 2" pitchFamily="18" charset="2"/>
              <a:buNone/>
              <a:defRPr/>
            </a:pPr>
            <a:endParaRPr lang="en-US" dirty="0" smtClean="0"/>
          </a:p>
        </p:txBody>
      </p:sp>
      <p:pic>
        <p:nvPicPr>
          <p:cNvPr id="16388" name="Picture 2"/>
          <p:cNvPicPr>
            <a:picLocks noChangeAspect="1" noChangeArrowheads="1"/>
          </p:cNvPicPr>
          <p:nvPr/>
        </p:nvPicPr>
        <p:blipFill>
          <a:blip r:embed="rId4" cstate="print"/>
          <a:srcRect/>
          <a:stretch>
            <a:fillRect/>
          </a:stretch>
        </p:blipFill>
        <p:spPr bwMode="auto">
          <a:xfrm>
            <a:off x="1857375" y="2214563"/>
            <a:ext cx="4000500" cy="42179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500034" y="1643050"/>
            <a:ext cx="8229600" cy="4389437"/>
          </a:xfrm>
        </p:spPr>
        <p:txBody>
          <a:bodyPr/>
          <a:lstStyle/>
          <a:p>
            <a:endParaRPr lang="de-DE" sz="800" dirty="0" smtClean="0"/>
          </a:p>
          <a:p>
            <a:r>
              <a:rPr lang="de-DE" dirty="0" smtClean="0">
                <a:solidFill>
                  <a:prstClr val="black"/>
                </a:solidFill>
              </a:rPr>
              <a:t>Monitoring refers to a continuous process of data collection that takes place at regular intervals.</a:t>
            </a:r>
          </a:p>
          <a:p>
            <a:endParaRPr lang="de-DE" sz="800" dirty="0" smtClean="0"/>
          </a:p>
          <a:p>
            <a:pPr marL="273050" lvl="1" indent="-273050">
              <a:buClr>
                <a:srgbClr val="0BD0D9"/>
              </a:buClr>
              <a:buSzPct val="95000"/>
            </a:pPr>
            <a:r>
              <a:rPr lang="de-DE" sz="2600" dirty="0" smtClean="0"/>
              <a:t>Provides insights into trends (‘‘sense of direction“)  </a:t>
            </a:r>
          </a:p>
          <a:p>
            <a:pPr lvl="1"/>
            <a:r>
              <a:rPr lang="de-DE" dirty="0" smtClean="0"/>
              <a:t>focuses  on quickly available data rather than indepth analysis.</a:t>
            </a:r>
          </a:p>
          <a:p>
            <a:pPr lvl="1"/>
            <a:r>
              <a:rPr lang="de-DE" dirty="0" smtClean="0"/>
              <a:t>data can later be used to support evaluations.</a:t>
            </a:r>
            <a:br>
              <a:rPr lang="de-DE" dirty="0" smtClean="0"/>
            </a:br>
            <a:endParaRPr lang="de-DE" dirty="0" smtClean="0"/>
          </a:p>
          <a:p>
            <a:pPr marL="273050" lvl="1" indent="-273050">
              <a:buClr>
                <a:srgbClr val="0BD0D9"/>
              </a:buClr>
              <a:buSzPct val="95000"/>
            </a:pPr>
            <a:r>
              <a:rPr lang="de-DE" sz="2600" dirty="0" smtClean="0"/>
              <a:t>Systemic:  needs to be institutionalised and linked to  decision-making processes.    </a:t>
            </a:r>
          </a:p>
          <a:p>
            <a:pPr marL="246063" lvl="1"/>
            <a:endParaRPr lang="de-DE" dirty="0" smtClean="0"/>
          </a:p>
          <a:p>
            <a:pPr lvl="1"/>
            <a:endParaRPr lang="de-DE" dirty="0" smtClean="0"/>
          </a:p>
          <a:p>
            <a:pPr lvl="1"/>
            <a:endParaRPr lang="de-DE" dirty="0" smtClean="0"/>
          </a:p>
          <a:p>
            <a:endParaRPr lang="de-DE" sz="800" dirty="0" smtClean="0"/>
          </a:p>
          <a:p>
            <a:pPr>
              <a:buFont typeface="Wingdings 2" pitchFamily="18" charset="2"/>
              <a:buNone/>
            </a:pPr>
            <a:r>
              <a:rPr lang="de-DE" dirty="0" smtClean="0"/>
              <a:t> </a:t>
            </a:r>
          </a:p>
          <a:p>
            <a:endParaRPr lang="de-DE" dirty="0" smtClean="0"/>
          </a:p>
          <a:p>
            <a:endParaRPr lang="de-DE" dirty="0" smtClean="0"/>
          </a:p>
        </p:txBody>
      </p:sp>
      <p:sp>
        <p:nvSpPr>
          <p:cNvPr id="5" name="Title 1"/>
          <p:cNvSpPr>
            <a:spLocks noGrp="1"/>
          </p:cNvSpPr>
          <p:nvPr>
            <p:ph type="title"/>
          </p:nvPr>
        </p:nvSpPr>
        <p:spPr>
          <a:xfrm>
            <a:off x="500034" y="857232"/>
            <a:ext cx="8229600" cy="708025"/>
          </a:xfrm>
        </p:spPr>
        <p:txBody>
          <a:bodyPr/>
          <a:lstStyle/>
          <a:p>
            <a:r>
              <a:rPr lang="de-DE" sz="3200" b="1" dirty="0" smtClean="0"/>
              <a:t>Monitoring</a:t>
            </a:r>
            <a:r>
              <a:rPr lang="de-DE" sz="3200" dirty="0" smtClean="0"/>
              <a:t> </a:t>
            </a:r>
            <a:endParaRPr lang="en-US" sz="3200" dirty="0" smtClean="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704850"/>
            <a:ext cx="8229600" cy="852488"/>
          </a:xfrm>
        </p:spPr>
        <p:txBody>
          <a:bodyPr/>
          <a:lstStyle/>
          <a:p>
            <a:r>
              <a:rPr lang="de-DE" sz="3200" b="1" dirty="0" smtClean="0"/>
              <a:t>Evaluation</a:t>
            </a:r>
            <a:endParaRPr lang="en-US" sz="3200" b="1" dirty="0" smtClean="0"/>
          </a:p>
        </p:txBody>
      </p:sp>
      <p:sp>
        <p:nvSpPr>
          <p:cNvPr id="18435" name="Content Placeholder 2"/>
          <p:cNvSpPr>
            <a:spLocks noGrp="1"/>
          </p:cNvSpPr>
          <p:nvPr>
            <p:ph idx="1"/>
          </p:nvPr>
        </p:nvSpPr>
        <p:spPr>
          <a:xfrm>
            <a:off x="395288" y="1628775"/>
            <a:ext cx="8229600" cy="4624388"/>
          </a:xfrm>
        </p:spPr>
        <p:txBody>
          <a:bodyPr/>
          <a:lstStyle/>
          <a:p>
            <a:endParaRPr lang="en-US" sz="800" dirty="0" smtClean="0"/>
          </a:p>
          <a:p>
            <a:r>
              <a:rPr lang="en-US" sz="2000" dirty="0" smtClean="0"/>
              <a:t>“</a:t>
            </a:r>
            <a:r>
              <a:rPr lang="en-US" sz="2400" dirty="0" smtClean="0"/>
              <a:t>An assessment, as systematic and objective as possible, of a planned, on-going, or completed development intervention.“ (OECD 2007)</a:t>
            </a:r>
          </a:p>
          <a:p>
            <a:pPr lvl="1"/>
            <a:endParaRPr lang="en-US" sz="800" dirty="0" smtClean="0"/>
          </a:p>
          <a:p>
            <a:pPr lvl="1"/>
            <a:r>
              <a:rPr lang="en-US" dirty="0" smtClean="0"/>
              <a:t>Purpose: determine the relevance and fulfillment of objectives, development efficiency, effectiveness, impact and sustainability. </a:t>
            </a:r>
          </a:p>
          <a:p>
            <a:pPr lvl="1"/>
            <a:endParaRPr lang="en-US" sz="800" dirty="0" smtClean="0"/>
          </a:p>
          <a:p>
            <a:pPr lvl="2"/>
            <a:r>
              <a:rPr lang="en-US" dirty="0" smtClean="0"/>
              <a:t>provide information that is credible and useful</a:t>
            </a:r>
          </a:p>
          <a:p>
            <a:pPr lvl="2"/>
            <a:endParaRPr lang="en-US" sz="800" dirty="0" smtClean="0"/>
          </a:p>
          <a:p>
            <a:pPr lvl="2"/>
            <a:r>
              <a:rPr lang="en-US" dirty="0" smtClean="0"/>
              <a:t>should  enable the incorporation of </a:t>
            </a:r>
            <a:r>
              <a:rPr lang="en-US" i="1" dirty="0" smtClean="0"/>
              <a:t>lessons learned </a:t>
            </a:r>
            <a:r>
              <a:rPr lang="en-US" dirty="0" smtClean="0"/>
              <a:t>into the decision–making processes of </a:t>
            </a:r>
            <a:r>
              <a:rPr lang="en-US" i="1" dirty="0" smtClean="0"/>
              <a:t>both “recipients” and donors</a:t>
            </a:r>
            <a:r>
              <a:rPr lang="en-US" dirty="0" smtClean="0"/>
              <a:t>. </a:t>
            </a:r>
            <a:br>
              <a:rPr lang="en-US" dirty="0" smtClean="0"/>
            </a:br>
            <a:endParaRPr lang="en-US" dirty="0" smtClean="0"/>
          </a:p>
        </p:txBody>
      </p:sp>
    </p:spTree>
  </p:cSld>
  <p:clrMapOvr>
    <a:masterClrMapping/>
  </p:clrMapOvr>
  <p:timing>
    <p:tnLst>
      <p:par>
        <p:cTn id="1" dur="indefinite" restart="never" nodeType="tmRoot"/>
      </p:par>
    </p:tnLst>
  </p:timing>
</p:sld>
</file>

<file path=ppt/theme/_rels/theme5.xml.rels><?xml version="1.0" encoding="UTF-8" standalone="yes"?>
<Relationships xmlns="http://schemas.openxmlformats.org/package/2006/relationships"><Relationship Id="rId1" Type="http://schemas.openxmlformats.org/officeDocument/2006/relationships/image" Target="../media/image8.jpeg"/></Relationships>
</file>

<file path=ppt/theme/theme1.xml><?xml version="1.0" encoding="utf-8"?>
<a:theme xmlns:a="http://schemas.openxmlformats.org/drawingml/2006/main" name="Aangepast ontwerp">
  <a:themeElements>
    <a:clrScheme name="Aangepast 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angepast ontwerp">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angepast 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angepast ontwerp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angepast ontwerp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angepast ontwerp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angepast ontwerp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angepast ontwerp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angepast ontwerp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angepast ontwerp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angepast ontwerp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angepast ontwerp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angepast ontwerp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angepast ontwerp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Aangepast ontwerp">
  <a:themeElements>
    <a:clrScheme name="2_Aangepast 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Aangepast ontwerp">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Aangepast 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Aangepast ontwerp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Aangepast ontwerp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Aangepast ontwerp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Aangepast ontwerp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Aangepast ontwerp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Aangepast ontwerp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Aangepast ontwerp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Aangepast ontwerp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Aangepast ontwerp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Aangepast ontwerp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Aangepast ontwerp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Aangepast ontwerp">
  <a:themeElements>
    <a:clrScheme name="1_Aangepast 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Aangepast ontwerp">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Aangepast 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Aangepast ontwerp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Aangepast ontwerp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Aangepast ontwerp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Aangepast ontwerp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Aangepast ontwerp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Aangepast ontwerp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Aangepast ontwerp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Aangepast ontwerp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Aangepast ontwerp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Aangepast ontwerp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Aangepast ontwerp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Aangepast ontwerp">
  <a:themeElements>
    <a:clrScheme name="3_Aangepast 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Aangepast ontwerp">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Aangepast 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Aangepast ontwerp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Aangepast ontwerp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Aangepast ontwerp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Aangepast ontwerp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Aangepast ontwerp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Aangepast ontwerp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Aangepast ontwerp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Aangepast ontwerp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Aangepast ontwerp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Aangepast ontwerp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Aangepast ontwerp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Stroom">
  <a:themeElements>
    <a:clrScheme name="Stroom">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Stroom">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Stroom">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6.xml><?xml version="1.0" encoding="utf-8"?>
<a:theme xmlns:a="http://schemas.openxmlformats.org/drawingml/2006/main" name="Office-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Stroom">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Stroom">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
  <TotalTime>4619</TotalTime>
  <Words>4665</Words>
  <Application>Microsoft Macintosh PowerPoint</Application>
  <PresentationFormat>On-screen Show (4:3)</PresentationFormat>
  <Paragraphs>450</Paragraphs>
  <Slides>29</Slides>
  <Notes>25</Notes>
  <HiddenSlides>0</HiddenSlides>
  <MMClips>0</MMClips>
  <ScaleCrop>false</ScaleCrop>
  <HeadingPairs>
    <vt:vector size="4" baseType="variant">
      <vt:variant>
        <vt:lpstr>Design Template</vt:lpstr>
      </vt:variant>
      <vt:variant>
        <vt:i4>5</vt:i4>
      </vt:variant>
      <vt:variant>
        <vt:lpstr>Slide Titles</vt:lpstr>
      </vt:variant>
      <vt:variant>
        <vt:i4>29</vt:i4>
      </vt:variant>
    </vt:vector>
  </HeadingPairs>
  <TitlesOfParts>
    <vt:vector size="34" baseType="lpstr">
      <vt:lpstr>Aangepast ontwerp</vt:lpstr>
      <vt:lpstr>2_Aangepast ontwerp</vt:lpstr>
      <vt:lpstr>1_Aangepast ontwerp</vt:lpstr>
      <vt:lpstr>3_Aangepast ontwerp</vt:lpstr>
      <vt:lpstr>Stroom</vt:lpstr>
      <vt:lpstr>  Monitoring and evaluating  support to decentralisation and local governance:  challenges and trends </vt:lpstr>
      <vt:lpstr>Session overview</vt:lpstr>
      <vt:lpstr>Session objectives  </vt:lpstr>
      <vt:lpstr>Focus of the presentation  </vt:lpstr>
      <vt:lpstr> Monitoring and evaluation: Some concepts</vt:lpstr>
      <vt:lpstr>M&amp;E philosophies and methods</vt:lpstr>
      <vt:lpstr>M&amp;E philosophies and methods</vt:lpstr>
      <vt:lpstr>Monitoring </vt:lpstr>
      <vt:lpstr>Evaluation</vt:lpstr>
      <vt:lpstr>M&amp;E at the project level  </vt:lpstr>
      <vt:lpstr>M&amp;E at the policy level </vt:lpstr>
      <vt:lpstr>Challenges in M&amp;E of support to decentralisation and local governance</vt:lpstr>
      <vt:lpstr> Quote from an evaluation report </vt:lpstr>
      <vt:lpstr>     Challenges</vt:lpstr>
      <vt:lpstr>Arguments for ‘‘investing“ in M&amp;E of support to decentralisation and local governance</vt:lpstr>
      <vt:lpstr>Trends in the recent debate on M&amp;E of decentralisation and harmonisation   </vt:lpstr>
      <vt:lpstr>                   I    Recent trends  </vt:lpstr>
      <vt:lpstr>Orientation provided in the ‘‘Guiding principles“</vt:lpstr>
      <vt:lpstr>Orientation provided in the ‘‘Guiding principles“</vt:lpstr>
      <vt:lpstr>Orientation  provided in the ‘‘Guiding principles“</vt:lpstr>
      <vt:lpstr>Focus on some innovative practices</vt:lpstr>
      <vt:lpstr>Using PM&amp;E approaches for M&amp;E  </vt:lpstr>
      <vt:lpstr>What is PM&amp;E? </vt:lpstr>
      <vt:lpstr>Sequencing of steps in a PM&amp;E process </vt:lpstr>
      <vt:lpstr>Examples of experiences with PM&amp;E tools (viewing copies)</vt:lpstr>
      <vt:lpstr>Building statistical and analytical capacities  </vt:lpstr>
      <vt:lpstr> Source:  ANCB 2007. Auto-évaluation de la gouvernance locale au Bénin , rapport  général, Cotonou, p. 75.</vt:lpstr>
      <vt:lpstr> Strategic alliances and harmonisation </vt:lpstr>
      <vt:lpstr>Conclusions   </vt:lpstr>
    </vt:vector>
  </TitlesOfParts>
  <Company>AM Communicatie &amp; Design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Presentatie THA</dc:title>
  <dc:creator>Marco van Amsterdam</dc:creator>
  <cp:lastModifiedBy>Ellena Fanetti</cp:lastModifiedBy>
  <cp:revision>442</cp:revision>
  <dcterms:created xsi:type="dcterms:W3CDTF">2011-07-27T14:13:23Z</dcterms:created>
  <dcterms:modified xsi:type="dcterms:W3CDTF">2011-07-27T14:14:21Z</dcterms:modified>
</cp:coreProperties>
</file>