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96" r:id="rId5"/>
    <p:sldId id="291" r:id="rId6"/>
    <p:sldId id="311" r:id="rId7"/>
    <p:sldId id="312" r:id="rId8"/>
    <p:sldId id="31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A719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58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20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280F6-8EF6-439D-B7B4-4790B4C2865B}" type="datetimeFigureOut">
              <a:rPr lang="en-GB" smtClean="0"/>
              <a:pPr/>
              <a:t>06/12/2018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ACA6B-5BA0-4DBB-B863-3F81BFC99F6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2915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280F6-8EF6-439D-B7B4-4790B4C2865B}" type="datetimeFigureOut">
              <a:rPr lang="en-GB" smtClean="0"/>
              <a:pPr/>
              <a:t>06/12/2018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ACA6B-5BA0-4DBB-B863-3F81BFC99F6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7448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280F6-8EF6-439D-B7B4-4790B4C2865B}" type="datetimeFigureOut">
              <a:rPr lang="en-GB" smtClean="0"/>
              <a:pPr/>
              <a:t>06/12/2018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ACA6B-5BA0-4DBB-B863-3F81BFC99F6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4637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280F6-8EF6-439D-B7B4-4790B4C2865B}" type="datetimeFigureOut">
              <a:rPr lang="en-GB" smtClean="0"/>
              <a:pPr/>
              <a:t>06/12/2018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ACA6B-5BA0-4DBB-B863-3F81BFC99F6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7024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280F6-8EF6-439D-B7B4-4790B4C2865B}" type="datetimeFigureOut">
              <a:rPr lang="en-GB" smtClean="0"/>
              <a:pPr/>
              <a:t>06/12/2018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ACA6B-5BA0-4DBB-B863-3F81BFC99F6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4268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280F6-8EF6-439D-B7B4-4790B4C2865B}" type="datetimeFigureOut">
              <a:rPr lang="en-GB" smtClean="0"/>
              <a:pPr/>
              <a:t>06/12/2018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ACA6B-5BA0-4DBB-B863-3F81BFC99F6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53503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280F6-8EF6-439D-B7B4-4790B4C2865B}" type="datetimeFigureOut">
              <a:rPr lang="en-GB" smtClean="0"/>
              <a:pPr/>
              <a:t>06/12/2018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ACA6B-5BA0-4DBB-B863-3F81BFC99F6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8209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280F6-8EF6-439D-B7B4-4790B4C2865B}" type="datetimeFigureOut">
              <a:rPr lang="en-GB" smtClean="0"/>
              <a:pPr/>
              <a:t>06/12/2018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ACA6B-5BA0-4DBB-B863-3F81BFC99F6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1295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280F6-8EF6-439D-B7B4-4790B4C2865B}" type="datetimeFigureOut">
              <a:rPr lang="en-GB" smtClean="0"/>
              <a:pPr/>
              <a:t>06/12/2018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ACA6B-5BA0-4DBB-B863-3F81BFC99F6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9806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280F6-8EF6-439D-B7B4-4790B4C2865B}" type="datetimeFigureOut">
              <a:rPr lang="en-GB" smtClean="0"/>
              <a:pPr/>
              <a:t>06/12/2018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ACA6B-5BA0-4DBB-B863-3F81BFC99F6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58777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280F6-8EF6-439D-B7B4-4790B4C2865B}" type="datetimeFigureOut">
              <a:rPr lang="en-GB" smtClean="0"/>
              <a:pPr/>
              <a:t>06/12/2018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ACA6B-5BA0-4DBB-B863-3F81BFC99F6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0249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9280F6-8EF6-439D-B7B4-4790B4C2865B}" type="datetimeFigureOut">
              <a:rPr lang="en-GB" smtClean="0"/>
              <a:pPr/>
              <a:t>06/12/2018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BACA6B-5BA0-4DBB-B863-3F81BFC99F6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4296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260252"/>
            <a:ext cx="12192000" cy="597748"/>
          </a:xfrm>
          <a:prstGeom prst="rect">
            <a:avLst/>
          </a:prstGeom>
          <a:solidFill>
            <a:srgbClr val="A719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111968" y="6354184"/>
            <a:ext cx="119991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prstClr val="white">
                    <a:lumMod val="95000"/>
                  </a:prstClr>
                </a:solidFill>
                <a:latin typeface="Arial" pitchFamily="34" charset="0"/>
                <a:cs typeface="Arial" pitchFamily="34" charset="0"/>
              </a:rPr>
              <a:t>www.ids.ac.uk           					                </a:t>
            </a:r>
            <a:r>
              <a:rPr lang="en-GB" sz="2000" dirty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Engaging, Learning, Transforming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46934" y="66522"/>
            <a:ext cx="2745066" cy="923983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867747" y="3070290"/>
            <a:ext cx="1072087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Naomi Hossain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A4EA programme, Institute of Development Studies</a:t>
            </a:r>
          </a:p>
          <a:p>
            <a:pPr algn="r"/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November 2018</a:t>
            </a:r>
          </a:p>
          <a:p>
            <a:pPr algn="r"/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Based on research funded by the Act Alliance and DFID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10146" y="1156221"/>
            <a:ext cx="567847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4000" b="1" dirty="0">
                <a:solidFill>
                  <a:srgbClr val="A719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does closing civic space mean for development?</a:t>
            </a:r>
          </a:p>
        </p:txBody>
      </p:sp>
    </p:spTree>
    <p:extLst>
      <p:ext uri="{BB962C8B-B14F-4D97-AF65-F5344CB8AC3E}">
        <p14:creationId xmlns:p14="http://schemas.microsoft.com/office/powerpoint/2010/main" val="29102552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260252"/>
            <a:ext cx="12192000" cy="597748"/>
          </a:xfrm>
          <a:prstGeom prst="rect">
            <a:avLst/>
          </a:prstGeom>
          <a:solidFill>
            <a:srgbClr val="A719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46934" y="66522"/>
            <a:ext cx="2745066" cy="923983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11968" y="6354184"/>
            <a:ext cx="119991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prstClr val="white">
                    <a:lumMod val="95000"/>
                  </a:prstClr>
                </a:solidFill>
                <a:latin typeface="Arial" pitchFamily="34" charset="0"/>
                <a:cs typeface="Arial" pitchFamily="34" charset="0"/>
              </a:rPr>
              <a:t>www.ids.ac.uk           					                </a:t>
            </a:r>
            <a:r>
              <a:rPr lang="en-GB" sz="2000" dirty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Engaging, Learning, Transforming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54785" y="1181939"/>
            <a:ext cx="9928782" cy="4770537"/>
          </a:xfrm>
          <a:prstGeom prst="rect">
            <a:avLst/>
          </a:prstGeom>
          <a:solidFill>
            <a:schemeClr val="bg1">
              <a:alpha val="52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to assess impacts of closing civic space on development?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Understand what is going on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Extensive literature review &gt; 1000 items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12 desk-based studies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6 case studies (Brazil, Cambodia, Ethiopia, Nepal, Pakistan, Zimbabwe)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Use theories of the politics of </a:t>
            </a:r>
            <a:r>
              <a:rPr lang="en-GB" sz="2800" i="1" dirty="0">
                <a:latin typeface="Arial" panose="020B0604020202020204" pitchFamily="34" charset="0"/>
                <a:cs typeface="Arial" panose="020B0604020202020204" pitchFamily="34" charset="0"/>
              </a:rPr>
              <a:t>inclusive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 development to identify mechanisms of impact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Assess impacts through different mechanisms in different political settings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08076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260252"/>
            <a:ext cx="12192000" cy="597748"/>
          </a:xfrm>
          <a:prstGeom prst="rect">
            <a:avLst/>
          </a:prstGeom>
          <a:solidFill>
            <a:srgbClr val="A719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46934" y="66522"/>
            <a:ext cx="2745066" cy="923983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11968" y="6354184"/>
            <a:ext cx="119991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prstClr val="white">
                    <a:lumMod val="95000"/>
                  </a:prstClr>
                </a:solidFill>
                <a:latin typeface="Arial" pitchFamily="34" charset="0"/>
                <a:cs typeface="Arial" pitchFamily="34" charset="0"/>
              </a:rPr>
              <a:t>www.ids.ac.uk           					                </a:t>
            </a:r>
            <a:r>
              <a:rPr lang="en-GB" sz="2000" dirty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Engaging, Learning, Transforming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99390" y="1459770"/>
            <a:ext cx="9928782" cy="3416320"/>
          </a:xfrm>
          <a:prstGeom prst="rect">
            <a:avLst/>
          </a:prstGeom>
          <a:solidFill>
            <a:schemeClr val="bg1">
              <a:alpha val="52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is going on?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Civic space is changing – not ‘closing’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Power wrested from civil society used to impact on development in different ways, depending on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How political power is distributed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Role of civil society in development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Broader geopolitical shifts – room for civic space in Chinese-influenced development model ?</a:t>
            </a:r>
          </a:p>
        </p:txBody>
      </p:sp>
    </p:spTree>
    <p:extLst>
      <p:ext uri="{BB962C8B-B14F-4D97-AF65-F5344CB8AC3E}">
        <p14:creationId xmlns:p14="http://schemas.microsoft.com/office/powerpoint/2010/main" val="22915269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260252"/>
            <a:ext cx="12192000" cy="597748"/>
          </a:xfrm>
          <a:prstGeom prst="rect">
            <a:avLst/>
          </a:prstGeom>
          <a:solidFill>
            <a:srgbClr val="A719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46934" y="66522"/>
            <a:ext cx="2745066" cy="923983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11968" y="6354184"/>
            <a:ext cx="119991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prstClr val="white">
                    <a:lumMod val="95000"/>
                  </a:prstClr>
                </a:solidFill>
                <a:latin typeface="Arial" pitchFamily="34" charset="0"/>
                <a:cs typeface="Arial" pitchFamily="34" charset="0"/>
              </a:rPr>
              <a:t>www.ids.ac.uk           					                </a:t>
            </a:r>
            <a:r>
              <a:rPr lang="en-GB" sz="2000" dirty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Engaging, Learning, Transforming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99390" y="1459770"/>
            <a:ext cx="9928782" cy="3416320"/>
          </a:xfrm>
          <a:prstGeom prst="rect">
            <a:avLst/>
          </a:prstGeom>
          <a:solidFill>
            <a:schemeClr val="bg1">
              <a:alpha val="52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Mechanisms of impact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Growth without civil society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Concealed pockets of exclusion &amp; rising inequality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Unaccountable services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Closed societies and economic crises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Inequality and marginalization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Protecting the most vulnerable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‘Leaving no one behind’</a:t>
            </a:r>
          </a:p>
        </p:txBody>
      </p:sp>
    </p:spTree>
    <p:extLst>
      <p:ext uri="{BB962C8B-B14F-4D97-AF65-F5344CB8AC3E}">
        <p14:creationId xmlns:p14="http://schemas.microsoft.com/office/powerpoint/2010/main" val="32223430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260252"/>
            <a:ext cx="12192000" cy="597748"/>
          </a:xfrm>
          <a:prstGeom prst="rect">
            <a:avLst/>
          </a:prstGeom>
          <a:solidFill>
            <a:srgbClr val="A719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46934" y="66522"/>
            <a:ext cx="2745066" cy="923983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11968" y="6354184"/>
            <a:ext cx="119991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prstClr val="white">
                    <a:lumMod val="95000"/>
                  </a:prstClr>
                </a:solidFill>
                <a:latin typeface="Arial" pitchFamily="34" charset="0"/>
                <a:cs typeface="Arial" pitchFamily="34" charset="0"/>
              </a:rPr>
              <a:t>www.ids.ac.uk           					                </a:t>
            </a:r>
            <a:r>
              <a:rPr lang="en-GB" sz="2000" dirty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Engaging, Learning, Transforming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99389" y="1459770"/>
            <a:ext cx="10246848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Implications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GB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Understand how civic space is </a:t>
            </a:r>
            <a:r>
              <a:rPr lang="en-GB" sz="2800" i="1" dirty="0">
                <a:latin typeface="Arial" panose="020B0604020202020204" pitchFamily="34" charset="0"/>
                <a:cs typeface="Arial" panose="020B0604020202020204" pitchFamily="34" charset="0"/>
              </a:rPr>
              <a:t>changing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 to improve support to civil society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Respond to the changing geopolitical environment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Engage with anti-civil society development narratives in China &amp; elsewhere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Strengthen the case for civic space for development progress nationally and transnationally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88393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DSPowerPoint2017" id="{726E1496-220C-4BB8-89F9-7E792A403A52}" vid="{E02ABC5E-D0B3-42D7-AE1B-0A7712E921B0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61D795F7E2E4469EB2F0895831586B" ma:contentTypeVersion="11" ma:contentTypeDescription="Create a new document." ma:contentTypeScope="" ma:versionID="008a3870c1880458fcf954dc16d81441">
  <xsd:schema xmlns:xsd="http://www.w3.org/2001/XMLSchema" xmlns:xs="http://www.w3.org/2001/XMLSchema" xmlns:p="http://schemas.microsoft.com/office/2006/metadata/properties" xmlns:ns2="d182dee6-2d64-47c9-9f1c-47e8faaa1f9d" xmlns:ns3="100ea339-0f2f-41c4-b972-1e134257a344" targetNamespace="http://schemas.microsoft.com/office/2006/metadata/properties" ma:root="true" ma:fieldsID="2f614ba0c925f55fd29334a97a8dee67" ns2:_="" ns3:_="">
    <xsd:import namespace="d182dee6-2d64-47c9-9f1c-47e8faaa1f9d"/>
    <xsd:import namespace="100ea339-0f2f-41c4-b972-1e134257a344"/>
    <xsd:element name="properties">
      <xsd:complexType>
        <xsd:sequence>
          <xsd:element name="documentManagement">
            <xsd:complexType>
              <xsd:all>
                <xsd:element ref="ns2:Team"/>
                <xsd:element ref="ns3:Document_x0020_Type"/>
                <xsd:element ref="ns2:SharedWithUsers" minOccurs="0"/>
                <xsd:element ref="ns2:SharedWithDetails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82dee6-2d64-47c9-9f1c-47e8faaa1f9d" elementFormDefault="qualified">
    <xsd:import namespace="http://schemas.microsoft.com/office/2006/documentManagement/types"/>
    <xsd:import namespace="http://schemas.microsoft.com/office/infopath/2007/PartnerControls"/>
    <xsd:element name="Team" ma:index="8" ma:displayName="Team" ma:description="Team associated with this information." ma:format="Dropdown" ma:internalName="Team">
      <xsd:simpleType>
        <xsd:restriction base="dms:Choice">
          <xsd:enumeration value="BLDS"/>
          <xsd:enumeration value="Business, Markets and the State"/>
          <xsd:enumeration value="CATS"/>
          <xsd:enumeration value="Cities"/>
          <xsd:enumeration value="Communications &amp; Engagement Unit"/>
          <xsd:enumeration value="Conflict and Violence"/>
          <xsd:enumeration value="Digital"/>
          <xsd:enumeration value="Directorate"/>
          <xsd:enumeration value="Engagement Hubs"/>
          <xsd:enumeration value="Facilities"/>
          <xsd:enumeration value="Finance"/>
          <xsd:enumeration value="Funding and Development Office"/>
          <xsd:enumeration value="Gender and Sexuality"/>
          <xsd:enumeration value="Governance"/>
          <xsd:enumeration value="Green Transformations"/>
          <xsd:enumeration value="Health and Nutrition"/>
          <xsd:enumeration value="Human Resources"/>
          <xsd:enumeration value="Knowledge Mobilisation and Impact"/>
          <xsd:enumeration value="Open Knowledge and Digital Services Unit"/>
          <xsd:enumeration value="Participation"/>
          <xsd:enumeration value="Power and Popular Politics"/>
          <xsd:enumeration value="Resource Politics"/>
          <xsd:enumeration value="Rural Futures"/>
          <xsd:enumeration value="Teaching and Learning"/>
        </xsd:restriction>
      </xsd:simpleType>
    </xsd:element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3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4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0ea339-0f2f-41c4-b972-1e134257a344" elementFormDefault="qualified">
    <xsd:import namespace="http://schemas.microsoft.com/office/2006/documentManagement/types"/>
    <xsd:import namespace="http://schemas.microsoft.com/office/infopath/2007/PartnerControls"/>
    <xsd:element name="Document_x0020_Type" ma:index="9" ma:displayName="Document Type" ma:description="The type of information in the document." ma:format="RadioButtons" ma:internalName="Document_x0020_Type">
      <xsd:simpleType>
        <xsd:restriction base="dms:Choice">
          <xsd:enumeration value="Form"/>
          <xsd:enumeration value="General Information"/>
          <xsd:enumeration value="Guide"/>
          <xsd:enumeration value="Minutes"/>
          <xsd:enumeration value="Policy"/>
          <xsd:enumeration value="Presentation"/>
          <xsd:enumeration value="Report"/>
          <xsd:enumeration value="Template"/>
          <xsd:enumeration value="Terms of Reference"/>
          <xsd:enumeration value="Training notes"/>
          <xsd:enumeration value="Unclassified"/>
        </xsd:restriction>
      </xsd:simpleType>
    </xsd:element>
    <xsd:element name="MediaServiceMetadata" ma:index="15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6" nillable="true" ma:displayName="MediaServiceFastMetadata" ma:description="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 ma:index="12" ma:displayName="Subject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eam xmlns="d182dee6-2d64-47c9-9f1c-47e8faaa1f9d">Communications &amp; Engagement Unit</Team>
    <Document_x0020_Type xmlns="100ea339-0f2f-41c4-b972-1e134257a344">Template</Document_x0020_Type>
  </documentManagement>
</p:properties>
</file>

<file path=customXml/itemProps1.xml><?xml version="1.0" encoding="utf-8"?>
<ds:datastoreItem xmlns:ds="http://schemas.openxmlformats.org/officeDocument/2006/customXml" ds:itemID="{F98D1EB9-A9FC-42B6-8CC0-D68C1D067AD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349BAC4-A0C6-4EAE-9E49-8B694920105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182dee6-2d64-47c9-9f1c-47e8faaa1f9d"/>
    <ds:schemaRef ds:uri="100ea339-0f2f-41c4-b972-1e134257a34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4D827E5-BF76-4022-979E-72743EA33311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100ea339-0f2f-41c4-b972-1e134257a344"/>
    <ds:schemaRef ds:uri="d182dee6-2d64-47c9-9f1c-47e8faaa1f9d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IDSPowerPoint2017</Template>
  <TotalTime>144</TotalTime>
  <Words>257</Words>
  <Application>Microsoft Office PowerPoint</Application>
  <PresentationFormat>Widescreen</PresentationFormat>
  <Paragraphs>41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Institute of Development Studies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IDS PowerPoint Presentation 2017</dc:title>
  <dc:subject/>
  <dc:creator>Gary Edwards</dc:creator>
  <cp:lastModifiedBy>Morna Welsh</cp:lastModifiedBy>
  <cp:revision>35</cp:revision>
  <dcterms:created xsi:type="dcterms:W3CDTF">2017-01-09T09:54:21Z</dcterms:created>
  <dcterms:modified xsi:type="dcterms:W3CDTF">2018-12-06T14:49:34Z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0x0101002E61D795F7E2E4469EB2F0895831586B</vt:lpwstr>
  </property>
</Properties>
</file>