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9" r:id="rId3"/>
    <p:sldId id="260" r:id="rId4"/>
    <p:sldId id="264" r:id="rId5"/>
    <p:sldId id="257" r:id="rId6"/>
    <p:sldId id="261" r:id="rId7"/>
    <p:sldId id="262" r:id="rId8"/>
    <p:sldId id="263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teteB" initials="BK" lastIdx="1" clrIdx="0">
    <p:extLst>
      <p:ext uri="{19B8F6BF-5375-455C-9EA6-DF929625EA0E}">
        <p15:presenceInfo xmlns:p15="http://schemas.microsoft.com/office/powerpoint/2012/main" userId="KeteteB" providerId="None"/>
      </p:ext>
    </p:extLst>
  </p:cmAuthor>
  <p:cmAuthor id="2" name="tierneyn" initials="NT" lastIdx="3" clrIdx="1">
    <p:extLst>
      <p:ext uri="{19B8F6BF-5375-455C-9EA6-DF929625EA0E}">
        <p15:presenceInfo xmlns:p15="http://schemas.microsoft.com/office/powerpoint/2012/main" userId="tierney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ADB0B-AE50-4828-979A-4A8AFF66E02F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7318-9918-4D91-84B3-79F94785974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5701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4890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956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036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5473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355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979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402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155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846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887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945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3EC4C-9E6E-4E05-862D-396E407C5862}" type="datetimeFigureOut">
              <a:rPr lang="en-IE" smtClean="0"/>
              <a:t>06/12/2018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B099-487D-4391-B466-EC1A2AEF64F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9251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Meeting of International Donor Group on Civil Society </a:t>
            </a:r>
            <a:br>
              <a:rPr lang="en-IE" dirty="0"/>
            </a:b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E" sz="3600" dirty="0"/>
              <a:t>Experiences from Ireland/Irish Aid in Ethiopia</a:t>
            </a:r>
          </a:p>
          <a:p>
            <a:r>
              <a:rPr lang="en-IE" sz="3600" dirty="0"/>
              <a:t>The Hague </a:t>
            </a:r>
            <a:br>
              <a:rPr lang="en-IE" sz="3600" dirty="0"/>
            </a:br>
            <a:r>
              <a:rPr lang="en-IE" sz="3600" dirty="0"/>
              <a:t>November 27-28</a:t>
            </a:r>
            <a:r>
              <a:rPr lang="en-IE" sz="3600" baseline="30000" dirty="0"/>
              <a:t>th</a:t>
            </a:r>
            <a:r>
              <a:rPr lang="en-IE" sz="3600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1642329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Context matters- Government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A ‘Developmental State’ with authoritarian features, opaque boundaries between party and State; </a:t>
            </a:r>
          </a:p>
          <a:p>
            <a:r>
              <a:rPr lang="en-IE" dirty="0"/>
              <a:t>Assertive, resilient central State; a State apparatus which doesn’t yield to international pressures. </a:t>
            </a:r>
          </a:p>
          <a:p>
            <a:r>
              <a:rPr lang="en-IE" dirty="0"/>
              <a:t>Ethiopia has ratified a number of International and African Human Rights Treaties, but enforcement has been weak</a:t>
            </a:r>
          </a:p>
          <a:p>
            <a:r>
              <a:rPr lang="en-IE" dirty="0"/>
              <a:t>Impressive economic and social results since 1991…but recipient of critical concerns regarding democratic, political space and HRs protection. increasing amount of aid-due in part to security concerns; an ally for anti-terrorism, regional stability and security</a:t>
            </a:r>
          </a:p>
          <a:p>
            <a:r>
              <a:rPr lang="en-IE" dirty="0"/>
              <a:t>Spells of pressure since 2014, overflow of popular grievances, violent mass popular protests. Changes emerging from within ruling party.</a:t>
            </a:r>
          </a:p>
        </p:txBody>
      </p:sp>
    </p:spTree>
    <p:extLst>
      <p:ext uri="{BB962C8B-B14F-4D97-AF65-F5344CB8AC3E}">
        <p14:creationId xmlns:p14="http://schemas.microsoft.com/office/powerpoint/2010/main" val="372760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Context matters…continued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The Proclamation for the Regulation and Registration of Charities and Societies issued in 2009-seen as on among other structural efforts to limit civil opposition to the dominant ruling party. </a:t>
            </a:r>
          </a:p>
          <a:p>
            <a:r>
              <a:rPr lang="en-IE" dirty="0"/>
              <a:t>Close to # CSOs closed down between 2009-2017</a:t>
            </a:r>
          </a:p>
          <a:p>
            <a:r>
              <a:rPr lang="en-IE" b="1" dirty="0"/>
              <a:t>A new Prime Minister since April 2018</a:t>
            </a:r>
            <a:r>
              <a:rPr lang="en-IE" dirty="0"/>
              <a:t>:</a:t>
            </a:r>
          </a:p>
          <a:p>
            <a:pPr marL="0" indent="0">
              <a:buNone/>
            </a:pPr>
            <a:r>
              <a:rPr lang="en-IE" dirty="0"/>
              <a:t>-new era of optimism and hope. Sweeping actions to enhance good governance, advance justice, political space, accountability and citizens’ and women’s participation. </a:t>
            </a:r>
          </a:p>
          <a:p>
            <a:pPr marL="0" indent="0">
              <a:buNone/>
            </a:pPr>
            <a:r>
              <a:rPr lang="en-IE" dirty="0"/>
              <a:t>-New CSO Law being drafted; the Media Law and the Anti-Terror laws and other laws are under revision</a:t>
            </a:r>
          </a:p>
          <a:p>
            <a:pPr marL="0" indent="0">
              <a:buNone/>
            </a:pPr>
            <a:r>
              <a:rPr lang="en-IE" dirty="0"/>
              <a:t>-the scale of poverty and </a:t>
            </a:r>
            <a:r>
              <a:rPr lang="en-IE" dirty="0" err="1"/>
              <a:t>devt</a:t>
            </a:r>
            <a:r>
              <a:rPr lang="en-IE" dirty="0"/>
              <a:t> needs in Eth still huge. </a:t>
            </a:r>
            <a:r>
              <a:rPr lang="en-IE" dirty="0" err="1"/>
              <a:t>Govt</a:t>
            </a:r>
            <a:r>
              <a:rPr lang="en-IE" dirty="0"/>
              <a:t> cannot do it alone. Partnership with civil society is important.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98443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Context matters- Donor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‘working with the grain’ and inadvertently (?) prolonging what is bound to come down</a:t>
            </a:r>
          </a:p>
          <a:p>
            <a:r>
              <a:rPr lang="en-IE" dirty="0"/>
              <a:t>Clear vision of support for civil society and enforcement of rights-in policy AND practice - ensuring that various policies don’t undermine each other</a:t>
            </a:r>
          </a:p>
        </p:txBody>
      </p:sp>
    </p:spTree>
    <p:extLst>
      <p:ext uri="{BB962C8B-B14F-4D97-AF65-F5344CB8AC3E}">
        <p14:creationId xmlns:p14="http://schemas.microsoft.com/office/powerpoint/2010/main" val="1030888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Closing space issues-what works and doesn’t work-Ireland’s experience in Ethiopia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E" b="1" dirty="0"/>
              <a:t>what has worked</a:t>
            </a:r>
          </a:p>
          <a:p>
            <a:r>
              <a:rPr lang="en-IE" dirty="0"/>
              <a:t>Adaptive programming-combination of approaches to alleviate closing space issues-bilateral and multi-donor. Flexibility (funding included), being experimental, open to some dead-ends and taking some risks is important</a:t>
            </a:r>
          </a:p>
          <a:p>
            <a:r>
              <a:rPr lang="en-IE" dirty="0"/>
              <a:t>Tracking trends – evidence generation of the impact of closing CS space-key for policy dialogue and advocacy</a:t>
            </a:r>
          </a:p>
          <a:p>
            <a:r>
              <a:rPr lang="en-IE" dirty="0"/>
              <a:t>Exchange of information and coordination between various multi-donor civil society support programmes</a:t>
            </a:r>
          </a:p>
          <a:p>
            <a:r>
              <a:rPr lang="en-IE" dirty="0"/>
              <a:t>Pushing the boundaries through programming, linking experiences with policy dialogue and recognising that no government is a monolith</a:t>
            </a:r>
          </a:p>
          <a:p>
            <a:r>
              <a:rPr lang="en-IE" dirty="0"/>
              <a:t>Consistent engagement- persistence and patience over many years-allowed CSOs to be positioned when the right time came.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28784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Closing space issues-what works and doesn’t work-Ireland’s experience in Ethiopia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b="1" dirty="0"/>
              <a:t>what has worked</a:t>
            </a:r>
          </a:p>
          <a:p>
            <a:r>
              <a:rPr lang="en-IE" dirty="0"/>
              <a:t>A ‘whole of embassy’ approach. The political and development side within the Embassy working together</a:t>
            </a:r>
          </a:p>
          <a:p>
            <a:r>
              <a:rPr lang="en-IE" dirty="0"/>
              <a:t>Some good examples of donor coordination: TECS, AF, ESAP3</a:t>
            </a:r>
          </a:p>
          <a:p>
            <a:r>
              <a:rPr lang="en-IE" dirty="0"/>
              <a:t>Perseverance and creativity-responding to changing and emerging opportunities. Supporting as much as is possible even within ‘closed spaces’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82408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Closing space issues-what works and doesn’t work-Ireland’s experience in Ethiopia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E" b="1" dirty="0"/>
              <a:t>what has been challenging</a:t>
            </a:r>
          </a:p>
          <a:p>
            <a:r>
              <a:rPr lang="en-IE" dirty="0"/>
              <a:t>Consensus on political economy analysis not always possible due to individual donor interests and approaches. ‘joint action’ at policy level difficult to arrive at.</a:t>
            </a:r>
          </a:p>
          <a:p>
            <a:r>
              <a:rPr lang="en-IE" dirty="0"/>
              <a:t>Discordant political and programming nexus-the role of ‘development’ and ‘politics’ and its impact</a:t>
            </a:r>
          </a:p>
          <a:p>
            <a:r>
              <a:rPr lang="en-IE" dirty="0"/>
              <a:t>CSOs’ capacity (technical, financial, risks) to lead on advocacy on closing space (ECSF and the CSO Law reform support, and AF more successful)</a:t>
            </a:r>
          </a:p>
          <a:p>
            <a:r>
              <a:rPr lang="en-IE" dirty="0"/>
              <a:t>Donor capacity, skills and procedures to (safely and quickly) support CSOs in ‘closed spaces’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23159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Closing space issues-what works and doesn’t work-Ireland’s experience in Ethiopia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E" b="1" dirty="0"/>
              <a:t>what has been challenging</a:t>
            </a:r>
          </a:p>
          <a:p>
            <a:r>
              <a:rPr lang="en-IE" dirty="0"/>
              <a:t>‘Process’ results reporting not prioritized-hard, concrete results not easy to come by in short periods of time</a:t>
            </a:r>
          </a:p>
          <a:p>
            <a:r>
              <a:rPr lang="en-IE" dirty="0"/>
              <a:t>Common understanding and consensus of ‘civil/civic’ society’s roles-among donors as well as between CSOs themselves and between </a:t>
            </a:r>
            <a:r>
              <a:rPr lang="en-IE" dirty="0" err="1"/>
              <a:t>Govt</a:t>
            </a:r>
            <a:r>
              <a:rPr lang="en-IE" dirty="0"/>
              <a:t> and donors/CSOs</a:t>
            </a:r>
          </a:p>
          <a:p>
            <a:r>
              <a:rPr lang="en-IE" dirty="0"/>
              <a:t>Engagement of international and regional/sub-regional governance mechanisms in protecting and speaking out against ‘closing space’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 dirty="0"/>
              <a:t>IA’s contribution to collective work: further research on civic space issues in Ethiopia-in a new political environment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E"/>
              <a:t>Possible </a:t>
            </a:r>
            <a:r>
              <a:rPr lang="en-IE" dirty="0"/>
              <a:t>futures for CS space from today – a very liberal CSO law or moderately liberal appear the most likely – what might that mean for Ethiopia in this period of fast and risky transition?  The pros and cons?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05797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13055</TotalTime>
  <Words>718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Meeting of International Donor Group on Civil Society  </vt:lpstr>
      <vt:lpstr>Context matters- Government </vt:lpstr>
      <vt:lpstr>Context matters…continued</vt:lpstr>
      <vt:lpstr>Context matters- Donor partners</vt:lpstr>
      <vt:lpstr>Closing space issues-what works and doesn’t work-Ireland’s experience in Ethiopia</vt:lpstr>
      <vt:lpstr>Closing space issues-what works and doesn’t work-Ireland’s experience in Ethiopia</vt:lpstr>
      <vt:lpstr>Closing space issues-what works and doesn’t work-Ireland’s experience in Ethiopia</vt:lpstr>
      <vt:lpstr>Closing space issues-what works and doesn’t work-Ireland’s experience in Ethiopia</vt:lpstr>
    </vt:vector>
  </TitlesOfParts>
  <Company>Dept of Foreign Affairs &amp; Trade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Donor Group on CSO meeting</dc:title>
  <dc:creator>KeteteB</dc:creator>
  <cp:lastModifiedBy>Morna Welsh</cp:lastModifiedBy>
  <cp:revision>26</cp:revision>
  <cp:lastPrinted>2018-11-22T09:40:27Z</cp:lastPrinted>
  <dcterms:created xsi:type="dcterms:W3CDTF">2018-11-13T08:57:34Z</dcterms:created>
  <dcterms:modified xsi:type="dcterms:W3CDTF">2018-12-06T14:45:24Z</dcterms:modified>
</cp:coreProperties>
</file>