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handoutMasterIdLst>
    <p:handoutMasterId r:id="rId16"/>
  </p:handoutMasterIdLst>
  <p:sldIdLst>
    <p:sldId id="256" r:id="rId2"/>
    <p:sldId id="257" r:id="rId3"/>
    <p:sldId id="342" r:id="rId4"/>
    <p:sldId id="343" r:id="rId5"/>
    <p:sldId id="344" r:id="rId6"/>
    <p:sldId id="345" r:id="rId7"/>
    <p:sldId id="347" r:id="rId8"/>
    <p:sldId id="348" r:id="rId9"/>
    <p:sldId id="349" r:id="rId10"/>
    <p:sldId id="352" r:id="rId11"/>
    <p:sldId id="351" r:id="rId12"/>
    <p:sldId id="350" r:id="rId13"/>
    <p:sldId id="300" r:id="rId14"/>
  </p:sldIdLst>
  <p:sldSz cx="9144000" cy="6858000" type="screen4x3"/>
  <p:notesSz cx="6797675" cy="9926638"/>
  <p:defaultTextStyle>
    <a:defPPr>
      <a:defRPr lang="en-GB"/>
    </a:defPPr>
    <a:lvl1pPr algn="l" rtl="0" eaLnBrk="0" fontAlgn="base" hangingPunct="0">
      <a:spcBef>
        <a:spcPct val="0"/>
      </a:spcBef>
      <a:spcAft>
        <a:spcPct val="0"/>
      </a:spcAft>
      <a:defRPr sz="1200" kern="1200">
        <a:solidFill>
          <a:srgbClr val="0F5494"/>
        </a:solidFill>
        <a:latin typeface="Verdana" panose="020B0604030504040204" pitchFamily="34" charset="0"/>
        <a:ea typeface="+mn-ea"/>
        <a:cs typeface="+mn-cs"/>
      </a:defRPr>
    </a:lvl1pPr>
    <a:lvl2pPr marL="457200" algn="l" rtl="0" eaLnBrk="0" fontAlgn="base" hangingPunct="0">
      <a:spcBef>
        <a:spcPct val="0"/>
      </a:spcBef>
      <a:spcAft>
        <a:spcPct val="0"/>
      </a:spcAft>
      <a:defRPr sz="1200" kern="1200">
        <a:solidFill>
          <a:srgbClr val="0F5494"/>
        </a:solidFill>
        <a:latin typeface="Verdana" panose="020B0604030504040204" pitchFamily="34" charset="0"/>
        <a:ea typeface="+mn-ea"/>
        <a:cs typeface="+mn-cs"/>
      </a:defRPr>
    </a:lvl2pPr>
    <a:lvl3pPr marL="914400" algn="l" rtl="0" eaLnBrk="0" fontAlgn="base" hangingPunct="0">
      <a:spcBef>
        <a:spcPct val="0"/>
      </a:spcBef>
      <a:spcAft>
        <a:spcPct val="0"/>
      </a:spcAft>
      <a:defRPr sz="1200" kern="1200">
        <a:solidFill>
          <a:srgbClr val="0F5494"/>
        </a:solidFill>
        <a:latin typeface="Verdana" panose="020B0604030504040204" pitchFamily="34" charset="0"/>
        <a:ea typeface="+mn-ea"/>
        <a:cs typeface="+mn-cs"/>
      </a:defRPr>
    </a:lvl3pPr>
    <a:lvl4pPr marL="1371600" algn="l" rtl="0" eaLnBrk="0" fontAlgn="base" hangingPunct="0">
      <a:spcBef>
        <a:spcPct val="0"/>
      </a:spcBef>
      <a:spcAft>
        <a:spcPct val="0"/>
      </a:spcAft>
      <a:defRPr sz="1200" kern="1200">
        <a:solidFill>
          <a:srgbClr val="0F5494"/>
        </a:solidFill>
        <a:latin typeface="Verdana" panose="020B0604030504040204" pitchFamily="34" charset="0"/>
        <a:ea typeface="+mn-ea"/>
        <a:cs typeface="+mn-cs"/>
      </a:defRPr>
    </a:lvl4pPr>
    <a:lvl5pPr marL="1828800" algn="l" rtl="0" eaLnBrk="0" fontAlgn="base" hangingPunct="0">
      <a:spcBef>
        <a:spcPct val="0"/>
      </a:spcBef>
      <a:spcAft>
        <a:spcPct val="0"/>
      </a:spcAft>
      <a:defRPr sz="1200" kern="1200">
        <a:solidFill>
          <a:srgbClr val="0F5494"/>
        </a:solidFill>
        <a:latin typeface="Verdana" panose="020B0604030504040204" pitchFamily="34" charset="0"/>
        <a:ea typeface="+mn-ea"/>
        <a:cs typeface="+mn-cs"/>
      </a:defRPr>
    </a:lvl5pPr>
    <a:lvl6pPr marL="2286000" algn="l" defTabSz="914400" rtl="0" eaLnBrk="1" latinLnBrk="0" hangingPunct="1">
      <a:defRPr sz="1200" kern="1200">
        <a:solidFill>
          <a:srgbClr val="0F5494"/>
        </a:solidFill>
        <a:latin typeface="Verdana" panose="020B0604030504040204" pitchFamily="34" charset="0"/>
        <a:ea typeface="+mn-ea"/>
        <a:cs typeface="+mn-cs"/>
      </a:defRPr>
    </a:lvl6pPr>
    <a:lvl7pPr marL="2743200" algn="l" defTabSz="914400" rtl="0" eaLnBrk="1" latinLnBrk="0" hangingPunct="1">
      <a:defRPr sz="1200" kern="1200">
        <a:solidFill>
          <a:srgbClr val="0F5494"/>
        </a:solidFill>
        <a:latin typeface="Verdana" panose="020B0604030504040204" pitchFamily="34" charset="0"/>
        <a:ea typeface="+mn-ea"/>
        <a:cs typeface="+mn-cs"/>
      </a:defRPr>
    </a:lvl7pPr>
    <a:lvl8pPr marL="3200400" algn="l" defTabSz="914400" rtl="0" eaLnBrk="1" latinLnBrk="0" hangingPunct="1">
      <a:defRPr sz="1200" kern="1200">
        <a:solidFill>
          <a:srgbClr val="0F5494"/>
        </a:solidFill>
        <a:latin typeface="Verdana" panose="020B0604030504040204" pitchFamily="34" charset="0"/>
        <a:ea typeface="+mn-ea"/>
        <a:cs typeface="+mn-cs"/>
      </a:defRPr>
    </a:lvl8pPr>
    <a:lvl9pPr marL="3657600" algn="l" defTabSz="914400" rtl="0" eaLnBrk="1" latinLnBrk="0" hangingPunct="1">
      <a:defRPr sz="1200" kern="1200">
        <a:solidFill>
          <a:srgbClr val="0F5494"/>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guide id="3" orient="horz" pos="3127">
          <p15:clr>
            <a:srgbClr val="A4A3A4"/>
          </p15:clr>
        </p15:guide>
        <p15:guide id="4"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66CF"/>
    <a:srgbClr val="3E6FD2"/>
    <a:srgbClr val="2D5EC1"/>
    <a:srgbClr val="BDDEFF"/>
    <a:srgbClr val="99CCFF"/>
    <a:srgbClr val="808080"/>
    <a:srgbClr val="FFD624"/>
    <a:srgbClr val="0F54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665" autoAdjust="0"/>
    <p:restoredTop sz="86369" autoAdjust="0"/>
  </p:normalViewPr>
  <p:slideViewPr>
    <p:cSldViewPr>
      <p:cViewPr varScale="1">
        <p:scale>
          <a:sx n="75" d="100"/>
          <a:sy n="75" d="100"/>
        </p:scale>
        <p:origin x="72" y="450"/>
      </p:cViewPr>
      <p:guideLst>
        <p:guide orient="horz" pos="2160"/>
        <p:guide pos="2880"/>
      </p:guideLst>
    </p:cSldViewPr>
  </p:slideViewPr>
  <p:outlineViewPr>
    <p:cViewPr>
      <p:scale>
        <a:sx n="33" d="100"/>
        <a:sy n="33" d="100"/>
      </p:scale>
      <p:origin x="43" y="8712"/>
    </p:cViewPr>
  </p:outlineViewPr>
  <p:notesTextViewPr>
    <p:cViewPr>
      <p:scale>
        <a:sx n="3" d="2"/>
        <a:sy n="3" d="2"/>
      </p:scale>
      <p:origin x="0" y="0"/>
    </p:cViewPr>
  </p:notesTextViewPr>
  <p:sorterViewPr>
    <p:cViewPr>
      <p:scale>
        <a:sx n="66" d="100"/>
        <a:sy n="66" d="100"/>
      </p:scale>
      <p:origin x="0" y="0"/>
    </p:cViewPr>
  </p:sorterViewPr>
  <p:notesViewPr>
    <p:cSldViewPr>
      <p:cViewPr>
        <p:scale>
          <a:sx n="100" d="100"/>
          <a:sy n="100" d="100"/>
        </p:scale>
        <p:origin x="-2736" y="-56"/>
      </p:cViewPr>
      <p:guideLst>
        <p:guide orient="horz" pos="2928"/>
        <p:guide pos="2208"/>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1"/>
            <a:ext cx="29464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a:solidFill>
                  <a:schemeClr val="tx1"/>
                </a:solidFill>
                <a:latin typeface="Arial" panose="020B0604020202020204" pitchFamily="34" charset="0"/>
              </a:defRPr>
            </a:lvl1pPr>
          </a:lstStyle>
          <a:p>
            <a:pPr>
              <a:defRPr/>
            </a:pPr>
            <a:endParaRPr lang="en-GB" altLang="en-US" dirty="0"/>
          </a:p>
        </p:txBody>
      </p:sp>
      <p:sp>
        <p:nvSpPr>
          <p:cNvPr id="37891" name="Rectangle 3"/>
          <p:cNvSpPr>
            <a:spLocks noGrp="1" noChangeArrowheads="1"/>
          </p:cNvSpPr>
          <p:nvPr>
            <p:ph type="dt" sz="quarter" idx="1"/>
          </p:nvPr>
        </p:nvSpPr>
        <p:spPr bwMode="auto">
          <a:xfrm>
            <a:off x="3849688" y="1"/>
            <a:ext cx="29464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a:solidFill>
                  <a:schemeClr val="tx1"/>
                </a:solidFill>
                <a:latin typeface="Arial" panose="020B0604020202020204" pitchFamily="34" charset="0"/>
              </a:defRPr>
            </a:lvl1pPr>
          </a:lstStyle>
          <a:p>
            <a:pPr>
              <a:defRPr/>
            </a:pPr>
            <a:endParaRPr lang="en-GB" altLang="en-US" dirty="0"/>
          </a:p>
        </p:txBody>
      </p:sp>
      <p:sp>
        <p:nvSpPr>
          <p:cNvPr id="37892"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a:solidFill>
                  <a:schemeClr val="tx1"/>
                </a:solidFill>
                <a:latin typeface="Arial" panose="020B0604020202020204" pitchFamily="34" charset="0"/>
              </a:defRPr>
            </a:lvl1pPr>
          </a:lstStyle>
          <a:p>
            <a:pPr>
              <a:defRPr/>
            </a:pPr>
            <a:endParaRPr lang="en-GB" altLang="en-US" dirty="0"/>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a:solidFill>
                  <a:schemeClr val="tx1"/>
                </a:solidFill>
                <a:latin typeface="Arial" panose="020B0604020202020204" pitchFamily="34" charset="0"/>
              </a:defRPr>
            </a:lvl1pPr>
          </a:lstStyle>
          <a:p>
            <a:pPr>
              <a:defRPr/>
            </a:pPr>
            <a:fld id="{D33977EE-9492-41D2-862D-C85A416AE36A}" type="slidenum">
              <a:rPr lang="en-GB" altLang="en-US"/>
              <a:pPr>
                <a:defRPr/>
              </a:pPr>
              <a:t>‹#›</a:t>
            </a:fld>
            <a:endParaRPr lang="en-GB" altLang="en-US" dirty="0"/>
          </a:p>
        </p:txBody>
      </p:sp>
    </p:spTree>
    <p:extLst>
      <p:ext uri="{BB962C8B-B14F-4D97-AF65-F5344CB8AC3E}">
        <p14:creationId xmlns:p14="http://schemas.microsoft.com/office/powerpoint/2010/main" val="26667221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1"/>
            <a:ext cx="29464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a:solidFill>
                  <a:schemeClr val="tx1"/>
                </a:solidFill>
                <a:latin typeface="Arial" panose="020B0604020202020204" pitchFamily="34" charset="0"/>
              </a:defRPr>
            </a:lvl1pPr>
          </a:lstStyle>
          <a:p>
            <a:pPr>
              <a:defRPr/>
            </a:pPr>
            <a:endParaRPr lang="en-GB" altLang="en-US" dirty="0"/>
          </a:p>
        </p:txBody>
      </p:sp>
      <p:sp>
        <p:nvSpPr>
          <p:cNvPr id="36867" name="Rectangle 3"/>
          <p:cNvSpPr>
            <a:spLocks noGrp="1" noChangeArrowheads="1"/>
          </p:cNvSpPr>
          <p:nvPr>
            <p:ph type="dt" idx="1"/>
          </p:nvPr>
        </p:nvSpPr>
        <p:spPr bwMode="auto">
          <a:xfrm>
            <a:off x="3849688" y="1"/>
            <a:ext cx="29464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a:solidFill>
                  <a:schemeClr val="tx1"/>
                </a:solidFill>
                <a:latin typeface="Arial" panose="020B0604020202020204" pitchFamily="34" charset="0"/>
              </a:defRPr>
            </a:lvl1pPr>
          </a:lstStyle>
          <a:p>
            <a:pPr>
              <a:defRPr/>
            </a:pPr>
            <a:endParaRPr lang="en-GB" altLang="en-US" dirty="0"/>
          </a:p>
        </p:txBody>
      </p:sp>
      <p:sp>
        <p:nvSpPr>
          <p:cNvPr id="3076" name="Rectangle 4"/>
          <p:cNvSpPr>
            <a:spLocks noGrp="1" noRot="1" noChangeAspect="1" noChangeArrowheads="1" noTextEdit="1"/>
          </p:cNvSpPr>
          <p:nvPr>
            <p:ph type="sldImg" idx="2"/>
          </p:nvPr>
        </p:nvSpPr>
        <p:spPr bwMode="auto">
          <a:xfrm>
            <a:off x="919163" y="744538"/>
            <a:ext cx="4960937" cy="3722687"/>
          </a:xfrm>
          <a:prstGeom prst="rect">
            <a:avLst/>
          </a:prstGeom>
          <a:noFill/>
          <a:ln w="9525">
            <a:solidFill>
              <a:srgbClr val="000000"/>
            </a:solidFill>
            <a:miter lim="800000"/>
            <a:headEnd/>
            <a:tailEnd/>
          </a:ln>
          <a:effectLst/>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dist="35921" dir="2700000" algn="ctr" rotWithShape="0">
                    <a:srgbClr val="808080"/>
                  </a:outerShdw>
                </a:effectLst>
              </a14:hiddenEffects>
            </a:ext>
            <a:ext uri="{53640926-AAD7-44d8-BBD7-CCE9431645EC}">
              <a14:shadowObscured xmlns="" xmlns:a14="http://schemas.microsoft.com/office/drawing/2010/main" val="1"/>
            </a:ext>
          </a:extLst>
        </p:spPr>
      </p:sp>
      <p:sp>
        <p:nvSpPr>
          <p:cNvPr id="36869" name="Rectangle 5"/>
          <p:cNvSpPr>
            <a:spLocks noGrp="1" noChangeArrowheads="1"/>
          </p:cNvSpPr>
          <p:nvPr>
            <p:ph type="body" sz="quarter" idx="3"/>
          </p:nvPr>
        </p:nvSpPr>
        <p:spPr bwMode="auto">
          <a:xfrm>
            <a:off x="679451" y="4714876"/>
            <a:ext cx="5438775" cy="44672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a:solidFill>
                  <a:schemeClr val="tx1"/>
                </a:solidFill>
                <a:latin typeface="Arial" panose="020B0604020202020204" pitchFamily="34" charset="0"/>
              </a:defRPr>
            </a:lvl1pPr>
          </a:lstStyle>
          <a:p>
            <a:pPr>
              <a:defRPr/>
            </a:pPr>
            <a:endParaRPr lang="en-GB" altLang="en-US" dirty="0"/>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a:solidFill>
                  <a:schemeClr val="tx1"/>
                </a:solidFill>
                <a:latin typeface="Arial" panose="020B0604020202020204" pitchFamily="34" charset="0"/>
              </a:defRPr>
            </a:lvl1pPr>
          </a:lstStyle>
          <a:p>
            <a:pPr>
              <a:defRPr/>
            </a:pPr>
            <a:fld id="{70CE1FDE-E880-4CF9-8EB3-FDB502065BD0}" type="slidenum">
              <a:rPr lang="en-GB" altLang="en-US"/>
              <a:pPr>
                <a:defRPr/>
              </a:pPr>
              <a:t>‹#›</a:t>
            </a:fld>
            <a:endParaRPr lang="en-GB" altLang="en-US" dirty="0"/>
          </a:p>
        </p:txBody>
      </p:sp>
    </p:spTree>
    <p:extLst>
      <p:ext uri="{BB962C8B-B14F-4D97-AF65-F5344CB8AC3E}">
        <p14:creationId xmlns:p14="http://schemas.microsoft.com/office/powerpoint/2010/main" val="8713827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b="1" dirty="0"/>
              <a:t>PLEASE</a:t>
            </a:r>
            <a:r>
              <a:rPr lang="en-US" sz="2400" b="1" baseline="0" dirty="0"/>
              <a:t> PRINT OUT AS NOTE PAGE AND BRING TO CLASS.</a:t>
            </a:r>
          </a:p>
          <a:p>
            <a:endParaRPr lang="en-US" sz="2400" b="1" baseline="0" dirty="0"/>
          </a:p>
          <a:p>
            <a:r>
              <a:rPr lang="en-US" sz="1200" b="0" dirty="0"/>
              <a:t>The notes included</a:t>
            </a:r>
            <a:r>
              <a:rPr lang="en-US" sz="1200" b="0" baseline="0" dirty="0"/>
              <a:t> in this training material are a guide to the instructor and the participants and should not be construed as replacing any other texts. </a:t>
            </a:r>
            <a:endParaRPr lang="en-GB" sz="1200" b="0" dirty="0"/>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1</a:t>
            </a:fld>
            <a:endParaRPr lang="en-GB" altLang="en-US" dirty="0"/>
          </a:p>
        </p:txBody>
      </p:sp>
    </p:spTree>
    <p:extLst>
      <p:ext uri="{BB962C8B-B14F-4D97-AF65-F5344CB8AC3E}">
        <p14:creationId xmlns:p14="http://schemas.microsoft.com/office/powerpoint/2010/main" val="17767321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sz="1000" dirty="0"/>
              <a:t>Introductions</a:t>
            </a:r>
          </a:p>
          <a:p>
            <a:pPr marL="171450" indent="-171450" eaLnBrk="1" hangingPunct="1">
              <a:buFontTx/>
              <a:buChar char="-"/>
            </a:pPr>
            <a:r>
              <a:rPr lang="en-US" altLang="en-US" sz="1000" dirty="0"/>
              <a:t>Instructor</a:t>
            </a:r>
          </a:p>
          <a:p>
            <a:pPr marL="171450" indent="-171450" eaLnBrk="1" hangingPunct="1">
              <a:buFontTx/>
              <a:buChar char="-"/>
            </a:pPr>
            <a:r>
              <a:rPr lang="en-US" altLang="en-US" sz="1000" dirty="0"/>
              <a:t>Name tents</a:t>
            </a:r>
          </a:p>
          <a:p>
            <a:pPr eaLnBrk="1" hangingPunct="1"/>
            <a:r>
              <a:rPr lang="en-US" altLang="en-US" sz="1000" dirty="0"/>
              <a:t>- Objectives</a:t>
            </a:r>
          </a:p>
          <a:p>
            <a:pPr marL="628650" lvl="1" indent="-171450" eaLnBrk="1" hangingPunct="1">
              <a:buFontTx/>
              <a:buChar char="-"/>
            </a:pPr>
            <a:r>
              <a:rPr lang="en-US" altLang="en-US" sz="1000" dirty="0"/>
              <a:t>Each participant, what would they</a:t>
            </a:r>
            <a:r>
              <a:rPr lang="en-US" altLang="en-US" sz="1000" baseline="0" dirty="0"/>
              <a:t> like to get from this course?</a:t>
            </a:r>
            <a:endParaRPr lang="en-US" altLang="en-US" sz="1000" dirty="0"/>
          </a:p>
          <a:p>
            <a:pPr eaLnBrk="1" hangingPunct="1"/>
            <a:r>
              <a:rPr lang="en-US" altLang="en-US" sz="1000" dirty="0"/>
              <a:t>Methods for course</a:t>
            </a:r>
          </a:p>
          <a:p>
            <a:pPr eaLnBrk="1" hangingPunct="1"/>
            <a:r>
              <a:rPr lang="en-US" altLang="en-US" sz="1000" dirty="0"/>
              <a:t>Introducing</a:t>
            </a:r>
            <a:r>
              <a:rPr lang="en-US" altLang="en-US" sz="1000" baseline="0" dirty="0"/>
              <a:t> </a:t>
            </a:r>
            <a:r>
              <a:rPr lang="en-US" altLang="en-US" sz="1000" dirty="0"/>
              <a:t>DRM</a:t>
            </a:r>
          </a:p>
          <a:p>
            <a:pPr marL="171450" indent="-171450" eaLnBrk="1" hangingPunct="1">
              <a:buFontTx/>
              <a:buChar char="-"/>
            </a:pPr>
            <a:r>
              <a:rPr lang="en-US" altLang="en-US" sz="1000" dirty="0"/>
              <a:t>Mexico to Addis</a:t>
            </a:r>
          </a:p>
          <a:p>
            <a:pPr marL="171450" indent="-171450" eaLnBrk="1" hangingPunct="1">
              <a:buFontTx/>
              <a:buChar char="-"/>
            </a:pPr>
            <a:r>
              <a:rPr lang="en-US" altLang="en-US" sz="1000" dirty="0"/>
              <a:t>Collect</a:t>
            </a:r>
            <a:r>
              <a:rPr lang="en-US" altLang="en-US" sz="1000" baseline="0" dirty="0"/>
              <a:t> More, Spend Better</a:t>
            </a:r>
          </a:p>
          <a:p>
            <a:pPr marL="171450" indent="-171450" eaLnBrk="1" hangingPunct="1">
              <a:buFontTx/>
              <a:buChar char="-"/>
            </a:pPr>
            <a:r>
              <a:rPr lang="en-US" altLang="en-US" sz="1000" baseline="0" dirty="0"/>
              <a:t>EU commitment to DRM</a:t>
            </a:r>
            <a:endParaRPr lang="en-US" altLang="en-US" sz="1000" dirty="0"/>
          </a:p>
          <a:p>
            <a:pPr eaLnBrk="1" hangingPunct="1"/>
            <a:r>
              <a:rPr lang="en-US" altLang="en-US" sz="1000" dirty="0"/>
              <a:t>Pre-course knowledge assessment  -- this is to</a:t>
            </a:r>
            <a:r>
              <a:rPr lang="en-US" altLang="en-US" sz="1000" baseline="0" dirty="0"/>
              <a:t> assess the knowledge that participants have when they come to the training programme and compare that with what they have at the completion of the training programme. This is not to SCORE or GRADE the participant.</a:t>
            </a:r>
            <a:endParaRPr lang="en-US" altLang="en-US" sz="1000" dirty="0"/>
          </a:p>
          <a:p>
            <a:endParaRPr lang="en-GB" sz="1000" dirty="0"/>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10</a:t>
            </a:fld>
            <a:endParaRPr lang="en-GB" altLang="en-US" dirty="0"/>
          </a:p>
        </p:txBody>
      </p:sp>
    </p:spTree>
    <p:extLst>
      <p:ext uri="{BB962C8B-B14F-4D97-AF65-F5344CB8AC3E}">
        <p14:creationId xmlns:p14="http://schemas.microsoft.com/office/powerpoint/2010/main" val="13350154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sz="1000" dirty="0"/>
              <a:t>Introductions</a:t>
            </a:r>
          </a:p>
          <a:p>
            <a:pPr marL="171450" indent="-171450" eaLnBrk="1" hangingPunct="1">
              <a:buFontTx/>
              <a:buChar char="-"/>
            </a:pPr>
            <a:r>
              <a:rPr lang="en-US" altLang="en-US" sz="1000" dirty="0"/>
              <a:t>Instructor</a:t>
            </a:r>
          </a:p>
          <a:p>
            <a:pPr marL="171450" indent="-171450" eaLnBrk="1" hangingPunct="1">
              <a:buFontTx/>
              <a:buChar char="-"/>
            </a:pPr>
            <a:r>
              <a:rPr lang="en-US" altLang="en-US" sz="1000" dirty="0"/>
              <a:t>Name tents</a:t>
            </a:r>
          </a:p>
          <a:p>
            <a:pPr eaLnBrk="1" hangingPunct="1"/>
            <a:r>
              <a:rPr lang="en-US" altLang="en-US" sz="1000" dirty="0"/>
              <a:t>- Objectives</a:t>
            </a:r>
          </a:p>
          <a:p>
            <a:pPr marL="628650" lvl="1" indent="-171450" eaLnBrk="1" hangingPunct="1">
              <a:buFontTx/>
              <a:buChar char="-"/>
            </a:pPr>
            <a:r>
              <a:rPr lang="en-US" altLang="en-US" sz="1000" dirty="0"/>
              <a:t>Each participant, what would they</a:t>
            </a:r>
            <a:r>
              <a:rPr lang="en-US" altLang="en-US" sz="1000" baseline="0" dirty="0"/>
              <a:t> like to get from this course?</a:t>
            </a:r>
            <a:endParaRPr lang="en-US" altLang="en-US" sz="1000" dirty="0"/>
          </a:p>
          <a:p>
            <a:pPr eaLnBrk="1" hangingPunct="1"/>
            <a:r>
              <a:rPr lang="en-US" altLang="en-US" sz="1000" dirty="0"/>
              <a:t>Methods for course</a:t>
            </a:r>
          </a:p>
          <a:p>
            <a:pPr eaLnBrk="1" hangingPunct="1"/>
            <a:r>
              <a:rPr lang="en-US" altLang="en-US" sz="1000" dirty="0"/>
              <a:t>Introducing</a:t>
            </a:r>
            <a:r>
              <a:rPr lang="en-US" altLang="en-US" sz="1000" baseline="0" dirty="0"/>
              <a:t> </a:t>
            </a:r>
            <a:r>
              <a:rPr lang="en-US" altLang="en-US" sz="1000" dirty="0"/>
              <a:t>DRM</a:t>
            </a:r>
          </a:p>
          <a:p>
            <a:pPr marL="171450" indent="-171450" eaLnBrk="1" hangingPunct="1">
              <a:buFontTx/>
              <a:buChar char="-"/>
            </a:pPr>
            <a:r>
              <a:rPr lang="en-US" altLang="en-US" sz="1000" dirty="0"/>
              <a:t>Mexico to Addis</a:t>
            </a:r>
          </a:p>
          <a:p>
            <a:pPr marL="171450" indent="-171450" eaLnBrk="1" hangingPunct="1">
              <a:buFontTx/>
              <a:buChar char="-"/>
            </a:pPr>
            <a:r>
              <a:rPr lang="en-US" altLang="en-US" sz="1000" dirty="0"/>
              <a:t>Collect</a:t>
            </a:r>
            <a:r>
              <a:rPr lang="en-US" altLang="en-US" sz="1000" baseline="0" dirty="0"/>
              <a:t> More, Spend Better</a:t>
            </a:r>
          </a:p>
          <a:p>
            <a:pPr marL="171450" indent="-171450" eaLnBrk="1" hangingPunct="1">
              <a:buFontTx/>
              <a:buChar char="-"/>
            </a:pPr>
            <a:r>
              <a:rPr lang="en-US" altLang="en-US" sz="1000" baseline="0" dirty="0"/>
              <a:t>EU commitment to DRM</a:t>
            </a:r>
            <a:endParaRPr lang="en-US" altLang="en-US" sz="1000" dirty="0"/>
          </a:p>
          <a:p>
            <a:pPr eaLnBrk="1" hangingPunct="1"/>
            <a:r>
              <a:rPr lang="en-US" altLang="en-US" sz="1000" dirty="0"/>
              <a:t>Pre-course knowledge assessment  -- this is to</a:t>
            </a:r>
            <a:r>
              <a:rPr lang="en-US" altLang="en-US" sz="1000" baseline="0" dirty="0"/>
              <a:t> assess the knowledge that participants have when they come to the training programme and compare that with what they have at the completion of the training programme. This is not to SCORE or GRADE the participant.</a:t>
            </a:r>
            <a:endParaRPr lang="en-US" altLang="en-US" sz="1000" dirty="0"/>
          </a:p>
          <a:p>
            <a:endParaRPr lang="en-GB" sz="1000" dirty="0"/>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11</a:t>
            </a:fld>
            <a:endParaRPr lang="en-GB" altLang="en-US" dirty="0"/>
          </a:p>
        </p:txBody>
      </p:sp>
    </p:spTree>
    <p:extLst>
      <p:ext uri="{BB962C8B-B14F-4D97-AF65-F5344CB8AC3E}">
        <p14:creationId xmlns:p14="http://schemas.microsoft.com/office/powerpoint/2010/main" val="16667609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sz="1000" dirty="0"/>
              <a:t>Introductions</a:t>
            </a:r>
          </a:p>
          <a:p>
            <a:pPr marL="171450" indent="-171450" eaLnBrk="1" hangingPunct="1">
              <a:buFontTx/>
              <a:buChar char="-"/>
            </a:pPr>
            <a:r>
              <a:rPr lang="en-US" altLang="en-US" sz="1000" dirty="0"/>
              <a:t>Instructor</a:t>
            </a:r>
          </a:p>
          <a:p>
            <a:pPr marL="171450" indent="-171450" eaLnBrk="1" hangingPunct="1">
              <a:buFontTx/>
              <a:buChar char="-"/>
            </a:pPr>
            <a:r>
              <a:rPr lang="en-US" altLang="en-US" sz="1000" dirty="0"/>
              <a:t>Name tents</a:t>
            </a:r>
          </a:p>
          <a:p>
            <a:pPr eaLnBrk="1" hangingPunct="1"/>
            <a:r>
              <a:rPr lang="en-US" altLang="en-US" sz="1000" dirty="0"/>
              <a:t>- Objectives</a:t>
            </a:r>
          </a:p>
          <a:p>
            <a:pPr marL="628650" lvl="1" indent="-171450" eaLnBrk="1" hangingPunct="1">
              <a:buFontTx/>
              <a:buChar char="-"/>
            </a:pPr>
            <a:r>
              <a:rPr lang="en-US" altLang="en-US" sz="1000" dirty="0"/>
              <a:t>Each participant, what would they</a:t>
            </a:r>
            <a:r>
              <a:rPr lang="en-US" altLang="en-US" sz="1000" baseline="0" dirty="0"/>
              <a:t> like to get from this course?</a:t>
            </a:r>
            <a:endParaRPr lang="en-US" altLang="en-US" sz="1000" dirty="0"/>
          </a:p>
          <a:p>
            <a:pPr eaLnBrk="1" hangingPunct="1"/>
            <a:r>
              <a:rPr lang="en-US" altLang="en-US" sz="1000" dirty="0"/>
              <a:t>Methods for course</a:t>
            </a:r>
          </a:p>
          <a:p>
            <a:pPr eaLnBrk="1" hangingPunct="1"/>
            <a:r>
              <a:rPr lang="en-US" altLang="en-US" sz="1000" dirty="0"/>
              <a:t>Introducing</a:t>
            </a:r>
            <a:r>
              <a:rPr lang="en-US" altLang="en-US" sz="1000" baseline="0" dirty="0"/>
              <a:t> </a:t>
            </a:r>
            <a:r>
              <a:rPr lang="en-US" altLang="en-US" sz="1000" dirty="0"/>
              <a:t>DRM</a:t>
            </a:r>
          </a:p>
          <a:p>
            <a:pPr marL="171450" indent="-171450" eaLnBrk="1" hangingPunct="1">
              <a:buFontTx/>
              <a:buChar char="-"/>
            </a:pPr>
            <a:r>
              <a:rPr lang="en-US" altLang="en-US" sz="1000" dirty="0"/>
              <a:t>Mexico to Addis</a:t>
            </a:r>
          </a:p>
          <a:p>
            <a:pPr marL="171450" indent="-171450" eaLnBrk="1" hangingPunct="1">
              <a:buFontTx/>
              <a:buChar char="-"/>
            </a:pPr>
            <a:r>
              <a:rPr lang="en-US" altLang="en-US" sz="1000" dirty="0"/>
              <a:t>Collect</a:t>
            </a:r>
            <a:r>
              <a:rPr lang="en-US" altLang="en-US" sz="1000" baseline="0" dirty="0"/>
              <a:t> More, Spend Better</a:t>
            </a:r>
          </a:p>
          <a:p>
            <a:pPr marL="171450" indent="-171450" eaLnBrk="1" hangingPunct="1">
              <a:buFontTx/>
              <a:buChar char="-"/>
            </a:pPr>
            <a:r>
              <a:rPr lang="en-US" altLang="en-US" sz="1000" baseline="0" dirty="0"/>
              <a:t>EU commitment to DRM</a:t>
            </a:r>
            <a:endParaRPr lang="en-US" altLang="en-US" sz="1000" dirty="0"/>
          </a:p>
          <a:p>
            <a:pPr eaLnBrk="1" hangingPunct="1"/>
            <a:r>
              <a:rPr lang="en-US" altLang="en-US" sz="1000" dirty="0"/>
              <a:t>Pre-course knowledge assessment  -- this is to</a:t>
            </a:r>
            <a:r>
              <a:rPr lang="en-US" altLang="en-US" sz="1000" baseline="0" dirty="0"/>
              <a:t> assess the knowledge that participants have when they come to the training programme and compare that with what they have at the completion of the training programme. This is not to SCORE or GRADE the participant.</a:t>
            </a:r>
            <a:endParaRPr lang="en-US" altLang="en-US" sz="1000" dirty="0"/>
          </a:p>
          <a:p>
            <a:endParaRPr lang="en-GB" sz="1000" dirty="0"/>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12</a:t>
            </a:fld>
            <a:endParaRPr lang="en-GB" altLang="en-US" dirty="0"/>
          </a:p>
        </p:txBody>
      </p:sp>
    </p:spTree>
    <p:extLst>
      <p:ext uri="{BB962C8B-B14F-4D97-AF65-F5344CB8AC3E}">
        <p14:creationId xmlns:p14="http://schemas.microsoft.com/office/powerpoint/2010/main" val="27704374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The </a:t>
            </a:r>
            <a:r>
              <a:rPr lang="fr-FR" dirty="0" err="1"/>
              <a:t>lack</a:t>
            </a:r>
            <a:r>
              <a:rPr lang="fr-FR" dirty="0"/>
              <a:t> of </a:t>
            </a:r>
            <a:r>
              <a:rPr lang="fr-FR" dirty="0" err="1"/>
              <a:t>available</a:t>
            </a:r>
            <a:r>
              <a:rPr lang="fr-FR" dirty="0"/>
              <a:t> data </a:t>
            </a:r>
            <a:r>
              <a:rPr lang="fr-FR" dirty="0" err="1"/>
              <a:t>is</a:t>
            </a:r>
            <a:r>
              <a:rPr lang="fr-FR" dirty="0"/>
              <a:t> a </a:t>
            </a:r>
            <a:r>
              <a:rPr lang="fr-FR" dirty="0" err="1"/>
              <a:t>risk</a:t>
            </a:r>
            <a:r>
              <a:rPr lang="fr-FR" dirty="0"/>
              <a:t>,</a:t>
            </a:r>
            <a:r>
              <a:rPr lang="fr-FR" baseline="0" dirty="0"/>
              <a:t> </a:t>
            </a:r>
            <a:r>
              <a:rPr lang="fr-FR" baseline="0" dirty="0" err="1"/>
              <a:t>which</a:t>
            </a:r>
            <a:r>
              <a:rPr lang="fr-FR" baseline="0" dirty="0"/>
              <a:t> </a:t>
            </a:r>
            <a:r>
              <a:rPr lang="fr-FR" baseline="0" dirty="0" err="1"/>
              <a:t>should</a:t>
            </a:r>
            <a:r>
              <a:rPr lang="fr-FR" baseline="0" dirty="0"/>
              <a:t> </a:t>
            </a:r>
            <a:r>
              <a:rPr lang="fr-FR" baseline="0" dirty="0" err="1"/>
              <a:t>be</a:t>
            </a:r>
            <a:r>
              <a:rPr lang="fr-FR" baseline="0" dirty="0"/>
              <a:t> </a:t>
            </a:r>
            <a:r>
              <a:rPr lang="fr-FR" baseline="0" dirty="0" err="1"/>
              <a:t>emphasized</a:t>
            </a:r>
            <a:r>
              <a:rPr lang="fr-FR" baseline="0" dirty="0"/>
              <a:t>.</a:t>
            </a:r>
            <a:endParaRPr lang="fr-FR" dirty="0"/>
          </a:p>
        </p:txBody>
      </p:sp>
      <p:sp>
        <p:nvSpPr>
          <p:cNvPr id="4" name="Espace réservé du numéro de diapositive 3"/>
          <p:cNvSpPr>
            <a:spLocks noGrp="1"/>
          </p:cNvSpPr>
          <p:nvPr>
            <p:ph type="sldNum" sz="quarter" idx="10"/>
          </p:nvPr>
        </p:nvSpPr>
        <p:spPr/>
        <p:txBody>
          <a:bodyPr/>
          <a:lstStyle/>
          <a:p>
            <a:pPr>
              <a:defRPr/>
            </a:pPr>
            <a:fld id="{70CE1FDE-E880-4CF9-8EB3-FDB502065BD0}" type="slidenum">
              <a:rPr lang="en-GB" altLang="en-US" smtClean="0"/>
              <a:pPr>
                <a:defRPr/>
              </a:pPr>
              <a:t>13</a:t>
            </a:fld>
            <a:endParaRPr lang="en-GB" altLang="en-US" dirty="0"/>
          </a:p>
        </p:txBody>
      </p:sp>
    </p:spTree>
    <p:extLst>
      <p:ext uri="{BB962C8B-B14F-4D97-AF65-F5344CB8AC3E}">
        <p14:creationId xmlns:p14="http://schemas.microsoft.com/office/powerpoint/2010/main" val="28854437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sz="1000" dirty="0"/>
              <a:t>Introductions</a:t>
            </a:r>
          </a:p>
          <a:p>
            <a:pPr marL="171450" indent="-171450" eaLnBrk="1" hangingPunct="1">
              <a:buFontTx/>
              <a:buChar char="-"/>
            </a:pPr>
            <a:r>
              <a:rPr lang="en-US" altLang="en-US" sz="1000" dirty="0"/>
              <a:t>Instructor</a:t>
            </a:r>
          </a:p>
          <a:p>
            <a:pPr marL="171450" indent="-171450" eaLnBrk="1" hangingPunct="1">
              <a:buFontTx/>
              <a:buChar char="-"/>
            </a:pPr>
            <a:r>
              <a:rPr lang="en-US" altLang="en-US" sz="1000" dirty="0"/>
              <a:t>Name tents</a:t>
            </a:r>
          </a:p>
          <a:p>
            <a:pPr eaLnBrk="1" hangingPunct="1"/>
            <a:r>
              <a:rPr lang="en-US" altLang="en-US" sz="1000" dirty="0"/>
              <a:t>- Objectives</a:t>
            </a:r>
          </a:p>
          <a:p>
            <a:pPr marL="628650" lvl="1" indent="-171450" eaLnBrk="1" hangingPunct="1">
              <a:buFontTx/>
              <a:buChar char="-"/>
            </a:pPr>
            <a:r>
              <a:rPr lang="en-US" altLang="en-US" sz="1000" dirty="0"/>
              <a:t>Each participant, what would they</a:t>
            </a:r>
            <a:r>
              <a:rPr lang="en-US" altLang="en-US" sz="1000" baseline="0" dirty="0"/>
              <a:t> like to get from this course?</a:t>
            </a:r>
            <a:endParaRPr lang="en-US" altLang="en-US" sz="1000" dirty="0"/>
          </a:p>
          <a:p>
            <a:pPr eaLnBrk="1" hangingPunct="1"/>
            <a:r>
              <a:rPr lang="en-US" altLang="en-US" sz="1000" dirty="0"/>
              <a:t>Methods for course</a:t>
            </a:r>
          </a:p>
          <a:p>
            <a:pPr eaLnBrk="1" hangingPunct="1"/>
            <a:r>
              <a:rPr lang="en-US" altLang="en-US" sz="1000" dirty="0"/>
              <a:t>Introducing</a:t>
            </a:r>
            <a:r>
              <a:rPr lang="en-US" altLang="en-US" sz="1000" baseline="0" dirty="0"/>
              <a:t> </a:t>
            </a:r>
            <a:r>
              <a:rPr lang="en-US" altLang="en-US" sz="1000" dirty="0"/>
              <a:t>DRM</a:t>
            </a:r>
          </a:p>
          <a:p>
            <a:pPr marL="171450" indent="-171450" eaLnBrk="1" hangingPunct="1">
              <a:buFontTx/>
              <a:buChar char="-"/>
            </a:pPr>
            <a:r>
              <a:rPr lang="en-US" altLang="en-US" sz="1000" dirty="0"/>
              <a:t>Mexico to Addis</a:t>
            </a:r>
          </a:p>
          <a:p>
            <a:pPr marL="171450" indent="-171450" eaLnBrk="1" hangingPunct="1">
              <a:buFontTx/>
              <a:buChar char="-"/>
            </a:pPr>
            <a:r>
              <a:rPr lang="en-US" altLang="en-US" sz="1000" dirty="0"/>
              <a:t>Collect</a:t>
            </a:r>
            <a:r>
              <a:rPr lang="en-US" altLang="en-US" sz="1000" baseline="0" dirty="0"/>
              <a:t> More, Spend Better</a:t>
            </a:r>
          </a:p>
          <a:p>
            <a:pPr marL="171450" indent="-171450" eaLnBrk="1" hangingPunct="1">
              <a:buFontTx/>
              <a:buChar char="-"/>
            </a:pPr>
            <a:r>
              <a:rPr lang="en-US" altLang="en-US" sz="1000" baseline="0" dirty="0"/>
              <a:t>EU commitment to DRM</a:t>
            </a:r>
            <a:endParaRPr lang="en-US" altLang="en-US" sz="1000" dirty="0"/>
          </a:p>
          <a:p>
            <a:pPr eaLnBrk="1" hangingPunct="1"/>
            <a:r>
              <a:rPr lang="en-US" altLang="en-US" sz="1000" dirty="0"/>
              <a:t>Pre-course knowledge assessment  -- this is to</a:t>
            </a:r>
            <a:r>
              <a:rPr lang="en-US" altLang="en-US" sz="1000" baseline="0" dirty="0"/>
              <a:t> assess the knowledge that participants have when they come to the training programme and compare that with what they have at the completion of the training programme. This is not to SCORE or GRADE the participant.</a:t>
            </a:r>
            <a:endParaRPr lang="en-US" altLang="en-US" sz="1000" dirty="0"/>
          </a:p>
          <a:p>
            <a:endParaRPr lang="en-GB" sz="1000" dirty="0"/>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2</a:t>
            </a:fld>
            <a:endParaRPr lang="en-GB" altLang="en-US" dirty="0"/>
          </a:p>
        </p:txBody>
      </p:sp>
    </p:spTree>
    <p:extLst>
      <p:ext uri="{BB962C8B-B14F-4D97-AF65-F5344CB8AC3E}">
        <p14:creationId xmlns:p14="http://schemas.microsoft.com/office/powerpoint/2010/main" val="589107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sz="1000" dirty="0"/>
              <a:t>Introductions</a:t>
            </a:r>
          </a:p>
          <a:p>
            <a:pPr marL="171450" indent="-171450" eaLnBrk="1" hangingPunct="1">
              <a:buFontTx/>
              <a:buChar char="-"/>
            </a:pPr>
            <a:r>
              <a:rPr lang="en-US" altLang="en-US" sz="1000" dirty="0"/>
              <a:t>Instructor</a:t>
            </a:r>
          </a:p>
          <a:p>
            <a:pPr marL="171450" indent="-171450" eaLnBrk="1" hangingPunct="1">
              <a:buFontTx/>
              <a:buChar char="-"/>
            </a:pPr>
            <a:r>
              <a:rPr lang="en-US" altLang="en-US" sz="1000" dirty="0"/>
              <a:t>Name tents</a:t>
            </a:r>
          </a:p>
          <a:p>
            <a:pPr eaLnBrk="1" hangingPunct="1"/>
            <a:r>
              <a:rPr lang="en-US" altLang="en-US" sz="1000" dirty="0"/>
              <a:t>- Objectives</a:t>
            </a:r>
          </a:p>
          <a:p>
            <a:pPr marL="628650" lvl="1" indent="-171450" eaLnBrk="1" hangingPunct="1">
              <a:buFontTx/>
              <a:buChar char="-"/>
            </a:pPr>
            <a:r>
              <a:rPr lang="en-US" altLang="en-US" sz="1000" dirty="0"/>
              <a:t>Each participant, what would they</a:t>
            </a:r>
            <a:r>
              <a:rPr lang="en-US" altLang="en-US" sz="1000" baseline="0" dirty="0"/>
              <a:t> like to get from this course?</a:t>
            </a:r>
            <a:endParaRPr lang="en-US" altLang="en-US" sz="1000" dirty="0"/>
          </a:p>
          <a:p>
            <a:pPr eaLnBrk="1" hangingPunct="1"/>
            <a:r>
              <a:rPr lang="en-US" altLang="en-US" sz="1000" dirty="0"/>
              <a:t>Methods for course</a:t>
            </a:r>
          </a:p>
          <a:p>
            <a:pPr eaLnBrk="1" hangingPunct="1"/>
            <a:r>
              <a:rPr lang="en-US" altLang="en-US" sz="1000" dirty="0"/>
              <a:t>Introducing</a:t>
            </a:r>
            <a:r>
              <a:rPr lang="en-US" altLang="en-US" sz="1000" baseline="0" dirty="0"/>
              <a:t> </a:t>
            </a:r>
            <a:r>
              <a:rPr lang="en-US" altLang="en-US" sz="1000" dirty="0"/>
              <a:t>DRM</a:t>
            </a:r>
          </a:p>
          <a:p>
            <a:pPr marL="171450" indent="-171450" eaLnBrk="1" hangingPunct="1">
              <a:buFontTx/>
              <a:buChar char="-"/>
            </a:pPr>
            <a:r>
              <a:rPr lang="en-US" altLang="en-US" sz="1000" dirty="0"/>
              <a:t>Mexico to Addis</a:t>
            </a:r>
          </a:p>
          <a:p>
            <a:pPr marL="171450" indent="-171450" eaLnBrk="1" hangingPunct="1">
              <a:buFontTx/>
              <a:buChar char="-"/>
            </a:pPr>
            <a:r>
              <a:rPr lang="en-US" altLang="en-US" sz="1000" dirty="0"/>
              <a:t>Collect</a:t>
            </a:r>
            <a:r>
              <a:rPr lang="en-US" altLang="en-US" sz="1000" baseline="0" dirty="0"/>
              <a:t> More, Spend Better</a:t>
            </a:r>
          </a:p>
          <a:p>
            <a:pPr marL="171450" indent="-171450" eaLnBrk="1" hangingPunct="1">
              <a:buFontTx/>
              <a:buChar char="-"/>
            </a:pPr>
            <a:r>
              <a:rPr lang="en-US" altLang="en-US" sz="1000" baseline="0" dirty="0"/>
              <a:t>EU commitment to DRM</a:t>
            </a:r>
            <a:endParaRPr lang="en-US" altLang="en-US" sz="1000" dirty="0"/>
          </a:p>
          <a:p>
            <a:pPr eaLnBrk="1" hangingPunct="1"/>
            <a:r>
              <a:rPr lang="en-US" altLang="en-US" sz="1000" dirty="0"/>
              <a:t>Pre-course knowledge assessment  -- this is to</a:t>
            </a:r>
            <a:r>
              <a:rPr lang="en-US" altLang="en-US" sz="1000" baseline="0" dirty="0"/>
              <a:t> assess the knowledge that participants have when they come to the training programme and compare that with what they have at the completion of the training programme. This is not to SCORE or GRADE the participant.</a:t>
            </a:r>
            <a:endParaRPr lang="en-US" altLang="en-US" sz="1000" dirty="0"/>
          </a:p>
          <a:p>
            <a:endParaRPr lang="en-GB" sz="1000" dirty="0"/>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3</a:t>
            </a:fld>
            <a:endParaRPr lang="en-GB" altLang="en-US" dirty="0"/>
          </a:p>
        </p:txBody>
      </p:sp>
    </p:spTree>
    <p:extLst>
      <p:ext uri="{BB962C8B-B14F-4D97-AF65-F5344CB8AC3E}">
        <p14:creationId xmlns:p14="http://schemas.microsoft.com/office/powerpoint/2010/main" val="30556969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sz="1000" dirty="0"/>
              <a:t>Introductions</a:t>
            </a:r>
          </a:p>
          <a:p>
            <a:pPr marL="171450" indent="-171450" eaLnBrk="1" hangingPunct="1">
              <a:buFontTx/>
              <a:buChar char="-"/>
            </a:pPr>
            <a:r>
              <a:rPr lang="en-US" altLang="en-US" sz="1000" dirty="0"/>
              <a:t>Instructor</a:t>
            </a:r>
          </a:p>
          <a:p>
            <a:pPr marL="171450" indent="-171450" eaLnBrk="1" hangingPunct="1">
              <a:buFontTx/>
              <a:buChar char="-"/>
            </a:pPr>
            <a:r>
              <a:rPr lang="en-US" altLang="en-US" sz="1000" dirty="0"/>
              <a:t>Name tents</a:t>
            </a:r>
          </a:p>
          <a:p>
            <a:pPr eaLnBrk="1" hangingPunct="1"/>
            <a:r>
              <a:rPr lang="en-US" altLang="en-US" sz="1000" dirty="0"/>
              <a:t>- Objectives</a:t>
            </a:r>
          </a:p>
          <a:p>
            <a:pPr marL="628650" lvl="1" indent="-171450" eaLnBrk="1" hangingPunct="1">
              <a:buFontTx/>
              <a:buChar char="-"/>
            </a:pPr>
            <a:r>
              <a:rPr lang="en-US" altLang="en-US" sz="1000" dirty="0"/>
              <a:t>Each participant, what would they</a:t>
            </a:r>
            <a:r>
              <a:rPr lang="en-US" altLang="en-US" sz="1000" baseline="0" dirty="0"/>
              <a:t> like to get from this course?</a:t>
            </a:r>
            <a:endParaRPr lang="en-US" altLang="en-US" sz="1000" dirty="0"/>
          </a:p>
          <a:p>
            <a:pPr eaLnBrk="1" hangingPunct="1"/>
            <a:r>
              <a:rPr lang="en-US" altLang="en-US" sz="1000" dirty="0"/>
              <a:t>Methods for course</a:t>
            </a:r>
          </a:p>
          <a:p>
            <a:pPr eaLnBrk="1" hangingPunct="1"/>
            <a:r>
              <a:rPr lang="en-US" altLang="en-US" sz="1000" dirty="0"/>
              <a:t>Introducing</a:t>
            </a:r>
            <a:r>
              <a:rPr lang="en-US" altLang="en-US" sz="1000" baseline="0" dirty="0"/>
              <a:t> </a:t>
            </a:r>
            <a:r>
              <a:rPr lang="en-US" altLang="en-US" sz="1000" dirty="0"/>
              <a:t>DRM</a:t>
            </a:r>
          </a:p>
          <a:p>
            <a:pPr marL="171450" indent="-171450" eaLnBrk="1" hangingPunct="1">
              <a:buFontTx/>
              <a:buChar char="-"/>
            </a:pPr>
            <a:r>
              <a:rPr lang="en-US" altLang="en-US" sz="1000" dirty="0"/>
              <a:t>Mexico to Addis</a:t>
            </a:r>
          </a:p>
          <a:p>
            <a:pPr marL="171450" indent="-171450" eaLnBrk="1" hangingPunct="1">
              <a:buFontTx/>
              <a:buChar char="-"/>
            </a:pPr>
            <a:r>
              <a:rPr lang="en-US" altLang="en-US" sz="1000" dirty="0"/>
              <a:t>Collect</a:t>
            </a:r>
            <a:r>
              <a:rPr lang="en-US" altLang="en-US" sz="1000" baseline="0" dirty="0"/>
              <a:t> More, Spend Better</a:t>
            </a:r>
          </a:p>
          <a:p>
            <a:pPr marL="171450" indent="-171450" eaLnBrk="1" hangingPunct="1">
              <a:buFontTx/>
              <a:buChar char="-"/>
            </a:pPr>
            <a:r>
              <a:rPr lang="en-US" altLang="en-US" sz="1000" baseline="0" dirty="0"/>
              <a:t>EU commitment to DRM</a:t>
            </a:r>
            <a:endParaRPr lang="en-US" altLang="en-US" sz="1000" dirty="0"/>
          </a:p>
          <a:p>
            <a:pPr eaLnBrk="1" hangingPunct="1"/>
            <a:r>
              <a:rPr lang="en-US" altLang="en-US" sz="1000" dirty="0"/>
              <a:t>Pre-course knowledge assessment  -- this is to</a:t>
            </a:r>
            <a:r>
              <a:rPr lang="en-US" altLang="en-US" sz="1000" baseline="0" dirty="0"/>
              <a:t> assess the knowledge that participants have when they come to the training programme and compare that with what they have at the completion of the training programme. This is not to SCORE or GRADE the participant.</a:t>
            </a:r>
            <a:endParaRPr lang="en-US" altLang="en-US" sz="1000" dirty="0"/>
          </a:p>
          <a:p>
            <a:endParaRPr lang="en-GB" sz="1000" dirty="0"/>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4</a:t>
            </a:fld>
            <a:endParaRPr lang="en-GB" altLang="en-US" dirty="0"/>
          </a:p>
        </p:txBody>
      </p:sp>
    </p:spTree>
    <p:extLst>
      <p:ext uri="{BB962C8B-B14F-4D97-AF65-F5344CB8AC3E}">
        <p14:creationId xmlns:p14="http://schemas.microsoft.com/office/powerpoint/2010/main" val="17306241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sz="1000" dirty="0"/>
              <a:t>Introductions</a:t>
            </a:r>
          </a:p>
          <a:p>
            <a:pPr marL="171450" indent="-171450" eaLnBrk="1" hangingPunct="1">
              <a:buFontTx/>
              <a:buChar char="-"/>
            </a:pPr>
            <a:r>
              <a:rPr lang="en-US" altLang="en-US" sz="1000" dirty="0"/>
              <a:t>Instructor</a:t>
            </a:r>
          </a:p>
          <a:p>
            <a:pPr marL="171450" indent="-171450" eaLnBrk="1" hangingPunct="1">
              <a:buFontTx/>
              <a:buChar char="-"/>
            </a:pPr>
            <a:r>
              <a:rPr lang="en-US" altLang="en-US" sz="1000" dirty="0"/>
              <a:t>Name tents</a:t>
            </a:r>
          </a:p>
          <a:p>
            <a:pPr eaLnBrk="1" hangingPunct="1"/>
            <a:r>
              <a:rPr lang="en-US" altLang="en-US" sz="1000" dirty="0"/>
              <a:t>- Objectives</a:t>
            </a:r>
          </a:p>
          <a:p>
            <a:pPr marL="628650" lvl="1" indent="-171450" eaLnBrk="1" hangingPunct="1">
              <a:buFontTx/>
              <a:buChar char="-"/>
            </a:pPr>
            <a:r>
              <a:rPr lang="en-US" altLang="en-US" sz="1000" dirty="0"/>
              <a:t>Each participant, what would they</a:t>
            </a:r>
            <a:r>
              <a:rPr lang="en-US" altLang="en-US" sz="1000" baseline="0" dirty="0"/>
              <a:t> like to get from this course?</a:t>
            </a:r>
            <a:endParaRPr lang="en-US" altLang="en-US" sz="1000" dirty="0"/>
          </a:p>
          <a:p>
            <a:pPr eaLnBrk="1" hangingPunct="1"/>
            <a:r>
              <a:rPr lang="en-US" altLang="en-US" sz="1000" dirty="0"/>
              <a:t>Methods for course</a:t>
            </a:r>
          </a:p>
          <a:p>
            <a:pPr eaLnBrk="1" hangingPunct="1"/>
            <a:r>
              <a:rPr lang="en-US" altLang="en-US" sz="1000" dirty="0"/>
              <a:t>Introducing</a:t>
            </a:r>
            <a:r>
              <a:rPr lang="en-US" altLang="en-US" sz="1000" baseline="0" dirty="0"/>
              <a:t> </a:t>
            </a:r>
            <a:r>
              <a:rPr lang="en-US" altLang="en-US" sz="1000" dirty="0"/>
              <a:t>DRM</a:t>
            </a:r>
          </a:p>
          <a:p>
            <a:pPr marL="171450" indent="-171450" eaLnBrk="1" hangingPunct="1">
              <a:buFontTx/>
              <a:buChar char="-"/>
            </a:pPr>
            <a:r>
              <a:rPr lang="en-US" altLang="en-US" sz="1000" dirty="0"/>
              <a:t>Mexico to Addis</a:t>
            </a:r>
          </a:p>
          <a:p>
            <a:pPr marL="171450" indent="-171450" eaLnBrk="1" hangingPunct="1">
              <a:buFontTx/>
              <a:buChar char="-"/>
            </a:pPr>
            <a:r>
              <a:rPr lang="en-US" altLang="en-US" sz="1000" dirty="0"/>
              <a:t>Collect</a:t>
            </a:r>
            <a:r>
              <a:rPr lang="en-US" altLang="en-US" sz="1000" baseline="0" dirty="0"/>
              <a:t> More, Spend Better</a:t>
            </a:r>
          </a:p>
          <a:p>
            <a:pPr marL="171450" indent="-171450" eaLnBrk="1" hangingPunct="1">
              <a:buFontTx/>
              <a:buChar char="-"/>
            </a:pPr>
            <a:r>
              <a:rPr lang="en-US" altLang="en-US" sz="1000" baseline="0" dirty="0"/>
              <a:t>EU commitment to DRM</a:t>
            </a:r>
            <a:endParaRPr lang="en-US" altLang="en-US" sz="1000" dirty="0"/>
          </a:p>
          <a:p>
            <a:pPr eaLnBrk="1" hangingPunct="1"/>
            <a:r>
              <a:rPr lang="en-US" altLang="en-US" sz="1000" dirty="0"/>
              <a:t>Pre-course knowledge assessment  -- this is to</a:t>
            </a:r>
            <a:r>
              <a:rPr lang="en-US" altLang="en-US" sz="1000" baseline="0" dirty="0"/>
              <a:t> assess the knowledge that participants have when they come to the training programme and compare that with what they have at the completion of the training programme. This is not to SCORE or GRADE the participant.</a:t>
            </a:r>
            <a:endParaRPr lang="en-US" altLang="en-US" sz="1000" dirty="0"/>
          </a:p>
          <a:p>
            <a:endParaRPr lang="en-GB" sz="1000" dirty="0"/>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5</a:t>
            </a:fld>
            <a:endParaRPr lang="en-GB" altLang="en-US" dirty="0"/>
          </a:p>
        </p:txBody>
      </p:sp>
    </p:spTree>
    <p:extLst>
      <p:ext uri="{BB962C8B-B14F-4D97-AF65-F5344CB8AC3E}">
        <p14:creationId xmlns:p14="http://schemas.microsoft.com/office/powerpoint/2010/main" val="27154896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sz="1000" dirty="0"/>
              <a:t>Introductions</a:t>
            </a:r>
          </a:p>
          <a:p>
            <a:pPr marL="171450" indent="-171450" eaLnBrk="1" hangingPunct="1">
              <a:buFontTx/>
              <a:buChar char="-"/>
            </a:pPr>
            <a:r>
              <a:rPr lang="en-US" altLang="en-US" sz="1000" dirty="0"/>
              <a:t>Instructor</a:t>
            </a:r>
          </a:p>
          <a:p>
            <a:pPr marL="171450" indent="-171450" eaLnBrk="1" hangingPunct="1">
              <a:buFontTx/>
              <a:buChar char="-"/>
            </a:pPr>
            <a:r>
              <a:rPr lang="en-US" altLang="en-US" sz="1000" dirty="0"/>
              <a:t>Name tents</a:t>
            </a:r>
          </a:p>
          <a:p>
            <a:pPr eaLnBrk="1" hangingPunct="1"/>
            <a:r>
              <a:rPr lang="en-US" altLang="en-US" sz="1000" dirty="0"/>
              <a:t>- Objectives</a:t>
            </a:r>
          </a:p>
          <a:p>
            <a:pPr marL="628650" lvl="1" indent="-171450" eaLnBrk="1" hangingPunct="1">
              <a:buFontTx/>
              <a:buChar char="-"/>
            </a:pPr>
            <a:r>
              <a:rPr lang="en-US" altLang="en-US" sz="1000" dirty="0"/>
              <a:t>Each participant, what would they</a:t>
            </a:r>
            <a:r>
              <a:rPr lang="en-US" altLang="en-US" sz="1000" baseline="0" dirty="0"/>
              <a:t> like to get from this course?</a:t>
            </a:r>
            <a:endParaRPr lang="en-US" altLang="en-US" sz="1000" dirty="0"/>
          </a:p>
          <a:p>
            <a:pPr eaLnBrk="1" hangingPunct="1"/>
            <a:r>
              <a:rPr lang="en-US" altLang="en-US" sz="1000" dirty="0"/>
              <a:t>Methods for course</a:t>
            </a:r>
          </a:p>
          <a:p>
            <a:pPr eaLnBrk="1" hangingPunct="1"/>
            <a:r>
              <a:rPr lang="en-US" altLang="en-US" sz="1000" dirty="0"/>
              <a:t>Introducing</a:t>
            </a:r>
            <a:r>
              <a:rPr lang="en-US" altLang="en-US" sz="1000" baseline="0" dirty="0"/>
              <a:t> </a:t>
            </a:r>
            <a:r>
              <a:rPr lang="en-US" altLang="en-US" sz="1000" dirty="0"/>
              <a:t>DRM</a:t>
            </a:r>
          </a:p>
          <a:p>
            <a:pPr marL="171450" indent="-171450" eaLnBrk="1" hangingPunct="1">
              <a:buFontTx/>
              <a:buChar char="-"/>
            </a:pPr>
            <a:r>
              <a:rPr lang="en-US" altLang="en-US" sz="1000" dirty="0"/>
              <a:t>Mexico to Addis</a:t>
            </a:r>
          </a:p>
          <a:p>
            <a:pPr marL="171450" indent="-171450" eaLnBrk="1" hangingPunct="1">
              <a:buFontTx/>
              <a:buChar char="-"/>
            </a:pPr>
            <a:r>
              <a:rPr lang="en-US" altLang="en-US" sz="1000" dirty="0"/>
              <a:t>Collect</a:t>
            </a:r>
            <a:r>
              <a:rPr lang="en-US" altLang="en-US" sz="1000" baseline="0" dirty="0"/>
              <a:t> More, Spend Better</a:t>
            </a:r>
          </a:p>
          <a:p>
            <a:pPr marL="171450" indent="-171450" eaLnBrk="1" hangingPunct="1">
              <a:buFontTx/>
              <a:buChar char="-"/>
            </a:pPr>
            <a:r>
              <a:rPr lang="en-US" altLang="en-US" sz="1000" baseline="0" dirty="0"/>
              <a:t>EU commitment to DRM</a:t>
            </a:r>
            <a:endParaRPr lang="en-US" altLang="en-US" sz="1000" dirty="0"/>
          </a:p>
          <a:p>
            <a:pPr eaLnBrk="1" hangingPunct="1"/>
            <a:r>
              <a:rPr lang="en-US" altLang="en-US" sz="1000" dirty="0"/>
              <a:t>Pre-course knowledge assessment  -- this is to</a:t>
            </a:r>
            <a:r>
              <a:rPr lang="en-US" altLang="en-US" sz="1000" baseline="0" dirty="0"/>
              <a:t> assess the knowledge that participants have when they come to the training programme and compare that with what they have at the completion of the training programme. This is not to SCORE or GRADE the participant.</a:t>
            </a:r>
            <a:endParaRPr lang="en-US" altLang="en-US" sz="1000" dirty="0"/>
          </a:p>
          <a:p>
            <a:endParaRPr lang="en-GB" sz="1000" dirty="0"/>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6</a:t>
            </a:fld>
            <a:endParaRPr lang="en-GB" altLang="en-US" dirty="0"/>
          </a:p>
        </p:txBody>
      </p:sp>
    </p:spTree>
    <p:extLst>
      <p:ext uri="{BB962C8B-B14F-4D97-AF65-F5344CB8AC3E}">
        <p14:creationId xmlns:p14="http://schemas.microsoft.com/office/powerpoint/2010/main" val="4037606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sz="1000" dirty="0"/>
              <a:t>Introductions</a:t>
            </a:r>
          </a:p>
          <a:p>
            <a:pPr marL="171450" indent="-171450" eaLnBrk="1" hangingPunct="1">
              <a:buFontTx/>
              <a:buChar char="-"/>
            </a:pPr>
            <a:r>
              <a:rPr lang="en-US" altLang="en-US" sz="1000" dirty="0"/>
              <a:t>Instructor</a:t>
            </a:r>
          </a:p>
          <a:p>
            <a:pPr marL="171450" indent="-171450" eaLnBrk="1" hangingPunct="1">
              <a:buFontTx/>
              <a:buChar char="-"/>
            </a:pPr>
            <a:r>
              <a:rPr lang="en-US" altLang="en-US" sz="1000" dirty="0"/>
              <a:t>Name tents</a:t>
            </a:r>
          </a:p>
          <a:p>
            <a:pPr eaLnBrk="1" hangingPunct="1"/>
            <a:r>
              <a:rPr lang="en-US" altLang="en-US" sz="1000" dirty="0"/>
              <a:t>- Objectives</a:t>
            </a:r>
          </a:p>
          <a:p>
            <a:pPr marL="628650" lvl="1" indent="-171450" eaLnBrk="1" hangingPunct="1">
              <a:buFontTx/>
              <a:buChar char="-"/>
            </a:pPr>
            <a:r>
              <a:rPr lang="en-US" altLang="en-US" sz="1000" dirty="0"/>
              <a:t>Each participant, what would they</a:t>
            </a:r>
            <a:r>
              <a:rPr lang="en-US" altLang="en-US" sz="1000" baseline="0" dirty="0"/>
              <a:t> like to get from this course?</a:t>
            </a:r>
            <a:endParaRPr lang="en-US" altLang="en-US" sz="1000" dirty="0"/>
          </a:p>
          <a:p>
            <a:pPr eaLnBrk="1" hangingPunct="1"/>
            <a:r>
              <a:rPr lang="en-US" altLang="en-US" sz="1000" dirty="0"/>
              <a:t>Methods for course</a:t>
            </a:r>
          </a:p>
          <a:p>
            <a:pPr eaLnBrk="1" hangingPunct="1"/>
            <a:r>
              <a:rPr lang="en-US" altLang="en-US" sz="1000" dirty="0"/>
              <a:t>Introducing</a:t>
            </a:r>
            <a:r>
              <a:rPr lang="en-US" altLang="en-US" sz="1000" baseline="0" dirty="0"/>
              <a:t> </a:t>
            </a:r>
            <a:r>
              <a:rPr lang="en-US" altLang="en-US" sz="1000" dirty="0"/>
              <a:t>DRM</a:t>
            </a:r>
          </a:p>
          <a:p>
            <a:pPr marL="171450" indent="-171450" eaLnBrk="1" hangingPunct="1">
              <a:buFontTx/>
              <a:buChar char="-"/>
            </a:pPr>
            <a:r>
              <a:rPr lang="en-US" altLang="en-US" sz="1000" dirty="0"/>
              <a:t>Mexico to Addis</a:t>
            </a:r>
          </a:p>
          <a:p>
            <a:pPr marL="171450" indent="-171450" eaLnBrk="1" hangingPunct="1">
              <a:buFontTx/>
              <a:buChar char="-"/>
            </a:pPr>
            <a:r>
              <a:rPr lang="en-US" altLang="en-US" sz="1000" dirty="0"/>
              <a:t>Collect</a:t>
            </a:r>
            <a:r>
              <a:rPr lang="en-US" altLang="en-US" sz="1000" baseline="0" dirty="0"/>
              <a:t> More, Spend Better</a:t>
            </a:r>
          </a:p>
          <a:p>
            <a:pPr marL="171450" indent="-171450" eaLnBrk="1" hangingPunct="1">
              <a:buFontTx/>
              <a:buChar char="-"/>
            </a:pPr>
            <a:r>
              <a:rPr lang="en-US" altLang="en-US" sz="1000" baseline="0" dirty="0"/>
              <a:t>EU commitment to DRM</a:t>
            </a:r>
            <a:endParaRPr lang="en-US" altLang="en-US" sz="1000" dirty="0"/>
          </a:p>
          <a:p>
            <a:pPr eaLnBrk="1" hangingPunct="1"/>
            <a:r>
              <a:rPr lang="en-US" altLang="en-US" sz="1000" dirty="0"/>
              <a:t>Pre-course knowledge assessment  -- this is to</a:t>
            </a:r>
            <a:r>
              <a:rPr lang="en-US" altLang="en-US" sz="1000" baseline="0" dirty="0"/>
              <a:t> assess the knowledge that participants have when they come to the training programme and compare that with what they have at the completion of the training programme. This is not to SCORE or GRADE the participant.</a:t>
            </a:r>
            <a:endParaRPr lang="en-US" altLang="en-US" sz="1000" dirty="0"/>
          </a:p>
          <a:p>
            <a:endParaRPr lang="en-GB" sz="1000" dirty="0"/>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7</a:t>
            </a:fld>
            <a:endParaRPr lang="en-GB" altLang="en-US" dirty="0"/>
          </a:p>
        </p:txBody>
      </p:sp>
    </p:spTree>
    <p:extLst>
      <p:ext uri="{BB962C8B-B14F-4D97-AF65-F5344CB8AC3E}">
        <p14:creationId xmlns:p14="http://schemas.microsoft.com/office/powerpoint/2010/main" val="25697966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sz="1000" dirty="0"/>
              <a:t>Introductions</a:t>
            </a:r>
          </a:p>
          <a:p>
            <a:pPr marL="171450" indent="-171450" eaLnBrk="1" hangingPunct="1">
              <a:buFontTx/>
              <a:buChar char="-"/>
            </a:pPr>
            <a:r>
              <a:rPr lang="en-US" altLang="en-US" sz="1000" dirty="0"/>
              <a:t>Instructor</a:t>
            </a:r>
          </a:p>
          <a:p>
            <a:pPr marL="171450" indent="-171450" eaLnBrk="1" hangingPunct="1">
              <a:buFontTx/>
              <a:buChar char="-"/>
            </a:pPr>
            <a:r>
              <a:rPr lang="en-US" altLang="en-US" sz="1000" dirty="0"/>
              <a:t>Name tents</a:t>
            </a:r>
          </a:p>
          <a:p>
            <a:pPr eaLnBrk="1" hangingPunct="1"/>
            <a:r>
              <a:rPr lang="en-US" altLang="en-US" sz="1000" dirty="0"/>
              <a:t>- Objectives</a:t>
            </a:r>
          </a:p>
          <a:p>
            <a:pPr marL="628650" lvl="1" indent="-171450" eaLnBrk="1" hangingPunct="1">
              <a:buFontTx/>
              <a:buChar char="-"/>
            </a:pPr>
            <a:r>
              <a:rPr lang="en-US" altLang="en-US" sz="1000" dirty="0"/>
              <a:t>Each participant, what would they</a:t>
            </a:r>
            <a:r>
              <a:rPr lang="en-US" altLang="en-US" sz="1000" baseline="0" dirty="0"/>
              <a:t> like to get from this course?</a:t>
            </a:r>
            <a:endParaRPr lang="en-US" altLang="en-US" sz="1000" dirty="0"/>
          </a:p>
          <a:p>
            <a:pPr eaLnBrk="1" hangingPunct="1"/>
            <a:r>
              <a:rPr lang="en-US" altLang="en-US" sz="1000" dirty="0"/>
              <a:t>Methods for course</a:t>
            </a:r>
          </a:p>
          <a:p>
            <a:pPr eaLnBrk="1" hangingPunct="1"/>
            <a:r>
              <a:rPr lang="en-US" altLang="en-US" sz="1000" dirty="0"/>
              <a:t>Introducing</a:t>
            </a:r>
            <a:r>
              <a:rPr lang="en-US" altLang="en-US" sz="1000" baseline="0" dirty="0"/>
              <a:t> </a:t>
            </a:r>
            <a:r>
              <a:rPr lang="en-US" altLang="en-US" sz="1000" dirty="0"/>
              <a:t>DRM</a:t>
            </a:r>
          </a:p>
          <a:p>
            <a:pPr marL="171450" indent="-171450" eaLnBrk="1" hangingPunct="1">
              <a:buFontTx/>
              <a:buChar char="-"/>
            </a:pPr>
            <a:r>
              <a:rPr lang="en-US" altLang="en-US" sz="1000" dirty="0"/>
              <a:t>Mexico to Addis</a:t>
            </a:r>
          </a:p>
          <a:p>
            <a:pPr marL="171450" indent="-171450" eaLnBrk="1" hangingPunct="1">
              <a:buFontTx/>
              <a:buChar char="-"/>
            </a:pPr>
            <a:r>
              <a:rPr lang="en-US" altLang="en-US" sz="1000" dirty="0"/>
              <a:t>Collect</a:t>
            </a:r>
            <a:r>
              <a:rPr lang="en-US" altLang="en-US" sz="1000" baseline="0" dirty="0"/>
              <a:t> More, Spend Better</a:t>
            </a:r>
          </a:p>
          <a:p>
            <a:pPr marL="171450" indent="-171450" eaLnBrk="1" hangingPunct="1">
              <a:buFontTx/>
              <a:buChar char="-"/>
            </a:pPr>
            <a:r>
              <a:rPr lang="en-US" altLang="en-US" sz="1000" baseline="0" dirty="0"/>
              <a:t>EU commitment to DRM</a:t>
            </a:r>
            <a:endParaRPr lang="en-US" altLang="en-US" sz="1000" dirty="0"/>
          </a:p>
          <a:p>
            <a:pPr eaLnBrk="1" hangingPunct="1"/>
            <a:r>
              <a:rPr lang="en-US" altLang="en-US" sz="1000" dirty="0"/>
              <a:t>Pre-course knowledge assessment  -- this is to</a:t>
            </a:r>
            <a:r>
              <a:rPr lang="en-US" altLang="en-US" sz="1000" baseline="0" dirty="0"/>
              <a:t> assess the knowledge that participants have when they come to the training programme and compare that with what they have at the completion of the training programme. This is not to SCORE or GRADE the participant.</a:t>
            </a:r>
            <a:endParaRPr lang="en-US" altLang="en-US" sz="1000" dirty="0"/>
          </a:p>
          <a:p>
            <a:endParaRPr lang="en-GB" sz="1000" dirty="0"/>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8</a:t>
            </a:fld>
            <a:endParaRPr lang="en-GB" altLang="en-US" dirty="0"/>
          </a:p>
        </p:txBody>
      </p:sp>
    </p:spTree>
    <p:extLst>
      <p:ext uri="{BB962C8B-B14F-4D97-AF65-F5344CB8AC3E}">
        <p14:creationId xmlns:p14="http://schemas.microsoft.com/office/powerpoint/2010/main" val="16685966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sz="1000" dirty="0"/>
              <a:t>Introductions</a:t>
            </a:r>
          </a:p>
          <a:p>
            <a:pPr marL="171450" indent="-171450" eaLnBrk="1" hangingPunct="1">
              <a:buFontTx/>
              <a:buChar char="-"/>
            </a:pPr>
            <a:r>
              <a:rPr lang="en-US" altLang="en-US" sz="1000" dirty="0"/>
              <a:t>Instructor</a:t>
            </a:r>
          </a:p>
          <a:p>
            <a:pPr marL="171450" indent="-171450" eaLnBrk="1" hangingPunct="1">
              <a:buFontTx/>
              <a:buChar char="-"/>
            </a:pPr>
            <a:r>
              <a:rPr lang="en-US" altLang="en-US" sz="1000" dirty="0"/>
              <a:t>Name tents</a:t>
            </a:r>
          </a:p>
          <a:p>
            <a:pPr eaLnBrk="1" hangingPunct="1"/>
            <a:r>
              <a:rPr lang="en-US" altLang="en-US" sz="1000" dirty="0"/>
              <a:t>- Objectives</a:t>
            </a:r>
          </a:p>
          <a:p>
            <a:pPr marL="628650" lvl="1" indent="-171450" eaLnBrk="1" hangingPunct="1">
              <a:buFontTx/>
              <a:buChar char="-"/>
            </a:pPr>
            <a:r>
              <a:rPr lang="en-US" altLang="en-US" sz="1000" dirty="0"/>
              <a:t>Each participant, what would they</a:t>
            </a:r>
            <a:r>
              <a:rPr lang="en-US" altLang="en-US" sz="1000" baseline="0" dirty="0"/>
              <a:t> like to get from this course?</a:t>
            </a:r>
            <a:endParaRPr lang="en-US" altLang="en-US" sz="1000" dirty="0"/>
          </a:p>
          <a:p>
            <a:pPr eaLnBrk="1" hangingPunct="1"/>
            <a:r>
              <a:rPr lang="en-US" altLang="en-US" sz="1000" dirty="0"/>
              <a:t>Methods for course</a:t>
            </a:r>
          </a:p>
          <a:p>
            <a:pPr eaLnBrk="1" hangingPunct="1"/>
            <a:r>
              <a:rPr lang="en-US" altLang="en-US" sz="1000" dirty="0"/>
              <a:t>Introducing</a:t>
            </a:r>
            <a:r>
              <a:rPr lang="en-US" altLang="en-US" sz="1000" baseline="0" dirty="0"/>
              <a:t> </a:t>
            </a:r>
            <a:r>
              <a:rPr lang="en-US" altLang="en-US" sz="1000" dirty="0"/>
              <a:t>DRM</a:t>
            </a:r>
          </a:p>
          <a:p>
            <a:pPr marL="171450" indent="-171450" eaLnBrk="1" hangingPunct="1">
              <a:buFontTx/>
              <a:buChar char="-"/>
            </a:pPr>
            <a:r>
              <a:rPr lang="en-US" altLang="en-US" sz="1000" dirty="0"/>
              <a:t>Mexico to Addis</a:t>
            </a:r>
          </a:p>
          <a:p>
            <a:pPr marL="171450" indent="-171450" eaLnBrk="1" hangingPunct="1">
              <a:buFontTx/>
              <a:buChar char="-"/>
            </a:pPr>
            <a:r>
              <a:rPr lang="en-US" altLang="en-US" sz="1000" dirty="0"/>
              <a:t>Collect</a:t>
            </a:r>
            <a:r>
              <a:rPr lang="en-US" altLang="en-US" sz="1000" baseline="0" dirty="0"/>
              <a:t> More, Spend Better</a:t>
            </a:r>
          </a:p>
          <a:p>
            <a:pPr marL="171450" indent="-171450" eaLnBrk="1" hangingPunct="1">
              <a:buFontTx/>
              <a:buChar char="-"/>
            </a:pPr>
            <a:r>
              <a:rPr lang="en-US" altLang="en-US" sz="1000" baseline="0" dirty="0"/>
              <a:t>EU commitment to DRM</a:t>
            </a:r>
            <a:endParaRPr lang="en-US" altLang="en-US" sz="1000" dirty="0"/>
          </a:p>
          <a:p>
            <a:pPr eaLnBrk="1" hangingPunct="1"/>
            <a:r>
              <a:rPr lang="en-US" altLang="en-US" sz="1000" dirty="0"/>
              <a:t>Pre-course knowledge assessment  -- this is to</a:t>
            </a:r>
            <a:r>
              <a:rPr lang="en-US" altLang="en-US" sz="1000" baseline="0" dirty="0"/>
              <a:t> assess the knowledge that participants have when they come to the training programme and compare that with what they have at the completion of the training programme. This is not to SCORE or GRADE the participant.</a:t>
            </a:r>
            <a:endParaRPr lang="en-US" altLang="en-US" sz="1000" dirty="0"/>
          </a:p>
          <a:p>
            <a:endParaRPr lang="en-GB" sz="1000" dirty="0"/>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9</a:t>
            </a:fld>
            <a:endParaRPr lang="en-GB" altLang="en-US" dirty="0"/>
          </a:p>
        </p:txBody>
      </p:sp>
    </p:spTree>
    <p:extLst>
      <p:ext uri="{BB962C8B-B14F-4D97-AF65-F5344CB8AC3E}">
        <p14:creationId xmlns:p14="http://schemas.microsoft.com/office/powerpoint/2010/main" val="31527926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lvl1pPr defTabSz="457200">
              <a:defRPr sz="1200">
                <a:solidFill>
                  <a:srgbClr val="0F5494"/>
                </a:solidFill>
                <a:latin typeface="Verdana" panose="020B0604030504040204" pitchFamily="34" charset="0"/>
              </a:defRPr>
            </a:lvl1pPr>
            <a:lvl2pPr marL="742950" indent="-285750" defTabSz="457200">
              <a:defRPr sz="1200">
                <a:solidFill>
                  <a:srgbClr val="0F5494"/>
                </a:solidFill>
                <a:latin typeface="Verdana" panose="020B0604030504040204" pitchFamily="34" charset="0"/>
              </a:defRPr>
            </a:lvl2pPr>
            <a:lvl3pPr marL="1143000" indent="-228600" defTabSz="457200">
              <a:defRPr sz="1200">
                <a:solidFill>
                  <a:srgbClr val="0F5494"/>
                </a:solidFill>
                <a:latin typeface="Verdana" panose="020B0604030504040204" pitchFamily="34" charset="0"/>
              </a:defRPr>
            </a:lvl3pPr>
            <a:lvl4pPr marL="1600200" indent="-228600" defTabSz="457200">
              <a:defRPr sz="1200">
                <a:solidFill>
                  <a:srgbClr val="0F5494"/>
                </a:solidFill>
                <a:latin typeface="Verdana" panose="020B0604030504040204" pitchFamily="34" charset="0"/>
              </a:defRPr>
            </a:lvl4pPr>
            <a:lvl5pPr marL="2057400" indent="-228600" defTabSz="457200">
              <a:defRPr sz="1200">
                <a:solidFill>
                  <a:srgbClr val="0F5494"/>
                </a:solidFill>
                <a:latin typeface="Verdana" panose="020B0604030504040204" pitchFamily="34" charset="0"/>
              </a:defRPr>
            </a:lvl5pPr>
            <a:lvl6pPr marL="2514600" indent="-228600" defTabSz="457200" eaLnBrk="0" fontAlgn="base" hangingPunct="0">
              <a:spcBef>
                <a:spcPct val="0"/>
              </a:spcBef>
              <a:spcAft>
                <a:spcPct val="0"/>
              </a:spcAft>
              <a:defRPr sz="1200">
                <a:solidFill>
                  <a:srgbClr val="0F5494"/>
                </a:solidFill>
                <a:latin typeface="Verdana" panose="020B0604030504040204" pitchFamily="34" charset="0"/>
              </a:defRPr>
            </a:lvl6pPr>
            <a:lvl7pPr marL="2971800" indent="-228600" defTabSz="457200" eaLnBrk="0" fontAlgn="base" hangingPunct="0">
              <a:spcBef>
                <a:spcPct val="0"/>
              </a:spcBef>
              <a:spcAft>
                <a:spcPct val="0"/>
              </a:spcAft>
              <a:defRPr sz="1200">
                <a:solidFill>
                  <a:srgbClr val="0F5494"/>
                </a:solidFill>
                <a:latin typeface="Verdana" panose="020B0604030504040204" pitchFamily="34" charset="0"/>
              </a:defRPr>
            </a:lvl7pPr>
            <a:lvl8pPr marL="3429000" indent="-228600" defTabSz="457200" eaLnBrk="0" fontAlgn="base" hangingPunct="0">
              <a:spcBef>
                <a:spcPct val="0"/>
              </a:spcBef>
              <a:spcAft>
                <a:spcPct val="0"/>
              </a:spcAft>
              <a:defRPr sz="1200">
                <a:solidFill>
                  <a:srgbClr val="0F5494"/>
                </a:solidFill>
                <a:latin typeface="Verdana" panose="020B0604030504040204" pitchFamily="34" charset="0"/>
              </a:defRPr>
            </a:lvl8pPr>
            <a:lvl9pPr marL="3886200" indent="-228600" defTabSz="457200" eaLnBrk="0" fontAlgn="base" hangingPunct="0">
              <a:spcBef>
                <a:spcPct val="0"/>
              </a:spcBef>
              <a:spcAft>
                <a:spcPct val="0"/>
              </a:spcAft>
              <a:defRPr sz="1200">
                <a:solidFill>
                  <a:srgbClr val="0F5494"/>
                </a:solidFill>
                <a:latin typeface="Verdana" panose="020B0604030504040204" pitchFamily="34" charset="0"/>
              </a:defRPr>
            </a:lvl9pPr>
          </a:lstStyle>
          <a:p>
            <a:pPr algn="ctr" eaLnBrk="1" hangingPunct="1">
              <a:defRPr/>
            </a:pPr>
            <a:endParaRPr lang="en-US" altLang="en-US" sz="1800" dirty="0">
              <a:solidFill>
                <a:srgbClr val="FFFFFF"/>
              </a:solidFill>
            </a:endParaRPr>
          </a:p>
        </p:txBody>
      </p:sp>
      <p:pic>
        <p:nvPicPr>
          <p:cNvPr id="5"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 name="Rectangle 5"/>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dirty="0"/>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altLang="en-US" noProof="0"/>
              <a:t>Title</a:t>
            </a:r>
            <a:endParaRPr lang="en-GB" altLang="en-US" noProof="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altLang="en-US" noProof="0"/>
              <a:t>Subtitle</a:t>
            </a:r>
            <a:endParaRPr lang="en-GB" altLang="en-US" noProof="0"/>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ltLang="en-US" dirty="0"/>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r>
              <a:rPr lang="en-GB" altLang="en-US"/>
              <a:t>. </a:t>
            </a:r>
            <a:endParaRPr lang="en-GB" altLang="en-US" dirty="0"/>
          </a:p>
        </p:txBody>
      </p:sp>
      <p:sp>
        <p:nvSpPr>
          <p:cNvPr id="9" name="Rectangle 8"/>
          <p:cNvSpPr>
            <a:spLocks noGrp="1" noChangeArrowheads="1"/>
          </p:cNvSpPr>
          <p:nvPr>
            <p:ph type="sldNum" sz="quarter" idx="12"/>
          </p:nvPr>
        </p:nvSpPr>
        <p:spPr/>
        <p:txBody>
          <a:bodyPr/>
          <a:lstStyle>
            <a:lvl1pPr>
              <a:defRPr>
                <a:solidFill>
                  <a:schemeClr val="bg1"/>
                </a:solidFill>
                <a:latin typeface="+mn-lt"/>
              </a:defRPr>
            </a:lvl1pPr>
          </a:lstStyle>
          <a:p>
            <a:pPr>
              <a:defRPr/>
            </a:pPr>
            <a:fld id="{D8BD2191-CFAD-4B04-95D8-674ADC1DB313}" type="slidenum">
              <a:rPr lang="en-GB" altLang="en-US"/>
              <a:pPr>
                <a:defRPr/>
              </a:pPr>
              <a:t>‹#›</a:t>
            </a:fld>
            <a:endParaRPr lang="en-GB" altLang="en-US" dirty="0"/>
          </a:p>
        </p:txBody>
      </p:sp>
    </p:spTree>
    <p:extLst>
      <p:ext uri="{BB962C8B-B14F-4D97-AF65-F5344CB8AC3E}">
        <p14:creationId xmlns:p14="http://schemas.microsoft.com/office/powerpoint/2010/main" val="3093649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BFBB86B-508F-4629-B0DE-696CACF2E7BE}" type="slidenum">
              <a:rPr lang="en-GB" altLang="en-US"/>
              <a:pPr>
                <a:defRPr/>
              </a:pPr>
              <a:t>‹#›</a:t>
            </a:fld>
            <a:endParaRPr lang="en-GB" altLang="en-US" dirty="0"/>
          </a:p>
        </p:txBody>
      </p:sp>
    </p:spTree>
    <p:extLst>
      <p:ext uri="{BB962C8B-B14F-4D97-AF65-F5344CB8AC3E}">
        <p14:creationId xmlns:p14="http://schemas.microsoft.com/office/powerpoint/2010/main" val="1136169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80C65BF-D54D-431A-BD63-C552AF596C28}" type="slidenum">
              <a:rPr lang="en-GB" altLang="en-US"/>
              <a:pPr>
                <a:defRPr/>
              </a:pPr>
              <a:t>‹#›</a:t>
            </a:fld>
            <a:endParaRPr lang="en-GB" altLang="en-US" dirty="0"/>
          </a:p>
        </p:txBody>
      </p:sp>
    </p:spTree>
    <p:extLst>
      <p:ext uri="{BB962C8B-B14F-4D97-AF65-F5344CB8AC3E}">
        <p14:creationId xmlns:p14="http://schemas.microsoft.com/office/powerpoint/2010/main" val="962940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3EE8CBC-2345-4203-B058-7222EACC5907}" type="slidenum">
              <a:rPr lang="en-GB" altLang="en-US"/>
              <a:pPr>
                <a:defRPr/>
              </a:pPr>
              <a:t>‹#›</a:t>
            </a:fld>
            <a:endParaRPr lang="en-GB" altLang="en-US" dirty="0"/>
          </a:p>
        </p:txBody>
      </p:sp>
    </p:spTree>
    <p:extLst>
      <p:ext uri="{BB962C8B-B14F-4D97-AF65-F5344CB8AC3E}">
        <p14:creationId xmlns:p14="http://schemas.microsoft.com/office/powerpoint/2010/main" val="1493494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F508B81-A408-4732-808C-B556DD137715}" type="slidenum">
              <a:rPr lang="en-GB" altLang="en-US"/>
              <a:pPr>
                <a:defRPr/>
              </a:pPr>
              <a:t>‹#›</a:t>
            </a:fld>
            <a:endParaRPr lang="en-GB" altLang="en-US" dirty="0"/>
          </a:p>
        </p:txBody>
      </p:sp>
    </p:spTree>
    <p:extLst>
      <p:ext uri="{BB962C8B-B14F-4D97-AF65-F5344CB8AC3E}">
        <p14:creationId xmlns:p14="http://schemas.microsoft.com/office/powerpoint/2010/main" val="4052274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3F09D469-CB23-4F16-87C0-5CE6C293A9CE}" type="slidenum">
              <a:rPr lang="en-GB" altLang="en-US"/>
              <a:pPr>
                <a:defRPr/>
              </a:pPr>
              <a:t>‹#›</a:t>
            </a:fld>
            <a:endParaRPr lang="en-GB" altLang="en-US" dirty="0"/>
          </a:p>
        </p:txBody>
      </p:sp>
    </p:spTree>
    <p:extLst>
      <p:ext uri="{BB962C8B-B14F-4D97-AF65-F5344CB8AC3E}">
        <p14:creationId xmlns:p14="http://schemas.microsoft.com/office/powerpoint/2010/main" val="76165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0C78235A-61AA-462F-BF4C-FE3F6A03F4B9}" type="slidenum">
              <a:rPr lang="en-GB" altLang="en-US"/>
              <a:pPr>
                <a:defRPr/>
              </a:pPr>
              <a:t>‹#›</a:t>
            </a:fld>
            <a:endParaRPr lang="en-GB" altLang="en-US" dirty="0"/>
          </a:p>
        </p:txBody>
      </p:sp>
    </p:spTree>
    <p:extLst>
      <p:ext uri="{BB962C8B-B14F-4D97-AF65-F5344CB8AC3E}">
        <p14:creationId xmlns:p14="http://schemas.microsoft.com/office/powerpoint/2010/main" val="98949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D8A210E1-A514-43D5-8361-5BB8FDDBFCA7}" type="slidenum">
              <a:rPr lang="en-GB" altLang="en-US"/>
              <a:pPr>
                <a:defRPr/>
              </a:pPr>
              <a:t>‹#›</a:t>
            </a:fld>
            <a:endParaRPr lang="en-GB" altLang="en-US" dirty="0"/>
          </a:p>
        </p:txBody>
      </p:sp>
    </p:spTree>
    <p:extLst>
      <p:ext uri="{BB962C8B-B14F-4D97-AF65-F5344CB8AC3E}">
        <p14:creationId xmlns:p14="http://schemas.microsoft.com/office/powerpoint/2010/main" val="180839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9D209FBE-09F3-4C23-B911-0417E4CB5B75}" type="slidenum">
              <a:rPr lang="en-GB" altLang="en-US"/>
              <a:pPr>
                <a:defRPr/>
              </a:pPr>
              <a:t>‹#›</a:t>
            </a:fld>
            <a:endParaRPr lang="en-GB" altLang="en-US" dirty="0"/>
          </a:p>
        </p:txBody>
      </p:sp>
    </p:spTree>
    <p:extLst>
      <p:ext uri="{BB962C8B-B14F-4D97-AF65-F5344CB8AC3E}">
        <p14:creationId xmlns:p14="http://schemas.microsoft.com/office/powerpoint/2010/main" val="93844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B56EA4D8-BED2-4AF6-B04F-985721C511D2}" type="slidenum">
              <a:rPr lang="en-GB" altLang="en-US"/>
              <a:pPr>
                <a:defRPr/>
              </a:pPr>
              <a:t>‹#›</a:t>
            </a:fld>
            <a:endParaRPr lang="en-GB" altLang="en-US" dirty="0"/>
          </a:p>
        </p:txBody>
      </p:sp>
    </p:spTree>
    <p:extLst>
      <p:ext uri="{BB962C8B-B14F-4D97-AF65-F5344CB8AC3E}">
        <p14:creationId xmlns:p14="http://schemas.microsoft.com/office/powerpoint/2010/main" val="1027258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3BF82C35-A8F7-41EA-95D7-F0499779FA85}" type="slidenum">
              <a:rPr lang="en-GB" altLang="en-US"/>
              <a:pPr>
                <a:defRPr/>
              </a:pPr>
              <a:t>‹#›</a:t>
            </a:fld>
            <a:endParaRPr lang="en-GB" altLang="en-US" dirty="0"/>
          </a:p>
        </p:txBody>
      </p:sp>
    </p:spTree>
    <p:extLst>
      <p:ext uri="{BB962C8B-B14F-4D97-AF65-F5344CB8AC3E}">
        <p14:creationId xmlns:p14="http://schemas.microsoft.com/office/powerpoint/2010/main" val="965112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altLang="en-US"/>
              <a:t>Second level</a:t>
            </a:r>
            <a:endParaRPr lang="en-GB" altLang="en-US"/>
          </a:p>
          <a:p>
            <a:pPr lvl="1"/>
            <a:r>
              <a:rPr lang="en-GB" altLang="en-US"/>
              <a:t>Third level</a:t>
            </a:r>
          </a:p>
          <a:p>
            <a:pPr lvl="2"/>
            <a:r>
              <a:rPr lang="en-GB" altLang="en-US"/>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chemeClr val="tx1"/>
                </a:solidFill>
                <a:latin typeface="Arial" panose="020B0604020202020204" pitchFamily="34" charset="0"/>
              </a:defRPr>
            </a:lvl1pPr>
          </a:lstStyle>
          <a:p>
            <a:pPr>
              <a:defRPr/>
            </a:pPr>
            <a:endParaRPr lang="en-GB" alt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solidFill>
                  <a:schemeClr val="tx1"/>
                </a:solidFill>
                <a:latin typeface="Arial" panose="020B0604020202020204" pitchFamily="34" charset="0"/>
              </a:defRPr>
            </a:lvl1pPr>
          </a:lstStyle>
          <a:p>
            <a:pPr>
              <a:defRPr/>
            </a:pPr>
            <a:r>
              <a:rPr lang="en-GB" altLang="en-US"/>
              <a:t>. </a:t>
            </a:r>
            <a:endParaRPr lang="en-GB" alt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solidFill>
                  <a:schemeClr val="tx1"/>
                </a:solidFill>
                <a:latin typeface="Arial" panose="020B0604020202020204" pitchFamily="34" charset="0"/>
              </a:defRPr>
            </a:lvl1pPr>
          </a:lstStyle>
          <a:p>
            <a:pPr>
              <a:defRPr/>
            </a:pPr>
            <a:fld id="{6020C99D-6EF7-44EC-A3CB-6298978B8F86}" type="slidenum">
              <a:rPr lang="en-GB" altLang="en-US"/>
              <a:pPr>
                <a:defRPr/>
              </a:pPr>
              <a:t>‹#›</a:t>
            </a:fld>
            <a:endParaRPr lang="en-GB" altLang="en-US" dirty="0"/>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dirty="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dirty="0"/>
          </a:p>
        </p:txBody>
      </p:sp>
      <p:pic>
        <p:nvPicPr>
          <p:cNvPr id="1033" name="Picture 17" descr="LOGO CE_Vertical_EN_NEG_quadri_H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95"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hf hdr="0" dt="0"/>
  <p:txStyles>
    <p:titleStyle>
      <a:lvl1pPr marL="358775" algn="l" rtl="0" eaLnBrk="0" fontAlgn="base" hangingPunct="0">
        <a:spcBef>
          <a:spcPct val="0"/>
        </a:spcBef>
        <a:spcAft>
          <a:spcPct val="0"/>
        </a:spcAft>
        <a:defRPr sz="3000" b="1" kern="1200">
          <a:solidFill>
            <a:srgbClr val="0F5494"/>
          </a:solidFill>
          <a:latin typeface="+mj-lt"/>
          <a:ea typeface="+mj-ea"/>
          <a:cs typeface="+mj-cs"/>
        </a:defRPr>
      </a:lvl1pPr>
      <a:lvl2pPr marL="358775" algn="l" rtl="0" eaLnBrk="0" fontAlgn="base" hangingPunct="0">
        <a:spcBef>
          <a:spcPct val="0"/>
        </a:spcBef>
        <a:spcAft>
          <a:spcPct val="0"/>
        </a:spcAft>
        <a:defRPr sz="3000" b="1">
          <a:solidFill>
            <a:srgbClr val="0F5494"/>
          </a:solidFill>
          <a:latin typeface="Verdana" panose="020B0604030504040204" pitchFamily="34" charset="0"/>
        </a:defRPr>
      </a:lvl2pPr>
      <a:lvl3pPr marL="358775" algn="l" rtl="0" eaLnBrk="0" fontAlgn="base" hangingPunct="0">
        <a:spcBef>
          <a:spcPct val="0"/>
        </a:spcBef>
        <a:spcAft>
          <a:spcPct val="0"/>
        </a:spcAft>
        <a:defRPr sz="3000" b="1">
          <a:solidFill>
            <a:srgbClr val="0F5494"/>
          </a:solidFill>
          <a:latin typeface="Verdana" panose="020B0604030504040204" pitchFamily="34" charset="0"/>
        </a:defRPr>
      </a:lvl3pPr>
      <a:lvl4pPr marL="358775" algn="l" rtl="0" eaLnBrk="0" fontAlgn="base" hangingPunct="0">
        <a:spcBef>
          <a:spcPct val="0"/>
        </a:spcBef>
        <a:spcAft>
          <a:spcPct val="0"/>
        </a:spcAft>
        <a:defRPr sz="3000" b="1">
          <a:solidFill>
            <a:srgbClr val="0F5494"/>
          </a:solidFill>
          <a:latin typeface="Verdana" panose="020B0604030504040204" pitchFamily="34" charset="0"/>
        </a:defRPr>
      </a:lvl4pPr>
      <a:lvl5pPr marL="358775" algn="l" rtl="0" eaLnBrk="0" fontAlgn="base" hangingPunct="0">
        <a:spcBef>
          <a:spcPct val="0"/>
        </a:spcBef>
        <a:spcAft>
          <a:spcPct val="0"/>
        </a:spcAft>
        <a:defRPr sz="3000" b="1">
          <a:solidFill>
            <a:srgbClr val="0F5494"/>
          </a:solidFill>
          <a:latin typeface="Verdana" panose="020B0604030504040204" pitchFamily="34" charset="0"/>
        </a:defRPr>
      </a:lvl5pPr>
      <a:lvl6pPr marL="815975" algn="l" rtl="0" fontAlgn="base">
        <a:spcBef>
          <a:spcPct val="0"/>
        </a:spcBef>
        <a:spcAft>
          <a:spcPct val="0"/>
        </a:spcAft>
        <a:defRPr sz="3000" b="1">
          <a:solidFill>
            <a:srgbClr val="0F5494"/>
          </a:solidFill>
          <a:latin typeface="Verdana" panose="020B0604030504040204" pitchFamily="34" charset="0"/>
        </a:defRPr>
      </a:lvl6pPr>
      <a:lvl7pPr marL="1273175" algn="l" rtl="0" fontAlgn="base">
        <a:spcBef>
          <a:spcPct val="0"/>
        </a:spcBef>
        <a:spcAft>
          <a:spcPct val="0"/>
        </a:spcAft>
        <a:defRPr sz="3000" b="1">
          <a:solidFill>
            <a:srgbClr val="0F5494"/>
          </a:solidFill>
          <a:latin typeface="Verdana" panose="020B0604030504040204" pitchFamily="34" charset="0"/>
        </a:defRPr>
      </a:lvl7pPr>
      <a:lvl8pPr marL="1730375" algn="l" rtl="0" fontAlgn="base">
        <a:spcBef>
          <a:spcPct val="0"/>
        </a:spcBef>
        <a:spcAft>
          <a:spcPct val="0"/>
        </a:spcAft>
        <a:defRPr sz="3000" b="1">
          <a:solidFill>
            <a:srgbClr val="0F5494"/>
          </a:solidFill>
          <a:latin typeface="Verdana" panose="020B0604030504040204" pitchFamily="34" charset="0"/>
        </a:defRPr>
      </a:lvl8pPr>
      <a:lvl9pPr marL="2187575" algn="l" rtl="0" fontAlgn="base">
        <a:spcBef>
          <a:spcPct val="0"/>
        </a:spcBef>
        <a:spcAft>
          <a:spcPct val="0"/>
        </a:spcAft>
        <a:defRPr sz="3000" b="1">
          <a:solidFill>
            <a:srgbClr val="0F5494"/>
          </a:solidFill>
          <a:latin typeface="Verdana" panose="020B0604030504040204" pitchFamily="34" charset="0"/>
        </a:defRPr>
      </a:lvl9pPr>
    </p:titleStyle>
    <p:bodyStyle>
      <a:lvl1pPr marL="342900" indent="-342900" algn="l" rtl="0" eaLnBrk="0" fontAlgn="base" hangingPunct="0">
        <a:spcBef>
          <a:spcPct val="20000"/>
        </a:spcBef>
        <a:spcAft>
          <a:spcPct val="0"/>
        </a:spcAft>
        <a:buClr>
          <a:schemeClr val="bg1"/>
        </a:buClr>
        <a:buChar char="•"/>
        <a:defRPr sz="2400" i="1" kern="1200">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kern="1200">
          <a:solidFill>
            <a:srgbClr val="0F5494"/>
          </a:solidFill>
          <a:latin typeface="+mn-lt"/>
          <a:ea typeface="+mn-ea"/>
          <a:cs typeface="+mn-cs"/>
        </a:defRPr>
      </a:lvl2pPr>
      <a:lvl3pPr marL="1143000" indent="-228600" algn="l" rtl="0" eaLnBrk="0" fontAlgn="base" hangingPunct="0">
        <a:spcBef>
          <a:spcPct val="20000"/>
        </a:spcBef>
        <a:spcAft>
          <a:spcPct val="0"/>
        </a:spcAft>
        <a:defRPr sz="1400" kern="1200">
          <a:solidFill>
            <a:srgbClr val="0F5494"/>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Grp="1" noChangeArrowheads="1"/>
          </p:cNvSpPr>
          <p:nvPr>
            <p:ph type="ctrTitle"/>
          </p:nvPr>
        </p:nvSpPr>
        <p:spPr>
          <a:xfrm>
            <a:off x="2051720" y="1484784"/>
            <a:ext cx="5688632" cy="2664296"/>
          </a:xfrm>
        </p:spPr>
        <p:txBody>
          <a:bodyPr/>
          <a:lstStyle/>
          <a:p>
            <a:pPr algn="ctr" eaLnBrk="1" hangingPunct="1"/>
            <a:r>
              <a:rPr lang="fr-BE" altLang="en-US" sz="2800" dirty="0"/>
              <a:t>Country </a:t>
            </a:r>
            <a:r>
              <a:rPr lang="fr-BE" altLang="en-US" sz="2800" dirty="0" err="1"/>
              <a:t>presentation</a:t>
            </a:r>
            <a:r>
              <a:rPr lang="fr-BE" altLang="en-US" sz="2800" dirty="0"/>
              <a:t/>
            </a:r>
            <a:br>
              <a:rPr lang="fr-BE" altLang="en-US" sz="2800" dirty="0"/>
            </a:br>
            <a:r>
              <a:rPr lang="fr-BE" altLang="en-US" sz="2800" dirty="0"/>
              <a:t/>
            </a:r>
            <a:br>
              <a:rPr lang="fr-BE" altLang="en-US" sz="2800" dirty="0"/>
            </a:br>
            <a:r>
              <a:rPr lang="fr-BE" altLang="en-US" sz="2800" dirty="0"/>
              <a:t/>
            </a:r>
            <a:br>
              <a:rPr lang="fr-BE" altLang="en-US" sz="2800" dirty="0"/>
            </a:br>
            <a:r>
              <a:rPr lang="fr-BE" altLang="en-US" sz="1500" dirty="0"/>
              <a:t>Brussels,  </a:t>
            </a:r>
            <a:r>
              <a:rPr lang="fr-BE" altLang="en-US" sz="1500" dirty="0" err="1"/>
              <a:t>January</a:t>
            </a:r>
            <a:r>
              <a:rPr lang="fr-BE" altLang="en-US" sz="1500" dirty="0"/>
              <a:t> 2019</a:t>
            </a:r>
            <a:endParaRPr lang="en-GB" altLang="en-US" sz="1500" dirty="0"/>
          </a:p>
        </p:txBody>
      </p:sp>
      <p:sp>
        <p:nvSpPr>
          <p:cNvPr id="5123" name="Rectangle 6"/>
          <p:cNvSpPr>
            <a:spLocks noGrp="1" noChangeArrowheads="1"/>
          </p:cNvSpPr>
          <p:nvPr>
            <p:ph type="subTitle" idx="1"/>
          </p:nvPr>
        </p:nvSpPr>
        <p:spPr>
          <a:xfrm>
            <a:off x="611188" y="4077072"/>
            <a:ext cx="8532812" cy="1368053"/>
          </a:xfrm>
        </p:spPr>
        <p:txBody>
          <a:bodyPr/>
          <a:lstStyle/>
          <a:p>
            <a:pPr eaLnBrk="1" hangingPunct="1"/>
            <a:endParaRPr lang="fr-BE" altLang="en-US" dirty="0"/>
          </a:p>
          <a:p>
            <a:pPr eaLnBrk="1" hangingPunct="1"/>
            <a:r>
              <a:rPr lang="fr-BE" altLang="en-US" sz="3200" dirty="0"/>
              <a:t>Module </a:t>
            </a:r>
            <a:r>
              <a:rPr lang="fr-BE" altLang="en-US" sz="3200" dirty="0" smtClean="0"/>
              <a:t>4</a:t>
            </a:r>
            <a:endParaRPr lang="en-GB" altLang="en-US" dirty="0"/>
          </a:p>
        </p:txBody>
      </p:sp>
      <p:sp>
        <p:nvSpPr>
          <p:cNvPr id="5" name="TextBox 3"/>
          <p:cNvSpPr txBox="1">
            <a:spLocks noChangeArrowheads="1"/>
          </p:cNvSpPr>
          <p:nvPr/>
        </p:nvSpPr>
        <p:spPr bwMode="auto">
          <a:xfrm flipH="1">
            <a:off x="3347863" y="4270375"/>
            <a:ext cx="4537249" cy="95410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ClrTx/>
              <a:buFontTx/>
              <a:buNone/>
            </a:pPr>
            <a:r>
              <a:rPr lang="en-US" altLang="fr-FR" sz="1400" i="0" dirty="0">
                <a:solidFill>
                  <a:schemeClr val="bg1"/>
                </a:solidFill>
              </a:rPr>
              <a:t>Domestic Revenue Mobilisation</a:t>
            </a:r>
          </a:p>
          <a:p>
            <a:pPr>
              <a:spcBef>
                <a:spcPct val="0"/>
              </a:spcBef>
              <a:buClrTx/>
              <a:buFontTx/>
              <a:buNone/>
            </a:pPr>
            <a:r>
              <a:rPr lang="en-US" altLang="fr-FR" sz="1400" i="0" dirty="0">
                <a:solidFill>
                  <a:schemeClr val="bg1"/>
                </a:solidFill>
              </a:rPr>
              <a:t>Training funded by the European Union</a:t>
            </a:r>
          </a:p>
          <a:p>
            <a:pPr>
              <a:spcBef>
                <a:spcPct val="0"/>
              </a:spcBef>
              <a:buClrTx/>
              <a:buFontTx/>
              <a:buNone/>
            </a:pPr>
            <a:r>
              <a:rPr lang="en-US" altLang="fr-FR" sz="1400" i="0" dirty="0">
                <a:solidFill>
                  <a:schemeClr val="bg1"/>
                </a:solidFill>
              </a:rPr>
              <a:t>Trainer: Pierre Vandenberghe</a:t>
            </a:r>
          </a:p>
          <a:p>
            <a:pPr>
              <a:spcBef>
                <a:spcPct val="0"/>
              </a:spcBef>
              <a:buClrTx/>
              <a:buFontTx/>
              <a:buNone/>
            </a:pPr>
            <a:r>
              <a:rPr lang="en-US" altLang="fr-FR" sz="1400" i="0" dirty="0">
                <a:solidFill>
                  <a:schemeClr val="bg1"/>
                </a:solidFill>
              </a:rPr>
              <a:t>Tax administration expert</a:t>
            </a:r>
            <a:r>
              <a:rPr lang="en-US" altLang="fr-FR" sz="1400" dirty="0"/>
              <a:t>.</a:t>
            </a:r>
            <a:endParaRPr lang="fr-BE" altLang="fr-FR" sz="1400" i="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89608" y="1339850"/>
            <a:ext cx="8774880" cy="936625"/>
          </a:xfrm>
        </p:spPr>
        <p:txBody>
          <a:bodyPr/>
          <a:lstStyle/>
          <a:p>
            <a:pPr eaLnBrk="1" hangingPunct="1"/>
            <a:r>
              <a:rPr lang="en-US" altLang="en-US" dirty="0"/>
              <a:t>8</a:t>
            </a:r>
            <a:r>
              <a:rPr lang="en-US" altLang="en-US" dirty="0" smtClean="0"/>
              <a:t>. Country …</a:t>
            </a:r>
            <a:endParaRPr lang="en-US" altLang="en-US" dirty="0"/>
          </a:p>
        </p:txBody>
      </p:sp>
      <p:sp>
        <p:nvSpPr>
          <p:cNvPr id="6147" name="Rectangle 3"/>
          <p:cNvSpPr>
            <a:spLocks noGrp="1" noChangeArrowheads="1"/>
          </p:cNvSpPr>
          <p:nvPr>
            <p:ph type="body" idx="1"/>
          </p:nvPr>
        </p:nvSpPr>
        <p:spPr>
          <a:xfrm>
            <a:off x="189608" y="2060848"/>
            <a:ext cx="8435280" cy="4536503"/>
          </a:xfrm>
        </p:spPr>
        <p:txBody>
          <a:bodyPr/>
          <a:lstStyle/>
          <a:p>
            <a:pPr marL="0" indent="0" eaLnBrk="1" hangingPunct="1">
              <a:buClr>
                <a:srgbClr val="0F5494"/>
              </a:buClr>
              <a:buNone/>
            </a:pPr>
            <a:r>
              <a:rPr lang="fr-FR" altLang="en-US" sz="1400" dirty="0" err="1"/>
              <a:t>Please</a:t>
            </a:r>
            <a:r>
              <a:rPr lang="fr-FR" altLang="en-US" sz="1400" dirty="0"/>
              <a:t> </a:t>
            </a:r>
            <a:r>
              <a:rPr lang="fr-FR" altLang="en-US" sz="1400" dirty="0" err="1"/>
              <a:t>briefly</a:t>
            </a:r>
            <a:r>
              <a:rPr lang="fr-FR" altLang="en-US" sz="1400" dirty="0"/>
              <a:t> </a:t>
            </a:r>
            <a:r>
              <a:rPr lang="fr-FR" altLang="en-US" sz="1400" dirty="0" err="1" smtClean="0"/>
              <a:t>present</a:t>
            </a:r>
            <a:r>
              <a:rPr lang="fr-FR" altLang="en-US" sz="1400" dirty="0" smtClean="0"/>
              <a:t> </a:t>
            </a:r>
            <a:r>
              <a:rPr lang="fr-FR" altLang="en-US" sz="1400" dirty="0" err="1"/>
              <a:t>your</a:t>
            </a:r>
            <a:r>
              <a:rPr lang="fr-FR" altLang="en-US" sz="1400" dirty="0"/>
              <a:t> country or </a:t>
            </a:r>
            <a:r>
              <a:rPr lang="fr-FR" altLang="en-US" sz="1400" dirty="0" err="1" smtClean="0"/>
              <a:t>region</a:t>
            </a:r>
            <a:r>
              <a:rPr lang="fr-FR" altLang="en-US" sz="1400" dirty="0"/>
              <a:t> (5 </a:t>
            </a:r>
            <a:r>
              <a:rPr lang="fr-FR" altLang="en-US" sz="1400" dirty="0" smtClean="0"/>
              <a:t>min max) :</a:t>
            </a:r>
          </a:p>
          <a:p>
            <a:pPr marL="0" indent="0" eaLnBrk="1" hangingPunct="1">
              <a:buClr>
                <a:srgbClr val="0F5494"/>
              </a:buClr>
              <a:buNone/>
            </a:pPr>
            <a:endParaRPr lang="fr-FR" altLang="en-US" sz="1200" dirty="0"/>
          </a:p>
          <a:p>
            <a:pPr marL="457200" indent="-457200" eaLnBrk="1" hangingPunct="1">
              <a:buClr>
                <a:srgbClr val="0F5494"/>
              </a:buClr>
              <a:buFont typeface="+mj-lt"/>
              <a:buAutoNum type="arabicPeriod"/>
            </a:pPr>
            <a:r>
              <a:rPr lang="fr-FR" altLang="en-US" sz="1200" dirty="0"/>
              <a:t>Main </a:t>
            </a:r>
            <a:r>
              <a:rPr lang="fr-FR" altLang="en-US" sz="1200" dirty="0" err="1"/>
              <a:t>characteristics</a:t>
            </a:r>
            <a:r>
              <a:rPr lang="fr-FR" altLang="en-US" sz="1200" dirty="0"/>
              <a:t> (population, </a:t>
            </a:r>
            <a:r>
              <a:rPr lang="fr-FR" altLang="en-US" sz="1200" dirty="0" err="1"/>
              <a:t>economy</a:t>
            </a:r>
            <a:r>
              <a:rPr lang="fr-FR" altLang="en-US" sz="1200" dirty="0"/>
              <a:t>, </a:t>
            </a:r>
            <a:r>
              <a:rPr lang="fr-FR" altLang="en-US" sz="1200" dirty="0" err="1"/>
              <a:t>level</a:t>
            </a:r>
            <a:r>
              <a:rPr lang="fr-FR" altLang="en-US" sz="1200" dirty="0"/>
              <a:t> of </a:t>
            </a:r>
            <a:r>
              <a:rPr lang="fr-FR" altLang="en-US" sz="1200" dirty="0" err="1"/>
              <a:t>development</a:t>
            </a:r>
            <a:r>
              <a:rPr lang="fr-FR" altLang="en-US" sz="1200" dirty="0" smtClean="0"/>
              <a:t>)?</a:t>
            </a:r>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a:t>Is EU </a:t>
            </a:r>
            <a:r>
              <a:rPr lang="fr-FR" altLang="en-US" sz="1200" dirty="0" err="1"/>
              <a:t>engaged</a:t>
            </a:r>
            <a:r>
              <a:rPr lang="fr-FR" altLang="en-US" sz="1200" dirty="0"/>
              <a:t> in DRM support? How? </a:t>
            </a:r>
            <a:r>
              <a:rPr lang="fr-FR" altLang="en-US" sz="1200" dirty="0" err="1"/>
              <a:t>Indicators</a:t>
            </a:r>
            <a:r>
              <a:rPr lang="fr-FR" altLang="en-US" sz="1200" dirty="0"/>
              <a:t> </a:t>
            </a:r>
            <a:r>
              <a:rPr lang="fr-FR" altLang="en-US" sz="1200" dirty="0" err="1"/>
              <a:t>used</a:t>
            </a:r>
            <a:r>
              <a:rPr lang="fr-FR" altLang="en-US" sz="1200" dirty="0" smtClean="0"/>
              <a:t>?</a:t>
            </a:r>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a:t>Active </a:t>
            </a:r>
            <a:r>
              <a:rPr lang="fr-FR" altLang="en-US" sz="1200" dirty="0" err="1"/>
              <a:t>donors</a:t>
            </a:r>
            <a:r>
              <a:rPr lang="fr-FR" altLang="en-US" sz="1200" dirty="0"/>
              <a:t> in DRM and coordination ? </a:t>
            </a: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err="1"/>
              <a:t>Ongoing</a:t>
            </a:r>
            <a:r>
              <a:rPr lang="fr-FR" altLang="en-US" sz="1200" dirty="0"/>
              <a:t> or </a:t>
            </a:r>
            <a:r>
              <a:rPr lang="fr-FR" altLang="en-US" sz="1200" dirty="0" err="1"/>
              <a:t>planned</a:t>
            </a:r>
            <a:r>
              <a:rPr lang="fr-FR" altLang="en-US" sz="1200" dirty="0"/>
              <a:t> </a:t>
            </a:r>
            <a:r>
              <a:rPr lang="fr-FR" altLang="en-US" sz="1200" dirty="0" err="1"/>
              <a:t>reforms</a:t>
            </a:r>
            <a:r>
              <a:rPr lang="fr-FR" altLang="en-US" sz="1200" dirty="0"/>
              <a:t> in </a:t>
            </a:r>
            <a:r>
              <a:rPr lang="fr-FR" altLang="en-US" sz="1200" dirty="0" err="1"/>
              <a:t>tax</a:t>
            </a:r>
            <a:r>
              <a:rPr lang="fr-FR" altLang="en-US" sz="1200" dirty="0"/>
              <a:t> </a:t>
            </a:r>
            <a:r>
              <a:rPr lang="fr-FR" altLang="en-US" sz="1200" dirty="0" err="1"/>
              <a:t>policy</a:t>
            </a:r>
            <a:r>
              <a:rPr lang="fr-FR" altLang="en-US" sz="1200" dirty="0"/>
              <a:t> and administration</a:t>
            </a:r>
            <a:r>
              <a:rPr lang="fr-FR" altLang="en-US" sz="1200" dirty="0" smtClean="0"/>
              <a:t>?</a:t>
            </a:r>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a:t>Issues </a:t>
            </a:r>
            <a:r>
              <a:rPr lang="fr-FR" altLang="en-US" sz="1200" dirty="0" err="1"/>
              <a:t>faced</a:t>
            </a:r>
            <a:r>
              <a:rPr lang="fr-FR" altLang="en-US" sz="1200" dirty="0"/>
              <a:t> and solutions </a:t>
            </a:r>
            <a:r>
              <a:rPr lang="fr-FR" altLang="en-US" sz="1200" dirty="0" err="1"/>
              <a:t>considered</a:t>
            </a:r>
            <a:r>
              <a:rPr lang="fr-FR" altLang="en-US" sz="1200" dirty="0"/>
              <a:t> ?</a:t>
            </a:r>
            <a:endParaRPr lang="fr-BE" altLang="en-US" sz="1200" dirty="0"/>
          </a:p>
          <a:p>
            <a:pPr marL="457200" indent="-457200" eaLnBrk="1" hangingPunct="1">
              <a:buClr>
                <a:srgbClr val="0F5494"/>
              </a:buClr>
              <a:buFont typeface="+mj-lt"/>
              <a:buAutoNum type="arabicPeriod"/>
            </a:pPr>
            <a:endParaRPr lang="fr-BE" altLang="en-US" dirty="0"/>
          </a:p>
          <a:p>
            <a:pPr marL="457200" indent="-457200" eaLnBrk="1" hangingPunct="1">
              <a:buClr>
                <a:srgbClr val="0F5494"/>
              </a:buClr>
              <a:buFont typeface="+mj-lt"/>
              <a:buAutoNum type="arabicPeriod"/>
            </a:pPr>
            <a:endParaRPr lang="fr-BE" altLang="en-US" dirty="0"/>
          </a:p>
        </p:txBody>
      </p:sp>
      <p:sp>
        <p:nvSpPr>
          <p:cNvPr id="3" name="Slide Number Placeholder 2"/>
          <p:cNvSpPr>
            <a:spLocks noGrp="1"/>
          </p:cNvSpPr>
          <p:nvPr>
            <p:ph type="sldNum" sz="quarter" idx="12"/>
          </p:nvPr>
        </p:nvSpPr>
        <p:spPr/>
        <p:txBody>
          <a:bodyPr/>
          <a:lstStyle/>
          <a:p>
            <a:pPr>
              <a:defRPr/>
            </a:pPr>
            <a:fld id="{A3EE8CBC-2345-4203-B058-7222EACC5907}" type="slidenum">
              <a:rPr lang="en-GB" altLang="en-US" smtClean="0"/>
              <a:pPr>
                <a:defRPr/>
              </a:pPr>
              <a:t>10</a:t>
            </a:fld>
            <a:endParaRPr lang="en-GB" altLang="en-US" dirty="0"/>
          </a:p>
        </p:txBody>
      </p:sp>
    </p:spTree>
    <p:extLst>
      <p:ext uri="{BB962C8B-B14F-4D97-AF65-F5344CB8AC3E}">
        <p14:creationId xmlns:p14="http://schemas.microsoft.com/office/powerpoint/2010/main" val="4358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89608" y="1339850"/>
            <a:ext cx="8774880" cy="936625"/>
          </a:xfrm>
        </p:spPr>
        <p:txBody>
          <a:bodyPr/>
          <a:lstStyle/>
          <a:p>
            <a:pPr eaLnBrk="1" hangingPunct="1"/>
            <a:r>
              <a:rPr lang="en-US" altLang="en-US" dirty="0" smtClean="0"/>
              <a:t>9. Country …</a:t>
            </a:r>
            <a:endParaRPr lang="en-US" altLang="en-US" dirty="0"/>
          </a:p>
        </p:txBody>
      </p:sp>
      <p:sp>
        <p:nvSpPr>
          <p:cNvPr id="6147" name="Rectangle 3"/>
          <p:cNvSpPr>
            <a:spLocks noGrp="1" noChangeArrowheads="1"/>
          </p:cNvSpPr>
          <p:nvPr>
            <p:ph type="body" idx="1"/>
          </p:nvPr>
        </p:nvSpPr>
        <p:spPr>
          <a:xfrm>
            <a:off x="189608" y="2060848"/>
            <a:ext cx="8435280" cy="4536503"/>
          </a:xfrm>
        </p:spPr>
        <p:txBody>
          <a:bodyPr/>
          <a:lstStyle/>
          <a:p>
            <a:pPr marL="0" indent="0" eaLnBrk="1" hangingPunct="1">
              <a:buClr>
                <a:srgbClr val="0F5494"/>
              </a:buClr>
              <a:buNone/>
            </a:pPr>
            <a:r>
              <a:rPr lang="fr-FR" altLang="en-US" sz="1400" dirty="0" err="1"/>
              <a:t>Please</a:t>
            </a:r>
            <a:r>
              <a:rPr lang="fr-FR" altLang="en-US" sz="1400" dirty="0"/>
              <a:t> </a:t>
            </a:r>
            <a:r>
              <a:rPr lang="fr-FR" altLang="en-US" sz="1400" dirty="0" err="1"/>
              <a:t>briefly</a:t>
            </a:r>
            <a:r>
              <a:rPr lang="fr-FR" altLang="en-US" sz="1400" dirty="0"/>
              <a:t> </a:t>
            </a:r>
            <a:r>
              <a:rPr lang="fr-FR" altLang="en-US" sz="1400" dirty="0" err="1" smtClean="0"/>
              <a:t>present</a:t>
            </a:r>
            <a:r>
              <a:rPr lang="fr-FR" altLang="en-US" sz="1400" dirty="0" smtClean="0"/>
              <a:t> </a:t>
            </a:r>
            <a:r>
              <a:rPr lang="fr-FR" altLang="en-US" sz="1400" dirty="0" err="1"/>
              <a:t>your</a:t>
            </a:r>
            <a:r>
              <a:rPr lang="fr-FR" altLang="en-US" sz="1400" dirty="0"/>
              <a:t> country or </a:t>
            </a:r>
            <a:r>
              <a:rPr lang="fr-FR" altLang="en-US" sz="1400" dirty="0" err="1" smtClean="0"/>
              <a:t>region</a:t>
            </a:r>
            <a:r>
              <a:rPr lang="fr-FR" altLang="en-US" sz="1400" dirty="0"/>
              <a:t> (5 </a:t>
            </a:r>
            <a:r>
              <a:rPr lang="fr-FR" altLang="en-US" sz="1400" dirty="0" smtClean="0"/>
              <a:t>min max) :</a:t>
            </a:r>
          </a:p>
          <a:p>
            <a:pPr marL="0" indent="0" eaLnBrk="1" hangingPunct="1">
              <a:buClr>
                <a:srgbClr val="0F5494"/>
              </a:buClr>
              <a:buNone/>
            </a:pPr>
            <a:endParaRPr lang="fr-FR" altLang="en-US" sz="1200" dirty="0"/>
          </a:p>
          <a:p>
            <a:pPr marL="457200" indent="-457200" eaLnBrk="1" hangingPunct="1">
              <a:buClr>
                <a:srgbClr val="0F5494"/>
              </a:buClr>
              <a:buFont typeface="+mj-lt"/>
              <a:buAutoNum type="arabicPeriod"/>
            </a:pPr>
            <a:r>
              <a:rPr lang="fr-FR" altLang="en-US" sz="1200" dirty="0"/>
              <a:t>Main </a:t>
            </a:r>
            <a:r>
              <a:rPr lang="fr-FR" altLang="en-US" sz="1200" dirty="0" err="1"/>
              <a:t>characteristics</a:t>
            </a:r>
            <a:r>
              <a:rPr lang="fr-FR" altLang="en-US" sz="1200" dirty="0"/>
              <a:t> (population, </a:t>
            </a:r>
            <a:r>
              <a:rPr lang="fr-FR" altLang="en-US" sz="1200" dirty="0" err="1"/>
              <a:t>economy</a:t>
            </a:r>
            <a:r>
              <a:rPr lang="fr-FR" altLang="en-US" sz="1200" dirty="0"/>
              <a:t>, </a:t>
            </a:r>
            <a:r>
              <a:rPr lang="fr-FR" altLang="en-US" sz="1200" dirty="0" err="1"/>
              <a:t>level</a:t>
            </a:r>
            <a:r>
              <a:rPr lang="fr-FR" altLang="en-US" sz="1200" dirty="0"/>
              <a:t> of </a:t>
            </a:r>
            <a:r>
              <a:rPr lang="fr-FR" altLang="en-US" sz="1200" dirty="0" err="1"/>
              <a:t>development</a:t>
            </a:r>
            <a:r>
              <a:rPr lang="fr-FR" altLang="en-US" sz="1200" dirty="0" smtClean="0"/>
              <a:t>)?</a:t>
            </a:r>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a:t>Is EU </a:t>
            </a:r>
            <a:r>
              <a:rPr lang="fr-FR" altLang="en-US" sz="1200" dirty="0" err="1"/>
              <a:t>engaged</a:t>
            </a:r>
            <a:r>
              <a:rPr lang="fr-FR" altLang="en-US" sz="1200" dirty="0"/>
              <a:t> in DRM support? How? </a:t>
            </a:r>
            <a:r>
              <a:rPr lang="fr-FR" altLang="en-US" sz="1200" dirty="0" err="1"/>
              <a:t>Indicators</a:t>
            </a:r>
            <a:r>
              <a:rPr lang="fr-FR" altLang="en-US" sz="1200" dirty="0"/>
              <a:t> </a:t>
            </a:r>
            <a:r>
              <a:rPr lang="fr-FR" altLang="en-US" sz="1200" dirty="0" err="1"/>
              <a:t>used</a:t>
            </a:r>
            <a:r>
              <a:rPr lang="fr-FR" altLang="en-US" sz="1200" dirty="0" smtClean="0"/>
              <a:t>?</a:t>
            </a:r>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a:t>Active </a:t>
            </a:r>
            <a:r>
              <a:rPr lang="fr-FR" altLang="en-US" sz="1200" dirty="0" err="1"/>
              <a:t>donors</a:t>
            </a:r>
            <a:r>
              <a:rPr lang="fr-FR" altLang="en-US" sz="1200" dirty="0"/>
              <a:t> in DRM and coordination ? </a:t>
            </a: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err="1"/>
              <a:t>Ongoing</a:t>
            </a:r>
            <a:r>
              <a:rPr lang="fr-FR" altLang="en-US" sz="1200" dirty="0"/>
              <a:t> or </a:t>
            </a:r>
            <a:r>
              <a:rPr lang="fr-FR" altLang="en-US" sz="1200" dirty="0" err="1"/>
              <a:t>planned</a:t>
            </a:r>
            <a:r>
              <a:rPr lang="fr-FR" altLang="en-US" sz="1200" dirty="0"/>
              <a:t> </a:t>
            </a:r>
            <a:r>
              <a:rPr lang="fr-FR" altLang="en-US" sz="1200" dirty="0" err="1"/>
              <a:t>reforms</a:t>
            </a:r>
            <a:r>
              <a:rPr lang="fr-FR" altLang="en-US" sz="1200" dirty="0"/>
              <a:t> in </a:t>
            </a:r>
            <a:r>
              <a:rPr lang="fr-FR" altLang="en-US" sz="1200" dirty="0" err="1"/>
              <a:t>tax</a:t>
            </a:r>
            <a:r>
              <a:rPr lang="fr-FR" altLang="en-US" sz="1200" dirty="0"/>
              <a:t> </a:t>
            </a:r>
            <a:r>
              <a:rPr lang="fr-FR" altLang="en-US" sz="1200" dirty="0" err="1"/>
              <a:t>policy</a:t>
            </a:r>
            <a:r>
              <a:rPr lang="fr-FR" altLang="en-US" sz="1200" dirty="0"/>
              <a:t> and administration</a:t>
            </a:r>
            <a:r>
              <a:rPr lang="fr-FR" altLang="en-US" sz="1200" dirty="0" smtClean="0"/>
              <a:t>?</a:t>
            </a:r>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a:t>Issues </a:t>
            </a:r>
            <a:r>
              <a:rPr lang="fr-FR" altLang="en-US" sz="1200" dirty="0" err="1"/>
              <a:t>faced</a:t>
            </a:r>
            <a:r>
              <a:rPr lang="fr-FR" altLang="en-US" sz="1200" dirty="0"/>
              <a:t> and solutions </a:t>
            </a:r>
            <a:r>
              <a:rPr lang="fr-FR" altLang="en-US" sz="1200" dirty="0" err="1"/>
              <a:t>considered</a:t>
            </a:r>
            <a:r>
              <a:rPr lang="fr-FR" altLang="en-US" sz="1200" dirty="0"/>
              <a:t> ?</a:t>
            </a:r>
            <a:endParaRPr lang="fr-BE" altLang="en-US" sz="1200" dirty="0"/>
          </a:p>
          <a:p>
            <a:pPr marL="457200" indent="-457200" eaLnBrk="1" hangingPunct="1">
              <a:buClr>
                <a:srgbClr val="0F5494"/>
              </a:buClr>
              <a:buFont typeface="+mj-lt"/>
              <a:buAutoNum type="arabicPeriod"/>
            </a:pPr>
            <a:endParaRPr lang="fr-BE" altLang="en-US" dirty="0"/>
          </a:p>
          <a:p>
            <a:pPr marL="457200" indent="-457200" eaLnBrk="1" hangingPunct="1">
              <a:buClr>
                <a:srgbClr val="0F5494"/>
              </a:buClr>
              <a:buFont typeface="+mj-lt"/>
              <a:buAutoNum type="arabicPeriod"/>
            </a:pPr>
            <a:endParaRPr lang="fr-BE" altLang="en-US" dirty="0"/>
          </a:p>
        </p:txBody>
      </p:sp>
      <p:sp>
        <p:nvSpPr>
          <p:cNvPr id="3" name="Slide Number Placeholder 2"/>
          <p:cNvSpPr>
            <a:spLocks noGrp="1"/>
          </p:cNvSpPr>
          <p:nvPr>
            <p:ph type="sldNum" sz="quarter" idx="12"/>
          </p:nvPr>
        </p:nvSpPr>
        <p:spPr/>
        <p:txBody>
          <a:bodyPr/>
          <a:lstStyle/>
          <a:p>
            <a:pPr>
              <a:defRPr/>
            </a:pPr>
            <a:fld id="{A3EE8CBC-2345-4203-B058-7222EACC5907}" type="slidenum">
              <a:rPr lang="en-GB" altLang="en-US" smtClean="0"/>
              <a:pPr>
                <a:defRPr/>
              </a:pPr>
              <a:t>11</a:t>
            </a:fld>
            <a:endParaRPr lang="en-GB" altLang="en-US" dirty="0"/>
          </a:p>
        </p:txBody>
      </p:sp>
    </p:spTree>
    <p:extLst>
      <p:ext uri="{BB962C8B-B14F-4D97-AF65-F5344CB8AC3E}">
        <p14:creationId xmlns:p14="http://schemas.microsoft.com/office/powerpoint/2010/main" val="5646586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89608" y="1339850"/>
            <a:ext cx="8774880" cy="936625"/>
          </a:xfrm>
        </p:spPr>
        <p:txBody>
          <a:bodyPr/>
          <a:lstStyle/>
          <a:p>
            <a:pPr eaLnBrk="1" hangingPunct="1"/>
            <a:r>
              <a:rPr lang="en-US" altLang="en-US" dirty="0" smtClean="0"/>
              <a:t>10. Country …</a:t>
            </a:r>
            <a:endParaRPr lang="en-US" altLang="en-US" dirty="0"/>
          </a:p>
        </p:txBody>
      </p:sp>
      <p:sp>
        <p:nvSpPr>
          <p:cNvPr id="6147" name="Rectangle 3"/>
          <p:cNvSpPr>
            <a:spLocks noGrp="1" noChangeArrowheads="1"/>
          </p:cNvSpPr>
          <p:nvPr>
            <p:ph type="body" idx="1"/>
          </p:nvPr>
        </p:nvSpPr>
        <p:spPr>
          <a:xfrm>
            <a:off x="189608" y="2060848"/>
            <a:ext cx="8435280" cy="4536503"/>
          </a:xfrm>
        </p:spPr>
        <p:txBody>
          <a:bodyPr/>
          <a:lstStyle/>
          <a:p>
            <a:pPr marL="0" indent="0" eaLnBrk="1" hangingPunct="1">
              <a:buClr>
                <a:srgbClr val="0F5494"/>
              </a:buClr>
              <a:buNone/>
            </a:pPr>
            <a:r>
              <a:rPr lang="fr-FR" altLang="en-US" sz="1400" dirty="0" err="1"/>
              <a:t>Please</a:t>
            </a:r>
            <a:r>
              <a:rPr lang="fr-FR" altLang="en-US" sz="1400" dirty="0"/>
              <a:t> </a:t>
            </a:r>
            <a:r>
              <a:rPr lang="fr-FR" altLang="en-US" sz="1400" dirty="0" err="1"/>
              <a:t>briefly</a:t>
            </a:r>
            <a:r>
              <a:rPr lang="fr-FR" altLang="en-US" sz="1400" dirty="0"/>
              <a:t> </a:t>
            </a:r>
            <a:r>
              <a:rPr lang="fr-FR" altLang="en-US" sz="1400" dirty="0" err="1" smtClean="0"/>
              <a:t>present</a:t>
            </a:r>
            <a:r>
              <a:rPr lang="fr-FR" altLang="en-US" sz="1400" dirty="0" smtClean="0"/>
              <a:t> </a:t>
            </a:r>
            <a:r>
              <a:rPr lang="fr-FR" altLang="en-US" sz="1400" dirty="0" err="1"/>
              <a:t>your</a:t>
            </a:r>
            <a:r>
              <a:rPr lang="fr-FR" altLang="en-US" sz="1400" dirty="0"/>
              <a:t> country or </a:t>
            </a:r>
            <a:r>
              <a:rPr lang="fr-FR" altLang="en-US" sz="1400" dirty="0" err="1" smtClean="0"/>
              <a:t>region</a:t>
            </a:r>
            <a:r>
              <a:rPr lang="fr-FR" altLang="en-US" sz="1400" dirty="0"/>
              <a:t> (5 </a:t>
            </a:r>
            <a:r>
              <a:rPr lang="fr-FR" altLang="en-US" sz="1400" dirty="0" smtClean="0"/>
              <a:t>min max) :</a:t>
            </a:r>
          </a:p>
          <a:p>
            <a:pPr marL="0" indent="0" eaLnBrk="1" hangingPunct="1">
              <a:buClr>
                <a:srgbClr val="0F5494"/>
              </a:buClr>
              <a:buNone/>
            </a:pPr>
            <a:endParaRPr lang="fr-FR" altLang="en-US" sz="1200" dirty="0"/>
          </a:p>
          <a:p>
            <a:pPr marL="457200" indent="-457200" eaLnBrk="1" hangingPunct="1">
              <a:buClr>
                <a:srgbClr val="0F5494"/>
              </a:buClr>
              <a:buFont typeface="+mj-lt"/>
              <a:buAutoNum type="arabicPeriod"/>
            </a:pPr>
            <a:r>
              <a:rPr lang="fr-FR" altLang="en-US" sz="1200" dirty="0"/>
              <a:t>Main </a:t>
            </a:r>
            <a:r>
              <a:rPr lang="fr-FR" altLang="en-US" sz="1200" dirty="0" err="1"/>
              <a:t>characteristics</a:t>
            </a:r>
            <a:r>
              <a:rPr lang="fr-FR" altLang="en-US" sz="1200" dirty="0"/>
              <a:t> (population, </a:t>
            </a:r>
            <a:r>
              <a:rPr lang="fr-FR" altLang="en-US" sz="1200" dirty="0" err="1"/>
              <a:t>economy</a:t>
            </a:r>
            <a:r>
              <a:rPr lang="fr-FR" altLang="en-US" sz="1200" dirty="0"/>
              <a:t>, </a:t>
            </a:r>
            <a:r>
              <a:rPr lang="fr-FR" altLang="en-US" sz="1200" dirty="0" err="1"/>
              <a:t>level</a:t>
            </a:r>
            <a:r>
              <a:rPr lang="fr-FR" altLang="en-US" sz="1200" dirty="0"/>
              <a:t> of </a:t>
            </a:r>
            <a:r>
              <a:rPr lang="fr-FR" altLang="en-US" sz="1200" dirty="0" err="1"/>
              <a:t>development</a:t>
            </a:r>
            <a:r>
              <a:rPr lang="fr-FR" altLang="en-US" sz="1200" dirty="0" smtClean="0"/>
              <a:t>)?</a:t>
            </a:r>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a:t>Is EU </a:t>
            </a:r>
            <a:r>
              <a:rPr lang="fr-FR" altLang="en-US" sz="1200" dirty="0" err="1"/>
              <a:t>engaged</a:t>
            </a:r>
            <a:r>
              <a:rPr lang="fr-FR" altLang="en-US" sz="1200" dirty="0"/>
              <a:t> in DRM support? How? </a:t>
            </a:r>
            <a:r>
              <a:rPr lang="fr-FR" altLang="en-US" sz="1200" dirty="0" err="1"/>
              <a:t>Indicators</a:t>
            </a:r>
            <a:r>
              <a:rPr lang="fr-FR" altLang="en-US" sz="1200" dirty="0"/>
              <a:t> </a:t>
            </a:r>
            <a:r>
              <a:rPr lang="fr-FR" altLang="en-US" sz="1200" dirty="0" err="1"/>
              <a:t>used</a:t>
            </a:r>
            <a:r>
              <a:rPr lang="fr-FR" altLang="en-US" sz="1200" dirty="0" smtClean="0"/>
              <a:t>?</a:t>
            </a:r>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a:t>Active </a:t>
            </a:r>
            <a:r>
              <a:rPr lang="fr-FR" altLang="en-US" sz="1200" dirty="0" err="1"/>
              <a:t>donors</a:t>
            </a:r>
            <a:r>
              <a:rPr lang="fr-FR" altLang="en-US" sz="1200" dirty="0"/>
              <a:t> in DRM and coordination ? </a:t>
            </a: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err="1"/>
              <a:t>Ongoing</a:t>
            </a:r>
            <a:r>
              <a:rPr lang="fr-FR" altLang="en-US" sz="1200" dirty="0"/>
              <a:t> or </a:t>
            </a:r>
            <a:r>
              <a:rPr lang="fr-FR" altLang="en-US" sz="1200" dirty="0" err="1"/>
              <a:t>planned</a:t>
            </a:r>
            <a:r>
              <a:rPr lang="fr-FR" altLang="en-US" sz="1200" dirty="0"/>
              <a:t> </a:t>
            </a:r>
            <a:r>
              <a:rPr lang="fr-FR" altLang="en-US" sz="1200" dirty="0" err="1"/>
              <a:t>reforms</a:t>
            </a:r>
            <a:r>
              <a:rPr lang="fr-FR" altLang="en-US" sz="1200" dirty="0"/>
              <a:t> in </a:t>
            </a:r>
            <a:r>
              <a:rPr lang="fr-FR" altLang="en-US" sz="1200" dirty="0" err="1"/>
              <a:t>tax</a:t>
            </a:r>
            <a:r>
              <a:rPr lang="fr-FR" altLang="en-US" sz="1200" dirty="0"/>
              <a:t> </a:t>
            </a:r>
            <a:r>
              <a:rPr lang="fr-FR" altLang="en-US" sz="1200" dirty="0" err="1"/>
              <a:t>policy</a:t>
            </a:r>
            <a:r>
              <a:rPr lang="fr-FR" altLang="en-US" sz="1200" dirty="0"/>
              <a:t> and administration</a:t>
            </a:r>
            <a:r>
              <a:rPr lang="fr-FR" altLang="en-US" sz="1200" dirty="0" smtClean="0"/>
              <a:t>?</a:t>
            </a:r>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a:t>Issues </a:t>
            </a:r>
            <a:r>
              <a:rPr lang="fr-FR" altLang="en-US" sz="1200" dirty="0" err="1"/>
              <a:t>faced</a:t>
            </a:r>
            <a:r>
              <a:rPr lang="fr-FR" altLang="en-US" sz="1200" dirty="0"/>
              <a:t> and solutions </a:t>
            </a:r>
            <a:r>
              <a:rPr lang="fr-FR" altLang="en-US" sz="1200" dirty="0" err="1"/>
              <a:t>considered</a:t>
            </a:r>
            <a:r>
              <a:rPr lang="fr-FR" altLang="en-US" sz="1200" dirty="0"/>
              <a:t> ?</a:t>
            </a:r>
            <a:endParaRPr lang="fr-BE" altLang="en-US" sz="1200" dirty="0"/>
          </a:p>
          <a:p>
            <a:pPr marL="457200" indent="-457200" eaLnBrk="1" hangingPunct="1">
              <a:buClr>
                <a:srgbClr val="0F5494"/>
              </a:buClr>
              <a:buFont typeface="+mj-lt"/>
              <a:buAutoNum type="arabicPeriod"/>
            </a:pPr>
            <a:endParaRPr lang="fr-BE" altLang="en-US" dirty="0"/>
          </a:p>
          <a:p>
            <a:pPr marL="457200" indent="-457200" eaLnBrk="1" hangingPunct="1">
              <a:buClr>
                <a:srgbClr val="0F5494"/>
              </a:buClr>
              <a:buFont typeface="+mj-lt"/>
              <a:buAutoNum type="arabicPeriod"/>
            </a:pPr>
            <a:endParaRPr lang="fr-BE" altLang="en-US" dirty="0"/>
          </a:p>
        </p:txBody>
      </p:sp>
      <p:sp>
        <p:nvSpPr>
          <p:cNvPr id="3" name="Slide Number Placeholder 2"/>
          <p:cNvSpPr>
            <a:spLocks noGrp="1"/>
          </p:cNvSpPr>
          <p:nvPr>
            <p:ph type="sldNum" sz="quarter" idx="12"/>
          </p:nvPr>
        </p:nvSpPr>
        <p:spPr/>
        <p:txBody>
          <a:bodyPr/>
          <a:lstStyle/>
          <a:p>
            <a:pPr>
              <a:defRPr/>
            </a:pPr>
            <a:fld id="{A3EE8CBC-2345-4203-B058-7222EACC5907}" type="slidenum">
              <a:rPr lang="en-GB" altLang="en-US" smtClean="0"/>
              <a:pPr>
                <a:defRPr/>
              </a:pPr>
              <a:t>12</a:t>
            </a:fld>
            <a:endParaRPr lang="en-GB" altLang="en-US" dirty="0"/>
          </a:p>
        </p:txBody>
      </p:sp>
    </p:spTree>
    <p:extLst>
      <p:ext uri="{BB962C8B-B14F-4D97-AF65-F5344CB8AC3E}">
        <p14:creationId xmlns:p14="http://schemas.microsoft.com/office/powerpoint/2010/main" val="22763006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1484784"/>
            <a:ext cx="8229600" cy="936625"/>
          </a:xfrm>
        </p:spPr>
        <p:txBody>
          <a:bodyPr/>
          <a:lstStyle/>
          <a:p>
            <a:endParaRPr lang="fr-FR" sz="2200" dirty="0"/>
          </a:p>
        </p:txBody>
      </p:sp>
      <p:sp>
        <p:nvSpPr>
          <p:cNvPr id="4" name="Espace réservé du numéro de diapositive 3"/>
          <p:cNvSpPr>
            <a:spLocks noGrp="1"/>
          </p:cNvSpPr>
          <p:nvPr>
            <p:ph type="sldNum" sz="quarter" idx="12"/>
          </p:nvPr>
        </p:nvSpPr>
        <p:spPr/>
        <p:txBody>
          <a:bodyPr/>
          <a:lstStyle/>
          <a:p>
            <a:pPr>
              <a:defRPr/>
            </a:pPr>
            <a:fld id="{D8A210E1-A514-43D5-8361-5BB8FDDBFCA7}" type="slidenum">
              <a:rPr lang="en-GB" altLang="en-US" smtClean="0"/>
              <a:pPr>
                <a:defRPr/>
              </a:pPr>
              <a:t>13</a:t>
            </a:fld>
            <a:endParaRPr lang="en-GB" altLang="en-US" dirty="0"/>
          </a:p>
        </p:txBody>
      </p:sp>
      <p:sp>
        <p:nvSpPr>
          <p:cNvPr id="5" name="Espace réservé du texte 4"/>
          <p:cNvSpPr>
            <a:spLocks noGrp="1"/>
          </p:cNvSpPr>
          <p:nvPr>
            <p:ph type="body" idx="4294967295"/>
          </p:nvPr>
        </p:nvSpPr>
        <p:spPr>
          <a:xfrm>
            <a:off x="457200" y="2492375"/>
            <a:ext cx="8435280" cy="3960961"/>
          </a:xfrm>
        </p:spPr>
        <p:txBody>
          <a:bodyPr/>
          <a:lstStyle/>
          <a:p>
            <a:pPr algn="ctr"/>
            <a:endParaRPr lang="fr-FR" b="1" dirty="0"/>
          </a:p>
          <a:p>
            <a:pPr algn="ctr"/>
            <a:r>
              <a:rPr lang="fr-FR" b="1" dirty="0" err="1"/>
              <a:t>Thanks</a:t>
            </a:r>
            <a:r>
              <a:rPr lang="fr-FR" b="1" dirty="0"/>
              <a:t> a lot for </a:t>
            </a:r>
            <a:r>
              <a:rPr lang="fr-FR" b="1" dirty="0" err="1"/>
              <a:t>your</a:t>
            </a:r>
            <a:r>
              <a:rPr lang="fr-FR" b="1" dirty="0"/>
              <a:t> attention!</a:t>
            </a:r>
          </a:p>
          <a:p>
            <a:pPr algn="ctr"/>
            <a:endParaRPr lang="fr-FR" b="1" dirty="0"/>
          </a:p>
          <a:p>
            <a:pPr algn="ctr"/>
            <a:r>
              <a:rPr lang="fr-FR" b="1" dirty="0" err="1"/>
              <a:t>Any</a:t>
            </a:r>
            <a:r>
              <a:rPr lang="fr-FR" b="1" dirty="0"/>
              <a:t> question?</a:t>
            </a:r>
          </a:p>
        </p:txBody>
      </p:sp>
      <p:sp>
        <p:nvSpPr>
          <p:cNvPr id="3" name="Footer Placeholder 2"/>
          <p:cNvSpPr>
            <a:spLocks noGrp="1"/>
          </p:cNvSpPr>
          <p:nvPr>
            <p:ph type="ftr" sz="quarter" idx="11"/>
          </p:nvPr>
        </p:nvSpPr>
        <p:spPr/>
        <p:txBody>
          <a:bodyPr/>
          <a:lstStyle/>
          <a:p>
            <a:pPr>
              <a:defRPr/>
            </a:pPr>
            <a:r>
              <a:rPr lang="en-GB" altLang="en-US"/>
              <a:t>. </a:t>
            </a:r>
            <a:endParaRPr lang="en-GB" altLang="en-US" dirty="0"/>
          </a:p>
        </p:txBody>
      </p:sp>
    </p:spTree>
    <p:extLst>
      <p:ext uri="{BB962C8B-B14F-4D97-AF65-F5344CB8AC3E}">
        <p14:creationId xmlns:p14="http://schemas.microsoft.com/office/powerpoint/2010/main" val="2161076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89608" y="1339850"/>
            <a:ext cx="8774880" cy="936625"/>
          </a:xfrm>
        </p:spPr>
        <p:txBody>
          <a:bodyPr/>
          <a:lstStyle/>
          <a:p>
            <a:pPr eaLnBrk="1" hangingPunct="1"/>
            <a:r>
              <a:rPr lang="en-US" altLang="en-US" dirty="0"/>
              <a:t>Country case studies (from participants)</a:t>
            </a:r>
          </a:p>
        </p:txBody>
      </p:sp>
      <p:sp>
        <p:nvSpPr>
          <p:cNvPr id="6147" name="Rectangle 3"/>
          <p:cNvSpPr>
            <a:spLocks noGrp="1" noChangeArrowheads="1"/>
          </p:cNvSpPr>
          <p:nvPr>
            <p:ph type="body" idx="1"/>
          </p:nvPr>
        </p:nvSpPr>
        <p:spPr>
          <a:xfrm>
            <a:off x="189608" y="2564903"/>
            <a:ext cx="8435280" cy="4032447"/>
          </a:xfrm>
        </p:spPr>
        <p:txBody>
          <a:bodyPr/>
          <a:lstStyle/>
          <a:p>
            <a:pPr marL="0" indent="0" eaLnBrk="1" hangingPunct="1">
              <a:buClr>
                <a:srgbClr val="0F5494"/>
              </a:buClr>
              <a:buNone/>
            </a:pPr>
            <a:r>
              <a:rPr lang="fr-FR" altLang="en-US" sz="1800" dirty="0" err="1"/>
              <a:t>Please</a:t>
            </a:r>
            <a:r>
              <a:rPr lang="fr-FR" altLang="en-US" sz="1800" dirty="0"/>
              <a:t> </a:t>
            </a:r>
            <a:r>
              <a:rPr lang="fr-FR" altLang="en-US" sz="1800" dirty="0" err="1"/>
              <a:t>briefly</a:t>
            </a:r>
            <a:r>
              <a:rPr lang="fr-FR" altLang="en-US" sz="1800" dirty="0"/>
              <a:t> </a:t>
            </a:r>
            <a:r>
              <a:rPr lang="fr-FR" altLang="en-US" sz="1800" dirty="0" err="1" smtClean="0"/>
              <a:t>present</a:t>
            </a:r>
            <a:r>
              <a:rPr lang="fr-FR" altLang="en-US" sz="1800" dirty="0" smtClean="0"/>
              <a:t> </a:t>
            </a:r>
            <a:r>
              <a:rPr lang="fr-FR" altLang="en-US" sz="1800" dirty="0" err="1"/>
              <a:t>your</a:t>
            </a:r>
            <a:r>
              <a:rPr lang="fr-FR" altLang="en-US" sz="1800" dirty="0"/>
              <a:t> country or </a:t>
            </a:r>
            <a:r>
              <a:rPr lang="fr-FR" altLang="en-US" sz="1800" dirty="0" err="1" smtClean="0"/>
              <a:t>region</a:t>
            </a:r>
            <a:r>
              <a:rPr lang="fr-FR" altLang="en-US" sz="1800" dirty="0"/>
              <a:t> (5 </a:t>
            </a:r>
            <a:r>
              <a:rPr lang="fr-FR" altLang="en-US" sz="1800" dirty="0" smtClean="0"/>
              <a:t>min max) :</a:t>
            </a:r>
          </a:p>
          <a:p>
            <a:pPr marL="0" indent="0" eaLnBrk="1" hangingPunct="1">
              <a:buClr>
                <a:srgbClr val="0F5494"/>
              </a:buClr>
              <a:buNone/>
            </a:pPr>
            <a:endParaRPr lang="fr-FR" altLang="en-US" sz="1800" dirty="0"/>
          </a:p>
          <a:p>
            <a:pPr marL="457200" indent="-457200" eaLnBrk="1" hangingPunct="1">
              <a:buClr>
                <a:srgbClr val="0F5494"/>
              </a:buClr>
              <a:buFont typeface="+mj-lt"/>
              <a:buAutoNum type="arabicPeriod"/>
            </a:pPr>
            <a:r>
              <a:rPr lang="fr-FR" altLang="en-US" sz="1800" dirty="0"/>
              <a:t>Main </a:t>
            </a:r>
            <a:r>
              <a:rPr lang="fr-FR" altLang="en-US" sz="1800" dirty="0" err="1"/>
              <a:t>characteristics</a:t>
            </a:r>
            <a:r>
              <a:rPr lang="fr-FR" altLang="en-US" sz="1800" dirty="0"/>
              <a:t> (population, </a:t>
            </a:r>
            <a:r>
              <a:rPr lang="fr-FR" altLang="en-US" sz="1800" dirty="0" err="1"/>
              <a:t>economy</a:t>
            </a:r>
            <a:r>
              <a:rPr lang="fr-FR" altLang="en-US" sz="1800" dirty="0"/>
              <a:t>, </a:t>
            </a:r>
            <a:r>
              <a:rPr lang="fr-FR" altLang="en-US" sz="1800" dirty="0" err="1"/>
              <a:t>level</a:t>
            </a:r>
            <a:r>
              <a:rPr lang="fr-FR" altLang="en-US" sz="1800" dirty="0"/>
              <a:t> of </a:t>
            </a:r>
            <a:r>
              <a:rPr lang="fr-FR" altLang="en-US" sz="1800" dirty="0" err="1"/>
              <a:t>development</a:t>
            </a:r>
            <a:r>
              <a:rPr lang="fr-FR" altLang="en-US" sz="1800" dirty="0" smtClean="0"/>
              <a:t>)?</a:t>
            </a:r>
          </a:p>
          <a:p>
            <a:pPr marL="457200" indent="-457200" eaLnBrk="1" hangingPunct="1">
              <a:buClr>
                <a:srgbClr val="0F5494"/>
              </a:buClr>
              <a:buFont typeface="+mj-lt"/>
              <a:buAutoNum type="arabicPeriod"/>
            </a:pPr>
            <a:endParaRPr lang="fr-FR" altLang="en-US" sz="1800" dirty="0" smtClean="0"/>
          </a:p>
          <a:p>
            <a:pPr marL="457200" indent="-457200" eaLnBrk="1" hangingPunct="1">
              <a:buClr>
                <a:srgbClr val="0F5494"/>
              </a:buClr>
              <a:buFont typeface="+mj-lt"/>
              <a:buAutoNum type="arabicPeriod"/>
            </a:pPr>
            <a:r>
              <a:rPr lang="fr-FR" altLang="en-US" sz="1800" dirty="0" smtClean="0"/>
              <a:t>Is </a:t>
            </a:r>
            <a:r>
              <a:rPr lang="fr-FR" altLang="en-US" sz="1800" dirty="0"/>
              <a:t>EU </a:t>
            </a:r>
            <a:r>
              <a:rPr lang="fr-FR" altLang="en-US" sz="1800" dirty="0" err="1"/>
              <a:t>engaged</a:t>
            </a:r>
            <a:r>
              <a:rPr lang="fr-FR" altLang="en-US" sz="1800" dirty="0"/>
              <a:t> in DRM support? How? </a:t>
            </a:r>
            <a:r>
              <a:rPr lang="fr-FR" altLang="en-US" sz="1800" dirty="0" err="1"/>
              <a:t>Indicators</a:t>
            </a:r>
            <a:r>
              <a:rPr lang="fr-FR" altLang="en-US" sz="1800" dirty="0"/>
              <a:t> </a:t>
            </a:r>
            <a:r>
              <a:rPr lang="fr-FR" altLang="en-US" sz="1800" dirty="0" err="1"/>
              <a:t>used</a:t>
            </a:r>
            <a:r>
              <a:rPr lang="fr-FR" altLang="en-US" sz="1800" dirty="0" smtClean="0"/>
              <a:t>?</a:t>
            </a:r>
          </a:p>
          <a:p>
            <a:pPr marL="457200" indent="-457200" eaLnBrk="1" hangingPunct="1">
              <a:buClr>
                <a:srgbClr val="0F5494"/>
              </a:buClr>
              <a:buFont typeface="+mj-lt"/>
              <a:buAutoNum type="arabicPeriod"/>
            </a:pPr>
            <a:endParaRPr lang="fr-FR" altLang="en-US" sz="1800" dirty="0"/>
          </a:p>
          <a:p>
            <a:pPr marL="457200" indent="-457200" eaLnBrk="1" hangingPunct="1">
              <a:buClr>
                <a:srgbClr val="0F5494"/>
              </a:buClr>
              <a:buFont typeface="+mj-lt"/>
              <a:buAutoNum type="arabicPeriod"/>
            </a:pPr>
            <a:r>
              <a:rPr lang="fr-FR" altLang="en-US" sz="1800" dirty="0"/>
              <a:t>Active </a:t>
            </a:r>
            <a:r>
              <a:rPr lang="fr-FR" altLang="en-US" sz="1800" dirty="0" err="1"/>
              <a:t>donors</a:t>
            </a:r>
            <a:r>
              <a:rPr lang="fr-FR" altLang="en-US" sz="1800" dirty="0"/>
              <a:t> in DRM and coordination ? </a:t>
            </a:r>
            <a:endParaRPr lang="fr-FR" altLang="en-US" sz="1800" dirty="0" smtClean="0"/>
          </a:p>
          <a:p>
            <a:pPr marL="457200" indent="-457200" eaLnBrk="1" hangingPunct="1">
              <a:buClr>
                <a:srgbClr val="0F5494"/>
              </a:buClr>
              <a:buFont typeface="+mj-lt"/>
              <a:buAutoNum type="arabicPeriod"/>
            </a:pPr>
            <a:endParaRPr lang="fr-FR" altLang="en-US" sz="1800" dirty="0"/>
          </a:p>
          <a:p>
            <a:pPr marL="457200" indent="-457200" eaLnBrk="1" hangingPunct="1">
              <a:buClr>
                <a:srgbClr val="0F5494"/>
              </a:buClr>
              <a:buFont typeface="+mj-lt"/>
              <a:buAutoNum type="arabicPeriod"/>
            </a:pPr>
            <a:r>
              <a:rPr lang="fr-FR" altLang="en-US" sz="1800" dirty="0" err="1"/>
              <a:t>Ongoing</a:t>
            </a:r>
            <a:r>
              <a:rPr lang="fr-FR" altLang="en-US" sz="1800" dirty="0"/>
              <a:t> or </a:t>
            </a:r>
            <a:r>
              <a:rPr lang="fr-FR" altLang="en-US" sz="1800" dirty="0" err="1"/>
              <a:t>planned</a:t>
            </a:r>
            <a:r>
              <a:rPr lang="fr-FR" altLang="en-US" sz="1800" dirty="0"/>
              <a:t> </a:t>
            </a:r>
            <a:r>
              <a:rPr lang="fr-FR" altLang="en-US" sz="1800" dirty="0" err="1"/>
              <a:t>reforms</a:t>
            </a:r>
            <a:r>
              <a:rPr lang="fr-FR" altLang="en-US" sz="1800" dirty="0"/>
              <a:t> in </a:t>
            </a:r>
            <a:r>
              <a:rPr lang="fr-FR" altLang="en-US" sz="1800" dirty="0" err="1"/>
              <a:t>tax</a:t>
            </a:r>
            <a:r>
              <a:rPr lang="fr-FR" altLang="en-US" sz="1800" dirty="0"/>
              <a:t> </a:t>
            </a:r>
            <a:r>
              <a:rPr lang="fr-FR" altLang="en-US" sz="1800" dirty="0" err="1"/>
              <a:t>policy</a:t>
            </a:r>
            <a:r>
              <a:rPr lang="fr-FR" altLang="en-US" sz="1800" dirty="0"/>
              <a:t> and administration</a:t>
            </a:r>
            <a:r>
              <a:rPr lang="fr-FR" altLang="en-US" sz="1800" dirty="0" smtClean="0"/>
              <a:t>?</a:t>
            </a:r>
          </a:p>
          <a:p>
            <a:pPr marL="457200" indent="-457200" eaLnBrk="1" hangingPunct="1">
              <a:buClr>
                <a:srgbClr val="0F5494"/>
              </a:buClr>
              <a:buFont typeface="+mj-lt"/>
              <a:buAutoNum type="arabicPeriod"/>
            </a:pPr>
            <a:endParaRPr lang="fr-FR" altLang="en-US" sz="1800" dirty="0"/>
          </a:p>
          <a:p>
            <a:pPr marL="457200" indent="-457200" eaLnBrk="1" hangingPunct="1">
              <a:buClr>
                <a:srgbClr val="0F5494"/>
              </a:buClr>
              <a:buFont typeface="+mj-lt"/>
              <a:buAutoNum type="arabicPeriod"/>
            </a:pPr>
            <a:r>
              <a:rPr lang="fr-FR" altLang="en-US" sz="1800" dirty="0"/>
              <a:t>Issues </a:t>
            </a:r>
            <a:r>
              <a:rPr lang="fr-FR" altLang="en-US" sz="1800" dirty="0" err="1"/>
              <a:t>faced</a:t>
            </a:r>
            <a:r>
              <a:rPr lang="fr-FR" altLang="en-US" sz="1800" dirty="0"/>
              <a:t> and solutions </a:t>
            </a:r>
            <a:r>
              <a:rPr lang="fr-FR" altLang="en-US" sz="1800" dirty="0" err="1"/>
              <a:t>considered</a:t>
            </a:r>
            <a:r>
              <a:rPr lang="fr-FR" altLang="en-US" sz="1800" dirty="0"/>
              <a:t> ?</a:t>
            </a:r>
            <a:endParaRPr lang="fr-BE" altLang="en-US" sz="1800" dirty="0"/>
          </a:p>
          <a:p>
            <a:pPr marL="457200" indent="-457200" eaLnBrk="1" hangingPunct="1">
              <a:buClr>
                <a:srgbClr val="0F5494"/>
              </a:buClr>
              <a:buFont typeface="+mj-lt"/>
              <a:buAutoNum type="arabicPeriod"/>
            </a:pPr>
            <a:endParaRPr lang="fr-BE" altLang="en-US" dirty="0"/>
          </a:p>
          <a:p>
            <a:pPr marL="457200" indent="-457200" eaLnBrk="1" hangingPunct="1">
              <a:buClr>
                <a:srgbClr val="0F5494"/>
              </a:buClr>
              <a:buFont typeface="+mj-lt"/>
              <a:buAutoNum type="arabicPeriod"/>
            </a:pPr>
            <a:endParaRPr lang="fr-BE" altLang="en-US" dirty="0"/>
          </a:p>
        </p:txBody>
      </p:sp>
      <p:sp>
        <p:nvSpPr>
          <p:cNvPr id="3" name="Slide Number Placeholder 2"/>
          <p:cNvSpPr>
            <a:spLocks noGrp="1"/>
          </p:cNvSpPr>
          <p:nvPr>
            <p:ph type="sldNum" sz="quarter" idx="12"/>
          </p:nvPr>
        </p:nvSpPr>
        <p:spPr/>
        <p:txBody>
          <a:bodyPr/>
          <a:lstStyle/>
          <a:p>
            <a:pPr>
              <a:defRPr/>
            </a:pPr>
            <a:fld id="{A3EE8CBC-2345-4203-B058-7222EACC5907}" type="slidenum">
              <a:rPr lang="en-GB" altLang="en-US" smtClean="0"/>
              <a:pPr>
                <a:defRPr/>
              </a:pPr>
              <a:t>2</a:t>
            </a:fld>
            <a:endParaRPr lang="en-GB"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89608" y="1339850"/>
            <a:ext cx="8774880" cy="936625"/>
          </a:xfrm>
        </p:spPr>
        <p:txBody>
          <a:bodyPr/>
          <a:lstStyle/>
          <a:p>
            <a:pPr eaLnBrk="1" hangingPunct="1"/>
            <a:r>
              <a:rPr lang="en-US" altLang="en-US" dirty="0" smtClean="0"/>
              <a:t>1. Country …</a:t>
            </a:r>
            <a:endParaRPr lang="en-US" altLang="en-US" dirty="0"/>
          </a:p>
        </p:txBody>
      </p:sp>
      <p:sp>
        <p:nvSpPr>
          <p:cNvPr id="6147" name="Rectangle 3"/>
          <p:cNvSpPr>
            <a:spLocks noGrp="1" noChangeArrowheads="1"/>
          </p:cNvSpPr>
          <p:nvPr>
            <p:ph type="body" idx="1"/>
          </p:nvPr>
        </p:nvSpPr>
        <p:spPr>
          <a:xfrm>
            <a:off x="189608" y="2060848"/>
            <a:ext cx="8435280" cy="4536503"/>
          </a:xfrm>
        </p:spPr>
        <p:txBody>
          <a:bodyPr/>
          <a:lstStyle/>
          <a:p>
            <a:pPr marL="0" indent="0" eaLnBrk="1" hangingPunct="1">
              <a:buClr>
                <a:srgbClr val="0F5494"/>
              </a:buClr>
              <a:buNone/>
            </a:pPr>
            <a:r>
              <a:rPr lang="fr-FR" altLang="en-US" sz="1400" dirty="0" err="1"/>
              <a:t>Please</a:t>
            </a:r>
            <a:r>
              <a:rPr lang="fr-FR" altLang="en-US" sz="1400" dirty="0"/>
              <a:t> </a:t>
            </a:r>
            <a:r>
              <a:rPr lang="fr-FR" altLang="en-US" sz="1400" dirty="0" err="1"/>
              <a:t>briefly</a:t>
            </a:r>
            <a:r>
              <a:rPr lang="fr-FR" altLang="en-US" sz="1400" dirty="0"/>
              <a:t> </a:t>
            </a:r>
            <a:r>
              <a:rPr lang="fr-FR" altLang="en-US" sz="1400" dirty="0" err="1" smtClean="0"/>
              <a:t>present</a:t>
            </a:r>
            <a:r>
              <a:rPr lang="fr-FR" altLang="en-US" sz="1400" dirty="0" smtClean="0"/>
              <a:t> </a:t>
            </a:r>
            <a:r>
              <a:rPr lang="fr-FR" altLang="en-US" sz="1400" dirty="0" err="1"/>
              <a:t>your</a:t>
            </a:r>
            <a:r>
              <a:rPr lang="fr-FR" altLang="en-US" sz="1400" dirty="0"/>
              <a:t> country or </a:t>
            </a:r>
            <a:r>
              <a:rPr lang="fr-FR" altLang="en-US" sz="1400" dirty="0" err="1" smtClean="0"/>
              <a:t>region</a:t>
            </a:r>
            <a:r>
              <a:rPr lang="fr-FR" altLang="en-US" sz="1400" dirty="0"/>
              <a:t> (5 </a:t>
            </a:r>
            <a:r>
              <a:rPr lang="fr-FR" altLang="en-US" sz="1400" dirty="0" smtClean="0"/>
              <a:t>min max) :</a:t>
            </a:r>
          </a:p>
          <a:p>
            <a:pPr marL="0" indent="0" eaLnBrk="1" hangingPunct="1">
              <a:buClr>
                <a:srgbClr val="0F5494"/>
              </a:buClr>
              <a:buNone/>
            </a:pPr>
            <a:endParaRPr lang="fr-FR" altLang="en-US" sz="1200" dirty="0"/>
          </a:p>
          <a:p>
            <a:pPr marL="457200" indent="-457200" eaLnBrk="1" hangingPunct="1">
              <a:buClr>
                <a:srgbClr val="0F5494"/>
              </a:buClr>
              <a:buFont typeface="+mj-lt"/>
              <a:buAutoNum type="arabicPeriod"/>
            </a:pPr>
            <a:r>
              <a:rPr lang="fr-FR" altLang="en-US" sz="1200" dirty="0"/>
              <a:t>Main </a:t>
            </a:r>
            <a:r>
              <a:rPr lang="fr-FR" altLang="en-US" sz="1200" dirty="0" err="1"/>
              <a:t>characteristics</a:t>
            </a:r>
            <a:r>
              <a:rPr lang="fr-FR" altLang="en-US" sz="1200" dirty="0"/>
              <a:t> (population, </a:t>
            </a:r>
            <a:r>
              <a:rPr lang="fr-FR" altLang="en-US" sz="1200" dirty="0" err="1"/>
              <a:t>economy</a:t>
            </a:r>
            <a:r>
              <a:rPr lang="fr-FR" altLang="en-US" sz="1200" dirty="0"/>
              <a:t>, </a:t>
            </a:r>
            <a:r>
              <a:rPr lang="fr-FR" altLang="en-US" sz="1200" dirty="0" err="1"/>
              <a:t>level</a:t>
            </a:r>
            <a:r>
              <a:rPr lang="fr-FR" altLang="en-US" sz="1200" dirty="0"/>
              <a:t> of </a:t>
            </a:r>
            <a:r>
              <a:rPr lang="fr-FR" altLang="en-US" sz="1200" dirty="0" err="1"/>
              <a:t>development</a:t>
            </a:r>
            <a:r>
              <a:rPr lang="fr-FR" altLang="en-US" sz="1200" dirty="0" smtClean="0"/>
              <a:t>)?</a:t>
            </a:r>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a:t>Is EU </a:t>
            </a:r>
            <a:r>
              <a:rPr lang="fr-FR" altLang="en-US" sz="1200" dirty="0" err="1"/>
              <a:t>engaged</a:t>
            </a:r>
            <a:r>
              <a:rPr lang="fr-FR" altLang="en-US" sz="1200" dirty="0"/>
              <a:t> in DRM support? How? </a:t>
            </a:r>
            <a:r>
              <a:rPr lang="fr-FR" altLang="en-US" sz="1200" dirty="0" err="1"/>
              <a:t>Indicators</a:t>
            </a:r>
            <a:r>
              <a:rPr lang="fr-FR" altLang="en-US" sz="1200" dirty="0"/>
              <a:t> </a:t>
            </a:r>
            <a:r>
              <a:rPr lang="fr-FR" altLang="en-US" sz="1200" dirty="0" err="1"/>
              <a:t>used</a:t>
            </a:r>
            <a:r>
              <a:rPr lang="fr-FR" altLang="en-US" sz="1200" dirty="0" smtClean="0"/>
              <a:t>?</a:t>
            </a:r>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a:t>Active </a:t>
            </a:r>
            <a:r>
              <a:rPr lang="fr-FR" altLang="en-US" sz="1200" dirty="0" err="1"/>
              <a:t>donors</a:t>
            </a:r>
            <a:r>
              <a:rPr lang="fr-FR" altLang="en-US" sz="1200" dirty="0"/>
              <a:t> in DRM and coordination ? </a:t>
            </a: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err="1"/>
              <a:t>Ongoing</a:t>
            </a:r>
            <a:r>
              <a:rPr lang="fr-FR" altLang="en-US" sz="1200" dirty="0"/>
              <a:t> or </a:t>
            </a:r>
            <a:r>
              <a:rPr lang="fr-FR" altLang="en-US" sz="1200" dirty="0" err="1"/>
              <a:t>planned</a:t>
            </a:r>
            <a:r>
              <a:rPr lang="fr-FR" altLang="en-US" sz="1200" dirty="0"/>
              <a:t> </a:t>
            </a:r>
            <a:r>
              <a:rPr lang="fr-FR" altLang="en-US" sz="1200" dirty="0" err="1"/>
              <a:t>reforms</a:t>
            </a:r>
            <a:r>
              <a:rPr lang="fr-FR" altLang="en-US" sz="1200" dirty="0"/>
              <a:t> in </a:t>
            </a:r>
            <a:r>
              <a:rPr lang="fr-FR" altLang="en-US" sz="1200" dirty="0" err="1"/>
              <a:t>tax</a:t>
            </a:r>
            <a:r>
              <a:rPr lang="fr-FR" altLang="en-US" sz="1200" dirty="0"/>
              <a:t> </a:t>
            </a:r>
            <a:r>
              <a:rPr lang="fr-FR" altLang="en-US" sz="1200" dirty="0" err="1"/>
              <a:t>policy</a:t>
            </a:r>
            <a:r>
              <a:rPr lang="fr-FR" altLang="en-US" sz="1200" dirty="0"/>
              <a:t> and administration</a:t>
            </a:r>
            <a:r>
              <a:rPr lang="fr-FR" altLang="en-US" sz="1200" dirty="0" smtClean="0"/>
              <a:t>?</a:t>
            </a:r>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a:t>Issues </a:t>
            </a:r>
            <a:r>
              <a:rPr lang="fr-FR" altLang="en-US" sz="1200" dirty="0" err="1"/>
              <a:t>faced</a:t>
            </a:r>
            <a:r>
              <a:rPr lang="fr-FR" altLang="en-US" sz="1200" dirty="0"/>
              <a:t> and solutions </a:t>
            </a:r>
            <a:r>
              <a:rPr lang="fr-FR" altLang="en-US" sz="1200" dirty="0" err="1"/>
              <a:t>considered</a:t>
            </a:r>
            <a:r>
              <a:rPr lang="fr-FR" altLang="en-US" sz="1200" dirty="0"/>
              <a:t> ?</a:t>
            </a:r>
            <a:endParaRPr lang="fr-BE" altLang="en-US" sz="1200" dirty="0"/>
          </a:p>
          <a:p>
            <a:pPr marL="457200" indent="-457200" eaLnBrk="1" hangingPunct="1">
              <a:buClr>
                <a:srgbClr val="0F5494"/>
              </a:buClr>
              <a:buFont typeface="+mj-lt"/>
              <a:buAutoNum type="arabicPeriod"/>
            </a:pPr>
            <a:endParaRPr lang="fr-BE" altLang="en-US" dirty="0"/>
          </a:p>
          <a:p>
            <a:pPr marL="457200" indent="-457200" eaLnBrk="1" hangingPunct="1">
              <a:buClr>
                <a:srgbClr val="0F5494"/>
              </a:buClr>
              <a:buFont typeface="+mj-lt"/>
              <a:buAutoNum type="arabicPeriod"/>
            </a:pPr>
            <a:endParaRPr lang="fr-BE" altLang="en-US" dirty="0"/>
          </a:p>
        </p:txBody>
      </p:sp>
      <p:sp>
        <p:nvSpPr>
          <p:cNvPr id="3" name="Slide Number Placeholder 2"/>
          <p:cNvSpPr>
            <a:spLocks noGrp="1"/>
          </p:cNvSpPr>
          <p:nvPr>
            <p:ph type="sldNum" sz="quarter" idx="12"/>
          </p:nvPr>
        </p:nvSpPr>
        <p:spPr/>
        <p:txBody>
          <a:bodyPr/>
          <a:lstStyle/>
          <a:p>
            <a:pPr>
              <a:defRPr/>
            </a:pPr>
            <a:fld id="{A3EE8CBC-2345-4203-B058-7222EACC5907}" type="slidenum">
              <a:rPr lang="en-GB" altLang="en-US" smtClean="0"/>
              <a:pPr>
                <a:defRPr/>
              </a:pPr>
              <a:t>3</a:t>
            </a:fld>
            <a:endParaRPr lang="en-GB" altLang="en-US" dirty="0"/>
          </a:p>
        </p:txBody>
      </p:sp>
    </p:spTree>
    <p:extLst>
      <p:ext uri="{BB962C8B-B14F-4D97-AF65-F5344CB8AC3E}">
        <p14:creationId xmlns:p14="http://schemas.microsoft.com/office/powerpoint/2010/main" val="2498007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89608" y="1339850"/>
            <a:ext cx="8774880" cy="936625"/>
          </a:xfrm>
        </p:spPr>
        <p:txBody>
          <a:bodyPr/>
          <a:lstStyle/>
          <a:p>
            <a:pPr eaLnBrk="1" hangingPunct="1"/>
            <a:r>
              <a:rPr lang="en-US" altLang="en-US" dirty="0" smtClean="0"/>
              <a:t>2. Country …</a:t>
            </a:r>
            <a:endParaRPr lang="en-US" altLang="en-US" dirty="0"/>
          </a:p>
        </p:txBody>
      </p:sp>
      <p:sp>
        <p:nvSpPr>
          <p:cNvPr id="6147" name="Rectangle 3"/>
          <p:cNvSpPr>
            <a:spLocks noGrp="1" noChangeArrowheads="1"/>
          </p:cNvSpPr>
          <p:nvPr>
            <p:ph type="body" idx="1"/>
          </p:nvPr>
        </p:nvSpPr>
        <p:spPr>
          <a:xfrm>
            <a:off x="189608" y="2060848"/>
            <a:ext cx="8435280" cy="4536503"/>
          </a:xfrm>
        </p:spPr>
        <p:txBody>
          <a:bodyPr/>
          <a:lstStyle/>
          <a:p>
            <a:pPr marL="0" indent="0" eaLnBrk="1" hangingPunct="1">
              <a:buClr>
                <a:srgbClr val="0F5494"/>
              </a:buClr>
              <a:buNone/>
            </a:pPr>
            <a:r>
              <a:rPr lang="fr-FR" altLang="en-US" sz="1400" dirty="0" err="1"/>
              <a:t>Please</a:t>
            </a:r>
            <a:r>
              <a:rPr lang="fr-FR" altLang="en-US" sz="1400" dirty="0"/>
              <a:t> </a:t>
            </a:r>
            <a:r>
              <a:rPr lang="fr-FR" altLang="en-US" sz="1400" dirty="0" err="1"/>
              <a:t>briefly</a:t>
            </a:r>
            <a:r>
              <a:rPr lang="fr-FR" altLang="en-US" sz="1400" dirty="0"/>
              <a:t> </a:t>
            </a:r>
            <a:r>
              <a:rPr lang="fr-FR" altLang="en-US" sz="1400" dirty="0" err="1" smtClean="0"/>
              <a:t>present</a:t>
            </a:r>
            <a:r>
              <a:rPr lang="fr-FR" altLang="en-US" sz="1400" dirty="0" smtClean="0"/>
              <a:t> </a:t>
            </a:r>
            <a:r>
              <a:rPr lang="fr-FR" altLang="en-US" sz="1400" dirty="0" err="1"/>
              <a:t>your</a:t>
            </a:r>
            <a:r>
              <a:rPr lang="fr-FR" altLang="en-US" sz="1400" dirty="0"/>
              <a:t> country or </a:t>
            </a:r>
            <a:r>
              <a:rPr lang="fr-FR" altLang="en-US" sz="1400" dirty="0" err="1" smtClean="0"/>
              <a:t>region</a:t>
            </a:r>
            <a:r>
              <a:rPr lang="fr-FR" altLang="en-US" sz="1400" dirty="0"/>
              <a:t> (5 </a:t>
            </a:r>
            <a:r>
              <a:rPr lang="fr-FR" altLang="en-US" sz="1400" dirty="0" smtClean="0"/>
              <a:t>min max) :</a:t>
            </a:r>
          </a:p>
          <a:p>
            <a:pPr marL="0" indent="0" eaLnBrk="1" hangingPunct="1">
              <a:buClr>
                <a:srgbClr val="0F5494"/>
              </a:buClr>
              <a:buNone/>
            </a:pPr>
            <a:endParaRPr lang="fr-FR" altLang="en-US" sz="1200" dirty="0"/>
          </a:p>
          <a:p>
            <a:pPr marL="457200" indent="-457200" eaLnBrk="1" hangingPunct="1">
              <a:buClr>
                <a:srgbClr val="0F5494"/>
              </a:buClr>
              <a:buFont typeface="+mj-lt"/>
              <a:buAutoNum type="arabicPeriod"/>
            </a:pPr>
            <a:r>
              <a:rPr lang="fr-FR" altLang="en-US" sz="1200" dirty="0"/>
              <a:t>Main </a:t>
            </a:r>
            <a:r>
              <a:rPr lang="fr-FR" altLang="en-US" sz="1200" dirty="0" err="1"/>
              <a:t>characteristics</a:t>
            </a:r>
            <a:r>
              <a:rPr lang="fr-FR" altLang="en-US" sz="1200" dirty="0"/>
              <a:t> (population, </a:t>
            </a:r>
            <a:r>
              <a:rPr lang="fr-FR" altLang="en-US" sz="1200" dirty="0" err="1"/>
              <a:t>economy</a:t>
            </a:r>
            <a:r>
              <a:rPr lang="fr-FR" altLang="en-US" sz="1200" dirty="0"/>
              <a:t>, </a:t>
            </a:r>
            <a:r>
              <a:rPr lang="fr-FR" altLang="en-US" sz="1200" dirty="0" err="1"/>
              <a:t>level</a:t>
            </a:r>
            <a:r>
              <a:rPr lang="fr-FR" altLang="en-US" sz="1200" dirty="0"/>
              <a:t> of </a:t>
            </a:r>
            <a:r>
              <a:rPr lang="fr-FR" altLang="en-US" sz="1200" dirty="0" err="1"/>
              <a:t>development</a:t>
            </a:r>
            <a:r>
              <a:rPr lang="fr-FR" altLang="en-US" sz="1200" dirty="0" smtClean="0"/>
              <a:t>)?</a:t>
            </a:r>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a:t>Is EU </a:t>
            </a:r>
            <a:r>
              <a:rPr lang="fr-FR" altLang="en-US" sz="1200" dirty="0" err="1"/>
              <a:t>engaged</a:t>
            </a:r>
            <a:r>
              <a:rPr lang="fr-FR" altLang="en-US" sz="1200" dirty="0"/>
              <a:t> in DRM support? How? </a:t>
            </a:r>
            <a:r>
              <a:rPr lang="fr-FR" altLang="en-US" sz="1200" dirty="0" err="1"/>
              <a:t>Indicators</a:t>
            </a:r>
            <a:r>
              <a:rPr lang="fr-FR" altLang="en-US" sz="1200" dirty="0"/>
              <a:t> </a:t>
            </a:r>
            <a:r>
              <a:rPr lang="fr-FR" altLang="en-US" sz="1200" dirty="0" err="1"/>
              <a:t>used</a:t>
            </a:r>
            <a:r>
              <a:rPr lang="fr-FR" altLang="en-US" sz="1200" dirty="0" smtClean="0"/>
              <a:t>?</a:t>
            </a:r>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a:t>Active </a:t>
            </a:r>
            <a:r>
              <a:rPr lang="fr-FR" altLang="en-US" sz="1200" dirty="0" err="1"/>
              <a:t>donors</a:t>
            </a:r>
            <a:r>
              <a:rPr lang="fr-FR" altLang="en-US" sz="1200" dirty="0"/>
              <a:t> in DRM and coordination ? </a:t>
            </a: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err="1"/>
              <a:t>Ongoing</a:t>
            </a:r>
            <a:r>
              <a:rPr lang="fr-FR" altLang="en-US" sz="1200" dirty="0"/>
              <a:t> or </a:t>
            </a:r>
            <a:r>
              <a:rPr lang="fr-FR" altLang="en-US" sz="1200" dirty="0" err="1"/>
              <a:t>planned</a:t>
            </a:r>
            <a:r>
              <a:rPr lang="fr-FR" altLang="en-US" sz="1200" dirty="0"/>
              <a:t> </a:t>
            </a:r>
            <a:r>
              <a:rPr lang="fr-FR" altLang="en-US" sz="1200" dirty="0" err="1"/>
              <a:t>reforms</a:t>
            </a:r>
            <a:r>
              <a:rPr lang="fr-FR" altLang="en-US" sz="1200" dirty="0"/>
              <a:t> in </a:t>
            </a:r>
            <a:r>
              <a:rPr lang="fr-FR" altLang="en-US" sz="1200" dirty="0" err="1"/>
              <a:t>tax</a:t>
            </a:r>
            <a:r>
              <a:rPr lang="fr-FR" altLang="en-US" sz="1200" dirty="0"/>
              <a:t> </a:t>
            </a:r>
            <a:r>
              <a:rPr lang="fr-FR" altLang="en-US" sz="1200" dirty="0" err="1"/>
              <a:t>policy</a:t>
            </a:r>
            <a:r>
              <a:rPr lang="fr-FR" altLang="en-US" sz="1200" dirty="0"/>
              <a:t> and administration</a:t>
            </a:r>
            <a:r>
              <a:rPr lang="fr-FR" altLang="en-US" sz="1200" dirty="0" smtClean="0"/>
              <a:t>?</a:t>
            </a:r>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a:t>Issues </a:t>
            </a:r>
            <a:r>
              <a:rPr lang="fr-FR" altLang="en-US" sz="1200" dirty="0" err="1"/>
              <a:t>faced</a:t>
            </a:r>
            <a:r>
              <a:rPr lang="fr-FR" altLang="en-US" sz="1200" dirty="0"/>
              <a:t> and solutions </a:t>
            </a:r>
            <a:r>
              <a:rPr lang="fr-FR" altLang="en-US" sz="1200" dirty="0" err="1"/>
              <a:t>considered</a:t>
            </a:r>
            <a:r>
              <a:rPr lang="fr-FR" altLang="en-US" sz="1200" dirty="0"/>
              <a:t> ?</a:t>
            </a:r>
            <a:endParaRPr lang="fr-BE" altLang="en-US" sz="1200" dirty="0"/>
          </a:p>
          <a:p>
            <a:pPr marL="457200" indent="-457200" eaLnBrk="1" hangingPunct="1">
              <a:buClr>
                <a:srgbClr val="0F5494"/>
              </a:buClr>
              <a:buFont typeface="+mj-lt"/>
              <a:buAutoNum type="arabicPeriod"/>
            </a:pPr>
            <a:endParaRPr lang="fr-BE" altLang="en-US" dirty="0"/>
          </a:p>
          <a:p>
            <a:pPr marL="457200" indent="-457200" eaLnBrk="1" hangingPunct="1">
              <a:buClr>
                <a:srgbClr val="0F5494"/>
              </a:buClr>
              <a:buFont typeface="+mj-lt"/>
              <a:buAutoNum type="arabicPeriod"/>
            </a:pPr>
            <a:endParaRPr lang="fr-BE" altLang="en-US" dirty="0"/>
          </a:p>
        </p:txBody>
      </p:sp>
      <p:sp>
        <p:nvSpPr>
          <p:cNvPr id="3" name="Slide Number Placeholder 2"/>
          <p:cNvSpPr>
            <a:spLocks noGrp="1"/>
          </p:cNvSpPr>
          <p:nvPr>
            <p:ph type="sldNum" sz="quarter" idx="12"/>
          </p:nvPr>
        </p:nvSpPr>
        <p:spPr/>
        <p:txBody>
          <a:bodyPr/>
          <a:lstStyle/>
          <a:p>
            <a:pPr>
              <a:defRPr/>
            </a:pPr>
            <a:fld id="{A3EE8CBC-2345-4203-B058-7222EACC5907}" type="slidenum">
              <a:rPr lang="en-GB" altLang="en-US" smtClean="0"/>
              <a:pPr>
                <a:defRPr/>
              </a:pPr>
              <a:t>4</a:t>
            </a:fld>
            <a:endParaRPr lang="en-GB" altLang="en-US" dirty="0"/>
          </a:p>
        </p:txBody>
      </p:sp>
    </p:spTree>
    <p:extLst>
      <p:ext uri="{BB962C8B-B14F-4D97-AF65-F5344CB8AC3E}">
        <p14:creationId xmlns:p14="http://schemas.microsoft.com/office/powerpoint/2010/main" val="3546793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89608" y="1339850"/>
            <a:ext cx="8774880" cy="936625"/>
          </a:xfrm>
        </p:spPr>
        <p:txBody>
          <a:bodyPr/>
          <a:lstStyle/>
          <a:p>
            <a:pPr eaLnBrk="1" hangingPunct="1"/>
            <a:r>
              <a:rPr lang="en-US" altLang="en-US" dirty="0" smtClean="0"/>
              <a:t>3. Country …</a:t>
            </a:r>
            <a:endParaRPr lang="en-US" altLang="en-US" dirty="0"/>
          </a:p>
        </p:txBody>
      </p:sp>
      <p:sp>
        <p:nvSpPr>
          <p:cNvPr id="6147" name="Rectangle 3"/>
          <p:cNvSpPr>
            <a:spLocks noGrp="1" noChangeArrowheads="1"/>
          </p:cNvSpPr>
          <p:nvPr>
            <p:ph type="body" idx="1"/>
          </p:nvPr>
        </p:nvSpPr>
        <p:spPr>
          <a:xfrm>
            <a:off x="189608" y="2060848"/>
            <a:ext cx="8435280" cy="4536503"/>
          </a:xfrm>
        </p:spPr>
        <p:txBody>
          <a:bodyPr/>
          <a:lstStyle/>
          <a:p>
            <a:pPr marL="0" indent="0" eaLnBrk="1" hangingPunct="1">
              <a:buClr>
                <a:srgbClr val="0F5494"/>
              </a:buClr>
              <a:buNone/>
            </a:pPr>
            <a:r>
              <a:rPr lang="fr-FR" altLang="en-US" sz="1400" dirty="0" err="1"/>
              <a:t>Please</a:t>
            </a:r>
            <a:r>
              <a:rPr lang="fr-FR" altLang="en-US" sz="1400" dirty="0"/>
              <a:t> </a:t>
            </a:r>
            <a:r>
              <a:rPr lang="fr-FR" altLang="en-US" sz="1400" dirty="0" err="1"/>
              <a:t>briefly</a:t>
            </a:r>
            <a:r>
              <a:rPr lang="fr-FR" altLang="en-US" sz="1400" dirty="0"/>
              <a:t> </a:t>
            </a:r>
            <a:r>
              <a:rPr lang="fr-FR" altLang="en-US" sz="1400" dirty="0" err="1" smtClean="0"/>
              <a:t>present</a:t>
            </a:r>
            <a:r>
              <a:rPr lang="fr-FR" altLang="en-US" sz="1400" dirty="0" smtClean="0"/>
              <a:t> </a:t>
            </a:r>
            <a:r>
              <a:rPr lang="fr-FR" altLang="en-US" sz="1400" dirty="0" err="1"/>
              <a:t>your</a:t>
            </a:r>
            <a:r>
              <a:rPr lang="fr-FR" altLang="en-US" sz="1400" dirty="0"/>
              <a:t> country or </a:t>
            </a:r>
            <a:r>
              <a:rPr lang="fr-FR" altLang="en-US" sz="1400" dirty="0" err="1" smtClean="0"/>
              <a:t>region</a:t>
            </a:r>
            <a:r>
              <a:rPr lang="fr-FR" altLang="en-US" sz="1400" dirty="0"/>
              <a:t> (5 </a:t>
            </a:r>
            <a:r>
              <a:rPr lang="fr-FR" altLang="en-US" sz="1400" dirty="0" smtClean="0"/>
              <a:t>min max) :</a:t>
            </a:r>
          </a:p>
          <a:p>
            <a:pPr marL="0" indent="0" eaLnBrk="1" hangingPunct="1">
              <a:buClr>
                <a:srgbClr val="0F5494"/>
              </a:buClr>
              <a:buNone/>
            </a:pPr>
            <a:endParaRPr lang="fr-FR" altLang="en-US" sz="1200" dirty="0"/>
          </a:p>
          <a:p>
            <a:pPr marL="457200" indent="-457200" eaLnBrk="1" hangingPunct="1">
              <a:buClr>
                <a:srgbClr val="0F5494"/>
              </a:buClr>
              <a:buFont typeface="+mj-lt"/>
              <a:buAutoNum type="arabicPeriod"/>
            </a:pPr>
            <a:r>
              <a:rPr lang="fr-FR" altLang="en-US" sz="1200" dirty="0"/>
              <a:t>Main </a:t>
            </a:r>
            <a:r>
              <a:rPr lang="fr-FR" altLang="en-US" sz="1200" dirty="0" err="1"/>
              <a:t>characteristics</a:t>
            </a:r>
            <a:r>
              <a:rPr lang="fr-FR" altLang="en-US" sz="1200" dirty="0"/>
              <a:t> (population, </a:t>
            </a:r>
            <a:r>
              <a:rPr lang="fr-FR" altLang="en-US" sz="1200" dirty="0" err="1"/>
              <a:t>economy</a:t>
            </a:r>
            <a:r>
              <a:rPr lang="fr-FR" altLang="en-US" sz="1200" dirty="0"/>
              <a:t>, </a:t>
            </a:r>
            <a:r>
              <a:rPr lang="fr-FR" altLang="en-US" sz="1200" dirty="0" err="1"/>
              <a:t>level</a:t>
            </a:r>
            <a:r>
              <a:rPr lang="fr-FR" altLang="en-US" sz="1200" dirty="0"/>
              <a:t> of </a:t>
            </a:r>
            <a:r>
              <a:rPr lang="fr-FR" altLang="en-US" sz="1200" dirty="0" err="1"/>
              <a:t>development</a:t>
            </a:r>
            <a:r>
              <a:rPr lang="fr-FR" altLang="en-US" sz="1200" dirty="0" smtClean="0"/>
              <a:t>)?</a:t>
            </a:r>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a:t>Is EU </a:t>
            </a:r>
            <a:r>
              <a:rPr lang="fr-FR" altLang="en-US" sz="1200" dirty="0" err="1"/>
              <a:t>engaged</a:t>
            </a:r>
            <a:r>
              <a:rPr lang="fr-FR" altLang="en-US" sz="1200" dirty="0"/>
              <a:t> in DRM support? How? </a:t>
            </a:r>
            <a:r>
              <a:rPr lang="fr-FR" altLang="en-US" sz="1200" dirty="0" err="1"/>
              <a:t>Indicators</a:t>
            </a:r>
            <a:r>
              <a:rPr lang="fr-FR" altLang="en-US" sz="1200" dirty="0"/>
              <a:t> </a:t>
            </a:r>
            <a:r>
              <a:rPr lang="fr-FR" altLang="en-US" sz="1200" dirty="0" err="1"/>
              <a:t>used</a:t>
            </a:r>
            <a:r>
              <a:rPr lang="fr-FR" altLang="en-US" sz="1200" dirty="0" smtClean="0"/>
              <a:t>?</a:t>
            </a:r>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a:t>Active </a:t>
            </a:r>
            <a:r>
              <a:rPr lang="fr-FR" altLang="en-US" sz="1200" dirty="0" err="1"/>
              <a:t>donors</a:t>
            </a:r>
            <a:r>
              <a:rPr lang="fr-FR" altLang="en-US" sz="1200" dirty="0"/>
              <a:t> in DRM and coordination ? </a:t>
            </a: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err="1"/>
              <a:t>Ongoing</a:t>
            </a:r>
            <a:r>
              <a:rPr lang="fr-FR" altLang="en-US" sz="1200" dirty="0"/>
              <a:t> or </a:t>
            </a:r>
            <a:r>
              <a:rPr lang="fr-FR" altLang="en-US" sz="1200" dirty="0" err="1"/>
              <a:t>planned</a:t>
            </a:r>
            <a:r>
              <a:rPr lang="fr-FR" altLang="en-US" sz="1200" dirty="0"/>
              <a:t> </a:t>
            </a:r>
            <a:r>
              <a:rPr lang="fr-FR" altLang="en-US" sz="1200" dirty="0" err="1"/>
              <a:t>reforms</a:t>
            </a:r>
            <a:r>
              <a:rPr lang="fr-FR" altLang="en-US" sz="1200" dirty="0"/>
              <a:t> in </a:t>
            </a:r>
            <a:r>
              <a:rPr lang="fr-FR" altLang="en-US" sz="1200" dirty="0" err="1"/>
              <a:t>tax</a:t>
            </a:r>
            <a:r>
              <a:rPr lang="fr-FR" altLang="en-US" sz="1200" dirty="0"/>
              <a:t> </a:t>
            </a:r>
            <a:r>
              <a:rPr lang="fr-FR" altLang="en-US" sz="1200" dirty="0" err="1"/>
              <a:t>policy</a:t>
            </a:r>
            <a:r>
              <a:rPr lang="fr-FR" altLang="en-US" sz="1200" dirty="0"/>
              <a:t> and administration</a:t>
            </a:r>
            <a:r>
              <a:rPr lang="fr-FR" altLang="en-US" sz="1200" dirty="0" smtClean="0"/>
              <a:t>?</a:t>
            </a:r>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a:t>Issues </a:t>
            </a:r>
            <a:r>
              <a:rPr lang="fr-FR" altLang="en-US" sz="1200" dirty="0" err="1"/>
              <a:t>faced</a:t>
            </a:r>
            <a:r>
              <a:rPr lang="fr-FR" altLang="en-US" sz="1200" dirty="0"/>
              <a:t> and solutions </a:t>
            </a:r>
            <a:r>
              <a:rPr lang="fr-FR" altLang="en-US" sz="1200" dirty="0" err="1"/>
              <a:t>considered</a:t>
            </a:r>
            <a:r>
              <a:rPr lang="fr-FR" altLang="en-US" sz="1200" dirty="0"/>
              <a:t> ?</a:t>
            </a:r>
            <a:endParaRPr lang="fr-BE" altLang="en-US" sz="1200" dirty="0"/>
          </a:p>
          <a:p>
            <a:pPr marL="457200" indent="-457200" eaLnBrk="1" hangingPunct="1">
              <a:buClr>
                <a:srgbClr val="0F5494"/>
              </a:buClr>
              <a:buFont typeface="+mj-lt"/>
              <a:buAutoNum type="arabicPeriod"/>
            </a:pPr>
            <a:endParaRPr lang="fr-BE" altLang="en-US" dirty="0"/>
          </a:p>
          <a:p>
            <a:pPr marL="457200" indent="-457200" eaLnBrk="1" hangingPunct="1">
              <a:buClr>
                <a:srgbClr val="0F5494"/>
              </a:buClr>
              <a:buFont typeface="+mj-lt"/>
              <a:buAutoNum type="arabicPeriod"/>
            </a:pPr>
            <a:endParaRPr lang="fr-BE" altLang="en-US" dirty="0"/>
          </a:p>
        </p:txBody>
      </p:sp>
      <p:sp>
        <p:nvSpPr>
          <p:cNvPr id="3" name="Slide Number Placeholder 2"/>
          <p:cNvSpPr>
            <a:spLocks noGrp="1"/>
          </p:cNvSpPr>
          <p:nvPr>
            <p:ph type="sldNum" sz="quarter" idx="12"/>
          </p:nvPr>
        </p:nvSpPr>
        <p:spPr/>
        <p:txBody>
          <a:bodyPr/>
          <a:lstStyle/>
          <a:p>
            <a:pPr>
              <a:defRPr/>
            </a:pPr>
            <a:fld id="{A3EE8CBC-2345-4203-B058-7222EACC5907}" type="slidenum">
              <a:rPr lang="en-GB" altLang="en-US" smtClean="0"/>
              <a:pPr>
                <a:defRPr/>
              </a:pPr>
              <a:t>5</a:t>
            </a:fld>
            <a:endParaRPr lang="en-GB" altLang="en-US" dirty="0"/>
          </a:p>
        </p:txBody>
      </p:sp>
    </p:spTree>
    <p:extLst>
      <p:ext uri="{BB962C8B-B14F-4D97-AF65-F5344CB8AC3E}">
        <p14:creationId xmlns:p14="http://schemas.microsoft.com/office/powerpoint/2010/main" val="3373959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89608" y="1339850"/>
            <a:ext cx="8774880" cy="936625"/>
          </a:xfrm>
        </p:spPr>
        <p:txBody>
          <a:bodyPr/>
          <a:lstStyle/>
          <a:p>
            <a:pPr eaLnBrk="1" hangingPunct="1"/>
            <a:r>
              <a:rPr lang="en-US" altLang="en-US" dirty="0" smtClean="0"/>
              <a:t>4. Country …</a:t>
            </a:r>
            <a:endParaRPr lang="en-US" altLang="en-US" dirty="0"/>
          </a:p>
        </p:txBody>
      </p:sp>
      <p:sp>
        <p:nvSpPr>
          <p:cNvPr id="6147" name="Rectangle 3"/>
          <p:cNvSpPr>
            <a:spLocks noGrp="1" noChangeArrowheads="1"/>
          </p:cNvSpPr>
          <p:nvPr>
            <p:ph type="body" idx="1"/>
          </p:nvPr>
        </p:nvSpPr>
        <p:spPr>
          <a:xfrm>
            <a:off x="189608" y="2060848"/>
            <a:ext cx="8435280" cy="4536503"/>
          </a:xfrm>
        </p:spPr>
        <p:txBody>
          <a:bodyPr/>
          <a:lstStyle/>
          <a:p>
            <a:pPr marL="0" indent="0" eaLnBrk="1" hangingPunct="1">
              <a:buClr>
                <a:srgbClr val="0F5494"/>
              </a:buClr>
              <a:buNone/>
            </a:pPr>
            <a:r>
              <a:rPr lang="fr-FR" altLang="en-US" sz="1400" dirty="0" err="1"/>
              <a:t>Please</a:t>
            </a:r>
            <a:r>
              <a:rPr lang="fr-FR" altLang="en-US" sz="1400" dirty="0"/>
              <a:t> </a:t>
            </a:r>
            <a:r>
              <a:rPr lang="fr-FR" altLang="en-US" sz="1400" dirty="0" err="1"/>
              <a:t>briefly</a:t>
            </a:r>
            <a:r>
              <a:rPr lang="fr-FR" altLang="en-US" sz="1400" dirty="0"/>
              <a:t> </a:t>
            </a:r>
            <a:r>
              <a:rPr lang="fr-FR" altLang="en-US" sz="1400" dirty="0" err="1" smtClean="0"/>
              <a:t>present</a:t>
            </a:r>
            <a:r>
              <a:rPr lang="fr-FR" altLang="en-US" sz="1400" dirty="0" smtClean="0"/>
              <a:t> </a:t>
            </a:r>
            <a:r>
              <a:rPr lang="fr-FR" altLang="en-US" sz="1400" dirty="0" err="1"/>
              <a:t>your</a:t>
            </a:r>
            <a:r>
              <a:rPr lang="fr-FR" altLang="en-US" sz="1400" dirty="0"/>
              <a:t> country or </a:t>
            </a:r>
            <a:r>
              <a:rPr lang="fr-FR" altLang="en-US" sz="1400" dirty="0" err="1" smtClean="0"/>
              <a:t>region</a:t>
            </a:r>
            <a:r>
              <a:rPr lang="fr-FR" altLang="en-US" sz="1400" dirty="0"/>
              <a:t> (5 </a:t>
            </a:r>
            <a:r>
              <a:rPr lang="fr-FR" altLang="en-US" sz="1400" dirty="0" smtClean="0"/>
              <a:t>min max) :</a:t>
            </a:r>
          </a:p>
          <a:p>
            <a:pPr marL="0" indent="0" eaLnBrk="1" hangingPunct="1">
              <a:buClr>
                <a:srgbClr val="0F5494"/>
              </a:buClr>
              <a:buNone/>
            </a:pPr>
            <a:endParaRPr lang="fr-FR" altLang="en-US" sz="1200" dirty="0"/>
          </a:p>
          <a:p>
            <a:pPr marL="457200" indent="-457200" eaLnBrk="1" hangingPunct="1">
              <a:buClr>
                <a:srgbClr val="0F5494"/>
              </a:buClr>
              <a:buFont typeface="+mj-lt"/>
              <a:buAutoNum type="arabicPeriod"/>
            </a:pPr>
            <a:r>
              <a:rPr lang="fr-FR" altLang="en-US" sz="1200" dirty="0"/>
              <a:t>Main </a:t>
            </a:r>
            <a:r>
              <a:rPr lang="fr-FR" altLang="en-US" sz="1200" dirty="0" err="1"/>
              <a:t>characteristics</a:t>
            </a:r>
            <a:r>
              <a:rPr lang="fr-FR" altLang="en-US" sz="1200" dirty="0"/>
              <a:t> (population, </a:t>
            </a:r>
            <a:r>
              <a:rPr lang="fr-FR" altLang="en-US" sz="1200" dirty="0" err="1"/>
              <a:t>economy</a:t>
            </a:r>
            <a:r>
              <a:rPr lang="fr-FR" altLang="en-US" sz="1200" dirty="0"/>
              <a:t>, </a:t>
            </a:r>
            <a:r>
              <a:rPr lang="fr-FR" altLang="en-US" sz="1200" dirty="0" err="1"/>
              <a:t>level</a:t>
            </a:r>
            <a:r>
              <a:rPr lang="fr-FR" altLang="en-US" sz="1200" dirty="0"/>
              <a:t> of </a:t>
            </a:r>
            <a:r>
              <a:rPr lang="fr-FR" altLang="en-US" sz="1200" dirty="0" err="1"/>
              <a:t>development</a:t>
            </a:r>
            <a:r>
              <a:rPr lang="fr-FR" altLang="en-US" sz="1200" dirty="0" smtClean="0"/>
              <a:t>)?</a:t>
            </a:r>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a:t>Is EU </a:t>
            </a:r>
            <a:r>
              <a:rPr lang="fr-FR" altLang="en-US" sz="1200" dirty="0" err="1"/>
              <a:t>engaged</a:t>
            </a:r>
            <a:r>
              <a:rPr lang="fr-FR" altLang="en-US" sz="1200" dirty="0"/>
              <a:t> in DRM support? How? </a:t>
            </a:r>
            <a:r>
              <a:rPr lang="fr-FR" altLang="en-US" sz="1200" dirty="0" err="1"/>
              <a:t>Indicators</a:t>
            </a:r>
            <a:r>
              <a:rPr lang="fr-FR" altLang="en-US" sz="1200" dirty="0"/>
              <a:t> </a:t>
            </a:r>
            <a:r>
              <a:rPr lang="fr-FR" altLang="en-US" sz="1200" dirty="0" err="1"/>
              <a:t>used</a:t>
            </a:r>
            <a:r>
              <a:rPr lang="fr-FR" altLang="en-US" sz="1200" dirty="0" smtClean="0"/>
              <a:t>?</a:t>
            </a:r>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a:t>Active </a:t>
            </a:r>
            <a:r>
              <a:rPr lang="fr-FR" altLang="en-US" sz="1200" dirty="0" err="1"/>
              <a:t>donors</a:t>
            </a:r>
            <a:r>
              <a:rPr lang="fr-FR" altLang="en-US" sz="1200" dirty="0"/>
              <a:t> in DRM and coordination ? </a:t>
            </a: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err="1"/>
              <a:t>Ongoing</a:t>
            </a:r>
            <a:r>
              <a:rPr lang="fr-FR" altLang="en-US" sz="1200" dirty="0"/>
              <a:t> or </a:t>
            </a:r>
            <a:r>
              <a:rPr lang="fr-FR" altLang="en-US" sz="1200" dirty="0" err="1"/>
              <a:t>planned</a:t>
            </a:r>
            <a:r>
              <a:rPr lang="fr-FR" altLang="en-US" sz="1200" dirty="0"/>
              <a:t> </a:t>
            </a:r>
            <a:r>
              <a:rPr lang="fr-FR" altLang="en-US" sz="1200" dirty="0" err="1"/>
              <a:t>reforms</a:t>
            </a:r>
            <a:r>
              <a:rPr lang="fr-FR" altLang="en-US" sz="1200" dirty="0"/>
              <a:t> in </a:t>
            </a:r>
            <a:r>
              <a:rPr lang="fr-FR" altLang="en-US" sz="1200" dirty="0" err="1"/>
              <a:t>tax</a:t>
            </a:r>
            <a:r>
              <a:rPr lang="fr-FR" altLang="en-US" sz="1200" dirty="0"/>
              <a:t> </a:t>
            </a:r>
            <a:r>
              <a:rPr lang="fr-FR" altLang="en-US" sz="1200" dirty="0" err="1"/>
              <a:t>policy</a:t>
            </a:r>
            <a:r>
              <a:rPr lang="fr-FR" altLang="en-US" sz="1200" dirty="0"/>
              <a:t> and administration</a:t>
            </a:r>
            <a:r>
              <a:rPr lang="fr-FR" altLang="en-US" sz="1200" dirty="0" smtClean="0"/>
              <a:t>?</a:t>
            </a:r>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a:t>Issues </a:t>
            </a:r>
            <a:r>
              <a:rPr lang="fr-FR" altLang="en-US" sz="1200" dirty="0" err="1"/>
              <a:t>faced</a:t>
            </a:r>
            <a:r>
              <a:rPr lang="fr-FR" altLang="en-US" sz="1200" dirty="0"/>
              <a:t> and solutions </a:t>
            </a:r>
            <a:r>
              <a:rPr lang="fr-FR" altLang="en-US" sz="1200" dirty="0" err="1"/>
              <a:t>considered</a:t>
            </a:r>
            <a:r>
              <a:rPr lang="fr-FR" altLang="en-US" sz="1200" dirty="0"/>
              <a:t> ?</a:t>
            </a:r>
            <a:endParaRPr lang="fr-BE" altLang="en-US" sz="1200" dirty="0"/>
          </a:p>
          <a:p>
            <a:pPr marL="457200" indent="-457200" eaLnBrk="1" hangingPunct="1">
              <a:buClr>
                <a:srgbClr val="0F5494"/>
              </a:buClr>
              <a:buFont typeface="+mj-lt"/>
              <a:buAutoNum type="arabicPeriod"/>
            </a:pPr>
            <a:endParaRPr lang="fr-BE" altLang="en-US" dirty="0"/>
          </a:p>
          <a:p>
            <a:pPr marL="457200" indent="-457200" eaLnBrk="1" hangingPunct="1">
              <a:buClr>
                <a:srgbClr val="0F5494"/>
              </a:buClr>
              <a:buFont typeface="+mj-lt"/>
              <a:buAutoNum type="arabicPeriod"/>
            </a:pPr>
            <a:endParaRPr lang="fr-BE" altLang="en-US" dirty="0"/>
          </a:p>
        </p:txBody>
      </p:sp>
      <p:sp>
        <p:nvSpPr>
          <p:cNvPr id="3" name="Slide Number Placeholder 2"/>
          <p:cNvSpPr>
            <a:spLocks noGrp="1"/>
          </p:cNvSpPr>
          <p:nvPr>
            <p:ph type="sldNum" sz="quarter" idx="12"/>
          </p:nvPr>
        </p:nvSpPr>
        <p:spPr/>
        <p:txBody>
          <a:bodyPr/>
          <a:lstStyle/>
          <a:p>
            <a:pPr>
              <a:defRPr/>
            </a:pPr>
            <a:fld id="{A3EE8CBC-2345-4203-B058-7222EACC5907}" type="slidenum">
              <a:rPr lang="en-GB" altLang="en-US" smtClean="0"/>
              <a:pPr>
                <a:defRPr/>
              </a:pPr>
              <a:t>6</a:t>
            </a:fld>
            <a:endParaRPr lang="en-GB" altLang="en-US" dirty="0"/>
          </a:p>
        </p:txBody>
      </p:sp>
    </p:spTree>
    <p:extLst>
      <p:ext uri="{BB962C8B-B14F-4D97-AF65-F5344CB8AC3E}">
        <p14:creationId xmlns:p14="http://schemas.microsoft.com/office/powerpoint/2010/main" val="2803545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89608" y="1339850"/>
            <a:ext cx="8774880" cy="936625"/>
          </a:xfrm>
        </p:spPr>
        <p:txBody>
          <a:bodyPr/>
          <a:lstStyle/>
          <a:p>
            <a:pPr eaLnBrk="1" hangingPunct="1"/>
            <a:r>
              <a:rPr lang="en-US" altLang="en-US" dirty="0" smtClean="0"/>
              <a:t>5. Country …</a:t>
            </a:r>
            <a:endParaRPr lang="en-US" altLang="en-US" dirty="0"/>
          </a:p>
        </p:txBody>
      </p:sp>
      <p:sp>
        <p:nvSpPr>
          <p:cNvPr id="6147" name="Rectangle 3"/>
          <p:cNvSpPr>
            <a:spLocks noGrp="1" noChangeArrowheads="1"/>
          </p:cNvSpPr>
          <p:nvPr>
            <p:ph type="body" idx="1"/>
          </p:nvPr>
        </p:nvSpPr>
        <p:spPr>
          <a:xfrm>
            <a:off x="189608" y="2060848"/>
            <a:ext cx="8435280" cy="4536503"/>
          </a:xfrm>
        </p:spPr>
        <p:txBody>
          <a:bodyPr/>
          <a:lstStyle/>
          <a:p>
            <a:pPr marL="0" indent="0" eaLnBrk="1" hangingPunct="1">
              <a:buClr>
                <a:srgbClr val="0F5494"/>
              </a:buClr>
              <a:buNone/>
            </a:pPr>
            <a:r>
              <a:rPr lang="fr-FR" altLang="en-US" sz="1400" dirty="0" err="1"/>
              <a:t>Please</a:t>
            </a:r>
            <a:r>
              <a:rPr lang="fr-FR" altLang="en-US" sz="1400" dirty="0"/>
              <a:t> </a:t>
            </a:r>
            <a:r>
              <a:rPr lang="fr-FR" altLang="en-US" sz="1400" dirty="0" err="1"/>
              <a:t>briefly</a:t>
            </a:r>
            <a:r>
              <a:rPr lang="fr-FR" altLang="en-US" sz="1400" dirty="0"/>
              <a:t> </a:t>
            </a:r>
            <a:r>
              <a:rPr lang="fr-FR" altLang="en-US" sz="1400" dirty="0" err="1" smtClean="0"/>
              <a:t>present</a:t>
            </a:r>
            <a:r>
              <a:rPr lang="fr-FR" altLang="en-US" sz="1400" dirty="0" smtClean="0"/>
              <a:t> </a:t>
            </a:r>
            <a:r>
              <a:rPr lang="fr-FR" altLang="en-US" sz="1400" dirty="0" err="1"/>
              <a:t>your</a:t>
            </a:r>
            <a:r>
              <a:rPr lang="fr-FR" altLang="en-US" sz="1400" dirty="0"/>
              <a:t> country or </a:t>
            </a:r>
            <a:r>
              <a:rPr lang="fr-FR" altLang="en-US" sz="1400" dirty="0" err="1" smtClean="0"/>
              <a:t>region</a:t>
            </a:r>
            <a:r>
              <a:rPr lang="fr-FR" altLang="en-US" sz="1400" dirty="0"/>
              <a:t> (5 </a:t>
            </a:r>
            <a:r>
              <a:rPr lang="fr-FR" altLang="en-US" sz="1400" dirty="0" smtClean="0"/>
              <a:t>min max) :</a:t>
            </a:r>
          </a:p>
          <a:p>
            <a:pPr marL="0" indent="0" eaLnBrk="1" hangingPunct="1">
              <a:buClr>
                <a:srgbClr val="0F5494"/>
              </a:buClr>
              <a:buNone/>
            </a:pPr>
            <a:endParaRPr lang="fr-FR" altLang="en-US" sz="1200" dirty="0"/>
          </a:p>
          <a:p>
            <a:pPr marL="457200" indent="-457200" eaLnBrk="1" hangingPunct="1">
              <a:buClr>
                <a:srgbClr val="0F5494"/>
              </a:buClr>
              <a:buFont typeface="+mj-lt"/>
              <a:buAutoNum type="arabicPeriod"/>
            </a:pPr>
            <a:r>
              <a:rPr lang="fr-FR" altLang="en-US" sz="1200" dirty="0"/>
              <a:t>Main </a:t>
            </a:r>
            <a:r>
              <a:rPr lang="fr-FR" altLang="en-US" sz="1200" dirty="0" err="1"/>
              <a:t>characteristics</a:t>
            </a:r>
            <a:r>
              <a:rPr lang="fr-FR" altLang="en-US" sz="1200" dirty="0"/>
              <a:t> (population, </a:t>
            </a:r>
            <a:r>
              <a:rPr lang="fr-FR" altLang="en-US" sz="1200" dirty="0" err="1"/>
              <a:t>economy</a:t>
            </a:r>
            <a:r>
              <a:rPr lang="fr-FR" altLang="en-US" sz="1200" dirty="0"/>
              <a:t>, </a:t>
            </a:r>
            <a:r>
              <a:rPr lang="fr-FR" altLang="en-US" sz="1200" dirty="0" err="1"/>
              <a:t>level</a:t>
            </a:r>
            <a:r>
              <a:rPr lang="fr-FR" altLang="en-US" sz="1200" dirty="0"/>
              <a:t> of </a:t>
            </a:r>
            <a:r>
              <a:rPr lang="fr-FR" altLang="en-US" sz="1200" dirty="0" err="1"/>
              <a:t>development</a:t>
            </a:r>
            <a:r>
              <a:rPr lang="fr-FR" altLang="en-US" sz="1200" dirty="0" smtClean="0"/>
              <a:t>)?</a:t>
            </a:r>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a:t>Is EU </a:t>
            </a:r>
            <a:r>
              <a:rPr lang="fr-FR" altLang="en-US" sz="1200" dirty="0" err="1"/>
              <a:t>engaged</a:t>
            </a:r>
            <a:r>
              <a:rPr lang="fr-FR" altLang="en-US" sz="1200" dirty="0"/>
              <a:t> in DRM support? How? </a:t>
            </a:r>
            <a:r>
              <a:rPr lang="fr-FR" altLang="en-US" sz="1200" dirty="0" err="1"/>
              <a:t>Indicators</a:t>
            </a:r>
            <a:r>
              <a:rPr lang="fr-FR" altLang="en-US" sz="1200" dirty="0"/>
              <a:t> </a:t>
            </a:r>
            <a:r>
              <a:rPr lang="fr-FR" altLang="en-US" sz="1200" dirty="0" err="1"/>
              <a:t>used</a:t>
            </a:r>
            <a:r>
              <a:rPr lang="fr-FR" altLang="en-US" sz="1200" dirty="0" smtClean="0"/>
              <a:t>?</a:t>
            </a:r>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a:t>Active </a:t>
            </a:r>
            <a:r>
              <a:rPr lang="fr-FR" altLang="en-US" sz="1200" dirty="0" err="1"/>
              <a:t>donors</a:t>
            </a:r>
            <a:r>
              <a:rPr lang="fr-FR" altLang="en-US" sz="1200" dirty="0"/>
              <a:t> in DRM and coordination ? </a:t>
            </a: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err="1"/>
              <a:t>Ongoing</a:t>
            </a:r>
            <a:r>
              <a:rPr lang="fr-FR" altLang="en-US" sz="1200" dirty="0"/>
              <a:t> or </a:t>
            </a:r>
            <a:r>
              <a:rPr lang="fr-FR" altLang="en-US" sz="1200" dirty="0" err="1"/>
              <a:t>planned</a:t>
            </a:r>
            <a:r>
              <a:rPr lang="fr-FR" altLang="en-US" sz="1200" dirty="0"/>
              <a:t> </a:t>
            </a:r>
            <a:r>
              <a:rPr lang="fr-FR" altLang="en-US" sz="1200" dirty="0" err="1"/>
              <a:t>reforms</a:t>
            </a:r>
            <a:r>
              <a:rPr lang="fr-FR" altLang="en-US" sz="1200" dirty="0"/>
              <a:t> in </a:t>
            </a:r>
            <a:r>
              <a:rPr lang="fr-FR" altLang="en-US" sz="1200" dirty="0" err="1"/>
              <a:t>tax</a:t>
            </a:r>
            <a:r>
              <a:rPr lang="fr-FR" altLang="en-US" sz="1200" dirty="0"/>
              <a:t> </a:t>
            </a:r>
            <a:r>
              <a:rPr lang="fr-FR" altLang="en-US" sz="1200" dirty="0" err="1"/>
              <a:t>policy</a:t>
            </a:r>
            <a:r>
              <a:rPr lang="fr-FR" altLang="en-US" sz="1200" dirty="0"/>
              <a:t> and administration</a:t>
            </a:r>
            <a:r>
              <a:rPr lang="fr-FR" altLang="en-US" sz="1200" dirty="0" smtClean="0"/>
              <a:t>?</a:t>
            </a:r>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a:t>Issues </a:t>
            </a:r>
            <a:r>
              <a:rPr lang="fr-FR" altLang="en-US" sz="1200" dirty="0" err="1"/>
              <a:t>faced</a:t>
            </a:r>
            <a:r>
              <a:rPr lang="fr-FR" altLang="en-US" sz="1200" dirty="0"/>
              <a:t> and solutions </a:t>
            </a:r>
            <a:r>
              <a:rPr lang="fr-FR" altLang="en-US" sz="1200" dirty="0" err="1"/>
              <a:t>considered</a:t>
            </a:r>
            <a:r>
              <a:rPr lang="fr-FR" altLang="en-US" sz="1200" dirty="0"/>
              <a:t> ?</a:t>
            </a:r>
            <a:endParaRPr lang="fr-BE" altLang="en-US" sz="1200" dirty="0"/>
          </a:p>
          <a:p>
            <a:pPr marL="457200" indent="-457200" eaLnBrk="1" hangingPunct="1">
              <a:buClr>
                <a:srgbClr val="0F5494"/>
              </a:buClr>
              <a:buFont typeface="+mj-lt"/>
              <a:buAutoNum type="arabicPeriod"/>
            </a:pPr>
            <a:endParaRPr lang="fr-BE" altLang="en-US" dirty="0"/>
          </a:p>
          <a:p>
            <a:pPr marL="457200" indent="-457200" eaLnBrk="1" hangingPunct="1">
              <a:buClr>
                <a:srgbClr val="0F5494"/>
              </a:buClr>
              <a:buFont typeface="+mj-lt"/>
              <a:buAutoNum type="arabicPeriod"/>
            </a:pPr>
            <a:endParaRPr lang="fr-BE" altLang="en-US" dirty="0"/>
          </a:p>
        </p:txBody>
      </p:sp>
      <p:sp>
        <p:nvSpPr>
          <p:cNvPr id="3" name="Slide Number Placeholder 2"/>
          <p:cNvSpPr>
            <a:spLocks noGrp="1"/>
          </p:cNvSpPr>
          <p:nvPr>
            <p:ph type="sldNum" sz="quarter" idx="12"/>
          </p:nvPr>
        </p:nvSpPr>
        <p:spPr/>
        <p:txBody>
          <a:bodyPr/>
          <a:lstStyle/>
          <a:p>
            <a:pPr>
              <a:defRPr/>
            </a:pPr>
            <a:fld id="{A3EE8CBC-2345-4203-B058-7222EACC5907}" type="slidenum">
              <a:rPr lang="en-GB" altLang="en-US" smtClean="0"/>
              <a:pPr>
                <a:defRPr/>
              </a:pPr>
              <a:t>7</a:t>
            </a:fld>
            <a:endParaRPr lang="en-GB" altLang="en-US" dirty="0"/>
          </a:p>
        </p:txBody>
      </p:sp>
    </p:spTree>
    <p:extLst>
      <p:ext uri="{BB962C8B-B14F-4D97-AF65-F5344CB8AC3E}">
        <p14:creationId xmlns:p14="http://schemas.microsoft.com/office/powerpoint/2010/main" val="1562472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89608" y="1339850"/>
            <a:ext cx="8774880" cy="936625"/>
          </a:xfrm>
        </p:spPr>
        <p:txBody>
          <a:bodyPr/>
          <a:lstStyle/>
          <a:p>
            <a:pPr eaLnBrk="1" hangingPunct="1"/>
            <a:r>
              <a:rPr lang="en-US" altLang="en-US" dirty="0" smtClean="0"/>
              <a:t>6. Country …</a:t>
            </a:r>
            <a:endParaRPr lang="en-US" altLang="en-US" dirty="0"/>
          </a:p>
        </p:txBody>
      </p:sp>
      <p:sp>
        <p:nvSpPr>
          <p:cNvPr id="6147" name="Rectangle 3"/>
          <p:cNvSpPr>
            <a:spLocks noGrp="1" noChangeArrowheads="1"/>
          </p:cNvSpPr>
          <p:nvPr>
            <p:ph type="body" idx="1"/>
          </p:nvPr>
        </p:nvSpPr>
        <p:spPr>
          <a:xfrm>
            <a:off x="189608" y="2060848"/>
            <a:ext cx="8435280" cy="4536503"/>
          </a:xfrm>
        </p:spPr>
        <p:txBody>
          <a:bodyPr/>
          <a:lstStyle/>
          <a:p>
            <a:pPr marL="0" indent="0" eaLnBrk="1" hangingPunct="1">
              <a:buClr>
                <a:srgbClr val="0F5494"/>
              </a:buClr>
              <a:buNone/>
            </a:pPr>
            <a:r>
              <a:rPr lang="fr-FR" altLang="en-US" sz="1400" dirty="0" err="1"/>
              <a:t>Please</a:t>
            </a:r>
            <a:r>
              <a:rPr lang="fr-FR" altLang="en-US" sz="1400" dirty="0"/>
              <a:t> </a:t>
            </a:r>
            <a:r>
              <a:rPr lang="fr-FR" altLang="en-US" sz="1400" dirty="0" err="1"/>
              <a:t>briefly</a:t>
            </a:r>
            <a:r>
              <a:rPr lang="fr-FR" altLang="en-US" sz="1400" dirty="0"/>
              <a:t> </a:t>
            </a:r>
            <a:r>
              <a:rPr lang="fr-FR" altLang="en-US" sz="1400" dirty="0" err="1" smtClean="0"/>
              <a:t>present</a:t>
            </a:r>
            <a:r>
              <a:rPr lang="fr-FR" altLang="en-US" sz="1400" dirty="0" smtClean="0"/>
              <a:t> </a:t>
            </a:r>
            <a:r>
              <a:rPr lang="fr-FR" altLang="en-US" sz="1400" dirty="0" err="1"/>
              <a:t>your</a:t>
            </a:r>
            <a:r>
              <a:rPr lang="fr-FR" altLang="en-US" sz="1400" dirty="0"/>
              <a:t> country or </a:t>
            </a:r>
            <a:r>
              <a:rPr lang="fr-FR" altLang="en-US" sz="1400" dirty="0" err="1" smtClean="0"/>
              <a:t>region</a:t>
            </a:r>
            <a:r>
              <a:rPr lang="fr-FR" altLang="en-US" sz="1400" dirty="0"/>
              <a:t> (5 </a:t>
            </a:r>
            <a:r>
              <a:rPr lang="fr-FR" altLang="en-US" sz="1400" dirty="0" smtClean="0"/>
              <a:t>min max) :</a:t>
            </a:r>
          </a:p>
          <a:p>
            <a:pPr marL="0" indent="0" eaLnBrk="1" hangingPunct="1">
              <a:buClr>
                <a:srgbClr val="0F5494"/>
              </a:buClr>
              <a:buNone/>
            </a:pPr>
            <a:endParaRPr lang="fr-FR" altLang="en-US" sz="1200" dirty="0"/>
          </a:p>
          <a:p>
            <a:pPr marL="457200" indent="-457200" eaLnBrk="1" hangingPunct="1">
              <a:buClr>
                <a:srgbClr val="0F5494"/>
              </a:buClr>
              <a:buFont typeface="+mj-lt"/>
              <a:buAutoNum type="arabicPeriod"/>
            </a:pPr>
            <a:r>
              <a:rPr lang="fr-FR" altLang="en-US" sz="1200" dirty="0"/>
              <a:t>Main </a:t>
            </a:r>
            <a:r>
              <a:rPr lang="fr-FR" altLang="en-US" sz="1200" dirty="0" err="1"/>
              <a:t>characteristics</a:t>
            </a:r>
            <a:r>
              <a:rPr lang="fr-FR" altLang="en-US" sz="1200" dirty="0"/>
              <a:t> (population, </a:t>
            </a:r>
            <a:r>
              <a:rPr lang="fr-FR" altLang="en-US" sz="1200" dirty="0" err="1"/>
              <a:t>economy</a:t>
            </a:r>
            <a:r>
              <a:rPr lang="fr-FR" altLang="en-US" sz="1200" dirty="0"/>
              <a:t>, </a:t>
            </a:r>
            <a:r>
              <a:rPr lang="fr-FR" altLang="en-US" sz="1200" dirty="0" err="1"/>
              <a:t>level</a:t>
            </a:r>
            <a:r>
              <a:rPr lang="fr-FR" altLang="en-US" sz="1200" dirty="0"/>
              <a:t> of </a:t>
            </a:r>
            <a:r>
              <a:rPr lang="fr-FR" altLang="en-US" sz="1200" dirty="0" err="1"/>
              <a:t>development</a:t>
            </a:r>
            <a:r>
              <a:rPr lang="fr-FR" altLang="en-US" sz="1200" dirty="0" smtClean="0"/>
              <a:t>)?</a:t>
            </a:r>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a:t>Is EU </a:t>
            </a:r>
            <a:r>
              <a:rPr lang="fr-FR" altLang="en-US" sz="1200" dirty="0" err="1"/>
              <a:t>engaged</a:t>
            </a:r>
            <a:r>
              <a:rPr lang="fr-FR" altLang="en-US" sz="1200" dirty="0"/>
              <a:t> in DRM support? How? </a:t>
            </a:r>
            <a:r>
              <a:rPr lang="fr-FR" altLang="en-US" sz="1200" dirty="0" err="1"/>
              <a:t>Indicators</a:t>
            </a:r>
            <a:r>
              <a:rPr lang="fr-FR" altLang="en-US" sz="1200" dirty="0"/>
              <a:t> </a:t>
            </a:r>
            <a:r>
              <a:rPr lang="fr-FR" altLang="en-US" sz="1200" dirty="0" err="1"/>
              <a:t>used</a:t>
            </a:r>
            <a:r>
              <a:rPr lang="fr-FR" altLang="en-US" sz="1200" dirty="0" smtClean="0"/>
              <a:t>?</a:t>
            </a:r>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a:t>Active </a:t>
            </a:r>
            <a:r>
              <a:rPr lang="fr-FR" altLang="en-US" sz="1200" dirty="0" err="1"/>
              <a:t>donors</a:t>
            </a:r>
            <a:r>
              <a:rPr lang="fr-FR" altLang="en-US" sz="1200" dirty="0"/>
              <a:t> in DRM and coordination ? </a:t>
            </a: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err="1"/>
              <a:t>Ongoing</a:t>
            </a:r>
            <a:r>
              <a:rPr lang="fr-FR" altLang="en-US" sz="1200" dirty="0"/>
              <a:t> or </a:t>
            </a:r>
            <a:r>
              <a:rPr lang="fr-FR" altLang="en-US" sz="1200" dirty="0" err="1"/>
              <a:t>planned</a:t>
            </a:r>
            <a:r>
              <a:rPr lang="fr-FR" altLang="en-US" sz="1200" dirty="0"/>
              <a:t> </a:t>
            </a:r>
            <a:r>
              <a:rPr lang="fr-FR" altLang="en-US" sz="1200" dirty="0" err="1"/>
              <a:t>reforms</a:t>
            </a:r>
            <a:r>
              <a:rPr lang="fr-FR" altLang="en-US" sz="1200" dirty="0"/>
              <a:t> in </a:t>
            </a:r>
            <a:r>
              <a:rPr lang="fr-FR" altLang="en-US" sz="1200" dirty="0" err="1"/>
              <a:t>tax</a:t>
            </a:r>
            <a:r>
              <a:rPr lang="fr-FR" altLang="en-US" sz="1200" dirty="0"/>
              <a:t> </a:t>
            </a:r>
            <a:r>
              <a:rPr lang="fr-FR" altLang="en-US" sz="1200" dirty="0" err="1"/>
              <a:t>policy</a:t>
            </a:r>
            <a:r>
              <a:rPr lang="fr-FR" altLang="en-US" sz="1200" dirty="0"/>
              <a:t> and administration</a:t>
            </a:r>
            <a:r>
              <a:rPr lang="fr-FR" altLang="en-US" sz="1200" dirty="0" smtClean="0"/>
              <a:t>?</a:t>
            </a:r>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a:t>Issues </a:t>
            </a:r>
            <a:r>
              <a:rPr lang="fr-FR" altLang="en-US" sz="1200" dirty="0" err="1"/>
              <a:t>faced</a:t>
            </a:r>
            <a:r>
              <a:rPr lang="fr-FR" altLang="en-US" sz="1200" dirty="0"/>
              <a:t> and solutions </a:t>
            </a:r>
            <a:r>
              <a:rPr lang="fr-FR" altLang="en-US" sz="1200" dirty="0" err="1"/>
              <a:t>considered</a:t>
            </a:r>
            <a:r>
              <a:rPr lang="fr-FR" altLang="en-US" sz="1200" dirty="0"/>
              <a:t> ?</a:t>
            </a:r>
            <a:endParaRPr lang="fr-BE" altLang="en-US" sz="1200" dirty="0"/>
          </a:p>
          <a:p>
            <a:pPr marL="457200" indent="-457200" eaLnBrk="1" hangingPunct="1">
              <a:buClr>
                <a:srgbClr val="0F5494"/>
              </a:buClr>
              <a:buFont typeface="+mj-lt"/>
              <a:buAutoNum type="arabicPeriod"/>
            </a:pPr>
            <a:endParaRPr lang="fr-BE" altLang="en-US" dirty="0"/>
          </a:p>
          <a:p>
            <a:pPr marL="457200" indent="-457200" eaLnBrk="1" hangingPunct="1">
              <a:buClr>
                <a:srgbClr val="0F5494"/>
              </a:buClr>
              <a:buFont typeface="+mj-lt"/>
              <a:buAutoNum type="arabicPeriod"/>
            </a:pPr>
            <a:endParaRPr lang="fr-BE" altLang="en-US" dirty="0"/>
          </a:p>
        </p:txBody>
      </p:sp>
      <p:sp>
        <p:nvSpPr>
          <p:cNvPr id="3" name="Slide Number Placeholder 2"/>
          <p:cNvSpPr>
            <a:spLocks noGrp="1"/>
          </p:cNvSpPr>
          <p:nvPr>
            <p:ph type="sldNum" sz="quarter" idx="12"/>
          </p:nvPr>
        </p:nvSpPr>
        <p:spPr/>
        <p:txBody>
          <a:bodyPr/>
          <a:lstStyle/>
          <a:p>
            <a:pPr>
              <a:defRPr/>
            </a:pPr>
            <a:fld id="{A3EE8CBC-2345-4203-B058-7222EACC5907}" type="slidenum">
              <a:rPr lang="en-GB" altLang="en-US" smtClean="0"/>
              <a:pPr>
                <a:defRPr/>
              </a:pPr>
              <a:t>8</a:t>
            </a:fld>
            <a:endParaRPr lang="en-GB" altLang="en-US" dirty="0"/>
          </a:p>
        </p:txBody>
      </p:sp>
    </p:spTree>
    <p:extLst>
      <p:ext uri="{BB962C8B-B14F-4D97-AF65-F5344CB8AC3E}">
        <p14:creationId xmlns:p14="http://schemas.microsoft.com/office/powerpoint/2010/main" val="2572973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89608" y="1339850"/>
            <a:ext cx="8774880" cy="936625"/>
          </a:xfrm>
        </p:spPr>
        <p:txBody>
          <a:bodyPr/>
          <a:lstStyle/>
          <a:p>
            <a:pPr eaLnBrk="1" hangingPunct="1"/>
            <a:r>
              <a:rPr lang="en-US" altLang="en-US" dirty="0" smtClean="0"/>
              <a:t>7. Country …</a:t>
            </a:r>
            <a:endParaRPr lang="en-US" altLang="en-US" dirty="0"/>
          </a:p>
        </p:txBody>
      </p:sp>
      <p:sp>
        <p:nvSpPr>
          <p:cNvPr id="6147" name="Rectangle 3"/>
          <p:cNvSpPr>
            <a:spLocks noGrp="1" noChangeArrowheads="1"/>
          </p:cNvSpPr>
          <p:nvPr>
            <p:ph type="body" idx="1"/>
          </p:nvPr>
        </p:nvSpPr>
        <p:spPr>
          <a:xfrm>
            <a:off x="189608" y="2060848"/>
            <a:ext cx="8435280" cy="4536503"/>
          </a:xfrm>
        </p:spPr>
        <p:txBody>
          <a:bodyPr/>
          <a:lstStyle/>
          <a:p>
            <a:pPr marL="0" indent="0" eaLnBrk="1" hangingPunct="1">
              <a:buClr>
                <a:srgbClr val="0F5494"/>
              </a:buClr>
              <a:buNone/>
            </a:pPr>
            <a:r>
              <a:rPr lang="fr-FR" altLang="en-US" sz="1400" dirty="0" err="1"/>
              <a:t>Please</a:t>
            </a:r>
            <a:r>
              <a:rPr lang="fr-FR" altLang="en-US" sz="1400" dirty="0"/>
              <a:t> </a:t>
            </a:r>
            <a:r>
              <a:rPr lang="fr-FR" altLang="en-US" sz="1400" dirty="0" err="1"/>
              <a:t>briefly</a:t>
            </a:r>
            <a:r>
              <a:rPr lang="fr-FR" altLang="en-US" sz="1400" dirty="0"/>
              <a:t> </a:t>
            </a:r>
            <a:r>
              <a:rPr lang="fr-FR" altLang="en-US" sz="1400" dirty="0" err="1" smtClean="0"/>
              <a:t>present</a:t>
            </a:r>
            <a:r>
              <a:rPr lang="fr-FR" altLang="en-US" sz="1400" dirty="0" smtClean="0"/>
              <a:t> </a:t>
            </a:r>
            <a:r>
              <a:rPr lang="fr-FR" altLang="en-US" sz="1400" dirty="0" err="1"/>
              <a:t>your</a:t>
            </a:r>
            <a:r>
              <a:rPr lang="fr-FR" altLang="en-US" sz="1400" dirty="0"/>
              <a:t> country or </a:t>
            </a:r>
            <a:r>
              <a:rPr lang="fr-FR" altLang="en-US" sz="1400" dirty="0" err="1" smtClean="0"/>
              <a:t>region</a:t>
            </a:r>
            <a:r>
              <a:rPr lang="fr-FR" altLang="en-US" sz="1400" dirty="0"/>
              <a:t> (5 </a:t>
            </a:r>
            <a:r>
              <a:rPr lang="fr-FR" altLang="en-US" sz="1400" dirty="0" smtClean="0"/>
              <a:t>min max) :</a:t>
            </a:r>
          </a:p>
          <a:p>
            <a:pPr marL="0" indent="0" eaLnBrk="1" hangingPunct="1">
              <a:buClr>
                <a:srgbClr val="0F5494"/>
              </a:buClr>
              <a:buNone/>
            </a:pPr>
            <a:endParaRPr lang="fr-FR" altLang="en-US" sz="1200" dirty="0"/>
          </a:p>
          <a:p>
            <a:pPr marL="457200" indent="-457200" eaLnBrk="1" hangingPunct="1">
              <a:buClr>
                <a:srgbClr val="0F5494"/>
              </a:buClr>
              <a:buFont typeface="+mj-lt"/>
              <a:buAutoNum type="arabicPeriod"/>
            </a:pPr>
            <a:r>
              <a:rPr lang="fr-FR" altLang="en-US" sz="1200" dirty="0"/>
              <a:t>Main </a:t>
            </a:r>
            <a:r>
              <a:rPr lang="fr-FR" altLang="en-US" sz="1200" dirty="0" err="1"/>
              <a:t>characteristics</a:t>
            </a:r>
            <a:r>
              <a:rPr lang="fr-FR" altLang="en-US" sz="1200" dirty="0"/>
              <a:t> (population, </a:t>
            </a:r>
            <a:r>
              <a:rPr lang="fr-FR" altLang="en-US" sz="1200" dirty="0" err="1"/>
              <a:t>economy</a:t>
            </a:r>
            <a:r>
              <a:rPr lang="fr-FR" altLang="en-US" sz="1200" dirty="0"/>
              <a:t>, </a:t>
            </a:r>
            <a:r>
              <a:rPr lang="fr-FR" altLang="en-US" sz="1200" dirty="0" err="1"/>
              <a:t>level</a:t>
            </a:r>
            <a:r>
              <a:rPr lang="fr-FR" altLang="en-US" sz="1200" dirty="0"/>
              <a:t> of </a:t>
            </a:r>
            <a:r>
              <a:rPr lang="fr-FR" altLang="en-US" sz="1200" dirty="0" err="1"/>
              <a:t>development</a:t>
            </a:r>
            <a:r>
              <a:rPr lang="fr-FR" altLang="en-US" sz="1200" dirty="0" smtClean="0"/>
              <a:t>)?</a:t>
            </a:r>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a:t>Is EU </a:t>
            </a:r>
            <a:r>
              <a:rPr lang="fr-FR" altLang="en-US" sz="1200" dirty="0" err="1"/>
              <a:t>engaged</a:t>
            </a:r>
            <a:r>
              <a:rPr lang="fr-FR" altLang="en-US" sz="1200" dirty="0"/>
              <a:t> in DRM support? How? </a:t>
            </a:r>
            <a:r>
              <a:rPr lang="fr-FR" altLang="en-US" sz="1200" dirty="0" err="1"/>
              <a:t>Indicators</a:t>
            </a:r>
            <a:r>
              <a:rPr lang="fr-FR" altLang="en-US" sz="1200" dirty="0"/>
              <a:t> </a:t>
            </a:r>
            <a:r>
              <a:rPr lang="fr-FR" altLang="en-US" sz="1200" dirty="0" err="1"/>
              <a:t>used</a:t>
            </a:r>
            <a:r>
              <a:rPr lang="fr-FR" altLang="en-US" sz="1200" dirty="0" smtClean="0"/>
              <a:t>?</a:t>
            </a:r>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a:t>Active </a:t>
            </a:r>
            <a:r>
              <a:rPr lang="fr-FR" altLang="en-US" sz="1200" dirty="0" err="1"/>
              <a:t>donors</a:t>
            </a:r>
            <a:r>
              <a:rPr lang="fr-FR" altLang="en-US" sz="1200" dirty="0"/>
              <a:t> in DRM and coordination ? </a:t>
            </a: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err="1"/>
              <a:t>Ongoing</a:t>
            </a:r>
            <a:r>
              <a:rPr lang="fr-FR" altLang="en-US" sz="1200" dirty="0"/>
              <a:t> or </a:t>
            </a:r>
            <a:r>
              <a:rPr lang="fr-FR" altLang="en-US" sz="1200" dirty="0" err="1"/>
              <a:t>planned</a:t>
            </a:r>
            <a:r>
              <a:rPr lang="fr-FR" altLang="en-US" sz="1200" dirty="0"/>
              <a:t> </a:t>
            </a:r>
            <a:r>
              <a:rPr lang="fr-FR" altLang="en-US" sz="1200" dirty="0" err="1"/>
              <a:t>reforms</a:t>
            </a:r>
            <a:r>
              <a:rPr lang="fr-FR" altLang="en-US" sz="1200" dirty="0"/>
              <a:t> in </a:t>
            </a:r>
            <a:r>
              <a:rPr lang="fr-FR" altLang="en-US" sz="1200" dirty="0" err="1"/>
              <a:t>tax</a:t>
            </a:r>
            <a:r>
              <a:rPr lang="fr-FR" altLang="en-US" sz="1200" dirty="0"/>
              <a:t> </a:t>
            </a:r>
            <a:r>
              <a:rPr lang="fr-FR" altLang="en-US" sz="1200" dirty="0" err="1"/>
              <a:t>policy</a:t>
            </a:r>
            <a:r>
              <a:rPr lang="fr-FR" altLang="en-US" sz="1200" dirty="0"/>
              <a:t> and administration</a:t>
            </a:r>
            <a:r>
              <a:rPr lang="fr-FR" altLang="en-US" sz="1200" dirty="0" smtClean="0"/>
              <a:t>?</a:t>
            </a:r>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smtClean="0"/>
          </a:p>
          <a:p>
            <a:pPr marL="457200" indent="-457200" eaLnBrk="1" hangingPunct="1">
              <a:buClr>
                <a:srgbClr val="0F5494"/>
              </a:buClr>
              <a:buFont typeface="+mj-lt"/>
              <a:buAutoNum type="arabicPeriod"/>
            </a:pPr>
            <a:endParaRPr lang="fr-FR" altLang="en-US" sz="1200" dirty="0"/>
          </a:p>
          <a:p>
            <a:pPr marL="457200" indent="-457200" eaLnBrk="1" hangingPunct="1">
              <a:buClr>
                <a:srgbClr val="0F5494"/>
              </a:buClr>
              <a:buFont typeface="+mj-lt"/>
              <a:buAutoNum type="arabicPeriod"/>
            </a:pPr>
            <a:r>
              <a:rPr lang="fr-FR" altLang="en-US" sz="1200" dirty="0"/>
              <a:t>Issues </a:t>
            </a:r>
            <a:r>
              <a:rPr lang="fr-FR" altLang="en-US" sz="1200" dirty="0" err="1"/>
              <a:t>faced</a:t>
            </a:r>
            <a:r>
              <a:rPr lang="fr-FR" altLang="en-US" sz="1200" dirty="0"/>
              <a:t> and solutions </a:t>
            </a:r>
            <a:r>
              <a:rPr lang="fr-FR" altLang="en-US" sz="1200" dirty="0" err="1"/>
              <a:t>considered</a:t>
            </a:r>
            <a:r>
              <a:rPr lang="fr-FR" altLang="en-US" sz="1200" dirty="0"/>
              <a:t> ?</a:t>
            </a:r>
            <a:endParaRPr lang="fr-BE" altLang="en-US" sz="1200" dirty="0"/>
          </a:p>
          <a:p>
            <a:pPr marL="457200" indent="-457200" eaLnBrk="1" hangingPunct="1">
              <a:buClr>
                <a:srgbClr val="0F5494"/>
              </a:buClr>
              <a:buFont typeface="+mj-lt"/>
              <a:buAutoNum type="arabicPeriod"/>
            </a:pPr>
            <a:endParaRPr lang="fr-BE" altLang="en-US" dirty="0"/>
          </a:p>
          <a:p>
            <a:pPr marL="457200" indent="-457200" eaLnBrk="1" hangingPunct="1">
              <a:buClr>
                <a:srgbClr val="0F5494"/>
              </a:buClr>
              <a:buFont typeface="+mj-lt"/>
              <a:buAutoNum type="arabicPeriod"/>
            </a:pPr>
            <a:endParaRPr lang="fr-BE" altLang="en-US" dirty="0"/>
          </a:p>
        </p:txBody>
      </p:sp>
      <p:sp>
        <p:nvSpPr>
          <p:cNvPr id="3" name="Slide Number Placeholder 2"/>
          <p:cNvSpPr>
            <a:spLocks noGrp="1"/>
          </p:cNvSpPr>
          <p:nvPr>
            <p:ph type="sldNum" sz="quarter" idx="12"/>
          </p:nvPr>
        </p:nvSpPr>
        <p:spPr/>
        <p:txBody>
          <a:bodyPr/>
          <a:lstStyle/>
          <a:p>
            <a:pPr>
              <a:defRPr/>
            </a:pPr>
            <a:fld id="{A3EE8CBC-2345-4203-B058-7222EACC5907}" type="slidenum">
              <a:rPr lang="en-GB" altLang="en-US" smtClean="0"/>
              <a:pPr>
                <a:defRPr/>
              </a:pPr>
              <a:t>9</a:t>
            </a:fld>
            <a:endParaRPr lang="en-GB" altLang="en-US" dirty="0"/>
          </a:p>
        </p:txBody>
      </p:sp>
    </p:spTree>
    <p:extLst>
      <p:ext uri="{BB962C8B-B14F-4D97-AF65-F5344CB8AC3E}">
        <p14:creationId xmlns:p14="http://schemas.microsoft.com/office/powerpoint/2010/main" val="1124051763"/>
      </p:ext>
    </p:extLst>
  </p:cSld>
  <p:clrMapOvr>
    <a:masterClrMapping/>
  </p:clrMapOvr>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anose="020B060403050404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anose="020B0604030504040204"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6292</TotalTime>
  <Words>1696</Words>
  <Application>Microsoft Office PowerPoint</Application>
  <PresentationFormat>On-screen Show (4:3)</PresentationFormat>
  <Paragraphs>374</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MS PGothic</vt:lpstr>
      <vt:lpstr>Arial</vt:lpstr>
      <vt:lpstr>Verdana</vt:lpstr>
      <vt:lpstr>Slide_Master</vt:lpstr>
      <vt:lpstr>Country presentation   Brussels,  January 2019</vt:lpstr>
      <vt:lpstr>Country case studies (from participants)</vt:lpstr>
      <vt:lpstr>1. Country …</vt:lpstr>
      <vt:lpstr>2. Country …</vt:lpstr>
      <vt:lpstr>3. Country …</vt:lpstr>
      <vt:lpstr>4. Country …</vt:lpstr>
      <vt:lpstr>5. Country …</vt:lpstr>
      <vt:lpstr>6. Country …</vt:lpstr>
      <vt:lpstr>7. Country …</vt:lpstr>
      <vt:lpstr>8. Country …</vt:lpstr>
      <vt:lpstr>9. Country …</vt:lpstr>
      <vt:lpstr>10. Country …</vt:lpstr>
      <vt:lpstr>PowerPoint Presentation</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turneem</dc:creator>
  <cp:lastModifiedBy>BIGOT Vincent (DEVCO)</cp:lastModifiedBy>
  <cp:revision>253</cp:revision>
  <cp:lastPrinted>2018-06-01T14:43:43Z</cp:lastPrinted>
  <dcterms:created xsi:type="dcterms:W3CDTF">2011-10-28T10:25:18Z</dcterms:created>
  <dcterms:modified xsi:type="dcterms:W3CDTF">2018-12-19T13:31:44Z</dcterms:modified>
</cp:coreProperties>
</file>