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89" r:id="rId4"/>
    <p:sldId id="262" r:id="rId5"/>
    <p:sldId id="294" r:id="rId6"/>
    <p:sldId id="326" r:id="rId7"/>
    <p:sldId id="295" r:id="rId8"/>
    <p:sldId id="328" r:id="rId9"/>
    <p:sldId id="332" r:id="rId10"/>
    <p:sldId id="333" r:id="rId11"/>
    <p:sldId id="329" r:id="rId12"/>
    <p:sldId id="331" r:id="rId13"/>
  </p:sldIdLst>
  <p:sldSz cx="9144000" cy="6858000" type="screen4x3"/>
  <p:notesSz cx="9774238" cy="672465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1947">
          <p15:clr>
            <a:srgbClr val="A4A3A4"/>
          </p15:clr>
        </p15:guide>
        <p15:guide id="2" pos="31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688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1947"/>
        <p:guide pos="31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FF9DAE-0EAB-F64C-BABE-5A1D222848DA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3AAE06-4D3C-214C-BFB6-861FDA49458E}">
      <dgm:prSet phldrT="[Text]"/>
      <dgm:spPr/>
      <dgm:t>
        <a:bodyPr/>
        <a:lstStyle/>
        <a:p>
          <a:r>
            <a:rPr lang="en-US" dirty="0"/>
            <a:t>Act</a:t>
          </a:r>
        </a:p>
      </dgm:t>
    </dgm:pt>
    <dgm:pt modelId="{265FA18E-CEEA-C34C-939C-429E6F2CC253}" type="parTrans" cxnId="{9991C669-0603-FF42-A345-C830CEECE0FC}">
      <dgm:prSet/>
      <dgm:spPr/>
      <dgm:t>
        <a:bodyPr/>
        <a:lstStyle/>
        <a:p>
          <a:endParaRPr lang="en-US"/>
        </a:p>
      </dgm:t>
    </dgm:pt>
    <dgm:pt modelId="{B104E92C-9D73-BF48-8462-24C745B21A29}" type="sibTrans" cxnId="{9991C669-0603-FF42-A345-C830CEECE0FC}">
      <dgm:prSet/>
      <dgm:spPr/>
      <dgm:t>
        <a:bodyPr/>
        <a:lstStyle/>
        <a:p>
          <a:endParaRPr lang="en-US"/>
        </a:p>
      </dgm:t>
    </dgm:pt>
    <dgm:pt modelId="{95BB4CC6-04E3-5046-BC94-B45313EE4486}">
      <dgm:prSet phldrT="[Text]"/>
      <dgm:spPr/>
      <dgm:t>
        <a:bodyPr/>
        <a:lstStyle/>
        <a:p>
          <a:r>
            <a:rPr lang="en-US" dirty="0"/>
            <a:t>Monitor</a:t>
          </a:r>
        </a:p>
      </dgm:t>
    </dgm:pt>
    <dgm:pt modelId="{6B68A3C0-4076-964F-B4C7-D9C7AC9B36D1}" type="parTrans" cxnId="{1A18C3EB-4789-BE46-B744-5109B2BD9003}">
      <dgm:prSet/>
      <dgm:spPr/>
      <dgm:t>
        <a:bodyPr/>
        <a:lstStyle/>
        <a:p>
          <a:endParaRPr lang="en-US"/>
        </a:p>
      </dgm:t>
    </dgm:pt>
    <dgm:pt modelId="{149FDAA0-F6CE-F540-AF84-73EF0348EDBD}" type="sibTrans" cxnId="{1A18C3EB-4789-BE46-B744-5109B2BD9003}">
      <dgm:prSet/>
      <dgm:spPr/>
      <dgm:t>
        <a:bodyPr/>
        <a:lstStyle/>
        <a:p>
          <a:endParaRPr lang="en-US"/>
        </a:p>
      </dgm:t>
    </dgm:pt>
    <dgm:pt modelId="{E3336B5E-1A96-9F46-9EFF-DECC9026FE39}">
      <dgm:prSet phldrT="[Text]"/>
      <dgm:spPr/>
      <dgm:t>
        <a:bodyPr/>
        <a:lstStyle/>
        <a:p>
          <a:r>
            <a:rPr lang="en-US" dirty="0"/>
            <a:t>Review</a:t>
          </a:r>
        </a:p>
      </dgm:t>
    </dgm:pt>
    <dgm:pt modelId="{3A1B49C0-5312-0943-B200-A5C4997FECA3}" type="parTrans" cxnId="{67321CBF-1D0C-5449-A94B-BFA67DFE3066}">
      <dgm:prSet/>
      <dgm:spPr/>
      <dgm:t>
        <a:bodyPr/>
        <a:lstStyle/>
        <a:p>
          <a:endParaRPr lang="en-US"/>
        </a:p>
      </dgm:t>
    </dgm:pt>
    <dgm:pt modelId="{A8F47CEA-F407-874B-A919-4AD78E6823C4}" type="sibTrans" cxnId="{67321CBF-1D0C-5449-A94B-BFA67DFE3066}">
      <dgm:prSet/>
      <dgm:spPr/>
      <dgm:t>
        <a:bodyPr/>
        <a:lstStyle/>
        <a:p>
          <a:endParaRPr lang="en-US"/>
        </a:p>
      </dgm:t>
    </dgm:pt>
    <dgm:pt modelId="{8DF7F594-7ACC-DC43-9CB7-CE07176EFD16}">
      <dgm:prSet phldrT="[Text]"/>
      <dgm:spPr/>
      <dgm:t>
        <a:bodyPr/>
        <a:lstStyle/>
        <a:p>
          <a:r>
            <a:rPr lang="en-US" dirty="0"/>
            <a:t>Adjust</a:t>
          </a:r>
        </a:p>
      </dgm:t>
    </dgm:pt>
    <dgm:pt modelId="{8304BFFD-8A9D-6D4D-8076-24B892A1185A}" type="parTrans" cxnId="{8F9B200B-6117-4143-8BDA-59A5260150C5}">
      <dgm:prSet/>
      <dgm:spPr/>
      <dgm:t>
        <a:bodyPr/>
        <a:lstStyle/>
        <a:p>
          <a:endParaRPr lang="en-US"/>
        </a:p>
      </dgm:t>
    </dgm:pt>
    <dgm:pt modelId="{9ED7B38F-68F9-5444-91B7-39FA04147B0B}" type="sibTrans" cxnId="{8F9B200B-6117-4143-8BDA-59A5260150C5}">
      <dgm:prSet/>
      <dgm:spPr/>
      <dgm:t>
        <a:bodyPr/>
        <a:lstStyle/>
        <a:p>
          <a:endParaRPr lang="en-US"/>
        </a:p>
      </dgm:t>
    </dgm:pt>
    <dgm:pt modelId="{2CE656B0-90FD-CD41-900E-9CC83E059DBF}">
      <dgm:prSet phldrT="[Text]"/>
      <dgm:spPr/>
      <dgm:t>
        <a:bodyPr/>
        <a:lstStyle/>
        <a:p>
          <a:r>
            <a:rPr lang="en-US" dirty="0"/>
            <a:t>Plan</a:t>
          </a:r>
        </a:p>
      </dgm:t>
    </dgm:pt>
    <dgm:pt modelId="{6687B694-7396-B440-8D39-F0584037EFE0}" type="parTrans" cxnId="{E2BCDB5C-2319-CA4B-AD9C-49BBD3AE5659}">
      <dgm:prSet/>
      <dgm:spPr/>
      <dgm:t>
        <a:bodyPr/>
        <a:lstStyle/>
        <a:p>
          <a:endParaRPr lang="en-US"/>
        </a:p>
      </dgm:t>
    </dgm:pt>
    <dgm:pt modelId="{91ACE254-5612-4B46-803D-FE5AF8498EFB}" type="sibTrans" cxnId="{E2BCDB5C-2319-CA4B-AD9C-49BBD3AE5659}">
      <dgm:prSet/>
      <dgm:spPr/>
      <dgm:t>
        <a:bodyPr/>
        <a:lstStyle/>
        <a:p>
          <a:endParaRPr lang="en-US"/>
        </a:p>
      </dgm:t>
    </dgm:pt>
    <dgm:pt modelId="{9B46B0F4-F4E9-2046-A8FA-B2C089969366}" type="pres">
      <dgm:prSet presAssocID="{C4FF9DAE-0EAB-F64C-BABE-5A1D222848D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9049D7-6B4B-1D41-A8D3-B7160B169A0D}" type="pres">
      <dgm:prSet presAssocID="{BF3AAE06-4D3C-214C-BFB6-861FDA49458E}" presName="dummy" presStyleCnt="0"/>
      <dgm:spPr/>
    </dgm:pt>
    <dgm:pt modelId="{2B76A800-A03D-9D4B-9B18-A8DE089DE836}" type="pres">
      <dgm:prSet presAssocID="{BF3AAE06-4D3C-214C-BFB6-861FDA49458E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6B8581-9FF2-9949-B791-0816B0DF601D}" type="pres">
      <dgm:prSet presAssocID="{B104E92C-9D73-BF48-8462-24C745B21A29}" presName="sibTrans" presStyleLbl="node1" presStyleIdx="0" presStyleCnt="5"/>
      <dgm:spPr/>
      <dgm:t>
        <a:bodyPr/>
        <a:lstStyle/>
        <a:p>
          <a:endParaRPr lang="en-US"/>
        </a:p>
      </dgm:t>
    </dgm:pt>
    <dgm:pt modelId="{226F886C-2324-874E-9052-B1C629B130C6}" type="pres">
      <dgm:prSet presAssocID="{95BB4CC6-04E3-5046-BC94-B45313EE4486}" presName="dummy" presStyleCnt="0"/>
      <dgm:spPr/>
    </dgm:pt>
    <dgm:pt modelId="{2DE5A4DB-D9A9-1349-A1FA-994584D4AC81}" type="pres">
      <dgm:prSet presAssocID="{95BB4CC6-04E3-5046-BC94-B45313EE4486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8ADC31-290F-2249-8AEE-05A7391AF395}" type="pres">
      <dgm:prSet presAssocID="{149FDAA0-F6CE-F540-AF84-73EF0348EDBD}" presName="sibTrans" presStyleLbl="node1" presStyleIdx="1" presStyleCnt="5"/>
      <dgm:spPr/>
      <dgm:t>
        <a:bodyPr/>
        <a:lstStyle/>
        <a:p>
          <a:endParaRPr lang="en-US"/>
        </a:p>
      </dgm:t>
    </dgm:pt>
    <dgm:pt modelId="{365F6A98-8896-8D44-A17B-2C0F00A01555}" type="pres">
      <dgm:prSet presAssocID="{E3336B5E-1A96-9F46-9EFF-DECC9026FE39}" presName="dummy" presStyleCnt="0"/>
      <dgm:spPr/>
    </dgm:pt>
    <dgm:pt modelId="{6CE1F878-DF50-1E43-A723-C6F7C5F3A6B1}" type="pres">
      <dgm:prSet presAssocID="{E3336B5E-1A96-9F46-9EFF-DECC9026FE39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BEE7B9-2712-5749-B3A5-B4CD97112039}" type="pres">
      <dgm:prSet presAssocID="{A8F47CEA-F407-874B-A919-4AD78E6823C4}" presName="sibTrans" presStyleLbl="node1" presStyleIdx="2" presStyleCnt="5"/>
      <dgm:spPr/>
      <dgm:t>
        <a:bodyPr/>
        <a:lstStyle/>
        <a:p>
          <a:endParaRPr lang="en-US"/>
        </a:p>
      </dgm:t>
    </dgm:pt>
    <dgm:pt modelId="{EF12828D-A46E-AA48-9536-979F456B534C}" type="pres">
      <dgm:prSet presAssocID="{8DF7F594-7ACC-DC43-9CB7-CE07176EFD16}" presName="dummy" presStyleCnt="0"/>
      <dgm:spPr/>
    </dgm:pt>
    <dgm:pt modelId="{5C33C7E1-B417-0849-90AD-6601341EBDFE}" type="pres">
      <dgm:prSet presAssocID="{8DF7F594-7ACC-DC43-9CB7-CE07176EFD16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1CB60-2080-024A-AE1B-B73E7CE259E7}" type="pres">
      <dgm:prSet presAssocID="{9ED7B38F-68F9-5444-91B7-39FA04147B0B}" presName="sibTrans" presStyleLbl="node1" presStyleIdx="3" presStyleCnt="5"/>
      <dgm:spPr/>
      <dgm:t>
        <a:bodyPr/>
        <a:lstStyle/>
        <a:p>
          <a:endParaRPr lang="en-US"/>
        </a:p>
      </dgm:t>
    </dgm:pt>
    <dgm:pt modelId="{F471F63C-D8B0-3E48-8BD6-FEF2DC241C22}" type="pres">
      <dgm:prSet presAssocID="{2CE656B0-90FD-CD41-900E-9CC83E059DBF}" presName="dummy" presStyleCnt="0"/>
      <dgm:spPr/>
    </dgm:pt>
    <dgm:pt modelId="{2B25769A-79D3-014B-9D04-03A8DE9A6334}" type="pres">
      <dgm:prSet presAssocID="{2CE656B0-90FD-CD41-900E-9CC83E059DBF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BB20E4-7163-D742-B838-32F26571AFA4}" type="pres">
      <dgm:prSet presAssocID="{91ACE254-5612-4B46-803D-FE5AF8498EFB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9DC33ED5-BC21-514C-A9E4-AAC1A66C1585}" type="presOf" srcId="{A8F47CEA-F407-874B-A919-4AD78E6823C4}" destId="{14BEE7B9-2712-5749-B3A5-B4CD97112039}" srcOrd="0" destOrd="0" presId="urn:microsoft.com/office/officeart/2005/8/layout/cycle1"/>
    <dgm:cxn modelId="{6E416735-F081-BB44-BB50-92451E2B31C8}" type="presOf" srcId="{91ACE254-5612-4B46-803D-FE5AF8498EFB}" destId="{2DBB20E4-7163-D742-B838-32F26571AFA4}" srcOrd="0" destOrd="0" presId="urn:microsoft.com/office/officeart/2005/8/layout/cycle1"/>
    <dgm:cxn modelId="{1E466D8D-60FD-AF41-9048-A4DD78BC51E6}" type="presOf" srcId="{BF3AAE06-4D3C-214C-BFB6-861FDA49458E}" destId="{2B76A800-A03D-9D4B-9B18-A8DE089DE836}" srcOrd="0" destOrd="0" presId="urn:microsoft.com/office/officeart/2005/8/layout/cycle1"/>
    <dgm:cxn modelId="{4B52C241-6DA7-594F-982E-69A57FFC9484}" type="presOf" srcId="{149FDAA0-F6CE-F540-AF84-73EF0348EDBD}" destId="{ED8ADC31-290F-2249-8AEE-05A7391AF395}" srcOrd="0" destOrd="0" presId="urn:microsoft.com/office/officeart/2005/8/layout/cycle1"/>
    <dgm:cxn modelId="{9991C669-0603-FF42-A345-C830CEECE0FC}" srcId="{C4FF9DAE-0EAB-F64C-BABE-5A1D222848DA}" destId="{BF3AAE06-4D3C-214C-BFB6-861FDA49458E}" srcOrd="0" destOrd="0" parTransId="{265FA18E-CEEA-C34C-939C-429E6F2CC253}" sibTransId="{B104E92C-9D73-BF48-8462-24C745B21A29}"/>
    <dgm:cxn modelId="{F4D9186F-E0BA-CB47-9219-0CB422AC74EC}" type="presOf" srcId="{B104E92C-9D73-BF48-8462-24C745B21A29}" destId="{3B6B8581-9FF2-9949-B791-0816B0DF601D}" srcOrd="0" destOrd="0" presId="urn:microsoft.com/office/officeart/2005/8/layout/cycle1"/>
    <dgm:cxn modelId="{05DF5009-E4D4-BA47-9341-5171411BFBD4}" type="presOf" srcId="{C4FF9DAE-0EAB-F64C-BABE-5A1D222848DA}" destId="{9B46B0F4-F4E9-2046-A8FA-B2C089969366}" srcOrd="0" destOrd="0" presId="urn:microsoft.com/office/officeart/2005/8/layout/cycle1"/>
    <dgm:cxn modelId="{E2BCDB5C-2319-CA4B-AD9C-49BBD3AE5659}" srcId="{C4FF9DAE-0EAB-F64C-BABE-5A1D222848DA}" destId="{2CE656B0-90FD-CD41-900E-9CC83E059DBF}" srcOrd="4" destOrd="0" parTransId="{6687B694-7396-B440-8D39-F0584037EFE0}" sibTransId="{91ACE254-5612-4B46-803D-FE5AF8498EFB}"/>
    <dgm:cxn modelId="{5C787C08-5B38-CA4D-A7FE-5E0814DA66F1}" type="presOf" srcId="{9ED7B38F-68F9-5444-91B7-39FA04147B0B}" destId="{5EE1CB60-2080-024A-AE1B-B73E7CE259E7}" srcOrd="0" destOrd="0" presId="urn:microsoft.com/office/officeart/2005/8/layout/cycle1"/>
    <dgm:cxn modelId="{25840668-F163-A74E-A702-C2CD5AA80059}" type="presOf" srcId="{8DF7F594-7ACC-DC43-9CB7-CE07176EFD16}" destId="{5C33C7E1-B417-0849-90AD-6601341EBDFE}" srcOrd="0" destOrd="0" presId="urn:microsoft.com/office/officeart/2005/8/layout/cycle1"/>
    <dgm:cxn modelId="{8F9B200B-6117-4143-8BDA-59A5260150C5}" srcId="{C4FF9DAE-0EAB-F64C-BABE-5A1D222848DA}" destId="{8DF7F594-7ACC-DC43-9CB7-CE07176EFD16}" srcOrd="3" destOrd="0" parTransId="{8304BFFD-8A9D-6D4D-8076-24B892A1185A}" sibTransId="{9ED7B38F-68F9-5444-91B7-39FA04147B0B}"/>
    <dgm:cxn modelId="{67321CBF-1D0C-5449-A94B-BFA67DFE3066}" srcId="{C4FF9DAE-0EAB-F64C-BABE-5A1D222848DA}" destId="{E3336B5E-1A96-9F46-9EFF-DECC9026FE39}" srcOrd="2" destOrd="0" parTransId="{3A1B49C0-5312-0943-B200-A5C4997FECA3}" sibTransId="{A8F47CEA-F407-874B-A919-4AD78E6823C4}"/>
    <dgm:cxn modelId="{B2CCD44A-50A4-BD48-A83F-951FC676EC87}" type="presOf" srcId="{95BB4CC6-04E3-5046-BC94-B45313EE4486}" destId="{2DE5A4DB-D9A9-1349-A1FA-994584D4AC81}" srcOrd="0" destOrd="0" presId="urn:microsoft.com/office/officeart/2005/8/layout/cycle1"/>
    <dgm:cxn modelId="{31961E8E-66E8-334E-A57A-E06F9537D998}" type="presOf" srcId="{2CE656B0-90FD-CD41-900E-9CC83E059DBF}" destId="{2B25769A-79D3-014B-9D04-03A8DE9A6334}" srcOrd="0" destOrd="0" presId="urn:microsoft.com/office/officeart/2005/8/layout/cycle1"/>
    <dgm:cxn modelId="{1A18C3EB-4789-BE46-B744-5109B2BD9003}" srcId="{C4FF9DAE-0EAB-F64C-BABE-5A1D222848DA}" destId="{95BB4CC6-04E3-5046-BC94-B45313EE4486}" srcOrd="1" destOrd="0" parTransId="{6B68A3C0-4076-964F-B4C7-D9C7AC9B36D1}" sibTransId="{149FDAA0-F6CE-F540-AF84-73EF0348EDBD}"/>
    <dgm:cxn modelId="{28C227AF-00B3-C04A-97B5-272232B0D350}" type="presOf" srcId="{E3336B5E-1A96-9F46-9EFF-DECC9026FE39}" destId="{6CE1F878-DF50-1E43-A723-C6F7C5F3A6B1}" srcOrd="0" destOrd="0" presId="urn:microsoft.com/office/officeart/2005/8/layout/cycle1"/>
    <dgm:cxn modelId="{8271AAAB-41F6-5E4D-9207-607B16BFE5FF}" type="presParOf" srcId="{9B46B0F4-F4E9-2046-A8FA-B2C089969366}" destId="{C59049D7-6B4B-1D41-A8D3-B7160B169A0D}" srcOrd="0" destOrd="0" presId="urn:microsoft.com/office/officeart/2005/8/layout/cycle1"/>
    <dgm:cxn modelId="{3EFCF670-95FF-C64B-864C-64ACF21A0932}" type="presParOf" srcId="{9B46B0F4-F4E9-2046-A8FA-B2C089969366}" destId="{2B76A800-A03D-9D4B-9B18-A8DE089DE836}" srcOrd="1" destOrd="0" presId="urn:microsoft.com/office/officeart/2005/8/layout/cycle1"/>
    <dgm:cxn modelId="{149A6843-425A-5641-A6CB-16AF0BD92CE6}" type="presParOf" srcId="{9B46B0F4-F4E9-2046-A8FA-B2C089969366}" destId="{3B6B8581-9FF2-9949-B791-0816B0DF601D}" srcOrd="2" destOrd="0" presId="urn:microsoft.com/office/officeart/2005/8/layout/cycle1"/>
    <dgm:cxn modelId="{BB98E8C0-5558-8543-8106-D53D7C4B26CF}" type="presParOf" srcId="{9B46B0F4-F4E9-2046-A8FA-B2C089969366}" destId="{226F886C-2324-874E-9052-B1C629B130C6}" srcOrd="3" destOrd="0" presId="urn:microsoft.com/office/officeart/2005/8/layout/cycle1"/>
    <dgm:cxn modelId="{8947D4A5-C327-F64F-BB7B-F639758F2A00}" type="presParOf" srcId="{9B46B0F4-F4E9-2046-A8FA-B2C089969366}" destId="{2DE5A4DB-D9A9-1349-A1FA-994584D4AC81}" srcOrd="4" destOrd="0" presId="urn:microsoft.com/office/officeart/2005/8/layout/cycle1"/>
    <dgm:cxn modelId="{FD6799D4-2683-5D45-B001-E0E948ED85D8}" type="presParOf" srcId="{9B46B0F4-F4E9-2046-A8FA-B2C089969366}" destId="{ED8ADC31-290F-2249-8AEE-05A7391AF395}" srcOrd="5" destOrd="0" presId="urn:microsoft.com/office/officeart/2005/8/layout/cycle1"/>
    <dgm:cxn modelId="{A3C314A5-369F-FA48-885F-5C2AE0E53FDD}" type="presParOf" srcId="{9B46B0F4-F4E9-2046-A8FA-B2C089969366}" destId="{365F6A98-8896-8D44-A17B-2C0F00A01555}" srcOrd="6" destOrd="0" presId="urn:microsoft.com/office/officeart/2005/8/layout/cycle1"/>
    <dgm:cxn modelId="{F5D18D41-1FDF-604F-8231-F27AA9C82453}" type="presParOf" srcId="{9B46B0F4-F4E9-2046-A8FA-B2C089969366}" destId="{6CE1F878-DF50-1E43-A723-C6F7C5F3A6B1}" srcOrd="7" destOrd="0" presId="urn:microsoft.com/office/officeart/2005/8/layout/cycle1"/>
    <dgm:cxn modelId="{AE85959D-F419-AB41-A752-663489E87E29}" type="presParOf" srcId="{9B46B0F4-F4E9-2046-A8FA-B2C089969366}" destId="{14BEE7B9-2712-5749-B3A5-B4CD97112039}" srcOrd="8" destOrd="0" presId="urn:microsoft.com/office/officeart/2005/8/layout/cycle1"/>
    <dgm:cxn modelId="{7637CB41-F4B7-7941-A301-D33F1A43B3CD}" type="presParOf" srcId="{9B46B0F4-F4E9-2046-A8FA-B2C089969366}" destId="{EF12828D-A46E-AA48-9536-979F456B534C}" srcOrd="9" destOrd="0" presId="urn:microsoft.com/office/officeart/2005/8/layout/cycle1"/>
    <dgm:cxn modelId="{41B4849F-775C-0541-9423-27EFA3C073B3}" type="presParOf" srcId="{9B46B0F4-F4E9-2046-A8FA-B2C089969366}" destId="{5C33C7E1-B417-0849-90AD-6601341EBDFE}" srcOrd="10" destOrd="0" presId="urn:microsoft.com/office/officeart/2005/8/layout/cycle1"/>
    <dgm:cxn modelId="{76AC8433-6B1F-6841-871D-A92D5E556ABA}" type="presParOf" srcId="{9B46B0F4-F4E9-2046-A8FA-B2C089969366}" destId="{5EE1CB60-2080-024A-AE1B-B73E7CE259E7}" srcOrd="11" destOrd="0" presId="urn:microsoft.com/office/officeart/2005/8/layout/cycle1"/>
    <dgm:cxn modelId="{67454C7E-A560-3D46-9D27-A42AC235C846}" type="presParOf" srcId="{9B46B0F4-F4E9-2046-A8FA-B2C089969366}" destId="{F471F63C-D8B0-3E48-8BD6-FEF2DC241C22}" srcOrd="12" destOrd="0" presId="urn:microsoft.com/office/officeart/2005/8/layout/cycle1"/>
    <dgm:cxn modelId="{76C0FF5F-CC21-194A-A25E-38178FC7A97C}" type="presParOf" srcId="{9B46B0F4-F4E9-2046-A8FA-B2C089969366}" destId="{2B25769A-79D3-014B-9D04-03A8DE9A6334}" srcOrd="13" destOrd="0" presId="urn:microsoft.com/office/officeart/2005/8/layout/cycle1"/>
    <dgm:cxn modelId="{D953E074-22FE-3A40-8B87-7B765D59EEA1}" type="presParOf" srcId="{9B46B0F4-F4E9-2046-A8FA-B2C089969366}" destId="{2DBB20E4-7163-D742-B838-32F26571AFA4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6A800-A03D-9D4B-9B18-A8DE089DE836}">
      <dsp:nvSpPr>
        <dsp:cNvPr id="0" name=""/>
        <dsp:cNvSpPr/>
      </dsp:nvSpPr>
      <dsp:spPr>
        <a:xfrm>
          <a:off x="4646576" y="33295"/>
          <a:ext cx="1114879" cy="1114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Act</a:t>
          </a:r>
        </a:p>
      </dsp:txBody>
      <dsp:txXfrm>
        <a:off x="4646576" y="33295"/>
        <a:ext cx="1114879" cy="1114879"/>
      </dsp:txXfrm>
    </dsp:sp>
    <dsp:sp modelId="{3B6B8581-9FF2-9949-B791-0816B0DF601D}">
      <dsp:nvSpPr>
        <dsp:cNvPr id="0" name=""/>
        <dsp:cNvSpPr/>
      </dsp:nvSpPr>
      <dsp:spPr>
        <a:xfrm>
          <a:off x="2024052" y="1050"/>
          <a:ext cx="4179908" cy="4179908"/>
        </a:xfrm>
        <a:prstGeom prst="circularArrow">
          <a:avLst>
            <a:gd name="adj1" fmla="val 5201"/>
            <a:gd name="adj2" fmla="val 335982"/>
            <a:gd name="adj3" fmla="val 21292960"/>
            <a:gd name="adj4" fmla="val 19766486"/>
            <a:gd name="adj5" fmla="val 606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E5A4DB-D9A9-1349-A1FA-994584D4AC81}">
      <dsp:nvSpPr>
        <dsp:cNvPr id="0" name=""/>
        <dsp:cNvSpPr/>
      </dsp:nvSpPr>
      <dsp:spPr>
        <a:xfrm>
          <a:off x="5320239" y="2106617"/>
          <a:ext cx="1114879" cy="1114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Monitor</a:t>
          </a:r>
        </a:p>
      </dsp:txBody>
      <dsp:txXfrm>
        <a:off x="5320239" y="2106617"/>
        <a:ext cx="1114879" cy="1114879"/>
      </dsp:txXfrm>
    </dsp:sp>
    <dsp:sp modelId="{ED8ADC31-290F-2249-8AEE-05A7391AF395}">
      <dsp:nvSpPr>
        <dsp:cNvPr id="0" name=""/>
        <dsp:cNvSpPr/>
      </dsp:nvSpPr>
      <dsp:spPr>
        <a:xfrm>
          <a:off x="2024052" y="1050"/>
          <a:ext cx="4179908" cy="4179908"/>
        </a:xfrm>
        <a:prstGeom prst="circularArrow">
          <a:avLst>
            <a:gd name="adj1" fmla="val 5201"/>
            <a:gd name="adj2" fmla="val 335982"/>
            <a:gd name="adj3" fmla="val 4014406"/>
            <a:gd name="adj4" fmla="val 2253701"/>
            <a:gd name="adj5" fmla="val 606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E1F878-DF50-1E43-A723-C6F7C5F3A6B1}">
      <dsp:nvSpPr>
        <dsp:cNvPr id="0" name=""/>
        <dsp:cNvSpPr/>
      </dsp:nvSpPr>
      <dsp:spPr>
        <a:xfrm>
          <a:off x="3556566" y="3388000"/>
          <a:ext cx="1114879" cy="1114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Review</a:t>
          </a:r>
        </a:p>
      </dsp:txBody>
      <dsp:txXfrm>
        <a:off x="3556566" y="3388000"/>
        <a:ext cx="1114879" cy="1114879"/>
      </dsp:txXfrm>
    </dsp:sp>
    <dsp:sp modelId="{14BEE7B9-2712-5749-B3A5-B4CD97112039}">
      <dsp:nvSpPr>
        <dsp:cNvPr id="0" name=""/>
        <dsp:cNvSpPr/>
      </dsp:nvSpPr>
      <dsp:spPr>
        <a:xfrm>
          <a:off x="2024052" y="1050"/>
          <a:ext cx="4179908" cy="4179908"/>
        </a:xfrm>
        <a:prstGeom prst="circularArrow">
          <a:avLst>
            <a:gd name="adj1" fmla="val 5201"/>
            <a:gd name="adj2" fmla="val 335982"/>
            <a:gd name="adj3" fmla="val 8210317"/>
            <a:gd name="adj4" fmla="val 6449612"/>
            <a:gd name="adj5" fmla="val 606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33C7E1-B417-0849-90AD-6601341EBDFE}">
      <dsp:nvSpPr>
        <dsp:cNvPr id="0" name=""/>
        <dsp:cNvSpPr/>
      </dsp:nvSpPr>
      <dsp:spPr>
        <a:xfrm>
          <a:off x="1792893" y="2106617"/>
          <a:ext cx="1114879" cy="1114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Adjust</a:t>
          </a:r>
        </a:p>
      </dsp:txBody>
      <dsp:txXfrm>
        <a:off x="1792893" y="2106617"/>
        <a:ext cx="1114879" cy="1114879"/>
      </dsp:txXfrm>
    </dsp:sp>
    <dsp:sp modelId="{5EE1CB60-2080-024A-AE1B-B73E7CE259E7}">
      <dsp:nvSpPr>
        <dsp:cNvPr id="0" name=""/>
        <dsp:cNvSpPr/>
      </dsp:nvSpPr>
      <dsp:spPr>
        <a:xfrm>
          <a:off x="2024052" y="1050"/>
          <a:ext cx="4179908" cy="4179908"/>
        </a:xfrm>
        <a:prstGeom prst="circularArrow">
          <a:avLst>
            <a:gd name="adj1" fmla="val 5201"/>
            <a:gd name="adj2" fmla="val 335982"/>
            <a:gd name="adj3" fmla="val 12297532"/>
            <a:gd name="adj4" fmla="val 10771058"/>
            <a:gd name="adj5" fmla="val 606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25769A-79D3-014B-9D04-03A8DE9A6334}">
      <dsp:nvSpPr>
        <dsp:cNvPr id="0" name=""/>
        <dsp:cNvSpPr/>
      </dsp:nvSpPr>
      <dsp:spPr>
        <a:xfrm>
          <a:off x="2466556" y="33295"/>
          <a:ext cx="1114879" cy="1114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Plan</a:t>
          </a:r>
        </a:p>
      </dsp:txBody>
      <dsp:txXfrm>
        <a:off x="2466556" y="33295"/>
        <a:ext cx="1114879" cy="1114879"/>
      </dsp:txXfrm>
    </dsp:sp>
    <dsp:sp modelId="{2DBB20E4-7163-D742-B838-32F26571AFA4}">
      <dsp:nvSpPr>
        <dsp:cNvPr id="0" name=""/>
        <dsp:cNvSpPr/>
      </dsp:nvSpPr>
      <dsp:spPr>
        <a:xfrm>
          <a:off x="2024052" y="1050"/>
          <a:ext cx="4179908" cy="4179908"/>
        </a:xfrm>
        <a:prstGeom prst="circularArrow">
          <a:avLst>
            <a:gd name="adj1" fmla="val 5201"/>
            <a:gd name="adj2" fmla="val 335982"/>
            <a:gd name="adj3" fmla="val 16865396"/>
            <a:gd name="adj4" fmla="val 15198622"/>
            <a:gd name="adj5" fmla="val 606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7430FDA3-9928-4CD4-9176-F871DBD63D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35450" cy="336550"/>
          </a:xfrm>
          <a:prstGeom prst="rect">
            <a:avLst/>
          </a:prstGeom>
        </p:spPr>
        <p:txBody>
          <a:bodyPr vert="horz" lIns="89669" tIns="44833" rIns="89669" bIns="44833" rtlCol="0"/>
          <a:lstStyle>
            <a:lvl1pPr algn="l">
              <a:defRPr sz="1200">
                <a:latin typeface="Arial" panose="020B0604020202020204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B6797AD-97E3-4F8E-BB46-5D06BFFF03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37200" y="0"/>
            <a:ext cx="4235450" cy="336550"/>
          </a:xfrm>
          <a:prstGeom prst="rect">
            <a:avLst/>
          </a:prstGeom>
        </p:spPr>
        <p:txBody>
          <a:bodyPr vert="horz" wrap="square" lIns="89669" tIns="44833" rIns="89669" bIns="4483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37F02A-0639-449E-8197-CBC2FF9DE165}" type="datetime1">
              <a:rPr lang="en-GB" altLang="en-US"/>
              <a:pPr/>
              <a:t>17/01/19</a:t>
            </a:fld>
            <a:endParaRPr lang="fr-BE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CE0EFA8-317D-4926-8601-92DDF6397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388100"/>
            <a:ext cx="4235450" cy="336550"/>
          </a:xfrm>
          <a:prstGeom prst="rect">
            <a:avLst/>
          </a:prstGeom>
        </p:spPr>
        <p:txBody>
          <a:bodyPr vert="horz" lIns="89669" tIns="44833" rIns="89669" bIns="44833" rtlCol="0" anchor="b"/>
          <a:lstStyle>
            <a:lvl1pPr algn="l">
              <a:defRPr sz="1200">
                <a:latin typeface="Arial" panose="020B0604020202020204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514649E-C756-4AAC-AA9E-45F353C745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37200" y="6388100"/>
            <a:ext cx="4235450" cy="336550"/>
          </a:xfrm>
          <a:prstGeom prst="rect">
            <a:avLst/>
          </a:prstGeom>
        </p:spPr>
        <p:txBody>
          <a:bodyPr vert="horz" wrap="square" lIns="89669" tIns="44833" rIns="89669" bIns="4483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0B4C0D-7A61-46D8-BC66-8C80F67B91BA}" type="slidenum">
              <a:rPr lang="fr-BE" altLang="en-US"/>
              <a:pPr/>
              <a:t>‹#›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590485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>
            <a:extLst>
              <a:ext uri="{FF2B5EF4-FFF2-40B4-BE49-F238E27FC236}">
                <a16:creationId xmlns="" xmlns:a16="http://schemas.microsoft.com/office/drawing/2014/main" id="{25F5271E-81D8-487B-9F3D-E017F7DAB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774238" cy="67246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9669" tIns="44833" rIns="89669" bIns="44833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en-US"/>
          </a:p>
        </p:txBody>
      </p:sp>
      <p:sp>
        <p:nvSpPr>
          <p:cNvPr id="14339" name="Text Box 2">
            <a:extLst>
              <a:ext uri="{FF2B5EF4-FFF2-40B4-BE49-F238E27FC236}">
                <a16:creationId xmlns="" xmlns:a16="http://schemas.microsoft.com/office/drawing/2014/main" id="{BA4EC22F-0732-46FE-94AF-B8EFB2283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3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669" tIns="44833" rIns="89669" bIns="44833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en-US"/>
          </a:p>
        </p:txBody>
      </p:sp>
      <p:sp>
        <p:nvSpPr>
          <p:cNvPr id="2" name="Rectangle 3">
            <a:extLst>
              <a:ext uri="{FF2B5EF4-FFF2-40B4-BE49-F238E27FC236}">
                <a16:creationId xmlns="" xmlns:a16="http://schemas.microsoft.com/office/drawing/2014/main" id="{9B3927E7-F3B1-467B-9D70-D6ED6E44378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538788" y="0"/>
            <a:ext cx="4233862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669" tIns="44833" rIns="89669" bIns="44833" numCol="1" anchor="t" anchorCtr="0" compatLnSpc="1">
            <a:prstTxWarp prst="textNoShape">
              <a:avLst/>
            </a:prstTxWarp>
          </a:bodyPr>
          <a:lstStyle>
            <a:lvl1pPr marL="211138" indent="-211138" algn="r" eaLnBrk="1" hangingPunct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0A150F54-E05A-4CD1-99DC-8263840B25DE}" type="datetime1">
              <a:rPr lang="en-GB" altLang="en-US"/>
              <a:pPr/>
              <a:t>17/01/19</a:t>
            </a:fld>
            <a:endParaRPr lang="en-GB" altLang="en-US"/>
          </a:p>
        </p:txBody>
      </p:sp>
      <p:sp>
        <p:nvSpPr>
          <p:cNvPr id="14341" name="Rectangle 4">
            <a:extLst>
              <a:ext uri="{FF2B5EF4-FFF2-40B4-BE49-F238E27FC236}">
                <a16:creationId xmlns="" xmlns:a16="http://schemas.microsoft.com/office/drawing/2014/main" id="{50985C0D-CE5F-493A-9678-B6697A577A8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208338" y="506413"/>
            <a:ext cx="3357562" cy="2519362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52561DB4-1EC6-4DFD-AA0A-E0B74637435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76313" y="3195638"/>
            <a:ext cx="7821612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669" tIns="44833" rIns="89669" bIns="44833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14343" name="Text Box 6">
            <a:extLst>
              <a:ext uri="{FF2B5EF4-FFF2-40B4-BE49-F238E27FC236}">
                <a16:creationId xmlns="" xmlns:a16="http://schemas.microsoft.com/office/drawing/2014/main" id="{8F45ED89-C1D3-47CA-8DD7-37898BD9F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86513"/>
            <a:ext cx="42370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669" tIns="44833" rIns="89669" bIns="44833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en-US"/>
          </a:p>
        </p:txBody>
      </p:sp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2CE1A705-804C-47F3-90C5-AA9FF5D82C8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5538788" y="6386513"/>
            <a:ext cx="4233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669" tIns="44833" rIns="89669" bIns="44833" numCol="1" anchor="b" anchorCtr="0" compatLnSpc="1">
            <a:prstTxWarp prst="textNoShape">
              <a:avLst/>
            </a:prstTxWarp>
          </a:bodyPr>
          <a:lstStyle>
            <a:lvl1pPr marL="211138" indent="-211138" algn="r" eaLnBrk="1" hangingPunct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39E6F43B-D282-4780-AFEF-1546457B56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008921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MS PGothic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MS PGothic" charset="0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MS PGothic" charset="0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MS PGothic" charset="0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A706ABCF-A27B-41EC-B665-1434E2F4B67E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209550" indent="-209550"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B5BBFCE-6678-4DD5-8EB5-0AAF5E7070A1}" type="datetime1"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17/01/19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Rectangle 7">
            <a:extLst>
              <a:ext uri="{FF2B5EF4-FFF2-40B4-BE49-F238E27FC236}">
                <a16:creationId xmlns="" xmlns:a16="http://schemas.microsoft.com/office/drawing/2014/main" id="{4D20BCF0-C69B-4493-93AC-9EAFD52C0E1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209550" indent="-209550"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2451196-E023-44E7-B540-DD19123FF9A1}" type="slidenum"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8" name="Rectangle 1">
            <a:extLst>
              <a:ext uri="{FF2B5EF4-FFF2-40B4-BE49-F238E27FC236}">
                <a16:creationId xmlns="" xmlns:a16="http://schemas.microsoft.com/office/drawing/2014/main" id="{ECEC476B-F61E-4645-A8C1-AAC2CEDEBC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8338" y="506413"/>
            <a:ext cx="3359150" cy="25209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9" name="Rectangle 2">
            <a:extLst>
              <a:ext uri="{FF2B5EF4-FFF2-40B4-BE49-F238E27FC236}">
                <a16:creationId xmlns="" xmlns:a16="http://schemas.microsoft.com/office/drawing/2014/main" id="{E503B880-59B0-4893-A77A-B276F6989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3195638"/>
            <a:ext cx="7824787" cy="3025775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="" xmlns:a16="http://schemas.microsoft.com/office/drawing/2014/main" id="{86BF151D-A6FF-49E8-9D86-0ED88467BF26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209550" indent="-209550"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9829183-2157-4BBF-872A-B6C43CC9B88F}" type="datetime1"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17/01/19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7">
            <a:extLst>
              <a:ext uri="{FF2B5EF4-FFF2-40B4-BE49-F238E27FC236}">
                <a16:creationId xmlns="" xmlns:a16="http://schemas.microsoft.com/office/drawing/2014/main" id="{03C090E5-5B07-4ED8-9656-7D1E9F8EE06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209550" indent="-209550"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DB16E7D-8342-4CA4-89CE-674424CACA3B}" type="slidenum"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Rectangle 1">
            <a:extLst>
              <a:ext uri="{FF2B5EF4-FFF2-40B4-BE49-F238E27FC236}">
                <a16:creationId xmlns="" xmlns:a16="http://schemas.microsoft.com/office/drawing/2014/main" id="{6A6634CB-F9EA-48AF-A518-83FA9DEDA3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8338" y="506413"/>
            <a:ext cx="3359150" cy="25209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7" name="Text Box 2">
            <a:extLst>
              <a:ext uri="{FF2B5EF4-FFF2-40B4-BE49-F238E27FC236}">
                <a16:creationId xmlns="" xmlns:a16="http://schemas.microsoft.com/office/drawing/2014/main" id="{FE451407-BBE9-4501-9769-B8B830C0A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13" y="3195638"/>
            <a:ext cx="7824787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69" tIns="44833" rIns="89669" bIns="44833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438"/>
              </a:spcBef>
              <a:buSzPct val="100000"/>
              <a:buFont typeface="Times New Roman" panose="02020603050405020304" pitchFamily="18" charset="0"/>
              <a:buNone/>
            </a:pPr>
            <a:r>
              <a:rPr lang="fr-BE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EU involvement in DEAR is based on these two main principles:</a:t>
            </a:r>
          </a:p>
          <a:p>
            <a:pPr eaLnBrk="1" hangingPunct="1">
              <a:spcBef>
                <a:spcPts val="438"/>
              </a:spcBef>
              <a:buSzPct val="100000"/>
              <a:buFont typeface="Times New Roman" panose="02020603050405020304" pitchFamily="18" charset="0"/>
              <a:buNone/>
            </a:pPr>
            <a:endParaRPr lang="fr-BE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438"/>
              </a:spcBef>
              <a:buSzPct val="100000"/>
              <a:buFont typeface="Times New Roman" panose="02020603050405020304" pitchFamily="18" charset="0"/>
              <a:buNone/>
            </a:pPr>
            <a:r>
              <a:rPr lang="fr-BE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Bringing an understanding of global issues to public is important, and development education and awareness raising can help achieve this objective.</a:t>
            </a:r>
          </a:p>
          <a:p>
            <a:pPr eaLnBrk="1" hangingPunct="1">
              <a:spcBef>
                <a:spcPts val="438"/>
              </a:spcBef>
              <a:buSzPct val="100000"/>
              <a:buFont typeface="Times New Roman" panose="02020603050405020304" pitchFamily="18" charset="0"/>
              <a:buNone/>
            </a:pPr>
            <a:endParaRPr lang="fr-BE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438"/>
              </a:spcBef>
              <a:buSzPct val="100000"/>
              <a:buFont typeface="Times New Roman" panose="02020603050405020304" pitchFamily="18" charset="0"/>
              <a:buNone/>
            </a:pPr>
            <a:r>
              <a:rPr lang="fr-BE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The EU believes in the value of the DEAR programme, and </a:t>
            </a:r>
            <a:r>
              <a:rPr lang="en-GB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annual amounts allocated to the programme have steadily grown, from 19 million EUR annually 10 years ago, to over 30 million EUR a year now.</a:t>
            </a:r>
          </a:p>
          <a:p>
            <a:pPr eaLnBrk="1" hangingPunct="1">
              <a:spcBef>
                <a:spcPts val="438"/>
              </a:spcBef>
              <a:buSzPct val="100000"/>
              <a:buFont typeface="Times New Roman" panose="02020603050405020304" pitchFamily="18" charset="0"/>
              <a:buNone/>
            </a:pPr>
            <a:endParaRPr lang="fr-BE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438"/>
              </a:spcBef>
              <a:buSzPct val="100000"/>
              <a:buFont typeface="Times New Roman" panose="02020603050405020304" pitchFamily="18" charset="0"/>
              <a:buNone/>
            </a:pPr>
            <a:r>
              <a:rPr lang="fr-BE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At a time when budgets for development, and in particular for DEAR, are shrinking throughout Europe, continued and stable EU support to DEAR is a sign of EU's interest and investment in the sector.</a:t>
            </a:r>
          </a:p>
          <a:p>
            <a:pPr eaLnBrk="1" hangingPunct="1">
              <a:spcBef>
                <a:spcPts val="438"/>
              </a:spcBef>
              <a:buSzPct val="100000"/>
              <a:buFont typeface="Times New Roman" panose="02020603050405020304" pitchFamily="18" charset="0"/>
              <a:buNone/>
            </a:pPr>
            <a:endParaRPr lang="fr-BE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438"/>
              </a:spcBef>
              <a:buSzPct val="100000"/>
              <a:buFont typeface="Times New Roman" panose="02020603050405020304" pitchFamily="18" charset="0"/>
              <a:buNone/>
            </a:pPr>
            <a:r>
              <a:rPr lang="fr-BE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DEAR is particularly relevant in the context of the new 2030 Agenda for Sustainable Development, given its universal focus.</a:t>
            </a:r>
          </a:p>
        </p:txBody>
      </p:sp>
      <p:sp>
        <p:nvSpPr>
          <p:cNvPr id="18438" name="Text Box 3">
            <a:extLst>
              <a:ext uri="{FF2B5EF4-FFF2-40B4-BE49-F238E27FC236}">
                <a16:creationId xmlns="" xmlns:a16="http://schemas.microsoft.com/office/drawing/2014/main" id="{9F5BAAA6-7D4D-4F28-B9EF-3B6712EAE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8788" y="6386513"/>
            <a:ext cx="4235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69" tIns="44833" rIns="89669" bIns="44833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SzPct val="100000"/>
            </a:pPr>
            <a:fld id="{3EA3D8B6-79D5-4DC5-A70F-1928515F9704}" type="slidenum">
              <a:rPr lang="en-GB" altLang="en-US" sz="1200">
                <a:solidFill>
                  <a:srgbClr val="000000"/>
                </a:solidFill>
              </a:rPr>
              <a:pPr algn="r">
                <a:buSzPct val="100000"/>
              </a:pPr>
              <a:t>2</a:t>
            </a:fld>
            <a:endParaRPr lang="en-GB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="" xmlns:a16="http://schemas.microsoft.com/office/drawing/2014/main" id="{888429E3-449F-4A2D-A875-219C2F955F67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209550" indent="-209550"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2959961-FC3D-46FA-90ED-825A14364818}" type="datetime1"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17/01/19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7">
            <a:extLst>
              <a:ext uri="{FF2B5EF4-FFF2-40B4-BE49-F238E27FC236}">
                <a16:creationId xmlns="" xmlns:a16="http://schemas.microsoft.com/office/drawing/2014/main" id="{25EC4C94-A072-436A-BA75-D314096607D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209550" indent="-209550"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8150" algn="l"/>
                <a:tab pos="879475" algn="l"/>
                <a:tab pos="1320800" algn="l"/>
                <a:tab pos="1760538" algn="l"/>
                <a:tab pos="2201863" algn="l"/>
                <a:tab pos="2641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014A199-07D6-4124-AF93-59639FBBD903}" type="slidenum"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8" name="Rectangle 1">
            <a:extLst>
              <a:ext uri="{FF2B5EF4-FFF2-40B4-BE49-F238E27FC236}">
                <a16:creationId xmlns="" xmlns:a16="http://schemas.microsoft.com/office/drawing/2014/main" id="{0EBCE39B-7001-49C9-A528-80F655B633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8338" y="506413"/>
            <a:ext cx="3359150" cy="25209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9" name="Text Box 2">
            <a:extLst>
              <a:ext uri="{FF2B5EF4-FFF2-40B4-BE49-F238E27FC236}">
                <a16:creationId xmlns="" xmlns:a16="http://schemas.microsoft.com/office/drawing/2014/main" id="{9449BDB1-4EA0-45D0-8200-A768BC46F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13" y="3195638"/>
            <a:ext cx="7824787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669" tIns="44833" rIns="89669" bIns="44833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en-US"/>
          </a:p>
        </p:txBody>
      </p:sp>
      <p:sp>
        <p:nvSpPr>
          <p:cNvPr id="21510" name="Text Box 3">
            <a:extLst>
              <a:ext uri="{FF2B5EF4-FFF2-40B4-BE49-F238E27FC236}">
                <a16:creationId xmlns="" xmlns:a16="http://schemas.microsoft.com/office/drawing/2014/main" id="{11F35A4B-6423-4806-B955-87415227C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8788" y="6386513"/>
            <a:ext cx="4235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69" tIns="44833" rIns="89669" bIns="44833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SzPct val="100000"/>
            </a:pPr>
            <a:fld id="{EEF089E1-7757-44DD-A440-14319D30241F}" type="slidenum">
              <a:rPr lang="en-GB" altLang="en-US" sz="1200">
                <a:solidFill>
                  <a:srgbClr val="000000"/>
                </a:solidFill>
              </a:rPr>
              <a:pPr algn="r">
                <a:buSzPct val="100000"/>
              </a:pPr>
              <a:t>4</a:t>
            </a:fld>
            <a:endParaRPr lang="en-GB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="" xmlns:a16="http://schemas.microsoft.com/office/drawing/2014/main" id="{45EA794F-11F8-42E1-BA35-6CC160BE6D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="" xmlns:a16="http://schemas.microsoft.com/office/drawing/2014/main" id="{C6CBE123-ECD0-4833-86F5-AC3FA4ACC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fr-BE"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2292" name="Date Placeholder 3">
            <a:extLst>
              <a:ext uri="{FF2B5EF4-FFF2-40B4-BE49-F238E27FC236}">
                <a16:creationId xmlns="" xmlns:a16="http://schemas.microsoft.com/office/drawing/2014/main" id="{9A3977EA-0252-4EA6-8558-01B45F6CF9A6}"/>
              </a:ext>
            </a:extLst>
          </p:cNvPr>
          <p:cNvSpPr>
            <a:spLocks noGrp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211138" indent="-211138"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17FF771-FDDB-4E2D-967C-A80A21DB782B}" type="datetime1"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17/01/19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3" name="Slide Number Placeholder 4">
            <a:extLst>
              <a:ext uri="{FF2B5EF4-FFF2-40B4-BE49-F238E27FC236}">
                <a16:creationId xmlns="" xmlns:a16="http://schemas.microsoft.com/office/drawing/2014/main" id="{ECD90869-3537-4A76-A97A-3DD481FE1D36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211138" indent="-211138"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E1B50CD-D247-4413-827B-25701B37EBBC}" type="slidenum"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="" xmlns:a16="http://schemas.microsoft.com/office/drawing/2014/main" id="{8AF2A6FE-ECDD-47AC-AE7A-CA32FA6B8B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>
            <a:extLst>
              <a:ext uri="{FF2B5EF4-FFF2-40B4-BE49-F238E27FC236}">
                <a16:creationId xmlns="" xmlns:a16="http://schemas.microsoft.com/office/drawing/2014/main" id="{814C2DD7-DDC8-4D79-AF28-8C121AD5B9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8675" name="Date Placeholder 3">
            <a:extLst>
              <a:ext uri="{FF2B5EF4-FFF2-40B4-BE49-F238E27FC236}">
                <a16:creationId xmlns="" xmlns:a16="http://schemas.microsoft.com/office/drawing/2014/main" id="{6D25089D-F9FB-4275-94B0-914B8DA067BB}"/>
              </a:ext>
            </a:extLst>
          </p:cNvPr>
          <p:cNvSpPr>
            <a:spLocks noGrp="1"/>
          </p:cNvSpPr>
          <p:nvPr>
            <p:ph type="dt" sz="quarter"/>
          </p:nvPr>
        </p:nvSpPr>
        <p:spPr>
          <a:noFill/>
        </p:spPr>
        <p:txBody>
          <a:bodyPr/>
          <a:lstStyle>
            <a:lvl1pPr marL="211138" indent="-211138"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7779C98-C9FA-4E85-916B-6CD9DB4565B4}" type="datetime1"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17/01/19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6" name="Slide Number Placeholder 4">
            <a:extLst>
              <a:ext uri="{FF2B5EF4-FFF2-40B4-BE49-F238E27FC236}">
                <a16:creationId xmlns="" xmlns:a16="http://schemas.microsoft.com/office/drawing/2014/main" id="{821E3791-A8EC-4FB0-AFD0-EBA0803370F6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marL="211138" indent="-211138"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940915D-B9FD-433F-8147-C76282B54141}" type="slidenum"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="" xmlns:a16="http://schemas.microsoft.com/office/drawing/2014/main" id="{E97D0D3F-16B0-43A3-881D-03E97FCFDF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>
            <a:extLst>
              <a:ext uri="{FF2B5EF4-FFF2-40B4-BE49-F238E27FC236}">
                <a16:creationId xmlns="" xmlns:a16="http://schemas.microsoft.com/office/drawing/2014/main" id="{6A738E14-4E39-4F9C-9635-5950F8FDC5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Note of caution on VIDEO: Before making a video, which is a big investment, you have to be sure that you have lots of channels to push it out on. </a:t>
            </a:r>
          </a:p>
          <a:p>
            <a:endParaRPr lang="en-US" altLang="en-US">
              <a:latin typeface="Times New Roman" panose="02020603050405020304" pitchFamily="18" charset="0"/>
            </a:endParaRPr>
          </a:p>
          <a:p>
            <a:r>
              <a:rPr lang="en-US" altLang="en-US">
                <a:latin typeface="Times New Roman" panose="02020603050405020304" pitchFamily="18" charset="0"/>
              </a:rPr>
              <a:t>Also have to have good content – HJ’s Impact and Assessment report.</a:t>
            </a:r>
          </a:p>
          <a:p>
            <a:endParaRPr lang="en-US" altLang="en-US">
              <a:latin typeface="Times New Roman" panose="02020603050405020304" pitchFamily="18" charset="0"/>
            </a:endParaRPr>
          </a:p>
          <a:p>
            <a:r>
              <a:rPr lang="en-US" altLang="en-US">
                <a:latin typeface="Times New Roman" panose="02020603050405020304" pitchFamily="18" charset="0"/>
              </a:rPr>
              <a:t>We’re also going to maximise our investment by using the video as a form of branding. We’ll strip out the assets and use them in leaflets, brochures and online. In info graphics and PPTs, etc</a:t>
            </a:r>
          </a:p>
          <a:p>
            <a:endParaRPr lang="en-US" altLang="en-US">
              <a:latin typeface="Times New Roman" panose="02020603050405020304" pitchFamily="18" charset="0"/>
            </a:endParaRPr>
          </a:p>
          <a:p>
            <a:r>
              <a:rPr lang="en-US" altLang="en-US">
                <a:latin typeface="Times New Roman" panose="02020603050405020304" pitchFamily="18" charset="0"/>
              </a:rPr>
              <a:t>Still images with facts from the impact &amp; assessment report for social media</a:t>
            </a:r>
          </a:p>
        </p:txBody>
      </p:sp>
      <p:sp>
        <p:nvSpPr>
          <p:cNvPr id="30723" name="Date Placeholder 3">
            <a:extLst>
              <a:ext uri="{FF2B5EF4-FFF2-40B4-BE49-F238E27FC236}">
                <a16:creationId xmlns="" xmlns:a16="http://schemas.microsoft.com/office/drawing/2014/main" id="{AABD9A07-98C2-43D1-AC77-9707DF32FC85}"/>
              </a:ext>
            </a:extLst>
          </p:cNvPr>
          <p:cNvSpPr>
            <a:spLocks noGrp="1"/>
          </p:cNvSpPr>
          <p:nvPr>
            <p:ph type="dt" sz="quarter"/>
          </p:nvPr>
        </p:nvSpPr>
        <p:spPr>
          <a:noFill/>
        </p:spPr>
        <p:txBody>
          <a:bodyPr/>
          <a:lstStyle>
            <a:lvl1pPr marL="211138" indent="-211138"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6C3AD7A-4DA2-4741-BF6D-92B22CD7D34E}" type="datetime1"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17/01/19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4" name="Slide Number Placeholder 4">
            <a:extLst>
              <a:ext uri="{FF2B5EF4-FFF2-40B4-BE49-F238E27FC236}">
                <a16:creationId xmlns="" xmlns:a16="http://schemas.microsoft.com/office/drawing/2014/main" id="{EE4268FD-5C44-4996-AD6C-FC5853C0AED9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marL="211138" indent="-211138"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83576B3-B496-4741-B1C1-3C66D25B4458}" type="slidenum"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="" xmlns:a16="http://schemas.microsoft.com/office/drawing/2014/main" id="{F41911B3-4CB4-431D-A132-C000A87218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>
            <a:extLst>
              <a:ext uri="{FF2B5EF4-FFF2-40B4-BE49-F238E27FC236}">
                <a16:creationId xmlns="" xmlns:a16="http://schemas.microsoft.com/office/drawing/2014/main" id="{14990302-C879-42AE-85F9-523945678C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DEAR Programme not allowed social media channels of its own. But EC has established channels, which we can use and access.</a:t>
            </a:r>
          </a:p>
          <a:p>
            <a:r>
              <a:rPr lang="en-US" altLang="en-US">
                <a:latin typeface="Times New Roman" panose="02020603050405020304" pitchFamily="18" charset="0"/>
              </a:rPr>
              <a:t>250,00 followers of devco on FB, european commission has 150,000 on instagram</a:t>
            </a:r>
          </a:p>
          <a:p>
            <a:endParaRPr lang="en-US" altLang="en-US">
              <a:latin typeface="Times New Roman" panose="02020603050405020304" pitchFamily="18" charset="0"/>
            </a:endParaRPr>
          </a:p>
          <a:p>
            <a:r>
              <a:rPr lang="en-US" altLang="en-US">
                <a:latin typeface="Times New Roman" panose="02020603050405020304" pitchFamily="18" charset="0"/>
              </a:rPr>
              <a:t>Invitations to events, presentations, meetings</a:t>
            </a:r>
          </a:p>
          <a:p>
            <a:endParaRPr lang="en-US" altLang="en-US">
              <a:latin typeface="Times New Roman" panose="02020603050405020304" pitchFamily="18" charset="0"/>
            </a:endParaRPr>
          </a:p>
          <a:p>
            <a:r>
              <a:rPr lang="en-US" altLang="en-US">
                <a:latin typeface="Times New Roman" panose="02020603050405020304" pitchFamily="18" charset="0"/>
              </a:rPr>
              <a:t>Websites – C4D, but also europaid website, the EC’s intranet</a:t>
            </a:r>
          </a:p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2771" name="Date Placeholder 3">
            <a:extLst>
              <a:ext uri="{FF2B5EF4-FFF2-40B4-BE49-F238E27FC236}">
                <a16:creationId xmlns="" xmlns:a16="http://schemas.microsoft.com/office/drawing/2014/main" id="{8D35A2BD-0C2F-4E46-97AF-6AC4192D20FA}"/>
              </a:ext>
            </a:extLst>
          </p:cNvPr>
          <p:cNvSpPr>
            <a:spLocks noGrp="1"/>
          </p:cNvSpPr>
          <p:nvPr>
            <p:ph type="dt" sz="quarter"/>
          </p:nvPr>
        </p:nvSpPr>
        <p:spPr>
          <a:noFill/>
        </p:spPr>
        <p:txBody>
          <a:bodyPr/>
          <a:lstStyle>
            <a:lvl1pPr marL="211138" indent="-211138"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82598A5-FBAD-4E54-B75F-085A9D7BCAA5}" type="datetime1"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17/01/19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2" name="Slide Number Placeholder 4">
            <a:extLst>
              <a:ext uri="{FF2B5EF4-FFF2-40B4-BE49-F238E27FC236}">
                <a16:creationId xmlns="" xmlns:a16="http://schemas.microsoft.com/office/drawing/2014/main" id="{48F4516D-CE5A-4D46-8B44-6AA6C81A2C3A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marL="211138" indent="-211138"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39738" algn="l"/>
                <a:tab pos="881063" algn="l"/>
                <a:tab pos="1320800" algn="l"/>
                <a:tab pos="1762125" algn="l"/>
                <a:tab pos="2201863" algn="l"/>
                <a:tab pos="26431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E3A358D-1CA7-405A-804C-FB0D1E0BAC11}" type="slidenum"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C463F456-36F8-48CE-A44E-54BC8549AD3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E266D3-B64C-4CF1-8E3D-1C936055346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29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BFA1B2ED-B134-4E30-AC09-3C41C846D2E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21192-5868-475C-9455-62B47BA7CA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1821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3525" y="1339850"/>
            <a:ext cx="2071688" cy="4679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5837" cy="4679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795E5497-4983-4136-A0AE-91D5E7F4AF4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480320-2948-4AE6-AE0A-8F137C7044E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8058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A6395CCC-F061-4D2D-80DA-EF332321513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A3DAAB-10F0-43A6-A026-9B62A1035A4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5464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11704B0F-0579-4380-9BF1-29217E07505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E9757D-C54E-475D-A81C-569205CB21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794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7013" cy="352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492375"/>
            <a:ext cx="4038600" cy="352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7D0EC555-2C25-487D-ABD8-793BE00FF04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AC55A5-39A8-4287-B2E2-5B07E9789C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361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8">
            <a:extLst>
              <a:ext uri="{FF2B5EF4-FFF2-40B4-BE49-F238E27FC236}">
                <a16:creationId xmlns="" xmlns:a16="http://schemas.microsoft.com/office/drawing/2014/main" id="{61E0AD3C-79D0-4B5A-899F-980350B741D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18E7D4-CF46-42D1-B9FE-A01B595B85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982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="" xmlns:a16="http://schemas.microsoft.com/office/drawing/2014/main" id="{2FB7F9D6-5939-479D-B9F8-2A4811644BF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244D32-3492-43F7-9791-34850BB7577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78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="" xmlns:a16="http://schemas.microsoft.com/office/drawing/2014/main" id="{D6F5903E-60BE-44AE-BBCD-DCB34449D81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1BF27-A904-448E-82AC-28A79439EA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8224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9FC05BFF-D51D-4DDD-9A07-DF407615815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558391-BFAC-47CD-8CFF-1CE3C84A356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801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43A2F22F-BB29-4FBB-9CD0-C87AB959D5A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E6B4B1-E2CC-46A4-9FB6-3DBF4CC196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571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="" xmlns:a16="http://schemas.microsoft.com/office/drawing/2014/main" id="{9F147348-4BD9-467A-A108-6E84B67CD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 w="9360" cap="sq">
            <a:solidFill>
              <a:srgbClr val="0F5494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en-US"/>
          </a:p>
        </p:txBody>
      </p:sp>
      <p:sp>
        <p:nvSpPr>
          <p:cNvPr id="2051" name="Rectangle 2">
            <a:extLst>
              <a:ext uri="{FF2B5EF4-FFF2-40B4-BE49-F238E27FC236}">
                <a16:creationId xmlns="" xmlns:a16="http://schemas.microsoft.com/office/drawing/2014/main" id="{4FD429C8-B65B-4BDE-B218-1FD8E3B2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 w="9360" cap="sq">
            <a:solidFill>
              <a:srgbClr val="133176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28" name="Picture 3">
            <a:extLst>
              <a:ext uri="{FF2B5EF4-FFF2-40B4-BE49-F238E27FC236}">
                <a16:creationId xmlns="" xmlns:a16="http://schemas.microsoft.com/office/drawing/2014/main" id="{D719ACC7-F953-4E5D-82FC-B39F15AC9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4">
            <a:extLst>
              <a:ext uri="{FF2B5EF4-FFF2-40B4-BE49-F238E27FC236}">
                <a16:creationId xmlns="" xmlns:a16="http://schemas.microsoft.com/office/drawing/2014/main" id="{8D56773A-B7C4-4158-8591-DD9170C10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80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30" name="Rectangle 5">
            <a:extLst>
              <a:ext uri="{FF2B5EF4-FFF2-40B4-BE49-F238E27FC236}">
                <a16:creationId xmlns="" xmlns:a16="http://schemas.microsoft.com/office/drawing/2014/main" id="{7A6CE155-8EFA-46E0-8E49-0B719910C7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8013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1031" name="Text Box 6">
            <a:extLst>
              <a:ext uri="{FF2B5EF4-FFF2-40B4-BE49-F238E27FC236}">
                <a16:creationId xmlns="" xmlns:a16="http://schemas.microsoft.com/office/drawing/2014/main" id="{F100EE32-93CD-4F80-91BB-0791F5FBF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en-US"/>
          </a:p>
        </p:txBody>
      </p:sp>
      <p:sp>
        <p:nvSpPr>
          <p:cNvPr id="1032" name="Text Box 7">
            <a:extLst>
              <a:ext uri="{FF2B5EF4-FFF2-40B4-BE49-F238E27FC236}">
                <a16:creationId xmlns="" xmlns:a16="http://schemas.microsoft.com/office/drawing/2014/main" id="{0FAB25FF-42ED-4420-94FE-759F7B018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en-US"/>
          </a:p>
        </p:txBody>
      </p:sp>
      <p:sp>
        <p:nvSpPr>
          <p:cNvPr id="2" name="Rectangle 8">
            <a:extLst>
              <a:ext uri="{FF2B5EF4-FFF2-40B4-BE49-F238E27FC236}">
                <a16:creationId xmlns="" xmlns:a16="http://schemas.microsoft.com/office/drawing/2014/main" id="{B7D33B92-9FA7-40FD-AF36-B238AEAE57F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8B8874E4-8A7A-4033-82D7-C41318A3AF2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b="1">
          <a:solidFill>
            <a:srgbClr val="0F5494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b="1">
          <a:solidFill>
            <a:srgbClr val="0F5494"/>
          </a:solidFill>
          <a:latin typeface="Verdana" pitchFamily="32" charset="0"/>
          <a:ea typeface="MS PGothic" panose="020B0600070205080204" pitchFamily="34" charset="-128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b="1">
          <a:solidFill>
            <a:srgbClr val="0F5494"/>
          </a:solidFill>
          <a:latin typeface="Verdana" pitchFamily="32" charset="0"/>
          <a:ea typeface="MS PGothic" panose="020B0600070205080204" pitchFamily="34" charset="-128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b="1">
          <a:solidFill>
            <a:srgbClr val="0F5494"/>
          </a:solidFill>
          <a:latin typeface="Verdana" pitchFamily="32" charset="0"/>
          <a:ea typeface="MS PGothic" panose="020B0600070205080204" pitchFamily="34" charset="-128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b="1">
          <a:solidFill>
            <a:srgbClr val="0F5494"/>
          </a:solidFill>
          <a:latin typeface="Verdana" pitchFamily="32" charset="0"/>
          <a:ea typeface="MS PGothic" panose="020B0600070205080204" pitchFamily="34" charset="-128"/>
          <a:cs typeface="Arial Unicode M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F5494"/>
          </a:solidFill>
          <a:latin typeface="Verdana" pitchFamily="32" charset="0"/>
          <a:cs typeface="Arial Unicode M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F5494"/>
          </a:solidFill>
          <a:latin typeface="Verdana" pitchFamily="32" charset="0"/>
          <a:cs typeface="Arial Unicode M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F5494"/>
          </a:solidFill>
          <a:latin typeface="Verdana" pitchFamily="32" charset="0"/>
          <a:cs typeface="Arial Unicode M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F5494"/>
          </a:solidFill>
          <a:latin typeface="Verdana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i="1">
          <a:solidFill>
            <a:srgbClr val="0F5494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F5494"/>
          </a:solidFill>
          <a:latin typeface="+mn-lt"/>
          <a:ea typeface="Arial Unicode MS" charset="0"/>
          <a:cs typeface="+mn-cs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F5494"/>
          </a:solidFill>
          <a:latin typeface="+mn-lt"/>
          <a:ea typeface="Arial Unicode MS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Arial" charset="0"/>
          <a:ea typeface="Arial Unicode MS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Arial" charset="0"/>
          <a:ea typeface="Arial Unicode MS" charset="0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4.jpe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3.jpe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>
            <a:extLst>
              <a:ext uri="{FF2B5EF4-FFF2-40B4-BE49-F238E27FC236}">
                <a16:creationId xmlns="" xmlns:a16="http://schemas.microsoft.com/office/drawing/2014/main" id="{1711FC36-3502-42D7-B002-96A900F7C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341438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>
              <a:tabLst>
                <a:tab pos="3587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3587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3587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3587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3587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fr-BE" altLang="en-US" b="1" dirty="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DEAR Communication </a:t>
            </a:r>
            <a:r>
              <a:rPr lang="fr-BE" altLang="en-US" b="1" dirty="0" smtClean="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Plan</a:t>
            </a:r>
            <a:endParaRPr lang="fr-BE" altLang="en-US" b="1" dirty="0">
              <a:solidFill>
                <a:schemeClr val="tx1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Text Box 2">
            <a:extLst>
              <a:ext uri="{FF2B5EF4-FFF2-40B4-BE49-F238E27FC236}">
                <a16:creationId xmlns="" xmlns:a16="http://schemas.microsoft.com/office/drawing/2014/main" id="{9E617B65-3088-4F49-A629-D83094A61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2270125"/>
            <a:ext cx="86423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</a:pPr>
            <a:endParaRPr lang="fr-BE" altLang="en-US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pic>
        <p:nvPicPr>
          <p:cNvPr id="15363" name="Picture 1" descr="BANNER2_createdbySH.jpg">
            <a:extLst>
              <a:ext uri="{FF2B5EF4-FFF2-40B4-BE49-F238E27FC236}">
                <a16:creationId xmlns="" xmlns:a16="http://schemas.microsoft.com/office/drawing/2014/main" id="{5526A71F-AAB2-40A6-A690-404EA0221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838"/>
            <a:ext cx="914400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 descr="DEARlogo_whitebackground.jpg">
            <a:extLst>
              <a:ext uri="{FF2B5EF4-FFF2-40B4-BE49-F238E27FC236}">
                <a16:creationId xmlns="" xmlns:a16="http://schemas.microsoft.com/office/drawing/2014/main" id="{81C5B9F0-B003-4611-8375-83E5F0F3EA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81300"/>
            <a:ext cx="1916112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0" descr="instagram.jpg">
            <a:extLst>
              <a:ext uri="{FF2B5EF4-FFF2-40B4-BE49-F238E27FC236}">
                <a16:creationId xmlns="" xmlns:a16="http://schemas.microsoft.com/office/drawing/2014/main" id="{8AE19609-DBD5-4EDD-8880-E362C6205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068638"/>
            <a:ext cx="113823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itle 1">
            <a:extLst>
              <a:ext uri="{FF2B5EF4-FFF2-40B4-BE49-F238E27FC236}">
                <a16:creationId xmlns="" xmlns:a16="http://schemas.microsoft.com/office/drawing/2014/main" id="{2633EC16-09C7-4032-9B8D-D0E34197FE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altLang="en-US" sz="2400" dirty="0">
                <a:solidFill>
                  <a:srgbClr val="000000"/>
                </a:solidFill>
              </a:rPr>
              <a:t>Video: big </a:t>
            </a:r>
            <a:r>
              <a:rPr lang="fr-BE" altLang="en-US" sz="2400" dirty="0" smtClean="0">
                <a:solidFill>
                  <a:srgbClr val="000000"/>
                </a:solidFill>
              </a:rPr>
              <a:t>investment = </a:t>
            </a:r>
            <a:r>
              <a:rPr lang="fr-BE" altLang="en-US" sz="2400" dirty="0">
                <a:solidFill>
                  <a:srgbClr val="000000"/>
                </a:solidFill>
              </a:rPr>
              <a:t>multiple use</a:t>
            </a:r>
          </a:p>
        </p:txBody>
      </p:sp>
      <p:pic>
        <p:nvPicPr>
          <p:cNvPr id="29699" name="Picture 1" descr="video image.jpg">
            <a:extLst>
              <a:ext uri="{FF2B5EF4-FFF2-40B4-BE49-F238E27FC236}">
                <a16:creationId xmlns="" xmlns:a16="http://schemas.microsoft.com/office/drawing/2014/main" id="{110A67D2-EE25-4C53-B2EA-402BC0A9F6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420938"/>
            <a:ext cx="38163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2">
            <a:extLst>
              <a:ext uri="{FF2B5EF4-FFF2-40B4-BE49-F238E27FC236}">
                <a16:creationId xmlns="" xmlns:a16="http://schemas.microsoft.com/office/drawing/2014/main" id="{482D694A-7AB0-497B-8E1F-81F91EA64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420938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Social Media</a:t>
            </a:r>
          </a:p>
        </p:txBody>
      </p:sp>
      <p:sp>
        <p:nvSpPr>
          <p:cNvPr id="29701" name="TextBox 3">
            <a:extLst>
              <a:ext uri="{FF2B5EF4-FFF2-40B4-BE49-F238E27FC236}">
                <a16:creationId xmlns="" xmlns:a16="http://schemas.microsoft.com/office/drawing/2014/main" id="{30834E17-66DE-4DA0-925A-C859B19D3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6308725"/>
            <a:ext cx="2447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rgbClr val="000000"/>
                </a:solidFill>
              </a:rPr>
              <a:t>Websites</a:t>
            </a:r>
            <a:r>
              <a:rPr lang="en-US" altLang="en-US"/>
              <a:t>s</a:t>
            </a:r>
          </a:p>
        </p:txBody>
      </p:sp>
      <p:sp>
        <p:nvSpPr>
          <p:cNvPr id="29702" name="TextBox 2">
            <a:extLst>
              <a:ext uri="{FF2B5EF4-FFF2-40B4-BE49-F238E27FC236}">
                <a16:creationId xmlns="" xmlns:a16="http://schemas.microsoft.com/office/drawing/2014/main" id="{EDEF6C9F-1EFA-4AC7-B26A-7FF9EDF71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2636838"/>
            <a:ext cx="29527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4800" b="1"/>
          </a:p>
          <a:p>
            <a:pPr algn="ctr"/>
            <a:r>
              <a:rPr lang="en-US" altLang="en-US" sz="4800" b="1"/>
              <a:t>Video</a:t>
            </a:r>
          </a:p>
        </p:txBody>
      </p:sp>
      <p:sp>
        <p:nvSpPr>
          <p:cNvPr id="29703" name="TextBox 11">
            <a:extLst>
              <a:ext uri="{FF2B5EF4-FFF2-40B4-BE49-F238E27FC236}">
                <a16:creationId xmlns="" xmlns:a16="http://schemas.microsoft.com/office/drawing/2014/main" id="{99F71B7E-35AC-4B1C-9DF3-3A0FF7529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420938"/>
            <a:ext cx="2376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Events</a:t>
            </a:r>
          </a:p>
        </p:txBody>
      </p:sp>
      <p:pic>
        <p:nvPicPr>
          <p:cNvPr id="29704" name="Picture 8" descr="twitter.png">
            <a:extLst>
              <a:ext uri="{FF2B5EF4-FFF2-40B4-BE49-F238E27FC236}">
                <a16:creationId xmlns="" xmlns:a16="http://schemas.microsoft.com/office/drawing/2014/main" id="{C01DAA11-405F-41F7-BFF6-911201D8A1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54313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 descr="FB.png">
            <a:extLst>
              <a:ext uri="{FF2B5EF4-FFF2-40B4-BE49-F238E27FC236}">
                <a16:creationId xmlns="" xmlns:a16="http://schemas.microsoft.com/office/drawing/2014/main" id="{73135F89-BDC7-42FB-BD28-C4CAF19361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44900"/>
            <a:ext cx="6318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4" descr="EUFlag.png">
            <a:extLst>
              <a:ext uri="{FF2B5EF4-FFF2-40B4-BE49-F238E27FC236}">
                <a16:creationId xmlns="" xmlns:a16="http://schemas.microsoft.com/office/drawing/2014/main" id="{735A0B7C-2B00-4719-88BF-1EC2A2406D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373688"/>
            <a:ext cx="5334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2" descr="DEARlogo_whitebackground.jpg">
            <a:extLst>
              <a:ext uri="{FF2B5EF4-FFF2-40B4-BE49-F238E27FC236}">
                <a16:creationId xmlns="" xmlns:a16="http://schemas.microsoft.com/office/drawing/2014/main" id="{1C97173B-368E-463D-9E4F-2575ADE97E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997200"/>
            <a:ext cx="1814512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Left Arrow 15">
            <a:extLst>
              <a:ext uri="{FF2B5EF4-FFF2-40B4-BE49-F238E27FC236}">
                <a16:creationId xmlns="" xmlns:a16="http://schemas.microsoft.com/office/drawing/2014/main" id="{0505EC38-1E05-4BF0-93BC-91BF25E79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3141663"/>
            <a:ext cx="627063" cy="63817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9709" name="Down Arrow 16">
            <a:extLst>
              <a:ext uri="{FF2B5EF4-FFF2-40B4-BE49-F238E27FC236}">
                <a16:creationId xmlns="" xmlns:a16="http://schemas.microsoft.com/office/drawing/2014/main" id="{E65127B5-CFF8-43BE-A697-CC1EA78FD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4581525"/>
            <a:ext cx="530225" cy="579438"/>
          </a:xfrm>
          <a:prstGeom prst="downArrow">
            <a:avLst>
              <a:gd name="adj1" fmla="val 50000"/>
              <a:gd name="adj2" fmla="val 49946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9710" name="Right Arrow 17">
            <a:extLst>
              <a:ext uri="{FF2B5EF4-FFF2-40B4-BE49-F238E27FC236}">
                <a16:creationId xmlns="" xmlns:a16="http://schemas.microsoft.com/office/drawing/2014/main" id="{B313EB9E-4745-400A-8701-BCDB94662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3141663"/>
            <a:ext cx="809625" cy="714375"/>
          </a:xfrm>
          <a:prstGeom prst="rightArrow">
            <a:avLst>
              <a:gd name="adj1" fmla="val 50000"/>
              <a:gd name="adj2" fmla="val 50056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pic>
        <p:nvPicPr>
          <p:cNvPr id="29711" name="Picture 6" descr="youtube.png">
            <a:extLst>
              <a:ext uri="{FF2B5EF4-FFF2-40B4-BE49-F238E27FC236}">
                <a16:creationId xmlns="" xmlns:a16="http://schemas.microsoft.com/office/drawing/2014/main" id="{A754B873-19F1-41D8-A95F-66C7573233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221163"/>
            <a:ext cx="936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ight Arrow 24">
            <a:extLst>
              <a:ext uri="{FF2B5EF4-FFF2-40B4-BE49-F238E27FC236}">
                <a16:creationId xmlns="" xmlns:a16="http://schemas.microsoft.com/office/drawing/2014/main" id="{04249D62-2D66-413E-BF8C-17809DD66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076700"/>
            <a:ext cx="5399087" cy="823913"/>
          </a:xfrm>
          <a:prstGeom prst="rightArrow">
            <a:avLst>
              <a:gd name="adj1" fmla="val 50000"/>
              <a:gd name="adj2" fmla="val 49936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31746" name="Right Arrow 23">
            <a:extLst>
              <a:ext uri="{FF2B5EF4-FFF2-40B4-BE49-F238E27FC236}">
                <a16:creationId xmlns="" xmlns:a16="http://schemas.microsoft.com/office/drawing/2014/main" id="{4B0DF5EF-50E5-4739-9501-D0ABA1417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213100"/>
            <a:ext cx="4751387" cy="822325"/>
          </a:xfrm>
          <a:prstGeom prst="rightArrow">
            <a:avLst>
              <a:gd name="adj1" fmla="val 50000"/>
              <a:gd name="adj2" fmla="val 5002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31747" name="Right Arrow 22">
            <a:extLst>
              <a:ext uri="{FF2B5EF4-FFF2-40B4-BE49-F238E27FC236}">
                <a16:creationId xmlns="" xmlns:a16="http://schemas.microsoft.com/office/drawing/2014/main" id="{AB7E70E4-4B9C-4D2C-806E-3A7A49D2C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441575"/>
            <a:ext cx="4175125" cy="822325"/>
          </a:xfrm>
          <a:prstGeom prst="rightArrow">
            <a:avLst>
              <a:gd name="adj1" fmla="val 50000"/>
              <a:gd name="adj2" fmla="val 5002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31748" name="Right Arrow 21">
            <a:extLst>
              <a:ext uri="{FF2B5EF4-FFF2-40B4-BE49-F238E27FC236}">
                <a16:creationId xmlns="" xmlns:a16="http://schemas.microsoft.com/office/drawing/2014/main" id="{5F0E9C68-92F1-4297-939C-C4E4717B2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724025"/>
            <a:ext cx="3527425" cy="822325"/>
          </a:xfrm>
          <a:prstGeom prst="rightArrow">
            <a:avLst>
              <a:gd name="adj1" fmla="val 50000"/>
              <a:gd name="adj2" fmla="val 50025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31749" name="Title 1">
            <a:extLst>
              <a:ext uri="{FF2B5EF4-FFF2-40B4-BE49-F238E27FC236}">
                <a16:creationId xmlns="" xmlns:a16="http://schemas.microsoft.com/office/drawing/2014/main" id="{BEF7FB3A-EF8E-4F10-ADA3-EAC1EF555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4975" y="1298575"/>
            <a:ext cx="8228013" cy="577850"/>
          </a:xfrm>
        </p:spPr>
        <p:txBody>
          <a:bodyPr/>
          <a:lstStyle/>
          <a:p>
            <a:pPr algn="ctr"/>
            <a:r>
              <a:rPr lang="fr-BE" altLang="en-US" sz="2400">
                <a:solidFill>
                  <a:schemeClr val="tx1"/>
                </a:solidFill>
              </a:rPr>
              <a:t>Channels</a:t>
            </a:r>
            <a:endParaRPr lang="fr-BE" altLang="en-US" sz="2400">
              <a:solidFill>
                <a:srgbClr val="000000"/>
              </a:solidFill>
            </a:endParaRPr>
          </a:p>
        </p:txBody>
      </p:sp>
      <p:sp>
        <p:nvSpPr>
          <p:cNvPr id="31750" name="TextBox 9">
            <a:extLst>
              <a:ext uri="{FF2B5EF4-FFF2-40B4-BE49-F238E27FC236}">
                <a16:creationId xmlns="" xmlns:a16="http://schemas.microsoft.com/office/drawing/2014/main" id="{D8BB3E69-4E2F-40FC-8FFF-05E649E6C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916113"/>
            <a:ext cx="2879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Social Media</a:t>
            </a:r>
          </a:p>
        </p:txBody>
      </p:sp>
      <p:sp>
        <p:nvSpPr>
          <p:cNvPr id="31751" name="TextBox 12">
            <a:extLst>
              <a:ext uri="{FF2B5EF4-FFF2-40B4-BE49-F238E27FC236}">
                <a16:creationId xmlns="" xmlns:a16="http://schemas.microsoft.com/office/drawing/2014/main" id="{99490413-88E5-4DDD-B284-0B5E88765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429000"/>
            <a:ext cx="2881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  Websites</a:t>
            </a:r>
          </a:p>
        </p:txBody>
      </p:sp>
      <p:sp>
        <p:nvSpPr>
          <p:cNvPr id="31752" name="TextBox 14">
            <a:extLst>
              <a:ext uri="{FF2B5EF4-FFF2-40B4-BE49-F238E27FC236}">
                <a16:creationId xmlns="" xmlns:a16="http://schemas.microsoft.com/office/drawing/2014/main" id="{D5B02012-37F4-49A8-9FA2-90A7B0598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636838"/>
            <a:ext cx="4895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Events, meetings, presentations </a:t>
            </a:r>
          </a:p>
        </p:txBody>
      </p:sp>
      <p:sp>
        <p:nvSpPr>
          <p:cNvPr id="31753" name="TextBox 15">
            <a:extLst>
              <a:ext uri="{FF2B5EF4-FFF2-40B4-BE49-F238E27FC236}">
                <a16:creationId xmlns="" xmlns:a16="http://schemas.microsoft.com/office/drawing/2014/main" id="{B51D2452-1576-4E15-AE51-691BC7154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292600"/>
            <a:ext cx="2881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 Newsletters</a:t>
            </a:r>
          </a:p>
        </p:txBody>
      </p:sp>
      <p:sp>
        <p:nvSpPr>
          <p:cNvPr id="31754" name="Right Arrow 25">
            <a:extLst>
              <a:ext uri="{FF2B5EF4-FFF2-40B4-BE49-F238E27FC236}">
                <a16:creationId xmlns="" xmlns:a16="http://schemas.microsoft.com/office/drawing/2014/main" id="{720FD357-ED4C-4C9B-849D-3FC45510B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868863"/>
            <a:ext cx="6264275" cy="823912"/>
          </a:xfrm>
          <a:prstGeom prst="rightArrow">
            <a:avLst>
              <a:gd name="adj1" fmla="val 50000"/>
              <a:gd name="adj2" fmla="val 49948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1755" name="TextBox 11">
            <a:extLst>
              <a:ext uri="{FF2B5EF4-FFF2-40B4-BE49-F238E27FC236}">
                <a16:creationId xmlns="" xmlns:a16="http://schemas.microsoft.com/office/drawing/2014/main" id="{0E33C72F-8E4D-4C9B-83C4-EC8112154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013325"/>
            <a:ext cx="2374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Infopoints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="" xmlns:a16="http://schemas.microsoft.com/office/drawing/2014/main" id="{360C0682-6AF8-4DDA-BA17-789FB46BD5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4975" y="1298575"/>
            <a:ext cx="8228013" cy="577850"/>
          </a:xfrm>
        </p:spPr>
        <p:txBody>
          <a:bodyPr/>
          <a:lstStyle/>
          <a:p>
            <a:pPr algn="ctr"/>
            <a:r>
              <a:rPr lang="fr-BE" altLang="en-US" sz="2400">
                <a:solidFill>
                  <a:schemeClr val="tx1"/>
                </a:solidFill>
              </a:rPr>
              <a:t>Results</a:t>
            </a:r>
            <a:endParaRPr lang="fr-BE" altLang="en-US" sz="2400">
              <a:solidFill>
                <a:srgbClr val="000000"/>
              </a:solidFill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="" xmlns:a16="http://schemas.microsoft.com/office/drawing/2014/main" id="{F966F862-25A3-4A08-8A8B-1C4B917E181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876425"/>
          <a:ext cx="8228013" cy="4505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3795" name="Picture 5" descr="DEARlogo_whitebackground.jpg">
            <a:extLst>
              <a:ext uri="{FF2B5EF4-FFF2-40B4-BE49-F238E27FC236}">
                <a16:creationId xmlns="" xmlns:a16="http://schemas.microsoft.com/office/drawing/2014/main" id="{8C5BC157-B9E8-4B01-AB1A-1FEA5A4C68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213100"/>
            <a:ext cx="15351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="" xmlns:a16="http://schemas.microsoft.com/office/drawing/2014/main" id="{BF555347-A1DD-4335-9C81-8913F4350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484313"/>
            <a:ext cx="85899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>
              <a:tabLst>
                <a:tab pos="3587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3587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3587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3587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3587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GB" altLang="en-US" sz="3200" b="1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The Context</a:t>
            </a:r>
          </a:p>
        </p:txBody>
      </p:sp>
      <p:sp>
        <p:nvSpPr>
          <p:cNvPr id="5123" name="Text Box 2">
            <a:extLst>
              <a:ext uri="{FF2B5EF4-FFF2-40B4-BE49-F238E27FC236}">
                <a16:creationId xmlns="" xmlns:a16="http://schemas.microsoft.com/office/drawing/2014/main" id="{563169A6-70CE-4B32-900A-BBF03A841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05263"/>
            <a:ext cx="1944688" cy="71913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Arial Unicode M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b="1">
                <a:solidFill>
                  <a:srgbClr val="0F5494"/>
                </a:solidFill>
                <a:latin typeface="Verdana" charset="0"/>
                <a:ea typeface="Arial Unicode MS" charset="0"/>
                <a:cs typeface="Arial Unicode M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F5494"/>
                </a:solidFill>
                <a:latin typeface="Verdana" charset="0"/>
                <a:ea typeface="Arial Unicode MS" charset="0"/>
                <a:cs typeface="Arial Unicode M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marL="0" indent="0" eaLnBrk="1" hangingPunct="1">
              <a:spcBef>
                <a:spcPts val="600"/>
              </a:spcBef>
              <a:buClr>
                <a:srgbClr val="FFFFFF"/>
              </a:buClr>
              <a:buSzPct val="100000"/>
              <a:defRPr/>
            </a:pPr>
            <a:r>
              <a:rPr lang="en-US" sz="1800" i="0" dirty="0">
                <a:solidFill>
                  <a:srgbClr val="000000"/>
                </a:solidFill>
                <a:cs typeface="ＭＳ Ｐゴシック" charset="0"/>
              </a:rPr>
              <a:t>Worries about Migration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="" xmlns:a16="http://schemas.microsoft.com/office/drawing/2014/main" id="{1C9A1D33-C1D4-49C0-AEF8-676EF692C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565400"/>
            <a:ext cx="342900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DC7F0BC-DFEA-46D9-A212-ADBB9A638A66}"/>
              </a:ext>
            </a:extLst>
          </p:cNvPr>
          <p:cNvSpPr txBox="1"/>
          <p:nvPr/>
        </p:nvSpPr>
        <p:spPr>
          <a:xfrm>
            <a:off x="684213" y="2708275"/>
            <a:ext cx="2087562" cy="9239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Concerns over Climate Change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1954AF2-87F8-445B-9633-969A757F1933}"/>
              </a:ext>
            </a:extLst>
          </p:cNvPr>
          <p:cNvSpPr txBox="1"/>
          <p:nvPr/>
        </p:nvSpPr>
        <p:spPr>
          <a:xfrm>
            <a:off x="1042988" y="5084763"/>
            <a:ext cx="1728787" cy="1477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ea typeface="MS PGothic" panose="020B0600070205080204" pitchFamily="34" charset="-128"/>
              </a:rPr>
              <a:t>Young people – their role and means for shaping society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9027345-2F6D-46F5-9EC2-4298E8CDE7F7}"/>
              </a:ext>
            </a:extLst>
          </p:cNvPr>
          <p:cNvSpPr txBox="1"/>
          <p:nvPr/>
        </p:nvSpPr>
        <p:spPr>
          <a:xfrm>
            <a:off x="539750" y="1341438"/>
            <a:ext cx="1944688" cy="9239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The rise of reactionary political groups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C62F582-B96F-4EFE-BF4F-AA0C7765A70D}"/>
              </a:ext>
            </a:extLst>
          </p:cNvPr>
          <p:cNvSpPr txBox="1"/>
          <p:nvPr/>
        </p:nvSpPr>
        <p:spPr>
          <a:xfrm>
            <a:off x="6659563" y="1989138"/>
            <a:ext cx="2016125" cy="397033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ea typeface="MS PGothic" panose="020B0600070205080204" pitchFamily="34" charset="-128"/>
              </a:rPr>
              <a:t>It’s time to boost the profile of DEAR, an EU-funded programme that listens and addresses European citizens’ concerns through hundreds of projects across the union.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="" xmlns:a16="http://schemas.microsoft.com/office/drawing/2014/main" id="{86AFBA79-7BD8-48A5-B3B3-B392F276027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/>
          <a:p>
            <a:pPr algn="ctr"/>
            <a:r>
              <a:rPr lang="en-GB" altLang="en-US" sz="3200">
                <a:solidFill>
                  <a:srgbClr val="000000"/>
                </a:solidFill>
                <a:cs typeface="Arial" panose="020B0604020202020204" pitchFamily="34" charset="0"/>
              </a:rPr>
              <a:t>Opportunity</a:t>
            </a:r>
            <a:br>
              <a:rPr lang="en-GB" altLang="en-US" sz="3200">
                <a:solidFill>
                  <a:srgbClr val="000000"/>
                </a:solidFill>
                <a:cs typeface="Arial" panose="020B0604020202020204" pitchFamily="34" charset="0"/>
              </a:rPr>
            </a:br>
            <a:endParaRPr lang="fr-BE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9C964871-82FD-4806-9E64-9925CBFA0C8E}"/>
              </a:ext>
            </a:extLst>
          </p:cNvPr>
          <p:cNvSpPr/>
          <p:nvPr/>
        </p:nvSpPr>
        <p:spPr bwMode="auto">
          <a:xfrm>
            <a:off x="684213" y="2492375"/>
            <a:ext cx="6048375" cy="3744913"/>
          </a:xfrm>
          <a:prstGeom prst="ellips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Arial" charset="0"/>
              <a:ea typeface="ＭＳ Ｐゴシック" pitchFamily="32" charset="-128"/>
              <a:cs typeface="ＭＳ Ｐゴシック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A0AEEEA1-9A7B-48BB-B8D8-C681548C019D}"/>
              </a:ext>
            </a:extLst>
          </p:cNvPr>
          <p:cNvSpPr/>
          <p:nvPr/>
        </p:nvSpPr>
        <p:spPr bwMode="auto">
          <a:xfrm>
            <a:off x="2555875" y="2492375"/>
            <a:ext cx="5903913" cy="3744913"/>
          </a:xfrm>
          <a:prstGeom prst="ellips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Arial" charset="0"/>
              <a:ea typeface="ＭＳ Ｐゴシック" pitchFamily="32" charset="-128"/>
              <a:cs typeface="ＭＳ Ｐゴシック" charset="0"/>
            </a:endParaRPr>
          </a:p>
        </p:txBody>
      </p:sp>
      <p:sp>
        <p:nvSpPr>
          <p:cNvPr id="19460" name="TextBox 2">
            <a:extLst>
              <a:ext uri="{FF2B5EF4-FFF2-40B4-BE49-F238E27FC236}">
                <a16:creationId xmlns="" xmlns:a16="http://schemas.microsoft.com/office/drawing/2014/main" id="{26602301-0843-4F26-8CFB-FACACD8D1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429000"/>
            <a:ext cx="1439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/>
              <a:t>EC,</a:t>
            </a:r>
          </a:p>
          <a:p>
            <a:pPr algn="ctr"/>
            <a:r>
              <a:rPr lang="en-US" altLang="en-US"/>
              <a:t>Parliament,</a:t>
            </a:r>
          </a:p>
          <a:p>
            <a:pPr algn="ctr"/>
            <a:r>
              <a:rPr lang="en-US" altLang="en-US"/>
              <a:t>&amp; Council Priorities</a:t>
            </a:r>
          </a:p>
        </p:txBody>
      </p:sp>
      <p:sp>
        <p:nvSpPr>
          <p:cNvPr id="19461" name="TextBox 3">
            <a:extLst>
              <a:ext uri="{FF2B5EF4-FFF2-40B4-BE49-F238E27FC236}">
                <a16:creationId xmlns="" xmlns:a16="http://schemas.microsoft.com/office/drawing/2014/main" id="{C669EA44-80E2-4A72-AEEC-4A11A4365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3789363"/>
            <a:ext cx="1152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DEAR</a:t>
            </a:r>
          </a:p>
          <a:p>
            <a:r>
              <a:rPr lang="en-US" altLang="en-US"/>
              <a:t>Priorities</a:t>
            </a:r>
          </a:p>
        </p:txBody>
      </p:sp>
      <p:sp>
        <p:nvSpPr>
          <p:cNvPr id="19462" name="TextBox 4">
            <a:extLst>
              <a:ext uri="{FF2B5EF4-FFF2-40B4-BE49-F238E27FC236}">
                <a16:creationId xmlns="" xmlns:a16="http://schemas.microsoft.com/office/drawing/2014/main" id="{BF0BCEB7-428D-4319-AD86-36119A9F9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284538"/>
            <a:ext cx="27368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en-US" altLang="en-US"/>
              <a:t>Migration,</a:t>
            </a:r>
          </a:p>
          <a:p>
            <a:pPr algn="ctr" eaLnBrk="1" hangingPunct="1"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en-US" altLang="en-US"/>
              <a:t>Climate Change </a:t>
            </a:r>
          </a:p>
          <a:p>
            <a:pPr algn="ctr" eaLnBrk="1" hangingPunct="1"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en-US" altLang="en-US"/>
              <a:t>Youth</a:t>
            </a:r>
          </a:p>
          <a:p>
            <a:pPr algn="ctr" eaLnBrk="1" hangingPunct="1"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en-US" altLang="en-US"/>
              <a:t>&amp;</a:t>
            </a:r>
          </a:p>
          <a:p>
            <a:pPr algn="ctr" eaLnBrk="1" hangingPunct="1"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en-US" altLang="en-US"/>
              <a:t>Building a Stronger Europe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WWF_Fish_Forward.jpg">
            <a:extLst>
              <a:ext uri="{FF2B5EF4-FFF2-40B4-BE49-F238E27FC236}">
                <a16:creationId xmlns="" xmlns:a16="http://schemas.microsoft.com/office/drawing/2014/main" id="{FAE3280A-04EE-495D-861A-8DDE7217E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 Box 1">
            <a:extLst>
              <a:ext uri="{FF2B5EF4-FFF2-40B4-BE49-F238E27FC236}">
                <a16:creationId xmlns="" xmlns:a16="http://schemas.microsoft.com/office/drawing/2014/main" id="{87A17434-AC7E-4168-8958-059465F24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>
              <a:tabLst>
                <a:tab pos="3587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3587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3587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3587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3587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b="1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The Change</a:t>
            </a:r>
            <a:br>
              <a:rPr lang="en-US" altLang="en-US" b="1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</a:br>
            <a:endParaRPr lang="en-US" altLang="en-US" b="1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Text Box 2">
            <a:extLst>
              <a:ext uri="{FF2B5EF4-FFF2-40B4-BE49-F238E27FC236}">
                <a16:creationId xmlns="" xmlns:a16="http://schemas.microsoft.com/office/drawing/2014/main" id="{095FBE7E-612B-4B05-B0C1-565BC461F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284538"/>
            <a:ext cx="8229600" cy="159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buSzPct val="100000"/>
              <a:defRPr/>
            </a:pPr>
            <a:r>
              <a:rPr lang="en-GB" altLang="en-US" sz="2400" dirty="0">
                <a:latin typeface="Verdana" panose="020B0604030504040204" pitchFamily="34" charset="0"/>
              </a:rPr>
              <a:t>Raise awareness of DEAR by showing </a:t>
            </a:r>
            <a:r>
              <a:rPr lang="en-GB" altLang="en-US" sz="2400" dirty="0" smtClean="0">
                <a:latin typeface="Verdana" panose="020B0604030504040204" pitchFamily="34" charset="0"/>
              </a:rPr>
              <a:t>how this </a:t>
            </a:r>
            <a:r>
              <a:rPr lang="en-GB" altLang="en-US" sz="2400" dirty="0">
                <a:latin typeface="Verdana" panose="020B0604030504040204" pitchFamily="34" charset="0"/>
              </a:rPr>
              <a:t>EU-funded programme delivers results on issues that matter to EU citizens.</a:t>
            </a:r>
          </a:p>
          <a:p>
            <a:pPr marL="342900" indent="-342900" eaLnBrk="1" hangingPunct="1">
              <a:spcBef>
                <a:spcPts val="600"/>
              </a:spcBef>
              <a:buSzPct val="100000"/>
              <a:buFont typeface="Arial"/>
              <a:buChar char="•"/>
              <a:defRPr/>
            </a:pPr>
            <a:endParaRPr lang="en-GB" altLang="en-US" sz="2400" dirty="0">
              <a:solidFill>
                <a:srgbClr val="0F5494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ts val="600"/>
              </a:spcBef>
              <a:buSzPct val="100000"/>
              <a:defRPr/>
            </a:pPr>
            <a:endParaRPr lang="en-GB" altLang="en-US" sz="2400" b="1" i="1" dirty="0">
              <a:solidFill>
                <a:srgbClr val="0F5494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ts val="600"/>
              </a:spcBef>
              <a:buSzPct val="100000"/>
              <a:defRPr/>
            </a:pPr>
            <a:endParaRPr lang="en-GB" altLang="en-US" sz="2400" b="1" i="1" dirty="0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="" xmlns:a16="http://schemas.microsoft.com/office/drawing/2014/main" id="{85B32E4C-3CAD-438F-BF88-97F1E8EAB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304925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>
              <a:tabLst>
                <a:tab pos="3587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3587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3587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3587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3587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b="1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Audiences</a:t>
            </a:r>
            <a:r>
              <a:rPr lang="en-US" altLang="en-US" b="1">
                <a:solidFill>
                  <a:srgbClr val="FB9C1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altLang="en-US" b="1">
                <a:solidFill>
                  <a:srgbClr val="FB9C11"/>
                </a:solidFill>
                <a:latin typeface="Verdana" panose="020B0604030504040204" pitchFamily="34" charset="0"/>
                <a:cs typeface="Arial" panose="020B0604020202020204" pitchFamily="34" charset="0"/>
              </a:rPr>
            </a:br>
            <a:endParaRPr lang="en-US" altLang="en-US" b="1">
              <a:solidFill>
                <a:srgbClr val="FB9C11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96FF6F56-39DB-4DC4-8EFC-72C3E98C7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365625"/>
            <a:ext cx="8424862" cy="203517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ts val="550"/>
              </a:spcBef>
              <a:buSzPct val="100000"/>
              <a:defRPr/>
            </a:pPr>
            <a:r>
              <a:rPr lang="en-US" b="1" dirty="0">
                <a:solidFill>
                  <a:srgbClr val="000000"/>
                </a:solidFill>
              </a:rPr>
              <a:t>Secondary audiences:</a:t>
            </a:r>
          </a:p>
          <a:p>
            <a:pPr marL="285750" indent="-285750" eaLnBrk="1" hangingPunct="1">
              <a:spcBef>
                <a:spcPts val="550"/>
              </a:spcBef>
              <a:buSzPct val="100000"/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MEPs</a:t>
            </a:r>
          </a:p>
          <a:p>
            <a:pPr marL="285750" indent="-285750" eaLnBrk="1" hangingPunct="1">
              <a:spcBef>
                <a:spcPts val="550"/>
              </a:spcBef>
              <a:buSzPct val="100000"/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EC stakeholders</a:t>
            </a:r>
          </a:p>
          <a:p>
            <a:pPr marL="285750" indent="-285750" eaLnBrk="1" hangingPunct="1">
              <a:spcBef>
                <a:spcPts val="550"/>
              </a:spcBef>
              <a:buSzPct val="100000"/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Member State governments, especially those with DEAR agencies/ </a:t>
            </a:r>
            <a:r>
              <a:rPr lang="en-US" dirty="0" err="1">
                <a:solidFill>
                  <a:srgbClr val="000000"/>
                </a:solidFill>
              </a:rPr>
              <a:t>programmes</a:t>
            </a:r>
            <a:r>
              <a:rPr lang="en-US" dirty="0">
                <a:solidFill>
                  <a:srgbClr val="000000"/>
                </a:solidFill>
              </a:rPr>
              <a:t> reached through the DEAR Multi-Stakeholder Group</a:t>
            </a:r>
          </a:p>
          <a:p>
            <a:pPr marL="457200" indent="-457200" eaLnBrk="1" hangingPunct="1">
              <a:spcBef>
                <a:spcPts val="550"/>
              </a:spcBef>
              <a:buSzPct val="100000"/>
              <a:buFontTx/>
              <a:buAutoNum type="alphaLcParenR"/>
              <a:defRPr/>
            </a:pPr>
            <a:endParaRPr lang="en-US" dirty="0">
              <a:solidFill>
                <a:srgbClr val="0F549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3CAA1EC-EA13-496B-9E85-A1B268AD14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288" y="1916113"/>
            <a:ext cx="8424862" cy="23050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defRPr/>
            </a:pPr>
            <a:r>
              <a:rPr lang="en-US" altLang="en-US" sz="1800" b="1" i="0" dirty="0">
                <a:solidFill>
                  <a:srgbClr val="000000"/>
                </a:solidFill>
                <a:ea typeface="MS PGothic" panose="020B0600070205080204" pitchFamily="34" charset="-128"/>
              </a:rPr>
              <a:t>Primary Audience:</a:t>
            </a:r>
          </a:p>
          <a:p>
            <a:pPr marL="0" indent="0">
              <a:defRPr/>
            </a:pPr>
            <a:endParaRPr lang="en-US" altLang="en-US" sz="1800" b="1" i="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0" indent="0">
              <a:defRPr/>
            </a:pPr>
            <a:r>
              <a:rPr lang="en-US" altLang="en-US" sz="1800" i="0" dirty="0">
                <a:solidFill>
                  <a:srgbClr val="000000"/>
                </a:solidFill>
                <a:ea typeface="MS PGothic" panose="020B0600070205080204" pitchFamily="34" charset="-128"/>
              </a:rPr>
              <a:t>EU Citizens</a:t>
            </a:r>
          </a:p>
          <a:p>
            <a:pPr marL="0" indent="0">
              <a:defRPr/>
            </a:pPr>
            <a:endParaRPr lang="en-US" altLang="en-US" dirty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pic>
        <p:nvPicPr>
          <p:cNvPr id="22532" name="Picture 5" descr="What is DEAR picture.jpg">
            <a:extLst>
              <a:ext uri="{FF2B5EF4-FFF2-40B4-BE49-F238E27FC236}">
                <a16:creationId xmlns="" xmlns:a16="http://schemas.microsoft.com/office/drawing/2014/main" id="{28D7CC22-004E-47E9-B9F0-998318734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060575"/>
            <a:ext cx="36480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="" xmlns:a16="http://schemas.microsoft.com/office/drawing/2014/main" id="{5BDF6447-E143-45E8-9B72-B94D1121B3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Key Messages (1/3)</a:t>
            </a:r>
            <a:endParaRPr lang="fr-BE" altLang="en-US" sz="2400">
              <a:solidFill>
                <a:srgbClr val="000000"/>
              </a:solidFill>
            </a:endParaRPr>
          </a:p>
        </p:txBody>
      </p:sp>
      <p:sp>
        <p:nvSpPr>
          <p:cNvPr id="24578" name="TextBox 2">
            <a:extLst>
              <a:ext uri="{FF2B5EF4-FFF2-40B4-BE49-F238E27FC236}">
                <a16:creationId xmlns="" xmlns:a16="http://schemas.microsoft.com/office/drawing/2014/main" id="{6F38DCDF-3423-4B10-861C-36241DB5D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276475"/>
            <a:ext cx="8640763" cy="64611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The DEAR </a:t>
            </a:r>
            <a:r>
              <a:rPr lang="en-US" b="1" dirty="0" err="1"/>
              <a:t>Programme</a:t>
            </a:r>
            <a:r>
              <a:rPr lang="en-US" b="1" dirty="0"/>
              <a:t> tackles global issues like climate change with informed local democratic action</a:t>
            </a:r>
            <a:r>
              <a:rPr lang="en-GB" b="1" dirty="0"/>
              <a:t>.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4579" name="TextBox 3">
            <a:extLst>
              <a:ext uri="{FF2B5EF4-FFF2-40B4-BE49-F238E27FC236}">
                <a16:creationId xmlns="" xmlns:a16="http://schemas.microsoft.com/office/drawing/2014/main" id="{98EB530E-9EB5-4ABC-9A44-3DEDA9C86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3500438"/>
            <a:ext cx="5184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DEAR tackles global issues through local actions</a:t>
            </a:r>
          </a:p>
        </p:txBody>
      </p:sp>
      <p:sp>
        <p:nvSpPr>
          <p:cNvPr id="24580" name="TextBox 4">
            <a:extLst>
              <a:ext uri="{FF2B5EF4-FFF2-40B4-BE49-F238E27FC236}">
                <a16:creationId xmlns="" xmlns:a16="http://schemas.microsoft.com/office/drawing/2014/main" id="{FFB25AE3-E850-48C8-9B48-A622FBB12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4724400"/>
            <a:ext cx="4895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A better life for everybody, everywhere</a:t>
            </a:r>
          </a:p>
        </p:txBody>
      </p:sp>
      <p:sp>
        <p:nvSpPr>
          <p:cNvPr id="24581" name="TextBox 5">
            <a:extLst>
              <a:ext uri="{FF2B5EF4-FFF2-40B4-BE49-F238E27FC236}">
                <a16:creationId xmlns="" xmlns:a16="http://schemas.microsoft.com/office/drawing/2014/main" id="{D1EB9808-6377-4995-A8FA-D67181741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876925"/>
            <a:ext cx="684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Global issues and local concerns hand-in-hand</a:t>
            </a:r>
          </a:p>
        </p:txBody>
      </p:sp>
      <p:pic>
        <p:nvPicPr>
          <p:cNvPr id="24582" name="Picture 1" descr="globalLocal.png">
            <a:extLst>
              <a:ext uri="{FF2B5EF4-FFF2-40B4-BE49-F238E27FC236}">
                <a16:creationId xmlns="" xmlns:a16="http://schemas.microsoft.com/office/drawing/2014/main" id="{17E253E9-7E67-4427-91A3-A4E5FFC0B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429000"/>
            <a:ext cx="136366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3" descr="betterlifeeveryone.jpg">
            <a:extLst>
              <a:ext uri="{FF2B5EF4-FFF2-40B4-BE49-F238E27FC236}">
                <a16:creationId xmlns="" xmlns:a16="http://schemas.microsoft.com/office/drawing/2014/main" id="{9F775E14-F406-42D4-A442-D97B23841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49725"/>
            <a:ext cx="1490662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4" descr="handinhand.jpg">
            <a:extLst>
              <a:ext uri="{FF2B5EF4-FFF2-40B4-BE49-F238E27FC236}">
                <a16:creationId xmlns="" xmlns:a16="http://schemas.microsoft.com/office/drawing/2014/main" id="{14BDB38C-33B1-4ED3-8C75-C777535FC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157788"/>
            <a:ext cx="18827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>
            <a:extLst>
              <a:ext uri="{FF2B5EF4-FFF2-40B4-BE49-F238E27FC236}">
                <a16:creationId xmlns="" xmlns:a16="http://schemas.microsoft.com/office/drawing/2014/main" id="{5A42A25F-BA5E-4BC0-8EEA-AA4F9CDC8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8" y="1338263"/>
            <a:ext cx="82645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>
              <a:tabLst>
                <a:tab pos="3587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3587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3587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3587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3587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b="1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Key Messages (2/3)</a:t>
            </a:r>
            <a:r>
              <a:rPr lang="en-US" altLang="en-US" b="1">
                <a:solidFill>
                  <a:srgbClr val="FB9C1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altLang="en-US" b="1">
                <a:solidFill>
                  <a:srgbClr val="FB9C11"/>
                </a:solidFill>
                <a:latin typeface="Verdana" panose="020B0604030504040204" pitchFamily="34" charset="0"/>
                <a:cs typeface="Arial" panose="020B0604020202020204" pitchFamily="34" charset="0"/>
              </a:rPr>
            </a:br>
            <a:endParaRPr lang="en-US" altLang="en-US" b="1">
              <a:solidFill>
                <a:srgbClr val="FB9C11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602" name="AutoShape 7" descr="Résultat de recherche d'images pour &quot;communication and outreach&quot;">
            <a:extLst>
              <a:ext uri="{FF2B5EF4-FFF2-40B4-BE49-F238E27FC236}">
                <a16:creationId xmlns="" xmlns:a16="http://schemas.microsoft.com/office/drawing/2014/main" id="{AF27D12D-7557-416F-AA63-8EB77BD31C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603" name="AutoShape 9" descr="Résultat de recherche d'images pour &quot;communication and outreach&quot;">
            <a:extLst>
              <a:ext uri="{FF2B5EF4-FFF2-40B4-BE49-F238E27FC236}">
                <a16:creationId xmlns="" xmlns:a16="http://schemas.microsoft.com/office/drawing/2014/main" id="{F396C4DD-8C56-420B-86A6-DE2D8FC98E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604" name="TextBox 1">
            <a:extLst>
              <a:ext uri="{FF2B5EF4-FFF2-40B4-BE49-F238E27FC236}">
                <a16:creationId xmlns="" xmlns:a16="http://schemas.microsoft.com/office/drawing/2014/main" id="{B84D804F-7BB3-47B0-B542-3AD494439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205038"/>
            <a:ext cx="8569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b="1" dirty="0">
                <a:solidFill>
                  <a:schemeClr val="tx1"/>
                </a:solidFill>
              </a:rPr>
              <a:t>The DEAR </a:t>
            </a:r>
            <a:r>
              <a:rPr lang="en-US" altLang="en-US" b="1" dirty="0" err="1">
                <a:solidFill>
                  <a:schemeClr val="tx1"/>
                </a:solidFill>
              </a:rPr>
              <a:t>Programme</a:t>
            </a:r>
            <a:r>
              <a:rPr lang="en-US" altLang="en-US" b="1" dirty="0">
                <a:solidFill>
                  <a:schemeClr val="tx1"/>
                </a:solidFill>
              </a:rPr>
              <a:t> raises awareness on issues of the day, like migration, in support of </a:t>
            </a:r>
            <a:r>
              <a:rPr lang="en-US" altLang="en-US" b="1" dirty="0" smtClean="0">
                <a:solidFill>
                  <a:schemeClr val="tx1"/>
                </a:solidFill>
              </a:rPr>
              <a:t>the European </a:t>
            </a:r>
            <a:r>
              <a:rPr lang="en-US" altLang="en-US" b="1" dirty="0">
                <a:solidFill>
                  <a:schemeClr val="tx1"/>
                </a:solidFill>
              </a:rPr>
              <a:t>Fundamental Values.</a:t>
            </a:r>
            <a:endParaRPr lang="en-GB" altLang="en-US" b="1" dirty="0">
              <a:solidFill>
                <a:schemeClr val="tx1"/>
              </a:solidFill>
            </a:endParaRPr>
          </a:p>
        </p:txBody>
      </p:sp>
      <p:sp>
        <p:nvSpPr>
          <p:cNvPr id="25605" name="TextBox 1">
            <a:extLst>
              <a:ext uri="{FF2B5EF4-FFF2-40B4-BE49-F238E27FC236}">
                <a16:creationId xmlns="" xmlns:a16="http://schemas.microsoft.com/office/drawing/2014/main" id="{FEE86A5C-7E51-4EAF-ABB8-B332096FB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3789363"/>
            <a:ext cx="5111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Fundamental Values in action in the EU</a:t>
            </a:r>
            <a:r>
              <a:rPr lang="en-GB" altLang="en-US">
                <a:solidFill>
                  <a:srgbClr val="000000"/>
                </a:solidFill>
              </a:rPr>
              <a:t> 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5606" name="TextBox 2">
            <a:extLst>
              <a:ext uri="{FF2B5EF4-FFF2-40B4-BE49-F238E27FC236}">
                <a16:creationId xmlns="" xmlns:a16="http://schemas.microsoft.com/office/drawing/2014/main" id="{23E38CC6-263A-4406-ACD0-C4CFADE85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013325"/>
            <a:ext cx="5400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DEAR brings EU Fundamental Values into our daily lives</a:t>
            </a:r>
            <a:r>
              <a:rPr lang="en-GB" altLang="en-US">
                <a:solidFill>
                  <a:srgbClr val="000000"/>
                </a:solidFill>
              </a:rPr>
              <a:t> </a:t>
            </a: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25607" name="Picture 3" descr="Action.jpg">
            <a:extLst>
              <a:ext uri="{FF2B5EF4-FFF2-40B4-BE49-F238E27FC236}">
                <a16:creationId xmlns="" xmlns:a16="http://schemas.microsoft.com/office/drawing/2014/main" id="{B901A20E-B907-49CD-8FD7-BF2CC8604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229225"/>
            <a:ext cx="208915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4" descr="Streets.jpg">
            <a:extLst>
              <a:ext uri="{FF2B5EF4-FFF2-40B4-BE49-F238E27FC236}">
                <a16:creationId xmlns="" xmlns:a16="http://schemas.microsoft.com/office/drawing/2014/main" id="{B05C1F53-A2A4-475D-8DD3-C6F96B95E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00438"/>
            <a:ext cx="220186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="" xmlns:a16="http://schemas.microsoft.com/office/drawing/2014/main" id="{1C3897BE-8706-44F0-8AA6-E1958A810A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Key Messages (3/3)</a:t>
            </a:r>
            <a:endParaRPr lang="fr-BE" altLang="en-US" sz="2400">
              <a:solidFill>
                <a:srgbClr val="000000"/>
              </a:solidFill>
            </a:endParaRPr>
          </a:p>
        </p:txBody>
      </p:sp>
      <p:sp>
        <p:nvSpPr>
          <p:cNvPr id="15363" name="Slide Number Placeholder 2">
            <a:extLst>
              <a:ext uri="{FF2B5EF4-FFF2-40B4-BE49-F238E27FC236}">
                <a16:creationId xmlns="" xmlns:a16="http://schemas.microsoft.com/office/drawing/2014/main" id="{C9ED5141-8346-4894-8B86-5E60766425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B75714E-3B94-4049-A13F-90EEA47F03C1}" type="slidenum">
              <a:rPr lang="en-GB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en-GB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TextBox 2">
            <a:extLst>
              <a:ext uri="{FF2B5EF4-FFF2-40B4-BE49-F238E27FC236}">
                <a16:creationId xmlns="" xmlns:a16="http://schemas.microsoft.com/office/drawing/2014/main" id="{25E26163-1FBA-4CFC-8577-FBF082507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349500"/>
            <a:ext cx="8640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000000"/>
                </a:solidFill>
              </a:rPr>
              <a:t>The DEAR Programme is the only EU-supported global development programme focusing on EU citizens, including  youths and the next generation of EU voters</a:t>
            </a:r>
            <a:endParaRPr lang="en-GB" altLang="en-US" b="1">
              <a:solidFill>
                <a:srgbClr val="000000"/>
              </a:solidFill>
            </a:endParaRPr>
          </a:p>
        </p:txBody>
      </p:sp>
      <p:sp>
        <p:nvSpPr>
          <p:cNvPr id="26628" name="TextBox 3">
            <a:extLst>
              <a:ext uri="{FF2B5EF4-FFF2-40B4-BE49-F238E27FC236}">
                <a16:creationId xmlns="" xmlns:a16="http://schemas.microsoft.com/office/drawing/2014/main" id="{419B7A91-FB26-41EA-A7A1-4920C7089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3716338"/>
            <a:ext cx="5184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Involving young Europeans on issues that matter to them</a:t>
            </a:r>
          </a:p>
        </p:txBody>
      </p:sp>
      <p:sp>
        <p:nvSpPr>
          <p:cNvPr id="26629" name="TextBox 4">
            <a:extLst>
              <a:ext uri="{FF2B5EF4-FFF2-40B4-BE49-F238E27FC236}">
                <a16:creationId xmlns="" xmlns:a16="http://schemas.microsoft.com/office/drawing/2014/main" id="{1B6DFE62-DBE2-45F5-9041-A0C9B561B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157788"/>
            <a:ext cx="4895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Supporting youth engagement on EU issues</a:t>
            </a:r>
          </a:p>
        </p:txBody>
      </p:sp>
      <p:pic>
        <p:nvPicPr>
          <p:cNvPr id="26630" name="Picture 2" descr="Migration.jpg">
            <a:extLst>
              <a:ext uri="{FF2B5EF4-FFF2-40B4-BE49-F238E27FC236}">
                <a16:creationId xmlns="" xmlns:a16="http://schemas.microsoft.com/office/drawing/2014/main" id="{3A24B2EF-31B3-4276-8C14-8AE1F32D6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013325"/>
            <a:ext cx="2376488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5" descr="climatechange.png">
            <a:extLst>
              <a:ext uri="{FF2B5EF4-FFF2-40B4-BE49-F238E27FC236}">
                <a16:creationId xmlns="" xmlns:a16="http://schemas.microsoft.com/office/drawing/2014/main" id="{A7ADECAD-7FC1-4FB4-A151-96434817D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644900"/>
            <a:ext cx="294957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="" xmlns:a16="http://schemas.microsoft.com/office/drawing/2014/main" id="{F595FF54-5B26-4843-AA2A-FA8B6ABFCF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Products</a:t>
            </a:r>
            <a:endParaRPr lang="fr-BE" altLang="en-US" sz="2400">
              <a:solidFill>
                <a:srgbClr val="000000"/>
              </a:solidFill>
            </a:endParaRPr>
          </a:p>
        </p:txBody>
      </p:sp>
      <p:sp>
        <p:nvSpPr>
          <p:cNvPr id="27650" name="TextBox 4">
            <a:extLst>
              <a:ext uri="{FF2B5EF4-FFF2-40B4-BE49-F238E27FC236}">
                <a16:creationId xmlns="" xmlns:a16="http://schemas.microsoft.com/office/drawing/2014/main" id="{EB059659-4E16-4E58-B122-C24A64FC4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445125"/>
            <a:ext cx="4895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Leaflets &amp; Brochures</a:t>
            </a:r>
          </a:p>
        </p:txBody>
      </p:sp>
      <p:pic>
        <p:nvPicPr>
          <p:cNvPr id="27651" name="Picture 1" descr="video image.jpg">
            <a:extLst>
              <a:ext uri="{FF2B5EF4-FFF2-40B4-BE49-F238E27FC236}">
                <a16:creationId xmlns="" xmlns:a16="http://schemas.microsoft.com/office/drawing/2014/main" id="{FCAAB75B-1137-4748-919B-4AB03E031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133600"/>
            <a:ext cx="5400675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2">
            <a:extLst>
              <a:ext uri="{FF2B5EF4-FFF2-40B4-BE49-F238E27FC236}">
                <a16:creationId xmlns="" xmlns:a16="http://schemas.microsoft.com/office/drawing/2014/main" id="{9CEDD43D-38B6-4E08-A29B-AC9F15146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5876925"/>
            <a:ext cx="2735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Events</a:t>
            </a:r>
          </a:p>
        </p:txBody>
      </p:sp>
      <p:sp>
        <p:nvSpPr>
          <p:cNvPr id="27653" name="TextBox 3">
            <a:extLst>
              <a:ext uri="{FF2B5EF4-FFF2-40B4-BE49-F238E27FC236}">
                <a16:creationId xmlns="" xmlns:a16="http://schemas.microsoft.com/office/drawing/2014/main" id="{8E241E1D-F369-40C6-B40D-081684ED2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5445125"/>
            <a:ext cx="2449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Websites</a:t>
            </a:r>
            <a:r>
              <a:rPr lang="en-US" altLang="en-US"/>
              <a:t>s</a:t>
            </a:r>
          </a:p>
        </p:txBody>
      </p:sp>
      <p:sp>
        <p:nvSpPr>
          <p:cNvPr id="27654" name="TextBox 2">
            <a:extLst>
              <a:ext uri="{FF2B5EF4-FFF2-40B4-BE49-F238E27FC236}">
                <a16:creationId xmlns="" xmlns:a16="http://schemas.microsoft.com/office/drawing/2014/main" id="{3264E1F1-A561-4CAF-9C45-53F2F1158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2708275"/>
            <a:ext cx="33845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4800" b="1"/>
          </a:p>
          <a:p>
            <a:pPr algn="ctr"/>
            <a:r>
              <a:rPr lang="en-US" altLang="en-US" sz="4800" b="1"/>
              <a:t>Video</a:t>
            </a:r>
          </a:p>
        </p:txBody>
      </p:sp>
      <p:sp>
        <p:nvSpPr>
          <p:cNvPr id="27655" name="TextBox 11">
            <a:extLst>
              <a:ext uri="{FF2B5EF4-FFF2-40B4-BE49-F238E27FC236}">
                <a16:creationId xmlns="" xmlns:a16="http://schemas.microsoft.com/office/drawing/2014/main" id="{E2A549C0-2A99-4B11-BDCD-FF45DC3BA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5805488"/>
            <a:ext cx="2374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Community building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theme/theme1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"/>
        <a:cs typeface="Arial Unicode MS"/>
      </a:majorFont>
      <a:minorFont>
        <a:latin typeface="Verdana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23680</TotalTime>
  <Words>618</Words>
  <Application>Microsoft Macintosh PowerPoint</Application>
  <PresentationFormat>On-screen Show (4:3)</PresentationFormat>
  <Paragraphs>106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2_Office Theme</vt:lpstr>
      <vt:lpstr>PowerPoint Presentation</vt:lpstr>
      <vt:lpstr>PowerPoint Presentation</vt:lpstr>
      <vt:lpstr>Opportunity </vt:lpstr>
      <vt:lpstr>PowerPoint Presentation</vt:lpstr>
      <vt:lpstr>PowerPoint Presentation</vt:lpstr>
      <vt:lpstr>Key Messages (1/3)</vt:lpstr>
      <vt:lpstr>PowerPoint Presentation</vt:lpstr>
      <vt:lpstr>Key Messages (3/3)</vt:lpstr>
      <vt:lpstr>Products</vt:lpstr>
      <vt:lpstr>Video: big investment = multiple use</vt:lpstr>
      <vt:lpstr>Channels</vt:lpstr>
      <vt:lpstr>Results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follow-up meeting</dc:title>
  <dc:creator>chitasm</dc:creator>
  <cp:lastModifiedBy>Sarah Harris</cp:lastModifiedBy>
  <cp:revision>1094</cp:revision>
  <cp:lastPrinted>2018-07-04T09:22:24Z</cp:lastPrinted>
  <dcterms:created xsi:type="dcterms:W3CDTF">2015-04-20T19:27:35Z</dcterms:created>
  <dcterms:modified xsi:type="dcterms:W3CDTF">2019-01-17T10:57:11Z</dcterms:modified>
</cp:coreProperties>
</file>