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0.xml" ContentType="application/inkml+xml"/>
  <Override PartName="/ppt/ink/ink11.xml" ContentType="application/inkml+xml"/>
  <Override PartName="/ppt/ink/ink12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2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8" r:id="rId1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/>
              <a:t>Total Number of health service providers/</a:t>
            </a:r>
            <a:r>
              <a:rPr lang="en-US" sz="1600" u="sng" baseline="0" dirty="0"/>
              <a:t> years</a:t>
            </a:r>
            <a:endParaRPr lang="en-US" sz="1600" u="sng" dirty="0"/>
          </a:p>
        </c:rich>
      </c:tx>
      <c:layout>
        <c:manualLayout>
          <c:xMode val="edge"/>
          <c:yMode val="edge"/>
          <c:x val="0.17890935355724091"/>
          <c:y val="1.4491265304259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Sheet1!$G$24:$G$28</c:f>
              <c:strCache>
                <c:ptCount val="5"/>
                <c:pt idx="0">
                  <c:v>2014م</c:v>
                </c:pt>
                <c:pt idx="1">
                  <c:v>2015م</c:v>
                </c:pt>
                <c:pt idx="2">
                  <c:v>2016م</c:v>
                </c:pt>
                <c:pt idx="3">
                  <c:v>2017م</c:v>
                </c:pt>
                <c:pt idx="4">
                  <c:v>December,2018</c:v>
                </c:pt>
              </c:strCache>
            </c:strRef>
          </c:cat>
          <c:val>
            <c:numRef>
              <c:f>Sheet1!$H$24:$H$28</c:f>
              <c:numCache>
                <c:formatCode>General</c:formatCode>
                <c:ptCount val="5"/>
                <c:pt idx="0">
                  <c:v>1599</c:v>
                </c:pt>
                <c:pt idx="1">
                  <c:v>1837</c:v>
                </c:pt>
                <c:pt idx="2">
                  <c:v>2083</c:v>
                </c:pt>
                <c:pt idx="3">
                  <c:v>2654</c:v>
                </c:pt>
                <c:pt idx="4">
                  <c:v>3022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36-427E-AA30-7E1BA2998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00551392"/>
        <c:axId val="-1900552480"/>
      </c:lineChart>
      <c:catAx>
        <c:axId val="-190055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900552480"/>
        <c:crosses val="autoZero"/>
        <c:auto val="1"/>
        <c:lblAlgn val="ctr"/>
        <c:lblOffset val="100"/>
        <c:noMultiLvlLbl val="0"/>
      </c:catAx>
      <c:valAx>
        <c:axId val="-1900552480"/>
        <c:scaling>
          <c:orientation val="minMax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90055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u="sng" dirty="0"/>
              <a:t> Population coverage percentages 2014 – December 2018</a:t>
            </a:r>
          </a:p>
        </c:rich>
      </c:tx>
      <c:layout>
        <c:manualLayout>
          <c:xMode val="edge"/>
          <c:yMode val="edge"/>
          <c:x val="0.2055734187252311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2014م</c:v>
                </c:pt>
                <c:pt idx="1">
                  <c:v>2015م</c:v>
                </c:pt>
                <c:pt idx="2">
                  <c:v>2016م</c:v>
                </c:pt>
                <c:pt idx="3">
                  <c:v>2017م</c:v>
                </c:pt>
                <c:pt idx="4">
                  <c:v>2018 December.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34.799999999999997</c:v>
                </c:pt>
                <c:pt idx="1">
                  <c:v>37.799999999999997</c:v>
                </c:pt>
                <c:pt idx="2">
                  <c:v>43.8</c:v>
                </c:pt>
                <c:pt idx="3">
                  <c:v>55.8</c:v>
                </c:pt>
                <c:pt idx="4">
                  <c:v>64.400000000000006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ED-4BA1-9D54-6C33426EE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00554112"/>
        <c:axId val="-1900562816"/>
      </c:lineChart>
      <c:catAx>
        <c:axId val="-190055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900562816"/>
        <c:crosses val="autoZero"/>
        <c:auto val="1"/>
        <c:lblAlgn val="ctr"/>
        <c:lblOffset val="100"/>
        <c:noMultiLvlLbl val="0"/>
      </c:catAx>
      <c:valAx>
        <c:axId val="-1900562816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90055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The poor coverage</a:t>
            </a:r>
            <a:r>
              <a:rPr lang="en-US" b="1" baseline="0" dirty="0">
                <a:solidFill>
                  <a:schemeClr val="tx1"/>
                </a:solidFill>
              </a:rPr>
              <a:t> 2014 –December 2018</a:t>
            </a:r>
            <a:endParaRPr lang="en-US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2014م</c:v>
                </c:pt>
                <c:pt idx="1">
                  <c:v>2015م</c:v>
                </c:pt>
                <c:pt idx="2">
                  <c:v>2016م</c:v>
                </c:pt>
                <c:pt idx="3">
                  <c:v>2017م</c:v>
                </c:pt>
                <c:pt idx="4">
                  <c:v>2018 December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38.9</c:v>
                </c:pt>
                <c:pt idx="1">
                  <c:v>46.4</c:v>
                </c:pt>
                <c:pt idx="2">
                  <c:v>52.1</c:v>
                </c:pt>
                <c:pt idx="3">
                  <c:v>74.7</c:v>
                </c:pt>
                <c:pt idx="4">
                  <c:v>84.7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45-4F53-9417-5BA2E60CF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00559552"/>
        <c:axId val="-1900559008"/>
      </c:lineChart>
      <c:catAx>
        <c:axId val="-190055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900559008"/>
        <c:crosses val="autoZero"/>
        <c:auto val="1"/>
        <c:lblAlgn val="ctr"/>
        <c:lblOffset val="100"/>
        <c:noMultiLvlLbl val="0"/>
      </c:catAx>
      <c:valAx>
        <c:axId val="-190055900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90055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0.98801</cdr:y>
    </cdr:from>
    <cdr:to>
      <cdr:x>1</cdr:x>
      <cdr:y>1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CD80A0D-52D2-4C9A-ABFF-DA51FB9CDD94}"/>
            </a:ext>
          </a:extLst>
        </cdr:cNvPr>
        <cdr:cNvCxnSpPr/>
      </cdr:nvCxnSpPr>
      <cdr:spPr>
        <a:xfrm xmlns:a="http://schemas.openxmlformats.org/drawingml/2006/main" flipH="1" flipV="1">
          <a:off x="-571763" y="1731761"/>
          <a:ext cx="5274945" cy="210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46:15.8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47 518 8464 0 0,'-11'-3'143'0'0,"8"3"-95"0"0,2 0 0 0 0,-2-1 0 0 0,2 1 0 0 0,-2-2-1 0 0,2 2 1 0 0,-2-1 0 0 0,2 1 0 0 0,0-1 0 0 0,-2-1 0 0 0,2 1-1 0 0,-1 1 1 0 0,1-1 0 0 0,-2-2-48 0 0,-3-4 221 0 0,3 6 222 0 0,7 0 124 0 0,21-7 598 0 0,-23 8-725 0 0,-2 0-59 0 0,17-11 1018 0 0,-5 4-1372 0 0,-11 6-26 0 0,1 1 0 0 0,-2 0 0 0 0,1 0 0 0 0,-1-1 0 0 0,1 1 0 0 0,1-2 0 0 0,-2 2 0 0 0,1 0 0 0 0,-1-1 0 0 0,0 1 0 0 0,1-1 0 0 0,-1 1 0 0 0,2-2 0 0 0,-2 2 0 0 0,0-1 0 0 0,1-1 0 0 0,-1 2 0 0 0,0-1 0 0 0,1 1 0 0 0,-1-1 0 0 0,0-1 0 0 0,0 2 0 0 0,0-1-1 0 0,-6-8 73 0 0,2 3 33 0 0,4 6-92 0 0,0 0-1 0 0,0 0 0 0 0,0 0 0 0 0,0 0 1 0 0,0 0-1 0 0,1-1 0 0 0,-1 1 1 0 0,0 0-1 0 0,0 0 0 0 0,0 0 0 0 0,0 0 1 0 0,0-1-1 0 0,0 1 0 0 0,0 0 1 0 0,0 0-1 0 0,0 0 0 0 0,1-2 0 0 0,-1 2 1 0 0,0 0-1 0 0,0 0 0 0 0,0 0 1 0 0,0-1-1 0 0,0 1 0 0 0,0 0 0 0 0,0 0 1 0 0,-1 0-1 0 0,1-1 0 0 0,0 1 1 0 0,0 0-1 0 0,0 0 0 0 0,0 0 0 0 0,0 0 1 0 0,0-2-1 0 0,0 2 0 0 0,0 0 1 0 0,0 0-1 0 0,0 0 0 0 0,-1 0 0 0 0,1-1 1 0 0,0 1-1 0 0,0 0 0 0 0,0 0 1 0 0,0 0-1 0 0,-2 0 0 0 0,2 0 0 0 0,0 0 1 0 0,0 0-1 0 0,0-1 0 0 0,0 1 1 0 0,-1 0-1 0 0,1 0 0 0 0,0 0 0 0 0,0 0 1 0 0,0 0-1 0 0,-1 0 0 0 0,1 0-13 0 0,-2 0 327 0 0,32-11 256 0 0,-18 7-495 0 0,-8 4 17 0 0,0-1 0 0 0,0 1 1 0 0,0-2-1 0 0,-2 2 1 0 0,2 0-1 0 0,0 0 1 0 0,0 0-1 0 0,0 0 1 0 0,0 2-1 0 0,-1-2 0 0 0,2 1-105 0 0,-2 0 106 0 0,14-2-27 0 0,-14 2-69 0 0,140 2 786 0 0,-141-3-691 0 0,-2 0-5 0 0,22 1 99 0 0,-20-2-170 0 0,1 1 43 0 0,-3 0 0 0 0,17-3 72 0 0,-6 3-73 0 0,37 0 69 0 0,7 0-76 0 0,10 16 64 0 0,-1 0-75 0 0,-60-14-48 0 0,0-1-1 0 0,0-1 1 0 0,0 1 0 0 0,0 1-1 0 0,0-2 1 0 0,0 0-1 0 0,0 0 1 0 0,0 0-1 0 0,0 0 1 0 0,1 0-5 0 0,42-2 18 0 0,45-2-7 0 0,-65-1 38 0 0,-26 4-32 0 0,3 1-1 0 0,-1-2 0 0 0,-1 1 1 0 0,1 1-1 0 0,0 0 0 0 0,-1 0 1 0 0,1-1-1 0 0,0 1 0 0 0,-1 0 1 0 0,2 1-1 0 0,-1-1 0 0 0,0 0-16 0 0,161 26 288 0 0,-123-22-260 0 0,-14-3-10 0 0,1 3-1 0 0,-2 0 0 0 0,2 3-17 0 0,-8-5 11 0 0,-1 1-1 0 0,0-2 0 0 0,1 1 0 0 0,-2-4 1 0 0,14 1-11 0 0,19 0 12 0 0,1-2 130 0 0,21-4-142 0 0,-27 2 40 0 0,-22 2-31 0 0,16 1 3 0 0,18-1-12 0 0,116-11 171 0 0,-38 10-107 0 0,-4-1-54 0 0,78-6 54 0 0,-143 10-64 0 0,-39 0 0 0 0,1-1 0 0 0,1 4 0 0 0,-1 0 0 0 0,20 4 0 0 0,-34-4 0 0 0,0 0 0 0 0,-1-1 0 0 0,17-1 0 0 0,-16-1 0 0 0,-1 2 0 0 0,1-1 0 0 0,-2 1 0 0 0,7 3 0 0 0,4-1 0 0 0,-1 0 0 0 0,1-2 0 0 0,-1-1 0 0 0,21-1 0 0 0,8-1 0 0 0,380-2 64 0 0,-378 0-64 0 0,-35 3 0 0 0,-2 0 0 0 0,2 1 0 0 0,6 0 0 0 0,143 18 0 0 0,-114-12 0 0 0,24-3 0 0 0,1-1 0 0 0,-27 0 34 0 0,0-2-1 0 0,29-7-33 0 0,-65 7 25 0 0,0 0-1 0 0,0 1 0 0 0,2 1-24 0 0,-2-1 49 0 0,0 0-1 0 0,0-1 1 0 0,5-1-49 0 0,-10 0 17 0 0,-1-1 1 0 0,2 2 0 0 0,-1 0 0 0 0,1 2 0 0 0,-1-2-1 0 0,2 2-17 0 0,12 1 8 0 0,1 0-1 0 0,-1-2 0 0 0,2-1 1 0 0,-2-1-1 0 0,0-2 0 0 0,6-1-7 0 0,13-1 20 0 0,21 2-20 0 0,-21 0 32 0 0,32-4-32 0 0,-30 2 32 0 0,30 1-32 0 0,-32 1 0 0 0,20-2 0 0 0,-3-2 0 0 0,47-2 64 0 0,-71 5-64 0 0,39-1 0 0 0,-33 2 0 0 0,-32 2 0 0 0,1-1 0 0 0,-2 2 0 0 0,1 0 0 0 0,0 0 0 0 0,9 2 0 0 0,6 2 0 0 0,2-3 0 0 0,0 0 0 0 0,0-2 0 0 0,8-2 0 0 0,32 2 0 0 0,-36 1 5 0 0,-9 0 14 0 0,1 0-1 0 0,-1-1 0 0 0,15-5-18 0 0,-22 5 20 0 0,0 0 1 0 0,0-1-1 0 0,2 4 0 0 0,-2-2-20 0 0,46 0-78 0 0,-10 0 62 0 0,-37 0 16 0 0,-2 0 1 0 0,2 0-1 0 0,-2-2 0 0 0,11-2 0 0 0,4 0 0 0 0,-1 2 0 0 0,1 0 0 0 0,0 2 0 0 0,20 2 0 0 0,8-1 0 0 0,-12-1 0 0 0,0 1 0 0 0,1 2 0 0 0,-1 2 0 0 0,16 5 0 0 0,48 10 64 0 0,-80-16-62 0 0,2-2-1 0 0,20 1-1 0 0,-23-2-4 0 0,-2 2-1 0 0,2 0 1 0 0,8 3 4 0 0,-9-2 2 0 0,0 0 1 0 0,0-1 0 0 0,1-2-1 0 0,2 1-2 0 0,150-12-10 0 0,72 1 20 0 0,-223 8-10 0 0,1-1 0 0 0,0 4 0 0 0,1-1 0 0 0,12 4 0 0 0,-19-3 0 0 0,-2-1 0 0 0,2-1 0 0 0,0-1 0 0 0,-2-1 0 0 0,6-2 0 0 0,27-1 0 0 0,285-15 0 0 0,-254 9 3 0 0,-53 6 11 0 0,2 2 0 0 0,14-1-14 0 0,117-5 44 0 0,-1 0-169 0 0,-55 6 430 0 0,62 3-288 0 0,-118 0-17 0 0,-34 0 0 0 0,0 0 0 0 0,-1 1 0 0 0,4 1 0 0 0,76 8 0 0 0,-51-7 0 0 0,13 5 0 0 0,-24-4 0 0 0,0 0 0 0 0,-1-3 0 0 0,1-1 0 0 0,0-1 0 0 0,26-6 0 0 0,6 2 0 0 0,-1 1 0 0 0,38 5 0 0 0,-30 1 0 0 0,365 0 200 0 0,-326-2-216 0 0,13 0 0 0 0,-90 0 101 0 0,2-1 0 0 0,-2-2 0 0 0,3-2-85 0 0,8 0 185 0 0,28 1-185 0 0,262-4 32 0 0,120 12-32 0 0,-288-14 0 0 0,-154 9 0 0 0,0 0 0 0 0,0-2 0 0 0,-2 0 0 0 0,6-1 0 0 0,-1-1 0 0 0,1 1 0 0 0,17 0 0 0 0,31-1 0 0 0,-25 1 0 0 0,0 1 0 0 0,-1 3 0 0 0,1 1 0 0 0,10 3 0 0 0,-23-1-27 0 0,-1-2 0 0 0,0-1 0 0 0,1-1-1 0 0,18-3 28 0 0,53-3-11 0 0,-78 7 11 0 0,-1-2 0 0 0,9-2 0 0 0,-8 0-112 0 0,-2 1 0 0 0,8 2 112 0 0,110-6-19 0 0,-91 3 20 0 0,0 1 0 0 0,1 3 0 0 0,33 6-1 0 0,-26-1 89 0 0,1-4-1 0 0,31-2-88 0 0,-7 0 81 0 0,135-3 21 0 0,-150 2-102 0 0,-18 1 0 0 0,32 4 0 0 0,-48-2 0 0 0,-8 0 0 0 0,0 2 0 0 0,16 5 0 0 0,-8-4 0 0 0,0 0 0 0 0,0-3 0 0 0,1 1 0 0 0,-1-4 0 0 0,21-2 0 0 0,39 8 0 0 0,-9-9-278 0 0,45 5 278 0 0,-61 0-36 0 0,137 13 294 0 0,-87-7-335 0 0,18-2 194 0 0,-26 5-117 0 0,-68-6 0 0 0,-1 1 0 0 0,6 1 0 0 0,56 7 0 0 0,-50-8 0 0 0,8 5 0 0 0,40 3 0 0 0,-68-9 0 0 0,0-2 0 0 0,0-1 0 0 0,0-1 0 0 0,20-3 0 0 0,108-12 0 0 0,8-11 84 0 0,-49 13 112 0 0,-48 4-147 0 0,-1 2-1 0 0,10 4-48 0 0,-57 3 29 0 0,-6-2-7 0 0,-1 1 0 0 0,2-1 0 0 0,8-5-22 0 0,21-4 24 0 0,-30 8-24 0 0,2-1 0 0 0,-3-1 0 0 0,12-6 0 0 0,32-10 0 0 0,189-46 132 0 0,-206 53-118 0 0,10-3 38 0 0,19 5-31 0 0,-26 5 120 0 0,26-8-141 0 0,-40 9 3 0 0,1 1 0 0 0,0 0 0 0 0,6 4-3 0 0,9-4-53 0 0,344-39 41 0 0,-292 36 12 0 0,0 3 0 0 0,-16 2 0 0 0,96-4 0 0 0,-155 7 0 0 0,1 1 0 0 0,12 3 0 0 0,26-1 0 0 0,119 2 0 0 0,-144 0 23 0 0,-2 2-1 0 0,27 7-22 0 0,7 0 30 0 0,-30-3 6 0 0,24 7-36 0 0,30 7 17 0 0,-6-1-17 0 0,-29-7 0 0 0,38 13-12 0 0,-48-17-44 0 0,18 8 56 0 0,-38-10-4 0 0,-17-6 4 0 0,0 2 0 0 0,-1 0 0 0 0,0 0 0 0 0,4 4 0 0 0,24 11 0 0 0,-24-14 1 0 0,31 15 36 0 0,2-3 0 0 0,47 13-37 0 0,-58-21 86 0 0,-18-6-38 0 0,-2 0 0 0 0,4 1-1 0 0,15-1-47 0 0,120 12-80 0 0,-133-15 119 0 0,0-2 0 0 0,0-2-1 0 0,-1 0 1 0 0,1-1 0 0 0,0-2-1 0 0,-1 1 1 0 0,13-7-39 0 0,28-5 49 0 0,65-15-397 0 0,-98 27 565 0 0,5-2-83 0 0,-27 3-109 0 0,0-1-1 0 0,-1 0 1 0 0,2-1-1 0 0,-2 1 1 0 0,0-2-1 0 0,0 1 1 0 0,1-3-25 0 0,55-36 267 0 0,-59 39-324 0 0,-3 3 90 0 0,-2 1 0 0 0,1 0 0 0 0,0-1 0 0 0,1 1 1 0 0,-2 0-1 0 0,1 1 0 0 0,0-2 0 0 0,1 1 0 0 0,-1 1 0 0 0,-1-1 0 0 0,1 1 0 0 0,1-2 1 0 0,-1 2-1 0 0,0-1 0 0 0,1 1 0 0 0,0-1-33 0 0,0 1 57 0 0,-2 0 29 0 0,0 0 3 0 0,0 0-14 0 0,0 0 10 0 0,-7-4 3 0 0,6 4-83 0 0,1-2-1 0 0,-2 2 0 0 0,1-1 0 0 0,1 1 1 0 0,-1-1-1 0 0,-1 1 0 0 0,2 0 1 0 0,-1-2-1 0 0,0 2 0 0 0,-1 0 0 0 0,1-1 1 0 0,1 1-1 0 0,-1 0 0 0 0,-1 0 0 0 0,1 0 1 0 0,0 0-1 0 0,1 0 0 0 0,-2 0 0 0 0,1 0 1 0 0,0 0-1 0 0,-1 0 0 0 0,1 0 1 0 0,0 1-5 0 0,-3-2 6 0 0,0 1-1 0 0,0 0 1 0 0,1 1 0 0 0,-1-1 0 0 0,0 0 0 0 0,0 2 0 0 0,0-1 0 0 0,1-1 0 0 0,-1 1 0 0 0,0 1 0 0 0,2-1 0 0 0,-2 2 0 0 0,1-2 0 0 0,-1 2 0 0 0,1-2-1 0 0,1 2 1 0 0,-2-1 0 0 0,1 0 0 0 0,0 0 0 0 0,1 1 0 0 0,-1 1 0 0 0,2-1 0 0 0,-3 1-6 0 0,-2 2 2 0 0,-4 5 16 0 0,-1 0-1 0 0,-1-1 1 0 0,1 0 0 0 0,-2-2-1 0 0,1 1 1 0 0,0-1-1 0 0,-1-1 1 0 0,-1-1 0 0 0,0 1-1 0 0,-4 0-17 0 0,-50 25-19 0 0,50-23 2 0 0,-2 0-1 0 0,0 1 0 0 0,-2-2 18 0 0,-64 24-53 0 0,-17-6 106 0 0,-10-1-53 0 0,-35-4 64 0 0,120-18-78 0 0,1-3 0 0 0,-18-2 14 0 0,23 1-9 0 0,0 1 0 0 0,0 1 0 0 0,0 1 0 0 0,-2 0 9 0 0,-10 2 21 0 0,1-1-1 0 0,-2-2 0 0 0,-11-1-20 0 0,-44 0 27 0 0,-124 10-115 0 0,164-9 88 0 0,32-1 0 0 0,-1 0 0 0 0,-18 4 0 0 0,-59 5 0 0 0,56-6 0 0 0,-19 4 0 0 0,-37 3 26 0 0,0-2-1 0 0,-3-5-25 0 0,-18 2 13 0 0,38-5-10 0 0,50 0-10 0 0,-2 0 1 0 0,-27 6 6 0 0,20-2-15 0 0,0-3 0 0 0,-1 0 0 0 0,-25-5 15 0 0,-27 2-9 0 0,-143-13-45 0 0,120 6 36 0 0,84 7 18 0 0,-4-2 0 0 0,1 3 0 0 0,0 0 0 0 0,-2 2 0 0 0,2 2 0 0 0,-11 2 0 0 0,29-2 0 0 0,0-2 0 0 0,2 0 0 0 0,-8 1 0 0 0,6-2 0 0 0,2 1 0 0 0,-2 0 0 0 0,-5 3 0 0 0,-64 11-15 0 0,0-4 1 0 0,-41-3 14 0 0,99-6-5 0 0,-15 0-473 0 0,-32-5 478 0 0,30 0-1793 0 0,-18 5 1793 0 0,23-1-712 0 0,2-4-7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50:01.5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53 101 3224 0 0,'-4'-2'196'0'0,"2"-1"0"0"0,-2 0 0 0 0,1 1-1 0 0,-1-1 1 0 0,1-1 0 0 0,1 1 0 0 0,-1-1 0 0 0,0 2 0 0 0,1-2 0 0 0,-1 0 0 0 0,2 0 0 0 0,-2 0 0 0 0,2 0-1 0 0,-2 0-195 0 0,-2-11 3132 0 0,5 14-3038 0 0,-2-1 1 0 0,1 1-1 0 0,1-2 0 0 0,-1 2 1 0 0,1 0-1 0 0,-2-2 0 0 0,2 2 1 0 0,0-2-1 0 0,-1 2 1 0 0,1-1-1 0 0,0 0 0 0 0,0 0 1 0 0,0 0-1 0 0,0 0 1 0 0,0 0-1 0 0,1 0 0 0 0,-1 0-94 0 0,2-1 90 0 0,-2 3-2 0 0,0 0 0 0 0,0 0 0 0 0,0 0 14 0 0,0 0 62 0 0,0 0 27 0 0,0 0 8 0 0,0 0 34 0 0,0 0 140 0 0,0 0 62 0 0,0 0 12 0 0,0 0-14 0 0,0 0-60 0 0,0 0-21 0 0,0 0-6 0 0,0 0-21 0 0,0 0-77 0 0,0 0-31 0 0,0 0-7 0 0,6 12-257 0 0,17 1 4 0 0,-20-11 142 0 0,-1 0 12 0 0,25 20-3 0 0,-22-20-57 0 0,1 2 1 0 0,-1 0-1 0 0,0 0 1 0 0,1 0-1 0 0,-2 0 1 0 0,1 2-1 0 0,-1-1 1 0 0,1 2-52 0 0,-3-6 169 0 0,10 12 263 0 0,4 10-70 0 0,-14-19-277 0 0,1 0 0 0 0,0 0-1 0 0,-1-1 1 0 0,2 1 0 0 0,-1 0-1 0 0,2 1-84 0 0,10 7 252 0 0,18 13 168 0 0,-21-19-339 0 0,0-1 0 0 0,0 0 0 0 0,0 1-1 0 0,0-2 1 0 0,0-2 0 0 0,2 1 0 0 0,6 1-81 0 0,13 0 75 0 0,2-3 0 0 0,10-1-75 0 0,-36 0 33 0 0,29 0 666 0 0,35-4-699 0 0,-46 3 0 0 0,1 0-1 0 0,6 2 1 0 0,4-1 19 0 0,-9 3 135 0 0,-1-1 0 0 0,1 4 1 0 0,-1-1-1 0 0,3 3-154 0 0,1 0 53 0 0,-23-4-27 0 0,2-1 1 0 0,0-1 0 0 0,-1 0 0 0 0,1-1 0 0 0,6 0-27 0 0,65 6 96 0 0,-61-3-58 0 0,2-3 0 0 0,-1 1 0 0 0,17-2-38 0 0,32-8 78 0 0,35-11-78 0 0,26-4 50 0 0,-124 22-45 0 0,0 0-1 0 0,-1-1 1 0 0,1 0-1 0 0,4-2-4 0 0,-7 1 7 0 0,1 0 0 0 0,0 2 1 0 0,0 0-1 0 0,0-1 0 0 0,5 1-7 0 0,49-6 9 0 0,-36 3 18 0 0,1 2 1 0 0,5 0-28 0 0,56-3 10 0 0,-48 1 11 0 0,44-1 76 0 0,145-6-87 0 0,-210 10-10 0 0,41-3 25 0 0,-2 4 0 0 0,1 1 0 0 0,52 10-25 0 0,39 5 59 0 0,2-7-1 0 0,70-8-58 0 0,-76 5 60 0 0,-63-2-45 0 0,31 5-15 0 0,-31-1-3 0 0,31-3 3 0 0,3 1 98 0 0,-75-2-32 0 0,0-3-1 0 0,0 0 1 0 0,0-3-1 0 0,8-2-65 0 0,-9 0-67 0 0,1 2-1 0 0,0 2 1 0 0,0 2 0 0 0,3 0 67 0 0,67 4 16 0 0,5-10 49 0 0,80-15-65 0 0,210-22 188 0 0,-284 33-145 0 0,-65 5-22 0 0,50-8-21 0 0,-58 5 0 0 0,29 0 0 0 0,14 0 0 0 0,142-17 0 0 0,-140 15 0 0 0,-1 5 0 0 0,39 6 0 0 0,-4 0 0 0 0,-38-2 0 0 0,-22 0 0 0 0,34-3 0 0 0,-9-1 0 0 0,28 4 0 0 0,-19 1 0 0 0,-51 0 0 0 0,-32 1 0 0 0,0-3 0 0 0,15 0 0 0 0,18 0-3 0 0,21 1 3 0 0,5 2 18 0 0,-36-3 57 0 0,-13 1-28 0 0,0-1 1 0 0,-1-1-1 0 0,17-4-47 0 0,-11 5 0 0 0,-13 1 0 0 0,-18-1 6 0 0,-1 0 0 0 0,0 0-1 0 0,1 0 1 0 0,0 0-1 0 0,0 0 1 0 0,-1 0 0 0 0,0 0-1 0 0,1-1 1 0 0,0 1-1 0 0,0 0 1 0 0,-1-2 0 0 0,0 1-6 0 0,13 0 135 0 0,40-3 976 0 0,-51 4-857 0 0,0 0-40 0 0,3 0-156 0 0,-3 0 18 0 0,-3 0-1 0 0,0 0-10 0 0,0 0 10 0 0,0 0 45 0 0,0 0-114 0 0,0 0 1 0 0,0 0-1 0 0,1 0 0 0 0,-1 0 1 0 0,0 0-1 0 0,0 0 0 0 0,0 0 1 0 0,2 0-1 0 0,-2 0 1 0 0,0 0-1 0 0,0-2 0 0 0,0 2 1 0 0,1 0-1 0 0,-1 0 0 0 0,0 0 1 0 0,0 0-1 0 0,0 0 0 0 0,0 0 1 0 0,1-1-1 0 0,-1 1 1 0 0,0 0-1 0 0,0 0 0 0 0,0 0 1 0 0,0 0-1 0 0,0-1 0 0 0,0 1 1 0 0,0 0-1 0 0,2 0 1 0 0,-2 0-1 0 0,0-2-6 0 0,-8-2 2793 0 0,5 4-2813 0 0,0-1-1 0 0,-1 1 1 0 0,2 0 0 0 0,-1 0-1 0 0,-1 0 1 0 0,1 0 0 0 0,1 0-1 0 0,-2 0 1 0 0,1 1 0 0 0,-1-1-1 0 0,1 2 1 0 0,1-2 0 0 0,-1 1 0 0 0,-1 0-1 0 0,1 1 1 0 0,1-1 20 0 0,-29 20-7788 0 0,12-3-557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50:03.2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6 127 3224 0 0,'-5'-12'1361'0'0,"8"-8"-1476"0"0,10-15-11 0 0,-9 27 142 0 0,-4 5 80 0 0,0 3 79 0 0,0 0 9 0 0,0 0-7 0 0,0 0 66 0 0,0 0 278 0 0,0 0 119 0 0,3-3-320 0 0,-1 1 0 0 0,1-1 0 0 0,0 0 1 0 0,-1 2-1 0 0,1-2 0 0 0,0 1 0 0 0,-1 0 1 0 0,2 1-1 0 0,-1-2 0 0 0,1 2 0 0 0,-1 0 0 0 0,1-1-320 0 0,73-19 1783 0 0,-62 22-1441 0 0,-6 1-233 0 0,6-2 393 0 0,-1 1 0 0 0,1 0 0 0 0,0 1 0 0 0,13 3-502 0 0,9 4 125 0 0,200 47 1294 0 0,-182-47-1419 0 0,14 9 0 0 0,66 28 0 0 0,-18-15 90 0 0,-29-4-36 0 0,-10-10-22 0 0,-25-4 383 0 0,10-2-415 0 0,-58-10 36 0 0,0 0-1 0 0,1 1 0 0 0,-1-1 0 0 0,0 2 0 0 0,6 1-35 0 0,17 6 112 0 0,37 1 255 0 0,15 0-367 0 0,-10-3 124 0 0,0 4-124 0 0,-58-10 29 0 0,0 0-1 0 0,-1-1 0 0 0,9-1-28 0 0,28 4 62 0 0,-35-3-50 0 0,-1 1 0 0 0,2-2 1 0 0,-1 0-1 0 0,0 0 0 0 0,1-2-12 0 0,27 0 99 0 0,23-1 146 0 0,9-2-245 0 0,22-3 56 0 0,-52 4 14 0 0,15-4-70 0 0,34-3 47 0 0,-65 10-15 0 0,0-3 0 0 0,-1 0 0 0 0,1-2 0 0 0,24-7-32 0 0,-29 8 0 0 0,0 0 0 0 0,0 2 0 0 0,0 0 0 0 0,0 2 0 0 0,1 0 0 0 0,2 1 0 0 0,10 0 0 0 0,28-4 0 0 0,-49 2 11 0 0,34-2 1393 0 0,-48 4-3035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50:04.4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33 269 10592 0 0,'-4'-4'319'0'0,"0"-1"1"0"0,1 0 0 0 0,-1-2 0 0 0,2 2 0 0 0,-1-1-1 0 0,0 0 1 0 0,2 0 0 0 0,-2 0 0 0 0,2-1 0 0 0,0 2-1 0 0,-1-2 1 0 0,1 0 0 0 0,1-2-320 0 0,0 6 13 0 0,0 2 1 0 0,1 0-1 0 0,-1-2 0 0 0,0 2 1 0 0,2-1-1 0 0,-2 0 0 0 0,1 0 1 0 0,0 1-1 0 0,-1 0 0 0 0,2-2 1 0 0,-1 2-1 0 0,0-1 0 0 0,-1 1 1 0 0,2 0-1 0 0,0-2-13 0 0,25-20-8 0 0,-15 14-5 0 0,-5 2-4 0 0,1 2 0 0 0,0-1 1 0 0,1 1-1 0 0,-1 1 0 0 0,4-3 17 0 0,-4 3-19 0 0,1 0-1 0 0,-1-1 0 0 0,0 0 1 0 0,0-1-1 0 0,2-2 20 0 0,-4 4 53 0 0,2-1 0 0 0,-1 1-1 0 0,0 0 1 0 0,1 0 0 0 0,0 1 0 0 0,-2 1-1 0 0,2-1 1 0 0,0 0 0 0 0,4 1-53 0 0,22-8 229 0 0,-25 8-149 0 0,0 0 0 0 0,-1 1 1 0 0,2 0-1 0 0,-1-1 0 0 0,0 2 0 0 0,2 0-80 0 0,32-1 10 0 0,-37 0 23 0 0,0 1 0 0 0,0 0-1 0 0,1 0 1 0 0,0 1 0 0 0,-1-1 0 0 0,4 3-33 0 0,30-1 62 0 0,72-8-66 0 0,-68 3 158 0 0,0 3 0 0 0,0 1 0 0 0,34 6-154 0 0,-55-4 42 0 0,0-2 0 0 0,14-1-42 0 0,19 0 49 0 0,55 0 164 0 0,-69-1 137 0 0,1 2-1 0 0,40 4-349 0 0,49 9 490 0 0,-28-5-329 0 0,-44-2-114 0 0,-22-5 23 0 0,21 6-70 0 0,44 6 0 0 0,-65-10 0 0 0,33 6 0 0 0,-54-7 43 0 0,-1 0 0 0 0,16-2-43 0 0,-17-1 36 0 0,0 1 0 0 0,-2 1 0 0 0,2 0 0 0 0,-1 1-36 0 0,40 9 242 0 0,0-3 0 0 0,1-2 1 0 0,48 0-243 0 0,-90-7 53 0 0,159 1 334 0 0,-93-1-296 0 0,-11-1 174 0 0,1-5 0 0 0,35-6-265 0 0,-95 11 79 0 0,9-2 251 0 0,-1 1-1 0 0,16 0-329 0 0,27-7 199 0 0,-58 9-140 0 0,-2 0 26 0 0,0 0-16 0 0,0 0-5 0 0,0 0 12 0 0,0 0 51 0 0,0 0 22 0 0,0 0 3 0 0,0 0 0 0 0,0 0 0 0 0,0 0 0 0 0,0 0 0 0 0,0 0-14 0 0,0 0-58 0 0,0 0-186 0 0,0 0-734 0 0,0 0-304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50:12.2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57 621 5984 0 0,'-26'-8'639'0'0,"24"8"-364"0"0,0-1 1 0 0,0-1 0 0 0,0 2 0 0 0,0-1 0 0 0,0 1-1 0 0,-1-1 1 0 0,2 1 0 0 0,-2 0 0 0 0,0 0-1 0 0,1-2 1 0 0,0 2 0 0 0,0 2 0 0 0,-1-2-276 0 0,4-20 304 0 0,2 13-327 0 0,1 2 0 0 0,0-2 0 0 0,0 2 0 0 0,0-2 0 0 0,0 2 0 0 0,1-1 0 0 0,1 1 0 0 0,-1 1 1 0 0,0-1-1 0 0,1 1 0 0 0,3-3 23 0 0,-2 3-42 0 0,-2 1 0 0 0,0-1 1 0 0,1 0-1 0 0,-1-1 1 0 0,0 1-1 0 0,2-3 42 0 0,-3 2-20 0 0,1 0 1 0 0,1 1-1 0 0,-1 0 0 0 0,0 0 0 0 0,1 0 0 0 0,-1 0 1 0 0,3 0 19 0 0,12-8 12 0 0,-5 4 33 0 0,-9 4 25 0 0,1 0 0 0 0,0 1 0 0 0,-1 0 1 0 0,1 1-1 0 0,0-1 0 0 0,1 0 0 0 0,-2 2 0 0 0,1 0 0 0 0,4-1-70 0 0,-6 1 75 0 0,0 1 0 0 0,1-1 0 0 0,-2-1 0 0 0,1 1-1 0 0,0 0 1 0 0,1-1-75 0 0,26-7 391 0 0,-18 8-133 0 0,2-3 0 0 0,-1 0 0 0 0,0 0 0 0 0,-1-2 0 0 0,2 0-258 0 0,47-14 878 0 0,8-2-328 0 0,-50 14-377 0 0,2 2 0 0 0,17-5-173 0 0,-12 6 156 0 0,-2-3 0 0 0,9-3-156 0 0,-8 2 152 0 0,-1 2 0 0 0,17-3-152 0 0,110-17 504 0 0,-95 16-133 0 0,6-3-371 0 0,25-6 221 0 0,26-3-208 0 0,51-9 94 0 0,-90 21 76 0 0,-1 3 1 0 0,37 4-184 0 0,-68 4 6 0 0,164-5 52 0 0,-189 5-37 0 0,-1 0 0 0 0,1 1-1 0 0,1 1-20 0 0,1 0 36 0 0,1-2 0 0 0,7 0-36 0 0,-24 0 1 0 0,174-8 72 0 0,54 10-73 0 0,-127 0 275 0 0,-36 0 557 0 0,25 4-832 0 0,-44-3-18 0 0,1-2-1 0 0,25-3 19 0 0,15 0-775 0 0,237-7 2427 0 0,-293 9-1789 0 0,36 0-705 0 0,66-8 842 0 0,-40-1 240 0 0,86 2-240 0 0,11 18 280 0 0,-132-11-256 0 0,25 0 52 0 0,1-3 0 0 0,50-9-76 0 0,62-15 128 0 0,-78 9-64 0 0,1 4 0 0 0,65 5-64 0 0,267 22 298 0 0,-257-2 47 0 0,-139-7-305 0 0,45 5 4 0 0,-24-1 29 0 0,23-4-73 0 0,-58-2 56 0 0,32-2 112 0 0,-3-3-242 0 0,17 3 74 0 0,40-1-78 0 0,-20 2 146 0 0,-40 0-18 0 0,-33 2 58 0 0,-1 0 0 0 0,10 3-108 0 0,38 5 221 0 0,146-4-360 0 0,-191-5 152 0 0,112 5 98 0 0,10 1 9 0 0,-3 1-20 0 0,159 1-28 0 0,-226-4-72 0 0,-28 0 0 0 0,-1-2 16 0 0,83 2 40 0 0,-120-6-56 0 0,279 8 0 0 0,-262-5 0 0 0,0-4 0 0 0,30-3 0 0 0,32-2 0 0 0,-12 6 25 0 0,171-4 126 0 0,-238 4-144 0 0,-1 2-1 0 0,1 0 0 0 0,16 5-6 0 0,15 1-3 0 0,-28-5 3 0 0,162 13 0 0 0,-79-15 0 0 0,70-9 0 0 0,195 0 63 0 0,-340 8-62 0 0,191-11-3 0 0,4-1 15 0 0,58 26 35 0 0,4-1 91 0 0,-39-13-129 0 0,176-4-34 0 0,-424 4 25 0 0,220 4 116 0 0,-128 4-155 0 0,92 3-98 0 0,85-17 344 0 0,-237 5-209 0 0,31-7 1 0 0,1 1-24 0 0,1 3 227 0 0,-30 3-47 0 0,1-2 0 0 0,18-5-156 0 0,57-5 252 0 0,-91 13-281 0 0,-19 0-4 0 0,2 0 0 0 0,0 0 0 0 0,-2 0 1 0 0,11-4 32 0 0,-8 4 81 0 0,-11 0-4 0 0,2-1 17 0 0,0-1-115 0 0,1 0 73 0 0,-2-1 0 0 0,2 2-1 0 0,0-1 1 0 0,0 0-1 0 0,0 0 1 0 0,0 1 0 0 0,0 1-1 0 0,0-1 1 0 0,0-1-1 0 0,0 2 1 0 0,2 0 0 0 0,-2 0-1 0 0,2 0-51 0 0,-4-1-30 0 0,0 0 0 0 0,0-1 0 0 0,-1 1 0 0 0,0 0 0 0 0,1-1 0 0 0,-2 1-1 0 0,1 0 1 0 0,0-1 0 0 0,1 1 0 0 0,-1-2 0 0 0,-1 2 0 0 0,1 0 0 0 0,1-2 30 0 0,-2 2-57 0 0,6-14-1668 0 0,0-4-5673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50:13.4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119 69 6448 0 0,'-18'4'685'0'0,"14"-4"-543"0"0,0 0 0 0 0,0 0 0 0 0,-1 0 0 0 0,1-1-1 0 0,0 1 1 0 0,-1-1 0 0 0,1-1 0 0 0,0 1 0 0 0,0 0 0 0 0,-2-2-142 0 0,-20-6 3698 0 0,20 9-2910 0 0,5 0-659 0 0,0 0 1 0 0,-1 0 0 0 0,1 0-1 0 0,0 0 1 0 0,-1-2 0 0 0,1 2-1 0 0,0 0 1 0 0,-1-1-1 0 0,1 1 1 0 0,1 0 0 0 0,-1-1-1 0 0,-1 1 1 0 0,1-2 0 0 0,0 1-1 0 0,-1 0-129 0 0,1 1 272 0 0,1 0-20 0 0,0 0-25 0 0,0 0-16 0 0,0 0-3 0 0,0 0-24 0 0,0 0-86 0 0,3 1 18 0 0,6 3-27 0 0,-1 0-1 0 0,1 0 0 0 0,1 0 1 0 0,3 0-89 0 0,31 12 318 0 0,-32-12-79 0 0,0 0 0 0 0,0-1 0 0 0,0 0 0 0 0,0-1 0 0 0,0 0 0 0 0,0-1 0 0 0,0-1 0 0 0,0 0 0 0 0,4-1-239 0 0,0 1-118 0 0,147-8-1310 0 0,-93 2 1820 0 0,1 3 0 0 0,16 6-392 0 0,27 3 15 0 0,84 7-18 0 0,-160-9 3 0 0,2-1 0 0 0,-1-2 0 0 0,25-4 0 0 0,-41 2 21 0 0,-1 1 0 0 0,15 3-21 0 0,23-1 46 0 0,314-22 417 0 0,-292 14-483 0 0,-27 3 76 0 0,-30 3 27 0 0,1-3-1 0 0,14-1-82 0 0,190-29 472 0 0,-154 21-317 0 0,-64 10-87 0 0,0 1 0 0 0,0-1 1 0 0,12 2-69 0 0,19-1 140 0 0,-11 1-129 0 0,-25 0 16 0 0,-2 0-1 0 0,2 0 1 0 0,-2 0 0 0 0,2-1-1 0 0,-2 1 1 0 0,2-2 0 0 0,-1 0-27 0 0,-3 2 126 0 0,-3 0 2 0 0,0 0-4 0 0,0 0-16 0 0,0 0-4 0 0,0 0 0 0 0,0 0 10 0 0,0 0 39 0 0,0 0 20 0 0,0 0 3 0 0,0 0-52 0 0,0 0-218 0 0,0 0-98 0 0,0 0-22 0 0,3-10-1028 0 0,-3-3 108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50:58.6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15 330 3224 0 0,'0'0'143'0'0,"-2"-1"-3"0"0,1-2 119 0 0,0 2 0 0 0,-1 0 0 0 0,1-2 0 0 0,0 2 1 0 0,-1-2-1 0 0,1 2 0 0 0,0-2 0 0 0,1 0 0 0 0,-2 2 1 0 0,2-2-1 0 0,-1 1-259 0 0,1 0 435 0 0,0 0 1 0 0,0 0-1 0 0,1 1 1 0 0,-1 0-1 0 0,0-1 1 0 0,2 0-1 0 0,-2 0 0 0 0,0 1 1 0 0,1 0-1 0 0,0-1 1 0 0,-1 0-436 0 0,10-20 1588 0 0,15-23-1030 0 0,-25 44-267 0 0,0 1 12 0 0,0 0 25 0 0,0 0 101 0 0,0 0 47 0 0,0 0 11 0 0,0 0-43 0 0,0 0-184 0 0,0 0-79 0 0,12 1 225 0 0,-1 2-230 0 0,-2-2-1 0 0,0 2 0 0 0,1-2 1 0 0,10-1-176 0 0,-18 0 160 0 0,0 0 6 0 0,19 0 189 0 0,-13-1-70 0 0,0 1 1 0 0,1 0-1 0 0,-1 0 0 0 0,6 1-285 0 0,-8-1 51 0 0,1 1 0 0 0,0-1-1 0 0,-1-1 1 0 0,0 1-1 0 0,0-1 1 0 0,1 1-1 0 0,2-3-50 0 0,-3 2 35 0 0,0-1-1 0 0,1 1 0 0 0,0 1 1 0 0,-1 0-1 0 0,1 0 0 0 0,5 0-34 0 0,17 5 78 0 0,-1 2 0 0 0,11 4-78 0 0,-34-11 14 0 0,1 1-1 0 0,0 0 0 0 0,0-1 1 0 0,-1 0-1 0 0,0 0 0 0 0,1 0 0 0 0,4-1-13 0 0,28 0 31 0 0,-37 1-30 0 0,22 2 39 0 0,-2 1 0 0 0,0-2 0 0 0,2-1-1 0 0,2-1-39 0 0,77-4 80 0 0,58-9 216 0 0,-147 13-245 0 0,0 1 0 0 0,1 0 0 0 0,-2 0 0 0 0,13 3-51 0 0,26 1 127 0 0,71 9 84 0 0,69 0-201 0 0,-116-7-10 0 0,-51-4 0 0 0,-2 0 0 0 0,2-1 0 0 0,4-2 0 0 0,0-1 0 0 0,-1 4 0 0 0,0-1 0 0 0,7 2 0 0 0,72 6-233 0 0,-34 2 511 0 0,-42-7-164 0 0,1 0-1 0 0,21 0-113 0 0,-5-2 196 0 0,-33 0-145 0 0,1-1 0 0 0,1-1 1 0 0,5-1-52 0 0,-3 1-35 0 0,-1 0-1 0 0,-1 1 1 0 0,1 0 0 0 0,10 3 35 0 0,22 3 47 0 0,22-3 14 0 0,5-3-61 0 0,53 2 94 0 0,-69-2-66 0 0,2-2-1 0 0,7-4-27 0 0,75-2 9 0 0,24-2 156 0 0,-105 10-247 0 0,-30 0 83 0 0,2-1 0 0 0,5-2-1 0 0,-20 2 0 0 0,0 0 0 0 0,18 2 0 0 0,14 1 0 0 0,187-3 118 0 0,140 4-44 0 0,-182 3 1 0 0,-141-5-86 0 0,311 2 115 0 0,-227-4-80 0 0,-96-1-10 0 0,-24 0 7 0 0,1 1 0 0 0,-1 0 1 0 0,10 2-22 0 0,48 5 162 0 0,68-2-162 0 0,-24-1 56 0 0,18 8 50 0 0,-62-4 100 0 0,34-2-206 0 0,-54-5 119 0 0,-26 0-56 0 0,0-1 1 0 0,6-1-64 0 0,64-7 64 0 0,42-3 18 0 0,-78 6 121 0 0,-1 2-1 0 0,32 5-202 0 0,-11-1 91 0 0,74 7-38 0 0,-95-4-66 0 0,98 0-30 0 0,-77-3 22 0 0,72 10 21 0 0,-94-6 26 0 0,0-3 0 0 0,29-4-26 0 0,-8 1 12 0 0,-18-2-84 0 0,32-6 72 0 0,29-2-48 0 0,-8 2 139 0 0,72 0 114 0 0,-156 9-152 0 0,160 4 70 0 0,-140-2-123 0 0,56-6 0 0 0,-8 2 0 0 0,236-12 11 0 0,-222 9 45 0 0,-63 1-31 0 0,1 3 1 0 0,17 2-26 0 0,151 7 90 0 0,-53-4-42 0 0,-19-1-48 0 0,39-10 0 0 0,-33-2 0 0 0,6 1 64 0 0,-62 5-28 0 0,82 4 56 0 0,-146-1-92 0 0,2-1 0 0 0,15-3 0 0 0,53-3 0 0 0,307-6 192 0 0,-339 13-184 0 0,2 1 20 0 0,0-3 0 0 0,32-6-28 0 0,142-20 126 0 0,-202 24-110 0 0,40 1-16 0 0,-3 2-86 0 0,172-2 659 0 0,-11 2-196 0 0,4-6-367 0 0,-119 4-10 0 0,43-2 0 0 0,-13-4 0 0 0,213-19 0 0 0,-79 3 0 0 0,-158 22-96 0 0,66 10 96 0 0,-143-3 8 0 0,-20 0 15 0 0,2-3 0 0 0,14-1-23 0 0,-10-1 12 0 0,30-5-14 0 0,128-19 146 0 0,88-20-82 0 0,-104 18 13 0 0,-93 16-76 0 0,-68 7 1 0 0,62-8 0 0 0,0 4 0 0 0,1 4 0 0 0,65-5 0 0 0,0 1 0 0 0,-71 4 0 0 0,-49 1 0 0 0,-1 2 0 0 0,29 4 0 0 0,-11 1 20 0 0,39-4-20 0 0,-36-2 44 0 0,17 5-44 0 0,-12 5-1 0 0,-26-4 34 0 0,-1-1-1 0 0,2-1-32 0 0,-18-3 35 0 0,-2 1 0 0 0,2 1-1 0 0,-2 2 1 0 0,2 0 0 0 0,-2-1-1 0 0,18 8-34 0 0,-28-8 3 0 0,-1 0-1 0 0,1-1 1 0 0,0-1-1 0 0,-1 1 1 0 0,1-1-1 0 0,2 0-2 0 0,25 3 19 0 0,-20 1 59 0 0,1 0 1 0 0,0 0-1 0 0,10 7-78 0 0,4-1 51 0 0,-6-6-1 0 0,-16-2-37 0 0,-2-2 1 0 0,0 1-1 0 0,1 0 1 0 0,-1 1-1 0 0,0-1 1 0 0,1 2-1 0 0,3 1-13 0 0,43 18 64 0 0,-33-12-38 0 0,-5-5 50 0 0,1 0-61 0 0,16 3 435 0 0,-29-8-273 0 0,0 2-30 0 0,2 0-106 0 0,-3-2 23 0 0,-1 0 28 0 0,0 0-1 0 0,0 0-22 0 0,0 0 0 0 0,0 0 22 0 0,0 0 2 0 0,0 0-13 0 0,0 0-13 0 0,0 0-3 0 0,0 0 3 0 0,0 0 10 0 0,0 0 3 0 0,0 0 0 0 0,0 0-28 0 0,0 0-108 0 0,0 0 17 0 0,0 0 119 0 0,0 0 19 0 0,0 0-3 0 0,0 0-27 0 0,0 0-113 0 0,0 0-54 0 0,0 0-13 0 0,0 0-126 0 0,0 0-529 0 0,0 0-235 0 0,-1-1-1639 0 0,-5-11-6387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51:07.4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143 189 6912 0 0,'0'0'314'0'0,"0"0"-6"0"0,-2 0-198 0 0,-11-4 405 0 0,1 2 1 0 0,-1-1-1 0 0,1 2 1 0 0,-2-1-1 0 0,1 1 1 0 0,1 1-1 0 0,-7 1-515 0 0,13-1 216 0 0,4 0 76 0 0,-2 0 185 0 0,2 0 0 0 0,-1 0-1 0 0,0 2 1 0 0,-1-2 0 0 0,2 1 0 0 0,-1-1 0 0 0,-1 3-477 0 0,4-2 70 0 0,0 0-1 0 0,1 2 0 0 0,-1-2 0 0 0,0 1 1 0 0,2-1-1 0 0,-2 2 0 0 0,1-2 1 0 0,-1 0-1 0 0,1 1 0 0 0,1-1 1 0 0,-2 0-1 0 0,1 1 0 0 0,0 0 0 0 0,1 0 1 0 0,-1-1-70 0 0,24 22 131 0 0,-9-10 46 0 0,2-4 34 0 0,-6-5-117 0 0,-6-1-37 0 0,1 1 0 0 0,0-3 0 0 0,1 2 0 0 0,-2-2 0 0 0,2 1 0 0 0,-1-1 0 0 0,4 0-57 0 0,9 2 145 0 0,10 4 35 0 0,-14-3-19 0 0,0-2 1 0 0,0 1-1 0 0,14 0-161 0 0,-12-2 151 0 0,1 0-1 0 0,-2 2 1 0 0,1 1-1 0 0,4 1-150 0 0,49 10 366 0 0,-36-10-265 0 0,11 2-20 0 0,21 0 29 0 0,-48-5-32 0 0,1 1 0 0 0,9-2-78 0 0,-12 1 90 0 0,2-1 0 0 0,10 4-90 0 0,-14-2 65 0 0,-2-2 0 0 0,2 1 0 0 0,0-1-1 0 0,-1-1 1 0 0,2 0-65 0 0,15-3 110 0 0,-2 3 0 0 0,1 2-1 0 0,0 0-109 0 0,44 1 55 0 0,-6 0-55 0 0,-32-2 0 0 0,0-1 0 0 0,26-4 0 0 0,128-15 64 0 0,71-7 75 0 0,-202 20-60 0 0,1 5 0 0 0,5 1-79 0 0,-6 1 23 0 0,-13 1-23 0 0,-19-1 0 0 0,0-1 0 0 0,7-1 0 0 0,83-6 0 0 0,21-1 0 0 0,12-1 64 0 0,-77 2-28 0 0,-25 3 46 0 0,16-4-82 0 0,-8 1 63 0 0,11 1-63 0 0,-17 2 11 0 0,4 2 33 0 0,-1 2-1 0 0,12 3-43 0 0,42 1 41 0 0,-24-3-41 0 0,74-2 0 0 0,215 0 49 0 0,-193 2-34 0 0,326 3 177 0 0,-462-3-169 0 0,-2 3 0 0 0,4 2-23 0 0,54 4 18 0 0,9 1 36 0 0,11-7-24 0 0,-55-1-3 0 0,0-2 1 0 0,5-4-28 0 0,-6-1 73 0 0,15 4-73 0 0,37-1 56 0 0,232-27 227 0 0,-259 19-3 0 0,-40 5-203 0 0,0-2-1 0 0,2-3-76 0 0,153-26 54 0 0,5-2 96 0 0,14-4-79 0 0,24-9 46 0 0,-175 37-61 0 0,2 4-56 0 0,-33 3 8 0 0,142-12-8 0 0,-74 8 0 0 0,-60 8 0 0 0,36-9 0 0 0,-62 8 35 0 0,1 1 0 0 0,0 2 0 0 0,5 0-35 0 0,36-2 55 0 0,53-3-24 0 0,19 8-31 0 0,-15-2 23 0 0,-95 0-1 0 0,0 2 1 0 0,9 1-23 0 0,-8 0 15 0 0,-2-1-1 0 0,11-1-14 0 0,-19 0 0 0 0,1-1 0 0 0,-1 3 0 0 0,0-1 0 0 0,15 6 0 0 0,22 12 0 0 0,-38-13 0 0 0,1-1 0 0 0,0 0 0 0 0,7 1 0 0 0,-17-6 0 0 0,-6 0 0 0 0,1-1 0 0 0,-1-1 0 0 0,0 1 0 0 0,1-1 0 0 0,-1 0 0 0 0,0 2 0 0 0,2-2 0 0 0,-2 0 0 0 0,1 1 0 0 0,-1-1 0 0 0,0 0 0 0 0,2 0 0 0 0,-2 0 0 0 0,1 0 0 0 0,-1 0 0 0 0,0 0 0 0 0,2-1 0 0 0,-2 1 0 0 0,42 9 963 0 0,-32-5-918 0 0,9-4-45 0 0,-16 1 0 0 0,21 11 0 0 0,-5-1 99 0 0,-19-10-87 0 0,-1-1 0 0 0,2 2 0 0 0,-1-2 0 0 0,0 1 0 0 0,1-1 0 0 0,-1 0 1 0 0,0 0-1 0 0,1 1 0 0 0,-1-1 0 0 0,-1 0 0 0 0,1 0 0 0 0,1 0 0 0 0,-1 0 0 0 0,0 0 0 0 0,1 0 0 0 0,-1 0 0 0 0,2 0-12 0 0,1 0 1298 0 0,-4 2-460 0 0,-12 3-782 0 0,-23 4-8120 0 0,20-9 97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51:20.6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0 230 2304 0 0,'0'0'227'0'0,"0"0"111"0"0,8-11 1036 0 0,21-13-921 0 0,-26 21-341 0 0,1 1 0 0 0,0 0 0 0 0,0 1 1 0 0,-1-2-1 0 0,1 2 0 0 0,0 0 0 0 0,2-1-112 0 0,-6 1 121 0 0,2 0-1 0 0,-2-1 0 0 0,1 1 1 0 0,-1 0-1 0 0,1 1 1 0 0,1-2-1 0 0,-2 1 1 0 0,1 0-1 0 0,0-1 0 0 0,1 2 1 0 0,-1-1-1 0 0,-1 0 1 0 0,1 1-1 0 0,1-2 0 0 0,-1 1 1 0 0,0 1-1 0 0,1-1 1 0 0,-1 1-1 0 0,2 0-120 0 0,10-3 955 0 0,0 2 0 0 0,2 1 0 0 0,-2 0-1 0 0,2 0-954 0 0,4 0 42 0 0,17 8 624 0 0,-32-8-611 0 0,0 0 0 0 0,-2 1 0 0 0,2-1 0 0 0,0 1 0 0 0,0 1 0 0 0,0-1 0 0 0,0 0 0 0 0,-1 1-55 0 0,17 4 208 0 0,73 9 1536 0 0,45 1-1744 0 0,68 3 920 0 0,185-6 231 0 0,-3 0-687 0 0,-351-11-464 0 0,25 4 0 0 0,-26-2 0 0 0,24 0 0 0 0,12-1-5 0 0,-2 4-1 0 0,4 2 6 0 0,87 8 1691 0 0,-129-13-1802 0 0,0 0-1 0 0,4 4 112 0 0,23 3-837 0 0,-19-4 718 0 0,38 3 98 0 0,-40-7 21 0 0,-1 2 0 0 0,32 7 0 0 0,-11-4 30 0 0,-41-6-13 0 0,0-1 0 0 0,14 6-17 0 0,24 4 55 0 0,-1-3-1 0 0,1-2 1 0 0,56 0-55 0 0,-13-2 47 0 0,-31 0-35 0 0,-11-2 101 0 0,27 6-113 0 0,30-2 155 0 0,-70-2 29 0 0,31-3-184 0 0,29 2 237 0 0,-60-3-139 0 0,-33 0-77 0 0,2 0 0 0 0,-1 0-1 0 0,8 1-20 0 0,46 6 193 0 0,42-3-193 0 0,31 4 119 0 0,94 14-1 0 0,-122-18-56 0 0,28-5-62 0 0,-22-2 76 0 0,16 5 42 0 0,3 6-118 0 0,-110-6 39 0 0,30 4 74 0 0,1-2 0 0 0,0-3 0 0 0,36-5-113 0 0,64-4 100 0 0,-41 3-88 0 0,13 1 180 0 0,13 5-192 0 0,-10 0 187 0 0,-36 1-117 0 0,161-6 103 0 0,-239 2-164 0 0,-4 2-9 0 0,2-1 1 0 0,0-2-1 0 0,10-1 0 0 0,-5 0 10 0 0,-1 0-1 0 0,1 2 1 0 0,0 0-1 0 0,8 2-9 0 0,-3-1 13 0 0,-1 0 0 0 0,11-5-13 0 0,130-16 64 0 0,-116 18-64 0 0,25-4 0 0 0,238-50 127 0 0,-292 55-126 0 0,173-35 10 0 0,-136 27 65 0 0,2 2-76 0 0,50-10 53 0 0,-41 7 72 0 0,54-1-125 0 0,-12-1-1 0 0,40 1 1 0 0,-84 5 0 0 0,28 0 0 0 0,-22 3 0 0 0,14-1-14 0 0,18 6 14 0 0,71-4 4 0 0,-111 2 33 0 0,4 2-37 0 0,51-2 37 0 0,-67-2-42 0 0,445-33-128 0 0,-424 36 439 0 0,-55 1-293 0 0,0 0 1 0 0,0 0-1 0 0,15-4-13 0 0,-14 1-2 0 0,1 2-1 0 0,17-1 3 0 0,30 0 59 0 0,-46-1-53 0 0,2 2 1 0 0,9 2-7 0 0,32-2-3 0 0,26-7 411 0 0,-50 5-331 0 0,-1 2-1 0 0,9 2-76 0 0,-4-1 15 0 0,21 0-95 0 0,-9-3 105 0 0,0 2 0 0 0,4 4-25 0 0,20-2 4 0 0,342-15 278 0 0,-390 13-282 0 0,68-7 0 0 0,-62 3 0 0 0,1 2 0 0 0,16 3 0 0 0,23-3 0 0 0,238-14 11 0 0,-149 12 97 0 0,14-3-91 0 0,-90 4-17 0 0,45 5 0 0 0,-31 2 0 0 0,-23-5 0 0 0,28 2 0 0 0,22 6 0 0 0,-50-5 0 0 0,-53-1 0 0 0,0 1 0 0 0,6 2 0 0 0,13 1 0 0 0,41-3 0 0 0,-34-1 0 0 0,5 3 0 0 0,83 5 118 0 0,10-5-118 0 0,394 1 202 0 0,-378 5 46 0 0,-6 5-248 0 0,-74-9 0 0 0,16-1 0 0 0,-11 0 136 0 0,-4 1-125 0 0,-38-1 51 0 0,14 3-131 0 0,-17-4-12 0 0,-16-1 118 0 0,-6 1 33 0 0,-2 0 0 0 0,11 2-70 0 0,-14-1-32 0 0,0-1 0 0 0,0-2 0 0 0,0-1 0 0 0,12 0 32 0 0,47 1-60 0 0,-21 2 413 0 0,0-3-1 0 0,12-3-352 0 0,39-1 303 0 0,463 4-255 0 0,-282 8-48 0 0,-252-6-40 0 0,26 4 40 0 0,8 2-24 0 0,158 15 88 0 0,-6 4-64 0 0,-136-26-22 0 0,-54-1 1 0 0,0 0 0 0 0,34 7 21 0 0,-34-3 13 0 0,1-2-1 0 0,-1 0 1 0 0,5-4-13 0 0,5 1 26 0 0,27 5-26 0 0,-41-3 53 0 0,0-1 1 0 0,1-1-1 0 0,27-6-53 0 0,-16 3 96 0 0,23 0-96 0 0,5 2 0 0 0,60-13 0 0 0,-18 3 0 0 0,30-11 0 0 0,37-1 0 0 0,-140 14 0 0 0,-30 7 0 0 0,0 0 0 0 0,-1 1 0 0 0,1 0 0 0 0,12 0 0 0 0,-11 2 27 0 0,1-2-1 0 0,-1 0 1 0 0,0-1-1 0 0,8-1-26 0 0,-8 0-10 0 0,1 1-1 0 0,-1 1 1 0 0,0 0-1 0 0,10 1 11 0 0,-1 0 11 0 0,0-1-1 0 0,1-2 1 0 0,7-1-11 0 0,-8 1-11 0 0,1 0 1 0 0,-1 1-1 0 0,10 2 11 0 0,174-7 64 0 0,-56 8-64 0 0,-122 0 0 0 0,1-2 0 0 0,0 0 0 0 0,13-5 0 0 0,11 0 0 0 0,2 3 0 0 0,-2 2 0 0 0,17 3 0 0 0,-25-1 0 0 0,-8-3 12 0 0,-27 3 21 0 0,2-1 1 0 0,-2 1-1 0 0,2 0 1 0 0,-2 1-1 0 0,5 1-33 0 0,-9-2 7 0 0,-1 0-1 0 0,0 0 1 0 0,1 0 0 0 0,-1 0 0 0 0,0-2-1 0 0,3 1-6 0 0,14 0 13 0 0,151-10 147 0 0,-124 6-78 0 0,-40 3-64 0 0,-1 1 0 0 0,0 0-1 0 0,1-1 1 0 0,-2 2-1 0 0,1 0 1 0 0,1 0-1 0 0,-1 0 1 0 0,-1 2-1 0 0,5-1-17 0 0,-8-1 0 0 0,-1 0 0 0 0,1 0 0 0 0,1 0 0 0 0,-1 0 0 0 0,-1 0 0 0 0,1 0 0 0 0,0-1 0 0 0,2-1 0 0 0,12 0 0 0 0,91 8 126 0 0,-86-4-113 0 0,8 4-16 0 0,-20-3 3 0 0,23 0 0 0 0,142-3 232 0 0,-106-7-358 0 0,-61 8 311 0 0,-1-1 1 0 0,1 2 0 0 0,-2-2-1 0 0,6 2-185 0 0,-8 0 0 0 0,-1-1 0 0 0,1 0 0 0 0,-1 1 0 0 0,1-2 0 0 0,-2 0 0 0 0,2 1 0 0 0,3-1 0 0 0,14 3 0 0 0,-14-2 0 0 0,1 0 0 0 0,0-1 0 0 0,0 0 0 0 0,0 0 0 0 0,7 0 0 0 0,18-1 0 0 0,100-4 0 0 0,103 5-296 0 0,-122 5 296 0 0,143-5 312 0 0,-208 3-293 0 0,-35-2-19 0 0,-1 0-1 0 0,0 1 0 0 0,2-4 0 0 0,9 1 1 0 0,32-3 0 0 0,-39 3 0 0 0,1-1 0 0 0,-1 1 0 0 0,0-2 0 0 0,2-1 0 0 0,-3 2-28 0 0,0-1 1 0 0,0 2-1 0 0,0-1 0 0 0,0 2 0 0 0,4 2 28 0 0,15-2-101 0 0,31-3 101 0 0,-58 0 6 0 0,2 2 15 0 0,27 5 20 0 0,-16-3 24 0 0,1-1-1 0 0,7-2-64 0 0,24 0 25 0 0,115 2 257 0 0,-129-4-282 0 0,-20 2 0 0 0,118-1 0 0 0,-66-4-248 0 0,310 7 248 0 0,-356 3 81 0 0,31 1 54 0 0,-9-4-135 0 0,0 0 0 0 0,-2 0 0 0 0,2-7 0 0 0,-41 7 0 0 0,16 0 0 0 0,-2 0 0 0 0,14-4 0 0 0,41-13 75 0 0,-52 14-18 0 0,-17 5-63 0 0,33-5 8 0 0,-11 3-2 0 0,-19 1 0 0 0,-1-1 0 0 0,2 0 0 0 0,-1 0 0 0 0,-1 0 0 0 0,8-2 0 0 0,36-1 0 0 0,-51 3 0 0 0,1 0 0 0 0,0 0 0 0 0,0 0 0 0 0,0 0 0 0 0,0-1 0 0 0,-1 1 0 0 0,2 0 0 0 0,-2 0 0 0 0,2-2 0 0 0,-2 2 0 0 0,2-1 0 0 0,5-2 0 0 0,4 1 11 0 0,-7-1 21 0 0,26 4 689 0 0,-22-1-645 0 0,-6 0-4 0 0,-3 0 0 0 0,0 0-1 0 0,0 0-1 0 0,0 0 16 0 0,0 0-17 0 0,0 0-5 0 0,0 0 0 0 0,0 0 0 0 0,0 0-27 0 0,0 0-117 0 0,-3 2-72 0 0,-57 7-1323 0 0,32-6 225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51:59.0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37 154 3224 0 0,'0'0'344'0'0,"-24"-8"2292"0"0,23 7-2553 0 0,0-1 0 0 0,-1 1 0 0 0,1 0 1 0 0,0-1-1 0 0,1 1 0 0 0,-2-2 0 0 0,1 2 0 0 0,1 0 0 0 0,-1-1 1 0 0,1 1-1 0 0,-2-2 0 0 0,2 2 0 0 0,0 0 0 0 0,-1-2 1 0 0,1 2-1 0 0,0-1 0 0 0,0 1 0 0 0,0-2 0 0 0,0 2 0 0 0,0 0 1 0 0,0-2-1 0 0,1 2 0 0 0,-1-1 0 0 0,0 0 0 0 0,2 1 1 0 0,-2-1-1 0 0,0 1 0 0 0,1 0 0 0 0,0-2 0 0 0,1 0-83 0 0,0-2-14 0 0,2-2 0 0 0,0 2 0 0 0,0 0-1 0 0,0-1 1 0 0,0 1 0 0 0,0 1 0 0 0,4-3 14 0 0,18-27 88 0 0,-20 25 233 0 0,-4 9-276 0 0,-2 0 1 0 0,0-2-1 0 0,0 2 1 0 0,0 0-1 0 0,0 0 1 0 0,1-1-1 0 0,-1 1 1 0 0,0 0-1 0 0,0 0 1 0 0,1-1-1 0 0,-1 1 1 0 0,0 0-1 0 0,2 0 0 0 0,-2 0 1 0 0,0-2-1 0 0,0 2 1 0 0,1 0-1 0 0,-1 0 1 0 0,0 0-1 0 0,1 0 1 0 0,-1 0-1 0 0,0 0 1 0 0,2 0-1 0 0,-2-1 0 0 0,0 1 1 0 0,1 0-1 0 0,-1 0 1 0 0,0 0-1 0 0,1 0 1 0 0,-1 1-1 0 0,2-1 1 0 0,-2 0-46 0 0,4 0 182 0 0,0 2 0 0 0,0-2 0 0 0,0 1 0 0 0,0 0 0 0 0,0 1 0 0 0,0-1 0 0 0,0 2 0 0 0,-2-2 0 0 0,2 0 0 0 0,0 2 0 0 0,-1 0 0 0 0,2 1-182 0 0,1 0 40 0 0,-1 0 0 0 0,0-2 0 0 0,1 2 0 0 0,0-1 1 0 0,0-1-1 0 0,4 2-40 0 0,33 4 75 0 0,0-2-1 0 0,-1-2 1 0 0,1-2 0 0 0,0-2 0 0 0,10-2-75 0 0,19 2 469 0 0,56-4 519 0 0,-104 4-818 0 0,1 0 0 0 0,-1 2 0 0 0,11 2-170 0 0,53 3 386 0 0,-15-7-118 0 0,6-3 27 0 0,-2 6-1 0 0,2 2 0 0 0,26 7-294 0 0,133 24 616 0 0,30 11-40 0 0,-107-20-576 0 0,8-5 0 0 0,-166-22 0 0 0,72 13 0 0 0,-41-6 0 0 0,37 2 0 0 0,28 1 0 0 0,-53-4 0 0 0,45 0 0 0 0,202 4 288 0 0,-213-10-288 0 0,24 1 0 0 0,2-5 0 0 0,28-7 0 0 0,145-16 176 0 0,-128 13-33 0 0,-66 9 61 0 0,54-12-204 0 0,41-6 117 0 0,30 1-53 0 0,-98 10-14 0 0,0 5-1 0 0,16 6-49 0 0,31-2 29 0 0,-95 0-29 0 0,75-3 0 0 0,56-2 46 0 0,-89 5-28 0 0,-26-1-18 0 0,206-5 0 0 0,-182 8-489 0 0,89 2-555 0 0,-66 1 1855 0 0,-1-4-1 0 0,17-6-810 0 0,-38 4-1 0 0,-9 1 13 0 0,15-1 38 0 0,6 4-50 0 0,-49 0 3 0 0,46-2 72 0 0,30-8-75 0 0,-94 6 53 0 0,-31 4-33 0 0,-2-1 0 0 0,2 0 0 0 0,5-3-20 0 0,37-3 82 0 0,-25 4 36 0 0,4 5 26 0 0,-32-2-113 0 0,-1 0 0 0 0,1 0 0 0 0,0 0 0 0 0,0 0 0 0 0,4-3-31 0 0,21-2 6 0 0,1-1-1 0 0,0 4 1 0 0,0 0-1 0 0,0 1 1 0 0,0 2-1 0 0,31 6-5 0 0,0-6 150 0 0,-51-2-164 0 0,0 1 0 0 0,0 0-1 0 0,-1 0 1 0 0,2 1 0 0 0,9 3 14 0 0,-2 0-3 0 0,0 0 0 0 0,0-2-1 0 0,0-1 1 0 0,0-1 0 0 0,6-1 3 0 0,15 1 1 0 0,10-4-3 0 0,-35 2 8 0 0,0 1 1 0 0,14 1-7 0 0,-2 3 27 0 0,-1-3-1 0 0,20-2-26 0 0,-39 2 0 0 0,-1 0 0 0 0,2 0 0 0 0,-2 2 0 0 0,0-1 0 0 0,3 0 0 0 0,36 5 0 0 0,184 3 118 0 0,-188-8-107 0 0,-20 1-11 0 0,-1-2-1 0 0,14-2 1 0 0,58-4 0 0 0,1 3 0 0 0,4 6 0 0 0,20-2 0 0 0,-95-4 15 0 0,-18 2-3 0 0,0 1 0 0 0,-1-1 0 0 0,1 1 0 0 0,0 0 0 0 0,2 0-12 0 0,19 4 40 0 0,-1-3 12 0 0,-1 3 0 0 0,1 0 0 0 0,0 3 0 0 0,15 3-52 0 0,-32-6 19 0 0,0-2 0 0 0,1 0 0 0 0,-2 0 0 0 0,2-1-1 0 0,6 0-18 0 0,14 0 66 0 0,-12 1-15 0 0,-17-2-43 0 0,1 0 0 0 0,1 0 0 0 0,-1 0 0 0 0,-1 0 0 0 0,1 0 0 0 0,0 1 0 0 0,-1-1 0 0 0,1 1 0 0 0,0 1 0 0 0,1-1-8 0 0,-3-1 6 0 0,0 1 0 0 0,-1-1 0 0 0,2 2 0 0 0,-1-2 0 0 0,-1 1 0 0 0,1-1 0 0 0,1 0 0 0 0,-1 0 1 0 0,0 1-1 0 0,-1-1 0 0 0,2 0 0 0 0,-1 0 0 0 0,0 0 0 0 0,1 0 0 0 0,-1 0 0 0 0,-1 0 0 0 0,1 0 0 0 0,1 0 1 0 0,-1 0-1 0 0,0 0 0 0 0,1-1-6 0 0,-1 1 6 0 0,0 0 1 0 0,1-1-1 0 0,-1 1 1 0 0,0 0 0 0 0,1 0-1 0 0,-1 0 1 0 0,0 0-1 0 0,2 0 1 0 0,-2 0-1 0 0,1 0 1 0 0,-1 0 0 0 0,0 1-1 0 0,1-1 1 0 0,-1 0-1 0 0,0 1-6 0 0,38 9 92 0 0,-34-4-33 0 0,-1-4 9 0 0,14-1 76 0 0,-16 3-111 0 0,4 1 203 0 0,4-1 161 0 0,-4-1-376 0 0,-2-2 0 0 0,1 2 0 0 0,0-2 0 0 0,-1 1 0 0 0,2-2 0 0 0,-1 1 0 0 0,4 0-21 0 0,13-1 2198 0 0,-28-18-1780 0 0,2 10-221 0 0,0-2-1 0 0,2 1 1 0 0,-1 1 0 0 0,0-5-197 0 0,-3-11-1083 0 0,-2 1-5481 0 0,2 14-1191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52:02.3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1 240 5384 0 0,'0'0'116'0'0,"0"0"17"0"0,0 0 12 0 0,0-9 13 0 0,0 5-36 0 0,0 0 1 0 0,1-1-1 0 0,-1 0 0 0 0,2 1 1 0 0,-2 0-1 0 0,1 0 1 0 0,0 0-1 0 0,1 0 0 0 0,0 0 1 0 0,0 0-1 0 0,0 0 1 0 0,0 0-1 0 0,0 0 0 0 0,1 1 1 0 0,0-1-1 0 0,-1 1 1 0 0,2-1-1 0 0,-1 2 0 0 0,0-1 1 0 0,2-1-123 0 0,22-26 760 0 0,-5-2-760 0 0,-14 23 0 0 0,0-2 0 0 0,0-1 0 0 0,2-5 0 0 0,-8 13 154 0 0,1 1 0 0 0,0-1-1 0 0,-1 1 1 0 0,1-1 0 0 0,1 1 0 0 0,-1 1 0 0 0,1-1-154 0 0,-3 2 372 0 0,16-5 737 0 0,-14 5-1008 0 0,0 0 0 0 0,1-1 0 0 0,-2 2 0 0 0,1 0-1 0 0,1-1 1 0 0,-1 1 0 0 0,-1 0 0 0 0,2 0 0 0 0,-1 0-1 0 0,0 0 1 0 0,1 0 0 0 0,-2 1 0 0 0,2-1-101 0 0,43 15 852 0 0,-11-3-629 0 0,17 7 28 0 0,-29-10-206 0 0,-5-2 18 0 0,0 1 17 0 0,-1-2-1 0 0,20 4-79 0 0,3 1 665 0 0,34 13-665 0 0,-38-12 519 0 0,0 0 0 0 0,30 3-519 0 0,-15-4 315 0 0,-25-4-95 0 0,-1-3-1 0 0,10 1-219 0 0,26-1 196 0 0,108 11 560 0 0,-79-7-540 0 0,-43-6-136 0 0,31 3 308 0 0,-1-4 0 0 0,41-7-388 0 0,-102 5 74 0 0,1 2 0 0 0,0-1 0 0 0,10 5-74 0 0,30-1 101 0 0,-37-3-39 0 0,-1 0 0 0 0,13 5-62 0 0,17 0 87 0 0,67 10 33 0 0,63 1-35 0 0,124-11 160 0 0,-260-6-234 0 0,80 10 106 0 0,-47-12-64 0 0,-38 0 27 0 0,0 2-1 0 0,30 4-79 0 0,16-7 127 0 0,31 8 39 0 0,63-5-166 0 0,-52-2 39 0 0,37-8 25 0 0,-86 8-18 0 0,54-13-46 0 0,-16 3 18 0 0,-76 8-19 0 0,55-3 13 0 0,-22 2 22 0 0,-49 1-24 0 0,0 1-1 0 0,4 2-9 0 0,106-5 57 0 0,-98 3-50 0 0,174-19 233 0 0,93-28-240 0 0,-211 34 16 0 0,-40 6-25 0 0,128-18 82 0 0,51-3-361 0 0,-119 13 527 0 0,-15 0 570 0 0,-45 11-809 0 0,-48 9-15 0 0,0-2 0 0 0,0 0 0 0 0,0 1 0 0 0,0-1 0 0 0,0 1 1 0 0,3 2 14 0 0,-1 0-16 0 0,0-2 1 0 0,-1 1-1 0 0,2-1 1 0 0,-2 0 0 0 0,2-1-1 0 0,-1 2 1 0 0,2-2 15 0 0,-6 0 53 0 0,-2 0 14 0 0,0 0 17 0 0,0 0 25 0 0,0 0-10 0 0,0 0-10 0 0,0 0 11 0 0,0 0 50 0 0,0 0 18 0 0,0 0 6 0 0,0 0 10 0 0,0 0 35 0 0,0 0 18 0 0,0 0 3 0 0,0 0-54 0 0,0 0-184 0 0,-14 8 318 0 0,-44 14-1850 0 0,43-12 96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46:24.1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375 215 1376 0 0,'-40'-6'65'0'0,"34"6"-49"0"0,5 0-14 0 0,0 0 0 0 0,1 0 0 0 0,-2 0 0 0 0,2-1 0 0 0,-1 1 1 0 0,0 0-1 0 0,1 0 0 0 0,-2-1 0 0 0,2 1 0 0 0,-1 0 0 0 0,1-2 0 0 0,-1 2 0 0 0,1 0 1 0 0,0-1-1 0 0,-2 1 0 0 0,2-1 0 0 0,-1 1 0 0 0,1-2 0 0 0,0 2 0 0 0,-1-1 0 0 0,1 1 0 0 0,0-2 1 0 0,-2 2-1 0 0,2-1 0 0 0,0 1 0 0 0,0-1-2 0 0,-13-11 243 0 0,12 12-199 0 0,1 0 0 0 0,-2 0 0 0 0,1-2 0 0 0,1 2-1 0 0,-1 0 1 0 0,1-1 0 0 0,-2 1 0 0 0,2-1 0 0 0,-1 1 0 0 0,1-2 0 0 0,-1 2 0 0 0,1-1 0 0 0,0 1 0 0 0,-2-1 0 0 0,2 1 0 0 0,0-2 0 0 0,-1 2 0 0 0,1-1 0 0 0,0 0 0 0 0,0 1 0 0 0,0-2-1 0 0,-1 1 1 0 0,1 1 0 0 0,0-1 0 0 0,0 1 0 0 0,0-3-44 0 0,0 3 15 0 0,0 0-1 0 0,0 0 1 0 0,0 0-1 0 0,0-1 1 0 0,0 1-1 0 0,0 0 1 0 0,0 0-1 0 0,0 0 1 0 0,0-2 0 0 0,0 2-1 0 0,0 0 1 0 0,0 0-1 0 0,0 0 1 0 0,0-1-1 0 0,0 1 1 0 0,0 0-1 0 0,0 0 1 0 0,0 0-1 0 0,0 0 1 0 0,0-1-1 0 0,-2 1 1 0 0,2 0-1 0 0,0 0 1 0 0,0 0 0 0 0,0 0-1 0 0,0-2 1 0 0,0 2-1 0 0,-1 0 1 0 0,1 0-1 0 0,0 0 1 0 0,0 0-1 0 0,0 0 1 0 0,-1 0-1 0 0,1 0 1 0 0,0 0-1 0 0,0-1 1 0 0,0 1-1 0 0,-2 0-14 0 0,1 0 0 0 0,1 0 0 0 0,-1-1-1 0 0,-1 1 1 0 0,1-2-1 0 0,0 2 1 0 0,-1-1 0 0 0,2 1-1 0 0,-1-2 1 0 0,0 1 0 0 0,-1 1-1 0 0,2-1 1 0 0,-1-1-1 0 0,1 1 1 0 0,-1 1 0 0 0,1-1-1 0 0,-2-1 1 0 0,2 1 0 0 0,-1-2 0 0 0,-2-5-54 0 0,-2-1 41 0 0,-2-5 112 0 0,5 12 129 0 0,-17-12 62 0 0,12 10-167 0 0,1 0 0 0 0,-1 0-1 0 0,0 2 1 0 0,1-1 0 0 0,-2 0 0 0 0,1 1 0 0 0,-1-1-1 0 0,1 1 1 0 0,-1 1 0 0 0,2 0 0 0 0,-2 1-1 0 0,0 0 1 0 0,0 0 0 0 0,-6 0-123 0 0,13 0 104 0 0,1 0 41 0 0,-24-10 966 0 0,-8 10 1461 0 0,32 0-2042 0 0,-11 4 512 0 0,5-2-578 0 0,-1-1 1 0 0,0 0-1 0 0,2 1 1 0 0,-2-2-1 0 0,-3 0-464 0 0,7 0 212 0 0,3 0-10 0 0,0 0-9 0 0,0 0-26 0 0,0 0-9 0 0,0 0-4 0 0,11 0 208 0 0,-9 0-197 0 0,-8 0-20 0 0,35 8 200 0 0,-18-4-185 0 0,-10-4-126 0 0,0 1-1 0 0,-1-1 1 0 0,2 2 0 0 0,-1-2 0 0 0,0 0-1 0 0,1 1 1 0 0,-1-1 0 0 0,0 0-1 0 0,-1 0 1 0 0,2 1 0 0 0,-1-1-1 0 0,0 0 1 0 0,1 0 0 0 0,-1 0-34 0 0,130 14 1570 0 0,-103-14-1350 0 0,1 0 0 0 0,-1 2 0 0 0,23 5-220 0 0,13 8 128 0 0,74 5-16 0 0,-100-17-74 0 0,-1-2 0 0 0,22-2-38 0 0,3-1 84 0 0,-12 0 10 0 0,-1-4-1 0 0,0 0 0 0 0,29-9-93 0 0,3-1 70 0 0,-18 5-34 0 0,51-9 684 0 0,68-2-720 0 0,-176 21 2 0 0,76-4 20 0 0,0 2 1 0 0,1 4 0 0 0,18 6-23 0 0,-62-4 0 0 0,1-2 0 0 0,7-1 0 0 0,35 0 0 0 0,78 1 0 0 0,39-9 0 0 0,-92 2 0 0 0,105 6 24 0 0,-91 1 27 0 0,24-8-51 0 0,-47 3 73 0 0,-42 3 59 0 0,30-7-132 0 0,-11 1 65 0 0,-2 3 0 0 0,46 4-65 0 0,-42 1 14 0 0,47 5 50 0 0,-56 2-49 0 0,-40-4 4 0 0,2-2 1 0 0,2 1-20 0 0,-8-3 3 0 0,0 3 1 0 0,9 1-4 0 0,-10 0 28 0 0,1-1 1 0 0,9-2-29 0 0,11 0 13 0 0,24 7-13 0 0,16-1-3 0 0,-7 0 24 0 0,-15-2 22 0 0,2-2-43 0 0,-36-2 10 0 0,-2 2-1 0 0,14 2-9 0 0,-12-1 17 0 0,0-1 1 0 0,14 0-18 0 0,275-3 314 0 0,-209-2-205 0 0,-5 1 222 0 0,19 5-331 0 0,-67-3 220 0 0,16-2-220 0 0,-6 0 46 0 0,119-13 124 0 0,-20 9-155 0 0,122 5 38 0 0,214 0 171 0 0,-469 1-224 0 0,28 6 0 0 0,-30-4 0 0 0,31 1 0 0 0,-25-2 0 0 0,1 1 0 0 0,28 8 0 0 0,-28-6 0 0 0,0 1 0 0 0,30-2 0 0 0,21 0-31 0 0,44 8 31 0 0,-45-3-30 0 0,45-2 30 0 0,8 2 53 0 0,35-2 11 0 0,-14 0 11 0 0,-129-6-60 0 0,30 6-15 0 0,13 1-26 0 0,246 19 26 0 0,-239-19 0 0 0,-41-3 0 0 0,37 0 0 0 0,-13-2 0 0 0,-29-2 0 0 0,29-1 0 0 0,-1 3 0 0 0,2-2 0 0 0,-24-2 0 0 0,-1 2 0 0 0,0 2 0 0 0,4 1 0 0 0,-4 0 0 0 0,-1-1 0 0 0,1-2 0 0 0,9-2 0 0 0,162-7 54 0 0,-26 1-44 0 0,102 0 118 0 0,-254 6-128 0 0,29-6 0 0 0,-30 3 0 0 0,25 0 0 0 0,186-2 64 0 0,-119 3-64 0 0,-31 0 0 0 0,50 7 0 0 0,-5 7 0 0 0,1-7 0 0 0,56-9 0 0 0,-58 1 0 0 0,4 5 0 0 0,-10 0 0 0 0,-84-1 3 0 0,163-2 48 0 0,-50 4-41 0 0,111-4-10 0 0,-24-2 0 0 0,-107-3 13 0 0,-51 4 19 0 0,0-4-1 0 0,34-9-31 0 0,-87 11 37 0 0,0 2 0 0 0,32 1-37 0 0,-28 2 25 0 0,-1-3 0 0 0,15-2-25 0 0,-23 1 0 0 0,-2 1 0 0 0,21 3 0 0 0,31-3 0 0 0,62-4 0 0 0,-33 5 0 0 0,41-4 0 0 0,34-2 0 0 0,-110 7 0 0 0,-46 1 0 0 0,2-1 0 0 0,2-2 0 0 0,22-2 21 0 0,0 3 0 0 0,7 2-21 0 0,49-1 22 0 0,136-5-22 0 0,-239 6 1 0 0,93 2 153 0 0,42 6-154 0 0,231 34 13 0 0,-240-33-13 0 0,-16-1 0 0 0,-70-7 0 0 0,-34-1 0 0 0,-1 0 0 0 0,0 2 0 0 0,7 0 0 0 0,-6 0 0 0 0,-1-2-1 0 0,0 1 1 0 0,-1-1 0 0 0,2-1-1 0 0,-1-1 1 0 0,10-2 0 0 0,-7 2 3 0 0,1 0 0 0 0,0 1 1 0 0,-1 1-1 0 0,8 0-3 0 0,-2 1 18 0 0,-1 1 0 0 0,2-4-1 0 0,7 1-17 0 0,44-3 36 0 0,26 4-36 0 0,48-1 28 0 0,-82-1-28 0 0,-43 2 0 0 0,1 0 0 0 0,-1-2 0 0 0,15-2 0 0 0,-14 0 24 0 0,-1 1 0 0 0,1 0-1 0 0,3 3-23 0 0,49-5-84 0 0,-14 1 175 0 0,1 2 1 0 0,41 5-92 0 0,12 0-208 0 0,-96-3 132 0 0,28 0 229 0 0,0 1 0 0 0,36 7-153 0 0,-32-1 16 0 0,0-4 0 0 0,43-2-16 0 0,-28-1 242 0 0,4 3-242 0 0,-10 1 211 0 0,17-4-211 0 0,-37-2 34 0 0,0 4 0 0 0,2 0 0 0 0,20 6-34 0 0,-25-4 8 0 0,1-1 0 0 0,1-2 0 0 0,32-2-8 0 0,1 0-3 0 0,433 1-219 0 0,-437 5 351 0 0,-52-4-97 0 0,-1 2-1 0 0,2-3 0 0 0,-1 0 0 0 0,12-1-31 0 0,14 1 6 0 0,-34 1-13 0 0,2-1 0 0 0,-2 0 1 0 0,2 0-1 0 0,0-1 7 0 0,29-2-157 0 0,0 2 1 0 0,33 2 156 0 0,-4 0 28 0 0,-14-1 217 0 0,-10-1-303 0 0,1 2 0 0 0,-1 2-1 0 0,22 5 59 0 0,-34-4-2 0 0,-1-1-1 0 0,24 0 3 0 0,-24-3-31 0 0,1 1-1 0 0,22 6 32 0 0,-15-1 34 0 0,0-3 0 0 0,19 0-34 0 0,50 3 31 0 0,-81-1-64 0 0,44 4 120 0 0,-1-2-1 0 0,1-5 1 0 0,53-3-87 0 0,-33-6 242 0 0,12-2-242 0 0,56-5-16 0 0,-117 12-19 0 0,-2-2 0 0 0,32-8 35 0 0,-10 2-10 0 0,81-9 10 0 0,-96 9 51 0 0,7-1 29 0 0,103-8 13 0 0,-156 19-91 0 0,19-3-32 0 0,-1 2 0 0 0,1 1 0 0 0,13 3 30 0 0,-21-3-11 0 0,0 0 1 0 0,2-2-1 0 0,-2 1 0 0 0,3 0 11 0 0,36-5-21 0 0,119 2 21 0 0,-136 3 0 0 0,26 2 0 0 0,-49-1 19 0 0,0 2-1 0 0,0-4 0 0 0,8 1-18 0 0,-9 1 27 0 0,1-1-1 0 0,-2 1 0 0 0,1 1 0 0 0,2 0-26 0 0,17 2 0 0 0,0-2 0 0 0,2-1 0 0 0,46 4 0 0 0,114 3 0 0 0,17 5-124 0 0,-160-10 111 0 0,-33-2 35 0 0,-1 0 0 0 0,1 1-1 0 0,5 2-21 0 0,-9-2 2 0 0,-1 0-1 0 0,1-1 1 0 0,11-1-2 0 0,-14 1 8 0 0,-1 0 1 0 0,1 0-1 0 0,1 0 1 0 0,-2 1-1 0 0,0 1 1 0 0,1-1-1 0 0,4 2-8 0 0,-1 1 0 0 0,2-2 0 0 0,-2 0-1 0 0,1-1 1 0 0,0 0-1 0 0,-1-1 1 0 0,2 0 0 0 0,0 0 0 0 0,9-1-12 0 0,-4-2-71 0 0,-17 2 89 0 0,1 0-1 0 0,0-1 1 0 0,-1 2 0 0 0,1-1-1 0 0,0 1 1 0 0,-1-1 0 0 0,1 1 0 0 0,0 0-1 0 0,1 0 1 0 0,-2 0 0 0 0,4 0-6 0 0,82 0 21 0 0,-11-4 224 0 0,-41 1-245 0 0,-1-2 0 0 0,-2 3 66 0 0,8 0 164 0 0,-38 0-150 0 0,-3 2 11 0 0,-1 0-7 0 0,3-5-155 0 0,0 5 128 0 0,-1-2 1 0 0,0 2-1 0 0,1-1 0 0 0,-1 1 1 0 0,0 0-1 0 0,1 0 0 0 0,-1-1 1 0 0,0 1-1 0 0,1 0 1 0 0,-1 0-1 0 0,0 0 0 0 0,2 0-57 0 0,1-4 280 0 0,5-14-80 0 0,-6 13-189 0 0,-6 2 32 0 0,-7-6-25 0 0,-4 2 47 0 0,4 3-74 0 0,-1 1 9 0 0,-8 5 0 0 0,9-4 0 0 0,8 1-44 0 0,1 1-1 0 0,0-1 1 0 0,-1 1-1 0 0,1 0 1 0 0,0-2-1 0 0,-1 2 1 0 0,1 0-1 0 0,0 0 1 0 0,-1 0-1 0 0,1-1 1 0 0,-2 1 0 0 0,2 0-1 0 0,0 1 1 0 0,-1-1-1 0 0,1 0 1 0 0,0 0-1 0 0,-1 0 1 0 0,1 2-1 0 0,0-2 1 0 0,-1 0-1 0 0,1 1 1 0 0,0-1-1 0 0,-1 1 1 0 0,1-1-1 0 0,0 2 1 0 0,-1-1-1 0 0,1 0 45 0 0,-2 1-634 0 0,2 0-1 0 0,0 1 0 0 0,-1-2 0 0 0,1 2 1 0 0,1 0-1 0 0,-1 0 0 0 0,-1-1 0 0 0,2 1 1 0 0,-1 0-1 0 0,0 1 635 0 0,1-2-1028 0 0,-4 20-6699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52:04.0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 36 8288 0 0,'0'0'638'0'0,"-15"-5"814"0"0,15-1-1373 0 0,0 4 6 0 0,0 2 59 0 0,0 0 8 0 0,0 0-6 0 0,0 0 48 0 0,0 0 214 0 0,0 0 96 0 0,0 0 22 0 0,0 0-6 0 0,0 0-35 0 0,0 0-18 0 0,0 0-3 0 0,0 0-35 0 0,0 0-144 0 0,21-6 553 0 0,-9 8-577 0 0,2-1 0 0 0,-2 0 0 0 0,1 2 0 0 0,-1 0-261 0 0,-1-1 86 0 0,-1 1 0 0 0,1-2 0 0 0,0 1 0 0 0,-1-1 0 0 0,2-1-1 0 0,-1 0-85 0 0,5 0 80 0 0,-1 0 0 0 0,1 1-1 0 0,2 0-79 0 0,36 3 153 0 0,196-10 653 0 0,-29 19-553 0 0,-67-4-172 0 0,-46-2 19 0 0,102 10 101 0 0,-52-3-63 0 0,-50-4-52 0 0,-32-3-1 0 0,27-2-85 0 0,107 0 45 0 0,-157-2-5 0 0,132 2 155 0 0,61 6-94 0 0,30-14-101 0 0,-182-1 124 0 0,1-5 1 0 0,0-4-1 0 0,78-22-124 0 0,-107 17 96 0 0,-36 8-58 0 0,1 2 0 0 0,0 2 0 0 0,1 1 0 0 0,5 1-38 0 0,38-3 129 0 0,-19 3 126 0 0,54 1-255 0 0,-39 6-22 0 0,141 4-100 0 0,37-18 319 0 0,1-1-2 0 0,-19 21 125 0 0,-67-5-54 0 0,-80-4-680 0 0,4 6 414 0 0,-14-1-20 0 0,20-2 20 0 0,-44-1 120 0 0,1 4-1 0 0,-2 1 1 0 0,16 5-120 0 0,11 3 87 0 0,88 22-119 0 0,-120-26 142 0 0,-6-3 123 0 0,0-3 0 0 0,0-1-1 0 0,1-1 1 0 0,32-3-233 0 0,-63 0 91 0 0,-6 0 75 0 0,-2 0 4 0 0,0 0 4 0 0,3 0 2 0 0,6 0 0 0 0,-6 0-2 0 0,-3 0-12 0 0,0 0-2 0 0,0 0 0 0 0,0 0-6 0 0,0 0-30 0 0,0 0-18 0 0,3-2-2 0 0,-1 1-68 0 0,26 0 202 0 0,-17 1-68 0 0,-10 0 2 0 0,-1 0-4 0 0,0 0-48 0 0,0 0-188 0 0,0 0-32 0 0,-16-7 631 0 0,15 3-522 0 0,0-1 62 0 0,1 5-73 0 0,0 0 0 0 0,1 0 0 0 0,-1 0 0 0 0,0 0 0 0 0,0 0 0 0 0,0 0 0 0 0,0-2 0 0 0,1 2 0 0 0,-1 0 1 0 0,0 0-1 0 0,0 0 0 0 0,0 0 0 0 0,0 0 0 0 0,0 0 0 0 0,0 0 0 0 0,2 0 0 0 0,-2 0 0 0 0,0 0 0 0 0,0 0 0 0 0,0-1 0 0 0,0 1 0 0 0,0 0 1 0 0,0 0-1 0 0,0 0 0 0 0,0 0 0 0 0,0 0 0 0 0,1 0 0 0 0,-1-1 0 0 0,0 1 0 0 0,0 0 0 0 0,0 0 0 0 0,0 0 0 0 0,0 0 0 0 0,0-2 0 0 0,0 2 0 0 0,0 0 1 0 0,0 0-1 0 0,0 0 0 0 0,0 0 0 0 0,0 0 0 0 0,0-1 0 0 0,0 1 0 0 0,0 0 0 0 0,0 0 0 0 0,0 0 0 0 0,-1 0 0 0 0,1 0 0 0 0,0-1 0 0 0,0 1 0 0 0,0 0 1 0 0,0 0-1 0 0,0 0 0 0 0,0 0 0 0 0,0 0 0 0 0,0 0 0 0 0,0 0 0 0 0,-2-1 0 0 0,2 1 0 0 0,0 0 0 0 0,0 0 2 0 0,-9-3-910 0 0,9 3 767 0 0,-20 0-6000 0 0,0 5-2099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52:06.0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49 261 11056 0 0,'0'-1'41'0'0,"-5"-7"186"0"0,-1 1 0 0 0,2 0 0 0 0,-2-1 0 0 0,0 3 0 0 0,-2-4-227 0 0,7 9 37 0 0,0-2 0 0 0,1 2 1 0 0,-2-1-1 0 0,1 0 1 0 0,1 1-1 0 0,-1-2 0 0 0,-1 1 1 0 0,2 1-1 0 0,-1-1 1 0 0,1-1-1 0 0,-1 1 0 0 0,1 0 1 0 0,0 1-1 0 0,-2-2 1 0 0,2 1-1 0 0,0 0 0 0 0,-1-1 1 0 0,1 1-1 0 0,0 0 1 0 0,0-1-1 0 0,0 1 0 0 0,0 0 1 0 0,0-1-1 0 0,0 1 1 0 0,0 0-1 0 0,0 1 0 0 0,0-2 1 0 0,1 1-1 0 0,-1 0 1 0 0,0-1-1 0 0,2 1 0 0 0,-2 0 1 0 0,0-1-1 0 0,1 2 1 0 0,-1-1-1 0 0,1 0 1 0 0,-1-1-1 0 0,2 1-37 0 0,60-62 619 0 0,-48 49-515 0 0,8-9 64 0 0,-15 15-16 0 0,0 0 0 0 0,1 0 0 0 0,0 1 0 0 0,2-1-152 0 0,1-1 1042 0 0,-7 5-834 0 0,0 1 0 0 0,1 1 0 0 0,-1-1 0 0 0,2 2 0 0 0,-2-2 0 0 0,1 2 0 0 0,-1-1 0 0 0,1 1 0 0 0,1 0 0 0 0,-1-1 1 0 0,0 1-1 0 0,-1 1 0 0 0,2 0 0 0 0,3 0-208 0 0,14 0-291 0 0,-2 1 1 0 0,20 5 290 0 0,-29-4 407 0 0,96 17-29 0 0,67 8-210 0 0,-128-21-9 0 0,-1 4 0 0 0,6 2-159 0 0,30 6 130 0 0,204 26 218 0 0,-23 16 26 0 0,-104-22-231 0 0,2-9 0 0 0,7-5-143 0 0,-112-19 69 0 0,0-3 0 0 0,20-4-69 0 0,-4 1 44 0 0,83-7 92 0 0,-54 5-33 0 0,-64 1 36 0 0,-1 0 0 0 0,2 2-1 0 0,-2 3 1 0 0,1 1 0 0 0,16 4-139 0 0,5 4 49 0 0,0-3 0 0 0,1-2 0 0 0,1-2 0 0 0,-1-3 0 0 0,38-5-49 0 0,31-6 67 0 0,143-21 170 0 0,-22 1-109 0 0,-210 25-128 0 0,70-1 0 0 0,178 2 0 0 0,-197 10 0 0 0,-58-5 0 0 0,92 12 54 0 0,-64-6-41 0 0,-36-4-15 0 0,0-2 1 0 0,18 1 1 0 0,11 2 25 0 0,-44-2-12 0 0,1-2-1 0 0,-1 1 0 0 0,2-2 0 0 0,-2 0 0 0 0,0 0 0 0 0,1 0 0 0 0,0-2 1 0 0,0 1-1 0 0,-1 0 0 0 0,10-5-12 0 0,-18 5 121 0 0,26 1 1815 0 0,11-8-1784 0 0,-2 7-108 0 0,-34 1 123 0 0,-2 0 61 0 0,0 0 17 0 0,0 0-19 0 0,0 0-96 0 0,0 0-39 0 0,0 0-10 0 0,-11 0-1 0 0,-28 1-682 0 0,-1 2 0 0 0,-4 2 602 0 0,24-5-1444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52:31.3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76 1840 0 0,'3'-1'308'0'0,"-2"-1"-92"0"0,2 2 0 0 0,-2-1 0 0 0,0 0 0 0 0,2-1 0 0 0,-2 2 0 0 0,1-1 1 0 0,-1 0-1 0 0,0-1 0 0 0,1 0 0 0 0,-1 0 0 0 0,0 1 0 0 0,1 0 0 0 0,-1-1 0 0 0,0 0 0 0 0,1 0 0 0 0,-1 1 0 0 0,-1-2 1 0 0,1 2-1 0 0,-1-2 0 0 0,2 2 0 0 0,-2-2 0 0 0,0 1-216 0 0,10-21 1184 0 0,-12 12 446 0 0,0 6 238 0 0,9 10-1380 0 0,21 10 418 0 0,53 20 1505 0 0,-39-25-1920 0 0,-29-4-467 0 0,0-2 0 0 0,2-2 0 0 0,-2 1 1 0 0,14 0-25 0 0,36 7 275 0 0,-33-3-171 0 0,1-2 1 0 0,0 1 0 0 0,-1-4 0 0 0,1 0-1 0 0,1-1-104 0 0,167 12 784 0 0,-130-10-268 0 0,2 2 0 0 0,35 10-516 0 0,-64-11 77 0 0,19 0-77 0 0,32 3 6 0 0,-50-3 81 0 0,37-3-87 0 0,13 3 84 0 0,-9-1 172 0 0,14-3-256 0 0,-38-2 18 0 0,0 2-1 0 0,0 4 1 0 0,8 4-18 0 0,188 41 245 0 0,-100-15 219 0 0,-118-26-550 0 0,1-2 0 0 0,38 2 86 0 0,-33-5 142 0 0,2-3 0 0 0,28-3-142 0 0,33 3 131 0 0,33-6 82 0 0,-39 2-162 0 0,253-8 198 0 0,-202 10-98 0 0,-98 4-47 0 0,1-4 0 0 0,54-7-104 0 0,-35 2 217 0 0,-2 2-1 0 0,38 4-216 0 0,122 10 84 0 0,143-17 71 0 0,-328 7 181 0 0,42 6-336 0 0,18-1-300 0 0,-35 0 536 0 0,32 5-236 0 0,12 2-47 0 0,181 20 154 0 0,-206-22-227 0 0,13-5 120 0 0,-16 0-55 0 0,-60-3 54 0 0,-3 1 7 0 0,2-1 0 0 0,21 6-6 0 0,80 13 74 0 0,-20-4-31 0 0,-46-7 27 0 0,16-1-70 0 0,27 3 89 0 0,-42-5-49 0 0,-1-2 0 0 0,0-2 0 0 0,0-4 0 0 0,18-3-40 0 0,31 1-98 0 0,-67 4 130 0 0,-1-3 1 0 0,6-1-33 0 0,252-41 218 0 0,-47 4-90 0 0,211-30-8 0 0,-377 59-112 0 0,313-26 56 0 0,-193 28-64 0 0,-118 6 14 0 0,34-1 26 0 0,-107 4-34 0 0,0 1 1 0 0,17 2-7 0 0,10 1-3 0 0,157 5 121 0 0,-174-7-112 0 0,-2 2 1 0 0,11 2-7 0 0,-11-1-1 0 0,2-1-1 0 0,10 0 2 0 0,-31-3 1 0 0,7 0 26 0 0,-1 0-1 0 0,1 0 1 0 0,-1 1-1 0 0,2 0 1 0 0,-2 2-1 0 0,4 1-26 0 0,-3-2 8 0 0,-1 0 0 0 0,1-1 0 0 0,-1 0 0 0 0,2-1-1 0 0,-1-1 1 0 0,-1 1-8 0 0,7-1 89 0 0,1-1 246 0 0,-18 2-286 0 0,1-1-1 0 0,0 1 0 0 0,-1 0 0 0 0,2 0 0 0 0,-1 0 1 0 0,0 0-1 0 0,-1 0 0 0 0,1 1 0 0 0,0-1 1 0 0,-1 2-49 0 0,0-2-110 0 0,-2 0-4 0 0,5 1-56 0 0,-4-1 231 0 0,2 0 1 0 0,-2 0-1 0 0,1 0 1 0 0,0 0-1 0 0,0 0 1 0 0,-1 0-1 0 0,0 0 1 0 0,2-1-1 0 0,-2 1 0 0 0,1 0 1 0 0,-1-2-1 0 0,0 2 1 0 0,2-1-1 0 0,-2 1-61 0 0,2-1 60 0 0,-3 1 12 0 0,0 0 0 0 0,0 0 0 0 0,0 0 0 0 0,-1 0-27 0 0,2-3 159 0 0,14-3-77 0 0,-6 2-127 0 0,20-19-16 0 0,-27 23 2 0 0,-2-1 0 0 0,0 1-1 0 0,1 0 1 0 0,-1 0-1 0 0,1-2 1 0 0,-1 2 0 0 0,0 0-1 0 0,2 0 1 0 0,-2 0 0 0 0,1 0-1 0 0,-1-1 1 0 0,0 1 0 0 0,1 0-1 0 0,-1 0 1 0 0,2 0 0 0 0,-2 0-1 0 0,1 0 1 0 0,-1 0 0 0 0,1 0-1 0 0,-1 0 1 0 0,2 0-1 0 0,-2 0 1 0 0,0 1 0 0 0,1-1-1 0 0,-1 0 1 0 0,1 0 0 0 0,-1 0-1 0 0,2 0 1 0 0,-2 2 0 0 0,0-2-1 0 0,1 0 1 0 0,-1 1 0 0 0,0-1-1 0 0,1 0 1 0 0,-1 0 0 0 0,0 1-1 0 0,2-1 1 0 0,-2 0-1 0 0,0 2 1 0 0,0-2 0 0 0,1 1 14 0 0,4 18-1060 0 0,-5-18 986 0 0,4 15-2225 0 0,-2 2-5463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52:47.1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16 196 7368 0 0,'-3'-6'190'0'0,"2"2"1"0"0,-2-1 0 0 0,2 1-1 0 0,-1-1 1 0 0,1 1 0 0 0,0-2-1 0 0,-1 1 1 0 0,1 0 0 0 0,1 1-1 0 0,0-2 1 0 0,0 1 0 0 0,0 0-1 0 0,0-3-190 0 0,1 4 24 0 0,-1 1 0 0 0,2 0-1 0 0,-1 1 1 0 0,0-1 0 0 0,-1 0-1 0 0,2 1 1 0 0,-1-1 0 0 0,2 0 0 0 0,-2 1-1 0 0,0-1 1 0 0,2 2 0 0 0,-2-2-1 0 0,2 0 1 0 0,-2 2 0 0 0,2-2-1 0 0,0 2 1 0 0,-2 0 0 0 0,2-1-1 0 0,-1 0 1 0 0,1 0 0 0 0,1 1-24 0 0,1-2 9 0 0,1 1 1 0 0,-2-1-1 0 0,1 2 1 0 0,0-1-1 0 0,1 1 1 0 0,2-2-10 0 0,20-5-212 0 0,-10 4-162 0 0,-12 4 303 0 0,-4-1-73 0 0,-3 1 140 0 0,1 0 0 0 0,0 0-1 0 0,0 0 1 0 0,0 0 0 0 0,0 0 0 0 0,0 0 0 0 0,0 0 0 0 0,0 0 0 0 0,0 0 0 0 0,0 0 0 0 0,0 0 0 0 0,0 0 0 0 0,0 0 0 0 0,0 0-1 0 0,0-1 1 0 0,0 1 0 0 0,0 0 0 0 0,0 0 0 0 0,0 0 0 0 0,0 0 0 0 0,0 0 0 0 0,0 0 0 0 0,0 0 0 0 0,0 0 0 0 0,0 0 0 0 0,0 0-1 0 0,0 0 1 0 0,0 0 0 0 0,0-2 0 0 0,0 2 0 0 0,0 0 0 0 0,0 0 0 0 0,0 0 0 0 0,0 0 0 0 0,0 0 0 0 0,0 0 0 0 0,0 0 0 0 0,0 0 0 0 0,0 0-1 0 0,0 0 1 0 0,0 0 0 0 0,0 0 0 0 0,0 0 0 0 0,0 0 0 0 0,0 0 0 0 0,0 0 0 0 0,0-1 0 0 0,1 1 0 0 0,-1 0 0 0 0,0 0 0 0 0,0 0-1 0 0,0 0 1 0 0,0 0 0 0 0,0 0 0 0 0,0 0 0 0 0,0 0 0 0 0,0 0 0 0 0,0 0 0 0 0,0 0 0 0 0,0 0 0 0 0,0 0 0 0 0,0 0 0 0 0,2 0-1 0 0,-2 0 1 0 0,0 0 0 0 0,0 0 4 0 0,12 0 143 0 0,12 4 204 0 0,-20-3-358 0 0,4 3 129 0 0,0 0 0 0 0,0-1 0 0 0,0 0 0 0 0,5 1-118 0 0,26 5 533 0 0,-26-6-304 0 0,0-1-1 0 0,1 1 1 0 0,-1 0-1 0 0,0-2 1 0 0,1-1-229 0 0,195-7 2153 0 0,-130 2-1655 0 0,43-4-240 0 0,-39 3-229 0 0,-2 4-1 0 0,1 3 1 0 0,40 8-29 0 0,100 2 32 0 0,168-23 877 0 0,-235 5-677 0 0,-95 5-218 0 0,151-5 63 0 0,-65 4 226 0 0,53-11-303 0 0,80-6 96 0 0,-149 13-53 0 0,-52 3-11 0 0,-1 4 0 0 0,10 4-32 0 0,145 7 192 0 0,-126-2-91 0 0,42 12-101 0 0,12 1 70 0 0,-69-10-57 0 0,45 4-16 0 0,8 1 57 0 0,40 4 167 0 0,136 37-221 0 0,-116-32 128 0 0,28 6 0 0 0,-32-5 77 0 0,220 29-191 0 0,-281-39 100 0 0,25-6 158 0 0,8 5-255 0 0,-82-11-32 0 0,26 1-127 0 0,6-5 142 0 0,72 2 156 0 0,-143-3-156 0 0,17-2 0 0 0,19-2 0 0 0,662 18 75 0 0,-544-8-22 0 0,302 8-53 0 0,-250-12 75 0 0,-39 9 22 0 0,-61-2-23 0 0,71 10-61 0 0,-81-6-16 0 0,-10 2 3 0 0,-52-4 0 0 0,10-5 0 0 0,77 10 46 0 0,-76-5-28 0 0,73 6 0 0 0,154 13 28 0 0,-270-28-40 0 0,17 2 40 0 0,-1-2 0 0 0,22-6-46 0 0,301-36 305 0 0,-24 2-172 0 0,-22 21-59 0 0,-260 14-84 0 0,68-2 37 0 0,50-15-27 0 0,-65 9 369 0 0,-10 2-190 0 0,98-7-541 0 0,-55 5 448 0 0,-17 3 86 0 0,-63 6 37 0 0,28-9-209 0 0,-54 4-137 0 0,2 5-1 0 0,7 2 138 0 0,54-2-103 0 0,-11-4 117 0 0,199-6-50 0 0,-108 1 36 0 0,-106 4 0 0 0,284 2 156 0 0,-251 5-114 0 0,133 13-32 0 0,-198-10-10 0 0,43 9 0 0 0,-42-4 0 0 0,47-1 0 0 0,353-23 220 0 0,-323 9-184 0 0,27 0-10 0 0,330-19 100 0 0,-492 26-126 0 0,28-4 0 0 0,0 2 0 0 0,9 4 0 0 0,9-2 0 0 0,0-2 0 0 0,8-3 0 0 0,79-3 0 0 0,-81 8 0 0 0,96 0 0 0 0,30 9 0 0 0,30 3 0 0 0,-90-5 0 0 0,-26-4 0 0 0,44 3 0 0 0,10 2 0 0 0,20 3 0 0 0,35 2 114 0 0,-66-5-92 0 0,-129-8 12 0 0,0 0-1 0 0,2-1 1 0 0,3-2-34 0 0,43-2 182 0 0,17-2 239 0 0,-83 6-379 0 0,0 1 0 0 0,0 0 0 0 0,-1-1-1 0 0,2 1 1 0 0,-2-2 0 0 0,0 2-1 0 0,2-1 1 0 0,-2 0 0 0 0,1 1 0 0 0,0-2-42 0 0,14-6 766 0 0,-16-6-724 0 0,0 11-150 0 0,0 3 0 0 0,0 0-10 0 0,-1-1 56 0 0,0-1 0 0 0,-1 1 0 0 0,1 0 0 0 0,0-2 0 0 0,-1 2 0 0 0,2-2 0 0 0,-1 2 0 0 0,0-1 0 0 0,1 0 0 0 0,-2 0 0 0 0,2 0 0 0 0,-1 0 0 0 0,1 0 0 0 0,0-1 62 0 0,-1-1 23 0 0,-1 0-1 0 0,1 0 0 0 0,0 0 1 0 0,-1 0-1 0 0,0 1 0 0 0,0-1 1 0 0,0 0-1 0 0,-2-1-22 0 0,0 1-255 0 0,0 0 0 0 0,0 0 0 0 0,-2 1 0 0 0,2-1 0 0 0,-1 2 0 0 0,0-1 0 0 0,-1 0 0 0 0,1 2 0 0 0,0-2 0 0 0,-1 2 0 0 0,1-2 0 0 0,-4 2 255 0 0,-15-4-1055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53:02.7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72 293 7832 0 0,'-3'-3'140'0'0,"1"-1"0"0"0,-1 0-1 0 0,0 0 1 0 0,1 0 0 0 0,-1-1 0 0 0,0-2-140 0 0,-13-20 725 0 0,12 22-244 0 0,0 0 0 0 0,0-1 1 0 0,2 1-1 0 0,-2 0 0 0 0,1-1 1 0 0,-1-4-482 0 0,-7-12 1204 0 0,11 22-1188 0 0,0 0 0 0 0,0 0 0 0 0,0-1 0 0 0,0 1 1 0 0,0 0-1 0 0,-1 0 0 0 0,1 0 0 0 0,0-1 0 0 0,0 1 1 0 0,0 0-1 0 0,0 0 0 0 0,0 0 0 0 0,0 0 0 0 0,0-2 1 0 0,0 2-1 0 0,0 0 0 0 0,0 0 0 0 0,0 0 1 0 0,0-1-1 0 0,0 1 0 0 0,1 0 0 0 0,-1 0 0 0 0,0 0 1 0 0,0 0-1 0 0,0-1 0 0 0,0 1 0 0 0,0 0 0 0 0,0 0 1 0 0,0 0-1 0 0,0 0 0 0 0,2 0 0 0 0,-2-2 0 0 0,0 2 1 0 0,0 0-1 0 0,0 0 0 0 0,0 0-16 0 0,1 0 3 0 0,-1 0-1 0 0,0 0 1 0 0,0-1-1 0 0,0 1 1 0 0,0 0 0 0 0,0 0-1 0 0,1 0 1 0 0,-1 0 0 0 0,0 0-1 0 0,0-1 1 0 0,0 1-1 0 0,0 0 1 0 0,0 0 0 0 0,0 0-1 0 0,0 0 1 0 0,0-2-1 0 0,0 2 1 0 0,0 0 0 0 0,2 0-1 0 0,-2 0 1 0 0,0 0-1 0 0,0-1 1 0 0,0 1 0 0 0,0 0-1 0 0,0 0 1 0 0,0 0-1 0 0,0-1 1 0 0,-2 1 0 0 0,2 0-1 0 0,0 0 1 0 0,0 0-1 0 0,0-2 1 0 0,0 2 0 0 0,0 0-1 0 0,0 0 1 0 0,0 0-3 0 0,-1-1 10 0 0,-2-2-12 0 0,7-10 77 0 0,-4 9-181 0 0,2 2 1 0 0,-1-1 0 0 0,0-1 0 0 0,1 1 0 0 0,-1 1 0 0 0,0-2 0 0 0,1 1 0 0 0,0 0-1 0 0,0 1 1 0 0,0-1 0 0 0,1 0 0 0 0,-2 1 0 0 0,2-1 105 0 0,14-5-51 0 0,-14 8 123 0 0,8-4 107 0 0,51-15 876 0 0,-50 17-655 0 0,-1-2 1 0 0,1 0 0 0 0,-1 0 0 0 0,1-2 0 0 0,-2 1 0 0 0,1-2-401 0 0,17 2 938 0 0,-9 0-641 0 0,-1-1 0 0 0,2 2-1 0 0,-1 2 1 0 0,1-1-1 0 0,11 0-296 0 0,375 11 213 0 0,-330-9 365 0 0,54-10-578 0 0,-98 10 83 0 0,-2 1 0 0 0,2 1 0 0 0,-1 2 0 0 0,1 1 1 0 0,19 7-84 0 0,37 2 140 0 0,1 2-76 0 0,43 14-64 0 0,32 6 136 0 0,-123-27-123 0 0,-25-4-14 0 0,0-2-1 0 0,14 2 2 0 0,52 4 0 0 0,-14-2 0 0 0,14-2 0 0 0,42 5 0 0 0,-2 1 66 0 0,-50-2 33 0 0,0-4 0 0 0,42-4-99 0 0,-60-1 16 0 0,-11 0 32 0 0,29-6-48 0 0,43-4 140 0 0,1 5 0 0 0,37 6-140 0 0,-101 0 4 0 0,69 4 62 0 0,-59 0 19 0 0,-1-4 0 0 0,34-4-85 0 0,5-3 307 0 0,1 6 0 0 0,80 7-307 0 0,-18-6 26 0 0,-50 3 7 0 0,110-15-33 0 0,29 0 37 0 0,-240 12-46 0 0,112 0 284 0 0,24 8-275 0 0,-119-6-18 0 0,0-2-1 0 0,19-3 19 0 0,19 0-61 0 0,-3 2 16 0 0,8 1 41 0 0,-1 1-1 0 0,35 9 5 0 0,-8-3 26 0 0,-62-5-2 0 0,-2 0 1 0 0,9 5-25 0 0,65 2 53 0 0,-84-6-52 0 0,-1 0-1 0 0,22-2 0 0 0,18 2-11 0 0,63 2-11 0 0,-47-1 1 0 0,17 4 21 0 0,-37-3 51 0 0,30-1-51 0 0,10 0 2 0 0,-21-1 62 0 0,1-3 0 0 0,21-5-64 0 0,-47-1 1 0 0,126-3 9 0 0,-26 0 118 0 0,-109 9-76 0 0,-21-2 2 0 0,1 2 0 0 0,-1 0 0 0 0,-1 2 1 0 0,1 2-1 0 0,9 1-54 0 0,-17-2 31 0 0,-1-1 1 0 0,1 0-1 0 0,1-2 1 0 0,-1 0 0 0 0,-1 0-32 0 0,49 2 68 0 0,-30 1 12 0 0,1-2 0 0 0,-1-2-1 0 0,0 0 1 0 0,25-5-80 0 0,-20 2 625 0 0,-35 3-497 0 0,8-3 40 0 0,1 1-89 0 0,9-3 50 0 0,-20 4-65 0 0,-1 2-72 0 0,22-4 574 0 0,-22 4-542 0 0,0 0 1 0 0,0 0 0 0 0,1 0-1 0 0,-1 0 1 0 0,0-1 0 0 0,0 1-1 0 0,0 0 1 0 0,1 0 0 0 0,-1 0-1 0 0,0 0 1 0 0,0 0-1 0 0,0-1 1 0 0,0 1 0 0 0,0 0-1 0 0,2 0 1 0 0,-2 0 0 0 0,0 0-1 0 0,0-2 1 0 0,0 2 0 0 0,0 0-1 0 0,0 0 1 0 0,0 0 0 0 0,0-1-1 0 0,0 1 1 0 0,0 0-1 0 0,0 0 1 0 0,0-1 0 0 0,0 1-1 0 0,0 0 1 0 0,0 0 0 0 0,0 0-1 0 0,0-2 1 0 0,0 2 0 0 0,0 0-1 0 0,0 0 1 0 0,0-1-25 0 0,-2 0 43 0 0,1-1 0 0 0,0 1 0 0 0,-1 0 1 0 0,1-2-1 0 0,0 2 0 0 0,-1-1 0 0 0,1 1 1 0 0,0 0-1 0 0,-1 1 0 0 0,0-2 0 0 0,-1 1-43 0 0,0-2 54 0 0,-3-4-44 0 0,3-3-10 0 0,-1-22 0 0 0,4 15-123 0 0,0 14 26 0 0,-1 2 0 0 0,1 0 0 0 0,0-2 1 0 0,0 2-1 0 0,0-1 0 0 0,0 0 0 0 0,0 0 1 0 0,1 0-1 0 0,-1 0 0 0 0,0 1 0 0 0,0 0 1 0 0,1-2-1 0 0,-1 2 0 0 0,2-1 0 0 0,-2 1 1 0 0,1-2-1 0 0,0 2 0 0 0,-1 0 0 0 0,2-1 1 0 0,0 0 96 0 0,-2 0-1871 0 0,0 2-90 0 0,0 0-21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53:05.3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76 160 11520 0 0,'-14'-4'232'0'0,"9"3"-59"0"0,-2 0 0 0 0,2-1 0 0 0,0 0 0 0 0,-1-1 0 0 0,1 2 0 0 0,-3-5-173 0 0,3 4 73 0 0,-10-8 393 0 0,19-10 371 0 0,-4 17-791 0 0,1 1-1 0 0,1-1 1 0 0,-1 0-1 0 0,0 1 1 0 0,1-1-1 0 0,-1 0 1 0 0,0 1-1 0 0,2 0 1 0 0,-2 0-1 0 0,2-1 1 0 0,-2 2 0 0 0,2-2-1 0 0,-2 2 1 0 0,2-1-1 0 0,0 0 1 0 0,1-1-46 0 0,13-10 175 0 0,-6 2 34 0 0,5-2-39 0 0,-16 13-162 0 0,1 0 0 0 0,-1 0 0 0 0,0 0-1 0 0,1 0 1 0 0,-1-2 0 0 0,0 2 0 0 0,0 0 0 0 0,2 0 0 0 0,-2 0 0 0 0,0 0 0 0 0,1-1 0 0 0,-1 1 0 0 0,0 0-1 0 0,0 0 1 0 0,1 0 0 0 0,-1-1 0 0 0,0 1 0 0 0,0 0 0 0 0,0-2 0 0 0,2 2 0 0 0,-2 0 0 0 0,0 0 0 0 0,0-1 0 0 0,0 1-1 0 0,0 0 1 0 0,0-1 0 0 0,0 1 0 0 0,0 0 0 0 0,0-2 0 0 0,0 2 0 0 0,0 0 0 0 0,0-1 0 0 0,0 1 0 0 0,0 0-1 0 0,0-1 1 0 0,0 1 0 0 0,0 0 0 0 0,0-2 0 0 0,0 2-8 0 0,0-4 179 0 0,0 4-129 0 0,0-1 1 0 0,1 1 0 0 0,-1-1 0 0 0,1 1-1 0 0,-1-2 1 0 0,2 2 0 0 0,-2 0 0 0 0,1-1-1 0 0,-1 1 1 0 0,1 0 0 0 0,-1 0 0 0 0,2-1-1 0 0,-1 1 1 0 0,-1 0 0 0 0,1 0 0 0 0,-1 0-1 0 0,2 0 1 0 0,-1 0 0 0 0,-1-2 0 0 0,1 2-1 0 0,1 0-50 0 0,18-1 974 0 0,48 0-855 0 0,-32-2 50 0 0,0 3 0 0 0,-2 1 0 0 0,2 2 0 0 0,24 6-169 0 0,-8-3 276 0 0,-6-2-25 0 0,88 9 746 0 0,-106-10-746 0 0,0-2 0 0 0,14-1-251 0 0,35 1 234 0 0,11 9-39 0 0,-36-4 107 0 0,43 0-302 0 0,90 7 320 0 0,166-4 0 0 0,-270-6-138 0 0,0 5-1 0 0,1 3 0 0 0,30 9-181 0 0,-24-3 72 0 0,0-3-1 0 0,9-4-71 0 0,22 4 119 0 0,81 8 291 0 0,-66-11-242 0 0,9 2-42 0 0,-111-11-93 0 0,-1-1 0 0 0,1-2 0 0 0,16-2-33 0 0,40-1 39 0 0,142-9 221 0 0,2 22 387 0 0,-122-5-533 0 0,-1-7-1 0 0,12-3-113 0 0,-13-1 105 0 0,2 6 0 0 0,10 3-105 0 0,-84 4 32 0 0,-28-5-15 0 0,1 0 0 0 0,0 1 0 0 0,1-2 1 0 0,-1 0-1 0 0,3 0-17 0 0,39-3-8 0 0,-25 2 13 0 0,2-1 0 0 0,-1-2 1 0 0,20-4-6 0 0,51-10 530 0 0,-86 16-462 0 0,2 0 0 0 0,-2 0 0 0 0,0 2 0 0 0,9-1-68 0 0,-8 2 64 0 0,-1-2 0 0 0,2 1 0 0 0,-2-3 0 0 0,9-1-64 0 0,-2-1 48 0 0,1 1 0 0 0,0 0 0 0 0,-2 1 0 0 0,17 1-48 0 0,-28 2 10 0 0,-1 0 0 0 0,1-2 0 0 0,0 1 0 0 0,-1 0 0 0 0,0-1 0 0 0,0 0 0 0 0,2-1-10 0 0,12-4-6 0 0,-10 7 17 0 0,-8 0-1 0 0,0 2 0 0 0,0-2 0 0 0,1 0 0 0 0,-2 1 0 0 0,2-1 0 0 0,0 0-1 0 0,-2 0 1 0 0,2 0 0 0 0,-1-1 0 0 0,0 1 0 0 0,0 0 0 0 0,1 0 0 0 0,0-2-10 0 0,5 1 62 0 0,4 0 761 0 0,-27-2-195 0 0,0 0-2142 0 0,11 3 486 0 0,-4 3-11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23T13:57:4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1784 0 0,'-47'0'0'0'0,"39"0"72"0"0,8 0-72 0 0,0 0 96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23T13:54:5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1810 23 18887 0 0,'0'0'416'0'0,"-3"-3"80"0"0,-6-5 16 0 0,9 8 32 0 0,0 0-440 0 0,0-3-104 0 0,-3-5 0 0 0,3 8 0 0 0,0 0 0 0 0,0 0-104 0 0,0 0 16 0 0,8 8-5463 0 0,4-1-1097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46:47.0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60 238 8288 0 0,'-9'-8'409'0'0,"-1"0"1"0"0,2 0 0 0 0,-1 0-1 0 0,1-1 1 0 0,-4-7-410 0 0,12 15 76 0 0,-1-1 1 0 0,1 1 0 0 0,-2 0 0 0 0,2-1-1 0 0,0 1 1 0 0,0 0 0 0 0,0-1-1 0 0,-1 1 1 0 0,1 0 0 0 0,0-1 0 0 0,0 1-1 0 0,0 0 1 0 0,1-1 0 0 0,-1 1-1 0 0,0 0 1 0 0,0-1 0 0 0,2 1 0 0 0,-2 0-1 0 0,0-1 1 0 0,1 1 0 0 0,-1 0-1 0 0,1-1 1 0 0,-1 1 0 0 0,2 0 0 0 0,-2 1-1 0 0,1-3-76 0 0,26-24-203 0 0,-23 25 293 0 0,17-21-174 0 0,-13 19 56 0 0,-7 3 87 0 0,35-3 1121 0 0,-36 4-1180 0 0,10 1 196 0 0,0-2 0 0 0,1 1 0 0 0,0-2 0 0 0,5 0-196 0 0,34-4 841 0 0,-32 1-438 0 0,-1 1-1 0 0,0 0 1 0 0,1 0-1 0 0,0 3-402 0 0,-6-2 240 0 0,2 0 0 0 0,-1 1 0 0 0,11-6-240 0 0,15-3 363 0 0,43-4 326 0 0,-59 11-608 0 0,0 3 0 0 0,-1 0-1 0 0,1-1 1 0 0,0 4-1 0 0,15 0-80 0 0,36 2 164 0 0,282-17-99 0 0,-278 13-47 0 0,2 1 0 0 0,0 6 0 0 0,8 4-18 0 0,24 1 103 0 0,147 20 79 0 0,-204-24-249 0 0,3-2 67 0 0,4 0 0 0 0,142 11 162 0 0,-131-12 92 0 0,244 13-400 0 0,-266-17 211 0 0,-28-1-72 0 0,-2 1 1 0 0,15 2 6 0 0,1 1-43 0 0,23 0 43 0 0,-26-4-16 0 0,-2 3 1 0 0,25 5 15 0 0,283 50 30 0 0,-181-40 214 0 0,38-6-244 0 0,-176-11 17 0 0,45 2 87 0 0,-16-2 55 0 0,0 3-1 0 0,11 3-158 0 0,30 2 125 0 0,-23-4-74 0 0,-7-1-51 0 0,0-1 0 0 0,18-4 0 0 0,-3-1 0 0 0,333-11 0 0 0,-378 12 0 0 0,134-7 0 0 0,55 0 0 0 0,-106 2 0 0 0,295-30 0 0 0,-406 36 0 0 0,243-20 64 0 0,109-12-48 0 0,-239 19 43 0 0,48 1 130 0 0,67 5-189 0 0,69 13 64 0 0,-179 0-36 0 0,-62-3-2 0 0,44-2-26 0 0,-51-1 0 0 0,28 3 0 0 0,17 1 10 0 0,-49-1 39 0 0,0 1-1 0 0,40 9-48 0 0,-41-5 21 0 0,147 31 43 0 0,38 5 10 0 0,-218-43-74 0 0,275 30 0 0 0,-238-25 0 0 0,-29-3 0 0 0,0 0 0 0 0,7-2 0 0 0,68 6 49 0 0,-50-5-34 0 0,-18 1-15 0 0,45 4 0 0 0,-50-5 27 0 0,0 0-1 0 0,1-2 1 0 0,19-2-27 0 0,11 0 38 0 0,222-8 420 0 0,159 1-124 0 0,-173-4-213 0 0,-230 13-85 0 0,2-2 1 0 0,-2-2-1 0 0,0 0 0 0 0,14-5-36 0 0,-28 6 0 0 0,-1 1 0 0 0,16-1 0 0 0,18-2 0 0 0,13-6 0 0 0,-9 0 0 0 0,-1 5 0 0 0,5 0 0 0 0,38-2 0 0 0,-35 3 0 0 0,13 2 0 0 0,-9 1 0 0 0,22-6 0 0 0,7-2 0 0 0,36-4-5 0 0,-33 2 64 0 0,83-7 26 0 0,-80 8 9 0 0,-49 5 27 0 0,39 0-121 0 0,51 2 414 0 0,-98 3-357 0 0,-24 0-21 0 0,-1 1-1 0 0,19 2-35 0 0,-4 0 0 0 0,-1-2 0 0 0,1-2-1 0 0,-2 0 1 0 0,10-4 0 0 0,6 1-13 0 0,49-2 381 0 0,26 5-368 0 0,102 15 505 0 0,-186-14-714 0 0,-24-1 244 0 0,0 2-1 0 0,-1 0 1 0 0,13 3-35 0 0,-16-3 19 0 0,0 0 0 0 0,1-1 0 0 0,-1 1 0 0 0,0-3 0 0 0,0 2 0 0 0,4-3-19 0 0,43-6-113 0 0,30 0-69 0 0,-43 4 257 0 0,44 0-75 0 0,22 10 256 0 0,-29 1-256 0 0,-56-4-2 0 0,-14 1 6 0 0,2-1 1 0 0,-2-1 0 0 0,2-1-1 0 0,7-1-4 0 0,-19 1 78 0 0,-3 1 3 0 0,1 0-8 0 0,7 0 11 0 0,-6 0 47 0 0,-2 0 6 0 0,0 0-1 0 0,0 0-9 0 0,0 0-40 0 0,0 0-21 0 0,0 0-2 0 0,0 0 0 0 0,0 0 0 0 0,0 0-25 0 0,0 0-98 0 0,0 0-9 0 0,-2 1 15 0 0,-7 2 45 0 0,2 1 3 0 0,-7 11 7 0 0,11-11-9 0 0,2 0-14 0 0,-17 8-15 0 0,-28 25-636 0 0,14-10-6709 0 0,5-7 27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46:52.0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12 153 6128 0 0,'0'0'281'0'0,"-4"-6"91"0"0,4 4-347 0 0,-1 2 1 0 0,-1-1-1 0 0,2 0 0 0 0,-1-1 0 0 0,1 2 1 0 0,-1-1-1 0 0,1 0 0 0 0,0-1 0 0 0,-2 1 1 0 0,2 0-1 0 0,0-1 0 0 0,0 1 0 0 0,0 1 1 0 0,-1-1-1 0 0,1-1 0 0 0,0 1 0 0 0,0 0 1 0 0,0-1-1 0 0,0 1 0 0 0,1 0 0 0 0,-1-1 1 0 0,0 1-26 0 0,2-18 700 0 0,3-18-856 0 0,-4 25 337 0 0,-2-22 894 0 0,-3 18 3564 0 0,3 15-4354 0 0,1 1-145 0 0,0 0-63 0 0,0 0-11 0 0,0 0 4 0 0,0 0 29 0 0,0 0 12 0 0,0 0 1 0 0,0 0 10 0 0,0 0 46 0 0,1 0-78 0 0,0 1 0 0 0,1 1 0 0 0,-1-1 0 0 0,0-1 0 0 0,1 1 0 0 0,-1-1 0 0 0,2 2-1 0 0,-2-2 1 0 0,0 1 0 0 0,1-1 0 0 0,-1 0 0 0 0,2 0 0 0 0,-2 1 0 0 0,0-1 0 0 0,2 0-90 0 0,2 2 152 0 0,47 19 1424 0 0,11-5-1270 0 0,1-3-1 0 0,-1-2 0 0 0,2-3 1 0 0,56-1-306 0 0,-17 0 207 0 0,-33-1 124 0 0,81 8-393 0 0,13 2 83 0 0,-14-4 267 0 0,-43-3 185 0 0,13-5-473 0 0,387-4 432 0 0,-422 4-359 0 0,0 4 0 0 0,0 3 0 0 0,26 9-73 0 0,68 20 53 0 0,-128-29-53 0 0,-12-3 0 0 0,28 1 0 0 0,381 10 64 0 0,-390-21 184 0 0,6 0-248 0 0,-50 0 52 0 0,-1 2-1 0 0,1 2 0 0 0,4-1-51 0 0,-3 0 61 0 0,0 1 0 0 0,0-2-1 0 0,2-2-60 0 0,29 0 198 0 0,0 2-1 0 0,38 2-197 0 0,-66 0 7 0 0,-1-2 0 0 0,20-3-7 0 0,15 0-1 0 0,123 10 1 0 0,-55 0 54 0 0,-76-6-49 0 0,-1 4 1 0 0,23 5-6 0 0,-12-2-1 0 0,17 0 1 0 0,9-4 70 0 0,0 4-1 0 0,30 9-69 0 0,-12-1 103 0 0,29 7 55 0 0,-119-22-139 0 0,100 25 113 0 0,1-6 0 0 0,19-1-132 0 0,-74-13 53 0 0,33 10-53 0 0,-32-5 54 0 0,21 1-54 0 0,7-3 33 0 0,-29-1 96 0 0,54-1-129 0 0,-68-7 0 0 0,66-1 0 0 0,-35-3 1 0 0,45 5-1 0 0,-23 2-17 0 0,-41-2-73 0 0,-25 0 94 0 0,-1-1 0 0 0,25-2-4 0 0,25-4 132 0 0,-54 6-175 0 0,-1-1-1 0 0,2-2 1 0 0,-1 1-1 0 0,8-5 44 0 0,31-6 88 0 0,2 2 0 0 0,0 4-1 0 0,58 1-87 0 0,-85 3 13 0 0,34 0 202 0 0,49 6-215 0 0,-107-2 58 0 0,-1 2 1 0 0,0 0-1 0 0,1 1 1 0 0,7 2-59 0 0,-6-2 44 0 0,-1 0 0 0 0,0 0-1 0 0,1-1 1 0 0,10 0-44 0 0,-3-3 0 0 0,0 0 0 0 0,1-3 0 0 0,-2 0 0 0 0,1-1 0 0 0,8-2 0 0 0,-1 0 0 0 0,-1 1 0 0 0,20 0 0 0 0,5 2 0 0 0,113-6 0 0 0,19-10 0 0 0,-160 16 0 0 0,0 2 0 0 0,11 2 0 0 0,31-2 0 0 0,46 1 0 0 0,-77 0 0 0 0,0 1 0 0 0,-1 0 0 0 0,1 5 0 0 0,25-1 0 0 0,79 5 84 0 0,-115-8-63 0 0,1 2 0 0 0,-1 0 0 0 0,0 3-21 0 0,19 2 5 0 0,-6-1 5 0 0,-2 0 29 0 0,1-1 1 0 0,0-3-1 0 0,34 1-39 0 0,222 9 0 0 0,-9-5-68 0 0,-188-2 171 0 0,2-5-103 0 0,-17 0 57 0 0,-3-1-61 0 0,2-4 4 0 0,81 2-2 0 0,-85 2 71 0 0,151-5 104 0 0,-43 12-173 0 0,5 2 0 0 0,-128-9 44 0 0,0 4 0 0 0,0 2 0 0 0,0 2 0 0 0,37 14-44 0 0,-48-12 62 0 0,42 2-62 0 0,1 1 18 0 0,-61-10-31 0 0,-1-2-1 0 0,1-2 1 0 0,1 0-1 0 0,11-2 14 0 0,35-2-18 0 0,9 0 118 0 0,0-4 1 0 0,-2-4-1 0 0,8-7-100 0 0,7 1 43 0 0,-61 10-43 0 0,-2-1 0 0 0,15-7 0 0 0,-5 0 0 0 0,60-12 0 0 0,-25 5 43 0 0,1 3 0 0 0,1 5-1 0 0,7 2-42 0 0,27-12 0 0 0,-55 15 43 0 0,1 2 0 0 0,0 4-1 0 0,33 3-42 0 0,-71 1 0 0 0,-17-1 0 0 0,2 1 0 0 0,-2 0 0 0 0,0 0 0 0 0,2 1 0 0 0,24 4 0 0 0,1 1 0 0 0,32-4 0 0 0,-50 0-54 0 0,1-1-1 0 0,0 2 1 0 0,3 1 54 0 0,-3 0 1 0 0,0-2 1 0 0,-1 1 0 0 0,8-2-2 0 0,22 1 378 0 0,0 3 1 0 0,29 6-379 0 0,-68-10 3 0 0,1 2-1 0 0,-2-2 1 0 0,1 2 0 0 0,0-1 0 0 0,-1 2 0 0 0,2 1 0 0 0,-2-1-1 0 0,0 0 1 0 0,0 1-3 0 0,6 3-40 0 0,0-1 0 0 0,0-2 0 0 0,1 0 1 0 0,0 1-1 0 0,1-2 0 0 0,-2-2 0 0 0,2 2 0 0 0,-1-2 0 0 0,12 0 40 0 0,41 8-89 0 0,-18-5 89 0 0,-36-5 0 0 0,-2 1 0 0 0,1 1 0 0 0,-1-1 0 0 0,5 3 0 0 0,3 0 83 0 0,0 0-1 0 0,2-1 1 0 0,-1-1-1 0 0,2-2-82 0 0,29 4 137 0 0,22 2-113 0 0,70-5-24 0 0,-66-2-3 0 0,30-3-18 0 0,-18-3-280 0 0,-52 3 419 0 0,-13 3 23 0 0,-14-1-157 0 0,-1 1 1 0 0,1 1 0 0 0,-2 0 0 0 0,9 0 15 0 0,-12 3-34 0 0,-4-3 24 0 0,-1 0 1 0 0,0 0-1 0 0,2 0 1 0 0,-2 1-1 0 0,1-1 1 0 0,0 0 0 0 0,0 0-1 0 0,-1-1 1 0 0,2 1-1 0 0,-2 0 1 0 0,0 0-1 0 0,1-2 1 0 0,0 2 0 0 0,0-1 9 0 0,24-2 27 0 0,1 1 1 0 0,0 0-1 0 0,-2 1 1 0 0,14 4-28 0 0,15-2 24 0 0,-44-2-9 0 0,-2-1-1 0 0,1 1 1 0 0,-1 0-1 0 0,0-2 1 0 0,1 0-1 0 0,-1 1 0 0 0,0-1 1 0 0,0-1-1 0 0,0 0 1 0 0,4-3-15 0 0,-1 1-24 0 0,1 0 0 0 0,-1 1-1 0 0,1 0 1 0 0,8-1 24 0 0,6-2-54 0 0,-19 6 41 0 0,1-1 0 0 0,0 2 0 0 0,-1-1 0 0 0,1 1 0 0 0,0 0 0 0 0,0-1 13 0 0,40 6 0 0 0,-31-1 0 0 0,-4-3 30 0 0,-1 1-1 0 0,0 2 1 0 0,0-2-1 0 0,0 3 1 0 0,4 0-30 0 0,-4 0 36 0 0,0-1 0 0 0,2 0 0 0 0,7-1-36 0 0,36 5 0 0 0,27 6 0 0 0,26 3 0 0 0,-89-13 0 0 0,26 4 0 0 0,2 3-158 0 0,26 2 158 0 0,-5-1-66 0 0,0 1 66 0 0,10-1 0 0 0,325 30 76 0 0,-308-31 64 0 0,-62-9-140 0 0,-2-1 0 0 0,2 0 0 0 0,0-3 0 0 0,7-2 0 0 0,36-3 0 0 0,0-5 80 0 0,-3-1 16 0 0,237-27-16 0 0,-273 35-80 0 0,-27 5 0 0 0,0 0 0 0 0,0-1 0 0 0,-2 0 0 0 0,2-1 0 0 0,-1-1 0 0 0,0 1 0 0 0,1-2 0 0 0,-2 1 0 0 0,0-1 0 0 0,6-5 0 0 0,6-3-7 0 0,2 0 0 0 0,2-1-1 0 0,-2 4 1 0 0,1-1 0 0 0,2 1-1 0 0,21-3 8 0 0,32-4-44 0 0,49-5 44 0 0,8 5 0 0 0,-74 4 32 0 0,-1 3 0 0 0,2 4-32 0 0,12-1-20 0 0,-34 2-5 0 0,0 2-1 0 0,1 3 1 0 0,6 1 25 0 0,26-1 0 0 0,-54 0 0 0 0,1 0 0 0 0,0 2 0 0 0,9 0 0 0 0,142 17 0 0 0,-133-12 0 0 0,-24-6 0 0 0,0 2 0 0 0,0-1 0 0 0,0 2 0 0 0,6 3 0 0 0,38 8 40 0 0,-12-5-16 0 0,73 20 40 0 0,-100-25-64 0 0,-17-4 0 0 0,2 1 0 0 0,-2-1 0 0 0,1 0 0 0 0,0 1 0 0 0,-1-2 0 0 0,4 0 0 0 0,30 4 0 0 0,-29-3 0 0 0,0-1 0 0 0,2 1 0 0 0,-2-1 0 0 0,11-1 0 0 0,-9 0 0 0 0,0 1 0 0 0,-1 0 0 0 0,1 0 0 0 0,4 1 0 0 0,30 0 0 0 0,11 1 37 0 0,-45-1-33 0 0,-2 1 1 0 0,2-2 0 0 0,-2 0-1 0 0,2-2 1 0 0,-1 2-1 0 0,8-3-4 0 0,-6 1 0 0 0,0-1 0 0 0,0 2 0 0 0,6-1 0 0 0,-4 2 0 0 0,-2-1 0 0 0,1 0 0 0 0,7-3 0 0 0,-5 0 9 0 0,-1 1 0 0 0,0 0 1 0 0,0 2-1 0 0,1 0 0 0 0,0 1 0 0 0,-1 1 0 0 0,9 0-9 0 0,-16-1 0 0 0,-1 0 0 0 0,1 0 0 0 0,0 0 0 0 0,-2-1 0 0 0,3 0 0 0 0,32-2 0 0 0,48 0 0 0 0,-53 5 0 0 0,1-2 0 0 0,-2-2 0 0 0,25-3 0 0 0,126-8 64 0 0,-82-3-43 0 0,-67 9-3 0 0,0 2 0 0 0,0 2 0 0 0,5 0-18 0 0,-30 3 7 0 0,24 0 16 0 0,-2 3 0 0 0,7 1-23 0 0,4-1 0 0 0,33 6 0 0 0,-38-5 15 0 0,-28-4-2 0 0,-1 1 0 0 0,1 1 0 0 0,8 0-13 0 0,-14 1 11 0 0,26-2-12 0 0,-11 1 12 0 0,0 0-1 0 0,0 1 1 0 0,6 2-11 0 0,-6-1 11 0 0,2-1-1 0 0,-2 0 1 0 0,8-2-11 0 0,-19-1 0 0 0,0 0 0 0 0,2 0 0 0 0,0 1 0 0 0,-2-1 0 0 0,2 3 0 0 0,1-2 0 0 0,-8 1 0 0 0,-2-2 0 0 0,1 0 0 0 0,1 1 0 0 0,-1-1 0 0 0,-1 0 0 0 0,2-1 0 0 0,-1 1 0 0 0,0 0 0 0 0,1-2 0 0 0,-2 2 0 0 0,1-1 0 0 0,1 0 0 0 0,-1 1 0 0 0,-1-2 0 0 0,1 2 0 0 0,1 0 0 0 0,-1 0 0 0 0,-1 0 0 0 0,2 0 0 0 0,-1 0 0 0 0,1 0 0 0 0,88 12 139 0 0,-89-12-128 0 0,-2 2-6 0 0,2-2 0 0 0,-1 0 0 0 0,0 0 0 0 0,0 0 0 0 0,1 0-1 0 0,0 0 1 0 0,-2-2 0 0 0,2 2 0 0 0,-1 0 0 0 0,2-1-5 0 0,3 0 4 0 0,25 3 60 0 0,-27 0-21 0 0,2 2-22 0 0,-3-3 22 0 0,-1 0-9 0 0,-1 1 1 0 0,2-2 0 0 0,-1 1 0 0 0,0-1 0 0 0,-1 1 0 0 0,2-1 0 0 0,-1 0 0 0 0,2 0-35 0 0,9 3 180 0 0,-13-2-29 0 0,-1-1 1 0 0,3 0-25 0 0,9 0-102 0 0,-4 0-37 0 0,-6 0-52 0 0,-2 0 60 0 0,0 0 0 0 0,0 0 0 0 0,2 0 0 0 0,-2 0 0 0 0,0 0 0 0 0,1-1 0 0 0,-1 1 0 0 0,0 0 0 0 0,0 0 0 0 0,1 0 0 0 0,-1 0 1 0 0,0 0-1 0 0,0 0 0 0 0,2-1 0 0 0,-2 1 0 0 0,0 0 0 0 0,0 0 0 0 0,0 0 0 0 0,1-2 0 0 0,-1 2 0 0 0,0 0 0 0 0,0 0 0 0 0,0-1 0 0 0,0 1 0 0 0,0 0 0 0 0,1 0 0 0 0,-1-1 4 0 0,0 1 5 0 0,0-2 1 0 0,0 2-1 0 0,2-1 1 0 0,-2 1-1 0 0,0 0 1 0 0,1-1-1 0 0,-1 1 1 0 0,0-2-1 0 0,1 2 1 0 0,-1 0-1 0 0,2-1 1 0 0,-2 1-1 0 0,0 0 1 0 0,1 0-1 0 0,-1-1 1 0 0,1 1-1 0 0,-1 0 1 0 0,2 0-1 0 0,-2 0 1 0 0,1 0-1 0 0,-1-2 1 0 0,1 2-1 0 0,-1 0 1 0 0,2 0-1 0 0,-2 0 1 0 0,1 0-1 0 0,-1 0 1 0 0,1 0-6 0 0,1 0 8 0 0,-2 0 1 0 0,0 0 0 0 0,1 0-1 0 0,-1 0 1 0 0,0-1 0 0 0,1 1-1 0 0,-1 0 1 0 0,0 0 0 0 0,2-1-1 0 0,-2 1 1 0 0,0 0 0 0 0,0 0-1 0 0,1-2 1 0 0,-1 2 0 0 0,0 0-1 0 0,0-1 1 0 0,0 1 0 0 0,0 0-1 0 0,1-1 1 0 0,-1 1 0 0 0,0 0-1 0 0,0-2 1 0 0,0 2 0 0 0,0-1-9 0 0,3-6-38 0 0,-6-1 38 0 0,3 6 38 0 0,0-8-538 0 0,0 9 310 0 0,0 0 0 0 0,0-2 0 0 0,0 2-1 0 0,0-1 1 0 0,0 1 0 0 0,0 0 0 0 0,0-2 0 0 0,0 2 0 0 0,0-1-1 0 0,0 1 1 0 0,-1 0 0 0 0,1-2 0 0 0,-1 2 190 0 0,-9-3-6203 0 0,-4-2-2048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48:25.1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57 156 9216 0 0,'-2'0'706'0'0,"-16"2"-419"0"0,14 2-289 0 0,2-2 59 0 0,-9 4 341 0 0,10-4-320 0 0,-2-2 0 0 0,2 1 0 0 0,-1 0 0 0 0,1-1 1 0 0,0 2-1 0 0,-1-1 0 0 0,1 0 0 0 0,0 1 0 0 0,-1-1 0 0 0,1 0 0 0 0,0 1 1 0 0,-1 0-79 0 0,1 0 481 0 0,1-2-62 0 0,0 0-31 0 0,0 0-4 0 0,0 0 4 0 0,0 0 16 0 0,0 0 4 0 0,0 0 0 0 0,0 0-47 0 0,0 0-194 0 0,0 0-82 0 0,0 0-18 0 0,3 1-14 0 0,2 0-20 0 0,0 1 1 0 0,2-1-1 0 0,-2 0 0 0 0,2 1 1 0 0,0-2-1 0 0,-2 0 0 0 0,2 0 1 0 0,-2 0-1 0 0,2 0 1 0 0,3-2-34 0 0,-3 1 181 0 0,0 0 1 0 0,1 1 0 0 0,-2 0 0 0 0,9 0-182 0 0,-12 1 32 0 0,1-1 0 0 0,0 0 0 0 0,-2 0 0 0 0,2 0 0 0 0,0-1 0 0 0,-1 1 0 0 0,1-2 0 0 0,0 2 0 0 0,-1-1 0 0 0,1 0 0 0 0,-2-1 0 0 0,4 1-32 0 0,10-6 37 0 0,-15 7 38 0 0,-1 0 42 0 0,4 0 13 0 0,36-5 748 0 0,-37 5-678 0 0,-3 0-34 0 0,32 3 573 0 0,1-1 0 0 0,0-2-739 0 0,-19 0 37 0 0,-10 2-19 0 0,0-2 1 0 0,0 0 0 0 0,0 0-1 0 0,0-2 1 0 0,-2 2-1 0 0,2 0 1 0 0,0-1 0 0 0,0 0-1 0 0,3-2-18 0 0,0 2 42 0 0,-1-1 0 0 0,1 1-1 0 0,0 0 1 0 0,-1-1-1 0 0,1 2 1 0 0,0 0 0 0 0,3 0-42 0 0,32-2 236 0 0,-12-5-130 0 0,-15 4-68 0 0,-2 1-1 0 0,2-1 1 0 0,0 2-1 0 0,6-1-37 0 0,-8 2 13 0 0,1-1 0 0 0,-1 1 0 0 0,0-3 0 0 0,1 1-1 0 0,0-1-12 0 0,-6 2 0 0 0,0-1-1 0 0,0 2 1 0 0,0 0-1 0 0,6 0 1 0 0,16-1 13 0 0,16-2 19 0 0,-1 3 0 0 0,32 3-32 0 0,-29 4 56 0 0,16-1-59 0 0,175-2-279 0 0,-188-2 463 0 0,-23-1-176 0 0,-2-1-1 0 0,13-3-4 0 0,-7 2 3 0 0,-1 1-1 0 0,22 3-2 0 0,19 1 151 0 0,21 1-151 0 0,-62-2 0 0 0,0-1 0 0 0,-2-2 0 0 0,19-2 0 0 0,-27 0 0 0 0,1 1 0 0 0,-1 1 0 0 0,0 0 0 0 0,14 3 0 0 0,-31-2 0 0 0,1-1 0 0 0,1-1 0 0 0,-1 1 0 0 0,0 0 0 0 0,1-2 0 0 0,3 0 0 0 0,26-2 0 0 0,14 4 11 0 0,26-6-11 0 0,-41 8 48 0 0,-27-2-46 0 0,0 0-1 0 0,1 0 0 0 0,-2 0 0 0 0,8-2-1 0 0,47-7 246 0 0,-36 6-57 0 0,2-2 0 0 0,0 0-189 0 0,54-9-90 0 0,-70 14 44 0 0,-1 0 1 0 0,1 0 0 0 0,0 2 0 0 0,-1-1-1 0 0,1 0 46 0 0,30 5-99 0 0,9-4 134 0 0,-42 0-22 0 0,1-1-1 0 0,-1-1 0 0 0,1 1 0 0 0,-1-2 1 0 0,0 1-1 0 0,2-1 0 0 0,-2-1 1 0 0,1 1-13 0 0,-2 0 24 0 0,-1 1 0 0 0,1-2 1 0 0,0 2-1 0 0,-1 0 0 0 0,8 2-24 0 0,24-2 113 0 0,-10-6-81 0 0,-12 4-21 0 0,-1-1 0 0 0,0 2-1 0 0,5-1-10 0 0,-7 1 0 0 0,2 0 0 0 0,-1-2 0 0 0,12-2 0 0 0,-16 2 0 0 0,0 2 0 0 0,0-2 0 0 0,1 3 0 0 0,-2-1 0 0 0,2 1 0 0 0,0 0 0 0 0,2 0 0 0 0,-2 1 35 0 0,-2-1-1 0 0,2 0 0 0 0,-2 0 0 0 0,8-1-34 0 0,-6 0 40 0 0,1 1 0 0 0,-1-2-1 0 0,7 4-39 0 0,-6-2 1 0 0,-1 0-1 0 0,0 0 0 0 0,-1-2 0 0 0,1 1 0 0 0,5-2 0 0 0,40-3-13 0 0,-28 4-55 0 0,0 0 0 0 0,21-6 68 0 0,-21 4 17 0 0,0 0 0 0 0,23 1-17 0 0,16-4-47 0 0,-50 6 101 0 0,2-2 0 0 0,-1 3-1 0 0,13 0-53 0 0,-4 2 0 0 0,1-4 0 0 0,-2 1 0 0 0,16-3 0 0 0,-6 0 0 0 0,22 0 0 0 0,29 1-29 0 0,-48 2 12 0 0,-1 0 0 0 0,1 2 0 0 0,10 3 17 0 0,-19-1 0 0 0,0-3 0 0 0,1 0 0 0 0,22-4 0 0 0,33 0 0 0 0,167 9 160 0 0,-85-5-112 0 0,-69-5-48 0 0,-9 1 0 0 0,-87 4 2 0 0,1 0-1 0 0,0 0 0 0 0,0 0 0 0 0,-1 0 0 0 0,1-2 0 0 0,0 2 1 0 0,0-1-1 0 0,-2 0 0 0 0,4-1-1 0 0,8-2 43 0 0,1 4 6 0 0,0 2-1 0 0,-1-2 1 0 0,10 4-49 0 0,-21-3 3 0 0,-3-1 0 0 0,1 0 0 0 0,1 0 0 0 0,-2 0 0 0 0,1 0 0 0 0,-1 0-1 0 0,1 0 1 0 0,1 0 0 0 0,-2 0 0 0 0,1 0 0 0 0,0 0 0 0 0,-1 0 0 0 0,2 0 0 0 0,-2 0-1 0 0,1 0 1 0 0,0 0 0 0 0,-1-1 0 0 0,2 1 0 0 0,-2 0 0 0 0,1 0 0 0 0,-1-2-1 0 0,1 2 1 0 0,-1 0 0 0 0,2-1 0 0 0,-2 1 0 0 0,1-1-3 0 0,0 1 5 0 0,-1-2 0 0 0,2 2 1 0 0,-2 0-1 0 0,1-1 0 0 0,0 1 0 0 0,-1 0 0 0 0,2 0 1 0 0,-1 0-1 0 0,-1-1 0 0 0,1 1 0 0 0,1 0 0 0 0,-2 0 1 0 0,1 0-1 0 0,0 0 0 0 0,-1 0 0 0 0,2 0 0 0 0,-1 0 1 0 0,-1 1-1 0 0,1-1 0 0 0,1 0 0 0 0,-2 0 0 0 0,1 1-5 0 0,2-1 14 0 0,-1 2-1 0 0,1-2 1 0 0,-2 0-1 0 0,2 1 1 0 0,0-1-1 0 0,-1 0 1 0 0,1 0-1 0 0,0 0 0 0 0,-1-1 1 0 0,1 1-1 0 0,-2 0 1 0 0,2-2-1 0 0,1 2-13 0 0,-1-1 9 0 0,17-2 8 0 0,-14 5 38 0 0,-3-2-45 0 0,-2 0 0 0 0,1 0 1 0 0,0 0-1 0 0,0 0 0 0 0,-1 0 0 0 0,2 0 0 0 0,-2 0 0 0 0,0-2 1 0 0,2 2-1 0 0,-2 0 0 0 0,1-1 0 0 0,-1 1 0 0 0,0-1 0 0 0,2 1 1 0 0,-2-2-11 0 0,10 5 216 0 0,-11-3-202 0 0,0 0-1 0 0,1 1 0 0 0,-1-1 1 0 0,0 0-1 0 0,0 0 1 0 0,2 0-1 0 0,-2 0 0 0 0,0 2 1 0 0,0-2-1 0 0,1 0 1 0 0,-1 0-1 0 0,0 0 0 0 0,0 0 1 0 0,1 0-1 0 0,-1 0 0 0 0,0 0 1 0 0,2 0-1 0 0,-2 0 1 0 0,0 0-1 0 0,0 0 0 0 0,1 0 1 0 0,-1 0-1 0 0,0 0 1 0 0,1 0-1 0 0,-1 0 0 0 0,0 0 1 0 0,0 0-1 0 0,2 0 1 0 0,-2 0-1 0 0,0-2 0 0 0,0 2 1 0 0,1 0-1 0 0,-1 0 0 0 0,0 0 1 0 0,0 0-1 0 0,1-1 1 0 0,-1 1-14 0 0,0 0 220 0 0,0-4-670 0 0,19 0 3276 0 0,-20 7-3081 0 0,-1-1 1 0 0,2 1-1 0 0,-1-2 1 0 0,1 2 0 0 0,0 0-1 0 0,-1-1 1 0 0,1 1 0 0 0,0 0-1 0 0,0-1 1 0 0,0 1-1 0 0,1 0 255 0 0,-1-3-316 0 0,0 1-771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48:26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241 4 4144 0 0,'-23'1'671'0'0,"0"2"0"0"0,-10 1-671 0 0,11 0 553 0 0,-1-2 0 0 0,-10 0-553 0 0,26-4-187 0 0,-1 2 1 0 0,1-1 0 0 0,1 0-1 0 0,-1-1 1 0 0,-2-2 186 0 0,-19-2-924 0 0,16 3 596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48:28.2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61 215 5064 0 0,'-4'-3'25'0'0,"1"1"-1"0"0,1-1 1 0 0,-1 0 0 0 0,0 1 0 0 0,1-1 0 0 0,-1 0-1 0 0,0-1 1 0 0,1 2 0 0 0,0-2 0 0 0,0 1 0 0 0,0-1-1 0 0,1 1 1 0 0,0-1 0 0 0,-1 0 0 0 0,1 0 0 0 0,0 0-1 0 0,-1 0 1 0 0,2 0 0 0 0,0 2 0 0 0,-1-4-25 0 0,1 4 437 0 0,-1-2 0 0 0,-1 0 0 0 0,1 1 1 0 0,0-1-1 0 0,-1 1 0 0 0,0-1 0 0 0,0 1 0 0 0,0 1 1 0 0,0-1-1 0 0,0-1 0 0 0,-1 1-437 0 0,6-29 1405 0 0,-3 31-1352 0 0,0 0 0 0 0,0 1 0 0 0,0-2 0 0 0,1 2 0 0 0,-1-1 0 0 0,0 0 0 0 0,0 1 0 0 0,0-2 1 0 0,1 2-1 0 0,-1-1 0 0 0,0 1 0 0 0,2-1 0 0 0,-2 1 0 0 0,0-2 0 0 0,1 2 0 0 0,-1-1 0 0 0,1 1 0 0 0,-1 0 0 0 0,2-1 0 0 0,-2 1 0 0 0,1 0 0 0 0,-1-2 0 0 0,1 2 0 0 0,-1 0 0 0 0,2-1 0 0 0,-2 1 0 0 0,1 0 0 0 0,-1 0 0 0 0,1 0 0 0 0,1 0 0 0 0,-1-1-53 0 0,27-1 969 0 0,-25 2-836 0 0,6 2 24 0 0,2-1 1 0 0,-2 0 0 0 0,0 2 0 0 0,1 0 0 0 0,3 1-158 0 0,18 5 211 0 0,-1-1-193 0 0,-8-3 49 0 0,-1 1 1 0 0,0-2-1 0 0,1-2 1 0 0,20 1-68 0 0,50-6 17 0 0,-41-1 246 0 0,32 4-263 0 0,-45 2 637 0 0,29-5-637 0 0,-27 2 488 0 0,21 1-488 0 0,-30 0 320 0 0,28-3-320 0 0,-35 0 72 0 0,0 2 0 0 0,0 1 0 0 0,13 3-72 0 0,-4-1 114 0 0,26 0-114 0 0,-38-2 32 0 0,2 0 1 0 0,-2 1 0 0 0,1 2-1 0 0,-1-1 1 0 0,12 6-33 0 0,33 13 136 0 0,-30-8-75 0 0,0-2-1 0 0,1-2 0 0 0,12 0-60 0 0,255 42 64 0 0,-298-50-64 0 0,54 7 0 0 0,0-1 0 0 0,0-4 0 0 0,45-3 0 0 0,147-15 0 0 0,-199 14 11 0 0,-1 1-1 0 0,11 2-10 0 0,36 2 54 0 0,487-32 287 0 0,-551 24-276 0 0,-2-2 0 0 0,26-8-65 0 0,-27 6 54 0 0,-1 2 1 0 0,1 0 0 0 0,8 1-55 0 0,80-7 137 0 0,16 0 51 0 0,44-6 60 0 0,-94 10-156 0 0,-31 3-11 0 0,0 1-1 0 0,15 4-80 0 0,26 0 26 0 0,16-5-26 0 0,46-1-3 0 0,-88 4-17 0 0,33-8 20 0 0,26-2 204 0 0,-71 10-132 0 0,110-4-17 0 0,285-2-317 0 0,-359 7 262 0 0,-21-2 0 0 0,38 6 0 0 0,-65 0 44 0 0,14-5-44 0 0,-21 2 37 0 0,0 0 0 0 0,11 4-37 0 0,130 18 10 0 0,-144-18 12 0 0,0-2-1 0 0,22 0-21 0 0,23-1 21 0 0,-56 0-37 0 0,1-1 0 0 0,3-2 16 0 0,-5 0-16 0 0,1 1 0 0 0,5 2 16 0 0,46 2 0 0 0,28-6 0 0 0,-6 2 0 0 0,80 1 0 0 0,-60 5-1 0 0,-62-1 13 0 0,-5-4 17 0 0,-2-2 1 0 0,10-2-30 0 0,-20 0-2 0 0,-1 1 1 0 0,1 3 0 0 0,0 0-1 0 0,7 4 2 0 0,118 11 64 0 0,-133-13-44 0 0,1 0 0 0 0,0-4-1 0 0,21-2-19 0 0,37 0 5 0 0,-54 3 0 0 0,0-3 0 0 0,10-3-5 0 0,-6 2 44 0 0,6-2-12 0 0,-13 2 33 0 0,-1 1 0 0 0,20 1-65 0 0,93-6 256 0 0,-89 9-230 0 0,22 1 33 0 0,0-5 0 0 0,4-2-59 0 0,-44 3 19 0 0,2 2 0 0 0,6 1-19 0 0,50-2 26 0 0,82-15 65 0 0,-162 17-57 0 0,2-1-1 0 0,-2 1 1 0 0,0 1 0 0 0,13 3-34 0 0,36 1 113 0 0,31-9-9 0 0,-13-1 67 0 0,-40 2-143 0 0,-21 7 136 0 0,-19-4-152 0 0,-2 2 1 0 0,1-2 0 0 0,0 1 0 0 0,0-1 0 0 0,-1 0 0 0 0,2 1 0 0 0,-2-1 0 0 0,0 0 0 0 0,2 0 0 0 0,-2 0 0 0 0,1 0 0 0 0,0-1-1 0 0,0 1 1 0 0,-1 0 0 0 0,2 0 0 0 0,-2-1 0 0 0,0 1 0 0 0,2-2 0 0 0,-2 1-13 0 0,2 1 63 0 0,-3 0 49 0 0,0 0 14 0 0,33 0 394 0 0,-30 0-384 0 0,-3 0 12 0 0,9-4-115 0 0,9 4 2450 0 0,-29-1-1644 0 0,-5-2-4454 0 0,7 7-4768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48:33.5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82 177 8208 0 0,'-14'-12'873'0'0,"3"9"-960"0"0,4 1 453 0 0,1-1 0 0 0,-1 2 0 0 0,-1-1-1 0 0,1 1 1 0 0,-1 0 0 0 0,-4-1-366 0 0,11 2 353 0 0,1 0-7 0 0,0 0-30 0 0,0 0-118 0 0,0 0-50 0 0,0 0-10 0 0,0 0-37 0 0,0 0-112 0 0,0 0 69 0 0,0 0 10 0 0,0 0 1 0 0,0 0 23 0 0,0 0 11 0 0,0 0 1 0 0,4 2-21 0 0,0-1 0 0 0,0 0 0 0 0,0-1 1 0 0,0 0-1 0 0,0 0 0 0 0,0 0 1 0 0,3 0-84 0 0,15 2 209 0 0,96 20 880 0 0,-22-4-629 0 0,49-5 239 0 0,-42-8-124 0 0,-67-3-423 0 0,0-2-1 0 0,0-2 1 0 0,28-4-152 0 0,-35 3 45 0 0,11-2 9 0 0,-8 1 32 0 0,27 1-86 0 0,-37 2 53 0 0,1-2 0 0 0,0 0-1 0 0,3-2-52 0 0,49-6 98 0 0,250 2 1116 0 0,-235 6-1044 0 0,21-5-170 0 0,129-6 272 0 0,65 10-272 0 0,-304 4 0 0 0,65-3 2 0 0,-1-4 0 0 0,48-10-2 0 0,-47 7 22 0 0,-16 0 132 0 0,29-2 106 0 0,28-2-275 0 0,-23 0-252 0 0,132-8 309 0 0,188 0 153 0 0,-290 24-156 0 0,1 3-1 0 0,0 6-38 0 0,-35-5 64 0 0,-2-2-1 0 0,1-4-63 0 0,80 4 85 0 0,34 18-19 0 0,-58-6-56 0 0,-28-3 62 0 0,2-4-72 0 0,-49-5-4 0 0,13 7 4 0 0,-14-3 58 0 0,21-2-58 0 0,91 9 42 0 0,1 0 1 0 0,-34-13 68 0 0,0-4-1 0 0,104-18-110 0 0,57-7 0 0 0,-94 9 64 0 0,-29 6 565 0 0,110 6-629 0 0,-265 6-2 0 0,90-2 55 0 0,93-18-53 0 0,139-10 643 0 0,-295 28-630 0 0,8-1 7 0 0,-2 2 0 0 0,42 3-20 0 0,-52 1-141 0 0,-1-3 1 0 0,28-3 140 0 0,25-1-135 0 0,-12 3 253 0 0,73 1 188 0 0,-101 1-306 0 0,47-5 0 0 0,-59 0 0 0 0,0 3 0 0 0,0 2 0 0 0,18 3 0 0 0,201 22 203 0 0,-54-6-56 0 0,-78-3-137 0 0,92 8 54 0 0,-89-18-64 0 0,-88-4 0 0 0,-1 1 0 0 0,4 2 0 0 0,22 2 11 0 0,197 8 170 0 0,-248-16-181 0 0,0 0 0 0 0,11-3 0 0 0,19 1 0 0 0,69 4 38 0 0,-35 1 60 0 0,60-7-98 0 0,-33-1 74 0 0,8 5-74 0 0,-51 0 1 0 0,44 1 151 0 0,-82-2-69 0 0,30 3-83 0 0,-1 0 34 0 0,62 7 126 0 0,271-5-408 0 0,-177 5 1183 0 0,-132-10-1203 0 0,53-11 268 0 0,33-4 6 0 0,32-4 212 0 0,-67 8-107 0 0,-8 2-78 0 0,-47 2-100 0 0,76 2 67 0 0,106 1 0 0 0,139-6 0 0 0,-333 9 0 0 0,66-8 50 0 0,54 1 60 0 0,270-3-108 0 0,-397 11-4 0 0,24 5 2 0 0,-28-2 80 0 0,328 0-16 0 0,68-14-184 0 0,-369 9 127 0 0,405-5 114 0 0,-421 11-164 0 0,137 9 60 0 0,-85-2-7 0 0,50-3-10 0 0,-41-11 2 0 0,-37 1-73 0 0,39 7 71 0 0,-56-2 158 0 0,64-8-158 0 0,4 1 34 0 0,-97 4 22 0 0,31-7-56 0 0,20-2-3 0 0,36 12-18 0 0,0 3 0 0 0,0 7-1 0 0,1 5 22 0 0,-77-11 33 0 0,0-5-1 0 0,20-1-32 0 0,-13-1-1 0 0,146-9 89 0 0,-142 9-51 0 0,-22 0 6 0 0,30 2-43 0 0,34 2 45 0 0,-13-2-10 0 0,-52 0-35 0 0,42-5 0 0 0,-53 0 0 0 0,0 3 0 0 0,2 1 0 0 0,-2 1 0 0 0,5 3 0 0 0,-14-1 0 0 0,0-2 0 0 0,0-1 0 0 0,0-1 0 0 0,45 1 0 0 0,-46 1 37 0 0,0-2 0 0 0,10-2-37 0 0,-16 2 31 0 0,1 0 0 0 0,-1 1 0 0 0,0 0 0 0 0,14 2-31 0 0,72 6 77 0 0,-45-2-26 0 0,30-5-51 0 0,-25-1 26 0 0,4 4-26 0 0,73 13 94 0 0,-47 1 29 0 0,-36-8 23 0 0,3-1-146 0 0,-22-3 47 0 0,-17-4-204 0 0,0 1 0 0 0,11-2 157 0 0,-12 1-9 0 0,0-1-1 0 0,11 4 10 0 0,-10-2 170 0 0,-1 0 1 0 0,14-2-171 0 0,-17 0 162 0 0,0 2 0 0 0,2 0 0 0 0,6 2-162 0 0,13 2 136 0 0,58 6-520 0 0,-84-12 475 0 0,1 2 0 0 0,-1-3-1 0 0,8 1-90 0 0,-11-1 70 0 0,-6 0 15 0 0,-3 0-14 0 0,0 0-1 0 0,0 0 2 0 0,0 0 0 0 0,0 0 8 0 0,0 0 34 0 0,0 0 12 0 0,0 0 2 0 0,-5 0-15 0 0,5 2 7 0 0,10-1 647 0 0,-46 14-2479 0 0,35-15 1504 0 0,-2 0 0 0 0,1 0 0 0 0,0 0-1 0 0,0 0 1 0 0,-1 0 0 0 0,0 0 0 0 0,2 0-1 0 0,-2-2 1 0 0,1 2 0 0 0,-1-1 208 0 0,-2 0-423 0 0,-15-3-872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1-23T04:48:37.0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 1 456 0 0,'-3'1'0'0'0,"-1"2"0"0"0,2-2 0 0 0,-2 1 0 0 0,1-2 0 0 0,-1 1 0 0 0,0 0 0 0 0,-1 1 0 0 0,5-2 0 0 0,-28 8 1524 0 0,21-6-766 0 0,0 0-1 0 0,1-1 1 0 0,-1 2-1 0 0,0-3 1 0 0,-3 1-758 0 0,8-1 104 0 0,2 0 0 0 0,0 0-7 0 0,-21-4 154 0 0,21 4-198 0 0,-1-1 0 0 0,1 1 0 0 0,-2 0 0 0 0,2 0 0 0 0,0-2 0 0 0,-1 2 0 0 0,1 0 0 0 0,-1 0 0 0 0,1 0 0 0 0,0 0 0 0 0,-2 0 0 0 0,2 0-1 0 0,-1 0 1 0 0,1 0 0 0 0,0 0 0 0 0,-1 0 0 0 0,1 0 0 0 0,-2 0 0 0 0,2 0 0 0 0,-1 0 0 0 0,1 0 0 0 0,0 0 0 0 0,-1 0 0 0 0,1 2 0 0 0,-2-2 0 0 0,2 0 0 0 0,0 0 0 0 0,-1 0 0 0 0,1 1 0 0 0,0-1 0 0 0,-1 0 0 0 0,1 0 0 0 0,0 1 0 0 0,-2-1-53 0 0,-6 6 1308 0 0,0-5 3285 0 0,7 0-4514 0 0,1-1-1 0 0,0 0 1 0 0,0 2-1 0 0,0-2 1 0 0,0 1-1 0 0,0-1 1 0 0,0 1-1 0 0,0-1 1 0 0,1 0-1 0 0,-1 2 1 0 0,0-2-1 0 0,0 1 0 0 0,0-1 1 0 0,0 0-1 0 0,0 1 1 0 0,2-1-1 0 0,-2 0 1 0 0,0 2-1 0 0,0-2 1 0 0,1 0-1 0 0,-1 1 1 0 0,0-1-1 0 0,0 0 1 0 0,1 1-1 0 0,-1-1-78 0 0,11 15 755 0 0,18 17 501 0 0,-25-28-1206 0 0,2 0-1 0 0,-1-1 1 0 0,0 1-1 0 0,1-2 0 0 0,-1 2 1 0 0,0-1-1 0 0,2 0 0 0 0,-2-2 1 0 0,1 2-1 0 0,4-1-49 0 0,26 12 96 0 0,-28-10-65 0 0,0-1 0 0 0,0-1 0 0 0,2 0 1 0 0,-2 0-1 0 0,0 0 0 0 0,1-1 0 0 0,6 0-31 0 0,7 6 211 0 0,-7-2-134 0 0,5-1 76 0 0,0 2-1 0 0,11 2-152 0 0,33 9 138 0 0,-10-8 387 0 0,52 18-525 0 0,-69-18 86 0 0,0-1 0 0 0,2-2-86 0 0,38 7 28 0 0,154 42 271 0 0,-196-49-240 0 0,-22-3-42 0 0,2 0 0 0 0,-1-1 1 0 0,0 2-1 0 0,0 2-17 0 0,68 19 64 0 0,-69-21-46 0 0,0-1 0 0 0,1 0-1 0 0,10-1-17 0 0,26 6 11 0 0,98 15 42 0 0,-80-18-55 0 0,-28-2 15 0 0,16 0 16 0 0,-34-2-17 0 0,-1 0 0 0 0,15 3-12 0 0,204 34 64 0 0,-127-25-64 0 0,-30-5 92 0 0,16-3-92 0 0,38 3 60 0 0,-124-6-73 0 0,2-2-1 0 0,0 0 1 0 0,6-3 13 0 0,23 0-24 0 0,11 2 63 0 0,-19 0 77 0 0,26 2-116 0 0,0 2 57 0 0,0-3 0 0 0,14-4-57 0 0,48-2 57 0 0,83-4 405 0 0,-101 0-298 0 0,-22 0-160 0 0,-54 6-14 0 0,-2 0 0 0 0,21 1 10 0 0,124-10 120 0 0,-169 13-96 0 0,16 0 21 0 0,2 0 1 0 0,-1-2 0 0 0,0 1 0 0 0,1-3-1 0 0,14-3-45 0 0,13-2 316 0 0,-48 9-236 0 0,19 0 160 0 0,-10 3-3 0 0,-8-3-193 0 0,0 1-1 0 0,0-1 1 0 0,1 0-1 0 0,-2 1 1 0 0,2-1-1 0 0,-2 0 1 0 0,2 0-1 0 0,0 0 1 0 0,-2 0-1 0 0,2 0 1 0 0,-1 0-1 0 0,0 0 1 0 0,0-1 0 0 0,0 1-1 0 0,0-1 1 0 0,0 1-1 0 0,0-2 1 0 0,0 1-1 0 0,0 1-43 0 0,6-5 15 0 0,-6 5 56 0 0,-2 0 3 0 0,0 0 8 0 0,0 0 36 0 0,0 0 12 0 0,0 0 4 0 0,0 0-6 0 0,0 0-34 0 0,0 0-20 0 0,0 0-2 0 0,0 0 24 0 0,0 0 100 0 0,0 0 42 0 0,0 0 8 0 0,0 0-28 0 0,0-2-134 0 0,-2-4-74 0 0,-4 0-23 0 0,4 6-30 0 0,-7-16-67 0 0,10 15 100 0 0,1-1 16 0 0,-2 1-1 0 0,0 0 1 0 0,1 1 0 0 0,-1-2-1 0 0,1 1 1 0 0,-1 1 0 0 0,2-1-1 0 0,-1-1 1 0 0,-1 2 0 0 0,1-1-1 0 0,1 1 1 0 0,-2-1 0 0 0,1 1-1 0 0,0-2 1 0 0,-1 2 0 0 0,2 0-1 0 0,-1-1 1 0 0,0 1 0 0 0,1 0-1 0 0,-2 0 1 0 0,1-1 0 0 0,0 1-1 0 0,1 0 1 0 0,-1 0 0 0 0,0 0-6 0 0,11-3-4 0 0,-9 3-66 0 0,-2-1 2 0 0,27-7 210 0 0,-6 4-132 0 0,-12 4-67 0 0,-3 0-46 0 0,13-11 47 0 0,3 6 208 0 0,-6-1-136 0 0,-10 4-14 0 0,-2-1-1 0 0,2 2 0 0 0,-1-1 0 0 0,1 1 0 0 0,0 0 0 0 0,2-1-1 0 0,2 4 57 0 0,-6-4-31 0 0,15-7-141 0 0,23 1 188 0 0,-34 7-94 0 0,0-1 0 0 0,-1 1 0 0 0,2 0 0 0 0,4 1 21 0 0,14-6-132 0 0,-26 6 132 0 0,2 0 0 0 0,1 0 0 0 0,-1 0 0 0 0,1 0 0 0 0,-1-1 0 0 0,2 0 0 0 0,0-1 0 0 0,16-2 0 0 0,34-9 0 0 0,-12 9 0 0 0,-34 4 0 0 0,41-5 0 0 0,0 3 0 0 0,21 4 0 0 0,-8-2 0 0 0,84 13 96 0 0,-135-12-76 0 0,2 1 0 0 0,-2-1 0 0 0,11 4-20 0 0,19 3 78 0 0,-26-8-145 0 0,0 0 1 0 0,-1 0 0 0 0,2-1 66 0 0,23-2-13 0 0,134 7-41 0 0,-78 2 54 0 0,102 3 0 0 0,-75-1 0 0 0,-6-3 0 0 0,-59-6 0 0 0,1-3 0 0 0,37-8 0 0 0,-58 11 0 0 0,-32 1 0 0 0,1 0 0 0 0,0 0 0 0 0,0 0 0 0 0,0-2 0 0 0,6 0 0 0 0,9-2 0 0 0,-2 0 0 0 0,2 1 0 0 0,0 2 0 0 0,21-1 0 0 0,-23 1 27 0 0,-17 1-13 0 0,0-1 0 0 0,0 1-1 0 0,1 0 1 0 0,-1 0-1 0 0,0 0 1 0 0,0 0 0 0 0,0 1-1 0 0,3 0-13 0 0,-4-1 12 0 0,-1 0 1 0 0,2 2-1 0 0,-1-2 0 0 0,0 0 0 0 0,1 0 0 0 0,-2 0 1 0 0,1-2-1 0 0,1 2 0 0 0,-1-1 0 0 0,1 1-12 0 0,18-4-152 0 0,60 4 94 0 0,-62 0 262 0 0,-10-1-263 0 0,4-1 22 0 0,0 1-1 0 0,1 1 0 0 0,-2 0 1 0 0,7 0 37 0 0,-18 0 53 0 0,-2 0 11 0 0,0 0 8 0 0,0 0 30 0 0,0 0-4 0 0,0 0-2 0 0,0 0-5 0 0,0 0-15 0 0,0 0 17 0 0,0 0-10 0 0,0 0-10 0 0,0 0 3 0 0,0 0 16 0 0,0 0-1 0 0,0 0-22 0 0,0 0-5 0 0,0 0 0 0 0,0 0-26 0 0,-2 0-447 0 0,-6 1 457 0 0,6-3-3098 0 0,-1-6-5616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21E8A-A4B6-4C9A-AF03-FCB63FF46510}" type="datetimeFigureOut">
              <a:rPr lang="de-DE" smtClean="0"/>
              <a:t>01.02.2019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71983-3CF0-4292-8A6E-06E43E87CFF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11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الصورة يتم </a:t>
            </a:r>
            <a:r>
              <a:rPr lang="ar-SA" baseline="0" dirty="0"/>
              <a:t>تغييرها لتتناسب مع الموضوع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7F311-0FAE-421B-A903-4C947E47E6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790E6-CABF-C641-84FA-A1C314A7C5D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15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3A14-76CF-4EF7-A922-9F81FEA41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570522-D5E3-4FE8-9931-82D996A30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781F8-143E-48D2-A622-EE07D8DA8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B04E-F663-46A9-B973-084B5A2F0621}" type="datetimeFigureOut">
              <a:rPr lang="en-BE" smtClean="0"/>
              <a:t>02/01/2019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B95E0-4F37-4F23-8E19-D0E64132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3A36C-13A2-4DC3-8CF4-94AA3F64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3DC-E371-4614-8E39-EF32EF11A46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9288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69CF-CC35-45B5-B157-9B6DD4F5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D3874-6520-45C8-A7DC-6955C35EB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AA9CF-D3CB-42F8-813F-F35789D1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B04E-F663-46A9-B973-084B5A2F0621}" type="datetimeFigureOut">
              <a:rPr lang="en-BE" smtClean="0"/>
              <a:t>02/01/2019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7DBAF-D083-48A2-871B-37AD947E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7E772-0C35-4591-B58C-70431AEB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3DC-E371-4614-8E39-EF32EF11A46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8992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3B3FFD-4369-4690-AA41-14E736653E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DE232-3846-4129-88EC-B3F577C8E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DAC1C-6F30-4F72-8D02-3B12A4A8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B04E-F663-46A9-B973-084B5A2F0621}" type="datetimeFigureOut">
              <a:rPr lang="en-BE" smtClean="0"/>
              <a:t>02/01/2019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24448-771B-419C-A8A0-C95A311F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6DB5D-2D59-46EA-97BD-03A26C3F5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3DC-E371-4614-8E39-EF32EF11A46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5036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1C543-4FF1-4ECD-9382-C681DF598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0B4CA-F2CB-496D-B0C5-3B2BEDB9C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E2E6-0023-4B7D-A4B2-D899378B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B04E-F663-46A9-B973-084B5A2F0621}" type="datetimeFigureOut">
              <a:rPr lang="en-BE" smtClean="0"/>
              <a:t>02/01/2019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A1825-04DA-4CB8-9AEA-B8B3418D4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EC088-3DD3-4D0B-B5BC-DD46D5F8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3DC-E371-4614-8E39-EF32EF11A46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0012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13D6-8376-46FC-9204-3D5A13B2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2110D-158C-4E5F-9856-0AEAAF1B8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7FC69-BA98-44A5-849F-D11C5659C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B04E-F663-46A9-B973-084B5A2F0621}" type="datetimeFigureOut">
              <a:rPr lang="en-BE" smtClean="0"/>
              <a:t>02/01/2019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12F35-EA4B-4ECD-9A89-CCB7CE78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CC956-1044-4222-8BCA-ADDCD6CC6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3DC-E371-4614-8E39-EF32EF11A46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0255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38BF-FA09-4AF7-B2CA-1C0793650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3127E-ED78-47FF-9F46-A8A5D15FD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1789F-0148-45AB-BD29-54B89BE53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81388-39A1-4815-8AF6-AC3F405FD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B04E-F663-46A9-B973-084B5A2F0621}" type="datetimeFigureOut">
              <a:rPr lang="en-BE" smtClean="0"/>
              <a:t>02/01/2019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9E6A2-7726-490B-9DA7-A552417D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A4554-5875-48EE-82E2-42F299AB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3DC-E371-4614-8E39-EF32EF11A46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9702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8BC5-08C1-42D8-A3BC-C117C088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C9687-6827-4944-B3D8-956B0D083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F257A-BFF7-4766-817F-D1B48F73D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42283-2F6A-47B9-9982-001F37D0C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CE4622-7356-475E-A793-2B7151899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639BA6-34B4-4481-99EB-AAE2DFB0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B04E-F663-46A9-B973-084B5A2F0621}" type="datetimeFigureOut">
              <a:rPr lang="en-BE" smtClean="0"/>
              <a:t>02/01/2019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E00B9-D65B-4D48-9A9A-FD4ED7F7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2267F-E922-447E-980A-2A7E79EE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3DC-E371-4614-8E39-EF32EF11A46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6559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BD6FD-B654-40D4-8B42-6C75CF93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2E5F88-A767-419F-94D8-C947E84D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B04E-F663-46A9-B973-084B5A2F0621}" type="datetimeFigureOut">
              <a:rPr lang="en-BE" smtClean="0"/>
              <a:t>02/01/2019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936D6-871E-42B8-AF63-97988BFA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34AEF-D5CF-4F68-8C80-4766559F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3DC-E371-4614-8E39-EF32EF11A46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6366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75A1F5-6ADB-4C23-90F5-ACE8C944C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B04E-F663-46A9-B973-084B5A2F0621}" type="datetimeFigureOut">
              <a:rPr lang="en-BE" smtClean="0"/>
              <a:t>02/01/2019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CE262A-F58E-4768-ABA7-A8EF0336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28D55-37E7-4C5D-8AD3-76879836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3DC-E371-4614-8E39-EF32EF11A46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3672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1FD57-9AC7-42F4-9F0B-B8648B5D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399A4-A14A-49E1-89BC-309552C41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B7783F-E511-4841-859D-907B59BF8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7AA08-1ECF-46D5-93A1-F9DC5E3B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B04E-F663-46A9-B973-084B5A2F0621}" type="datetimeFigureOut">
              <a:rPr lang="en-BE" smtClean="0"/>
              <a:t>02/01/2019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B51B3-DF41-4FB9-99E4-2A2F199D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820B0-37A9-4089-9E5F-6AC8FD76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3DC-E371-4614-8E39-EF32EF11A46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0737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62656-7AF0-4CE9-9371-55293A4E7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C6B2FF-87EA-4320-AAE2-C755D793E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85B41-0883-41CC-9AAC-87C349826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9F141-B456-4E9C-93FC-D4A9C737B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B04E-F663-46A9-B973-084B5A2F0621}" type="datetimeFigureOut">
              <a:rPr lang="en-BE" smtClean="0"/>
              <a:t>02/01/2019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7498A-B607-4E6D-A9EE-36628D6AD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1A22F-69B0-4E0E-AC52-864CFBF3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33DC-E371-4614-8E39-EF32EF11A46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5633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915B1-E626-47E0-BCD0-F4C8C6E57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3EDED-26BA-4C35-9BFE-DE651ED89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C67FD-3DD2-4E59-8ADE-35B4B45BA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9B04E-F663-46A9-B973-084B5A2F0621}" type="datetimeFigureOut">
              <a:rPr lang="en-BE" smtClean="0"/>
              <a:t>02/01/2019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D3498-D324-4BA4-B222-875BAAEEB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27025-13AF-4B07-824B-C52EE8D5F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33DC-E371-4614-8E39-EF32EF11A46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3968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19.emf"/><Relationship Id="rId4" Type="http://schemas.openxmlformats.org/officeDocument/2006/relationships/customXml" Target="../ink/ink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22.emf"/><Relationship Id="rId4" Type="http://schemas.openxmlformats.org/officeDocument/2006/relationships/customXml" Target="../ink/ink19.xml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43.emf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2.emf"/><Relationship Id="rId17" Type="http://schemas.openxmlformats.org/officeDocument/2006/relationships/image" Target="../media/image46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11" Type="http://schemas.openxmlformats.org/officeDocument/2006/relationships/image" Target="../media/image41.emf"/><Relationship Id="rId5" Type="http://schemas.openxmlformats.org/officeDocument/2006/relationships/image" Target="../media/image36.emf"/><Relationship Id="rId15" Type="http://schemas.openxmlformats.org/officeDocument/2006/relationships/customXml" Target="../ink/ink27.xml"/><Relationship Id="rId10" Type="http://schemas.openxmlformats.org/officeDocument/2006/relationships/customXml" Target="../ink/ink26.xml"/><Relationship Id="rId4" Type="http://schemas.openxmlformats.org/officeDocument/2006/relationships/image" Target="../media/image35.png"/><Relationship Id="rId9" Type="http://schemas.openxmlformats.org/officeDocument/2006/relationships/image" Target="../media/image40.emf"/><Relationship Id="rId1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11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14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B753-B96A-4979-8494-B05D48F0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/>
              <a:t>ECHO DEVCO NEXUS ACTION PLAN :</a:t>
            </a:r>
            <a:br>
              <a:rPr lang="en-GB" b="1"/>
            </a:br>
            <a:r>
              <a:rPr lang="en-GB" b="1"/>
              <a:t>STRATEGIC </a:t>
            </a:r>
            <a:r>
              <a:rPr lang="en-GB" b="1" dirty="0"/>
              <a:t>ACTION AREAS FOR 2018-2021</a:t>
            </a:r>
            <a:r>
              <a:rPr lang="en-BE" dirty="0"/>
              <a:t/>
            </a:r>
            <a:br>
              <a:rPr lang="en-BE" dirty="0"/>
            </a:b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4616A-7C83-4D2C-BF4E-13E90BBC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BE" dirty="0"/>
          </a:p>
          <a:p>
            <a:r>
              <a:rPr lang="en-GB" sz="6000" b="1" i="1" cap="small" dirty="0"/>
              <a:t>A. Forced displacement</a:t>
            </a:r>
          </a:p>
          <a:p>
            <a:r>
              <a:rPr lang="en-GB" sz="6000" b="1" i="1" cap="small" dirty="0"/>
              <a:t>B. Under-nutrition</a:t>
            </a:r>
            <a:endParaRPr lang="en-BE" sz="6000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0538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93" y="138447"/>
            <a:ext cx="8448924" cy="1058968"/>
          </a:xfrm>
        </p:spPr>
        <p:txBody>
          <a:bodyPr>
            <a:normAutofit fontScale="90000"/>
          </a:bodyPr>
          <a:lstStyle/>
          <a:p>
            <a:r>
              <a:rPr lang="en-US" dirty="0"/>
              <a:t>Key Challenges  in Financing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70" y="1077001"/>
            <a:ext cx="10721623" cy="5003361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en-GB" sz="2667" dirty="0">
                <a:latin typeface="Arial" panose="020B0604020202020204" pitchFamily="34" charset="0"/>
                <a:cs typeface="Arial" panose="020B0604020202020204" pitchFamily="34" charset="0"/>
              </a:rPr>
              <a:t>Overcoming fragmentation in healthcare financing funds 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To be financially sustainable under following conditions: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Modest  contributions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Escalating cost of health services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on-going economic shocks</a:t>
            </a:r>
          </a:p>
          <a:p>
            <a:pPr>
              <a:lnSpc>
                <a:spcPct val="150000"/>
              </a:lnSpc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To generate more revenues to cover the benefit package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(premiums adjustments, introduction of earmark taxation, investments, …etc.)</a:t>
            </a:r>
          </a:p>
          <a:p>
            <a:pPr>
              <a:lnSpc>
                <a:spcPct val="150000"/>
              </a:lnSpc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Investment and Actuarial reserve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BDDA2D5-87F1-4972-9EE7-9395C29908C5}" type="slidenum">
              <a:rPr lang="en-US" sz="2400">
                <a:solidFill>
                  <a:prstClr val="white"/>
                </a:solidFill>
                <a:latin typeface="Calibri"/>
              </a:rPr>
              <a:pPr defTabSz="914377">
                <a:defRPr/>
              </a:pPr>
              <a:t>10</a:t>
            </a:fld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CBC4EE8-03E2-47C0-8158-7EA2086D810E}"/>
                  </a:ext>
                </a:extLst>
              </p14:cNvPr>
              <p14:cNvContentPartPr/>
              <p14:nvPr/>
            </p14:nvContentPartPr>
            <p14:xfrm>
              <a:off x="2867836" y="1290608"/>
              <a:ext cx="6054240" cy="138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CBC4EE8-03E2-47C0-8158-7EA2086D81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7880" y="1132791"/>
                <a:ext cx="6180947" cy="442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7C9483-4252-47A4-A318-445A0A70DA04}"/>
                  </a:ext>
                </a:extLst>
              </p14:cNvPr>
              <p14:cNvContentPartPr/>
              <p14:nvPr/>
            </p14:nvContentPartPr>
            <p14:xfrm>
              <a:off x="1864156" y="1988528"/>
              <a:ext cx="3047520" cy="133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7C9483-4252-47A4-A318-445A0A70DA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3040" y="1848145"/>
                <a:ext cx="3177470" cy="401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03970AA-3CA2-4832-9175-FD8CD78EE4A2}"/>
                  </a:ext>
                </a:extLst>
              </p14:cNvPr>
              <p14:cNvContentPartPr/>
              <p14:nvPr/>
            </p14:nvContentPartPr>
            <p14:xfrm>
              <a:off x="1488316" y="4454768"/>
              <a:ext cx="8379840" cy="186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03970AA-3CA2-4832-9175-FD8CD78EE4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67077" y="4290059"/>
                <a:ext cx="8483877" cy="4758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538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93" y="138447"/>
            <a:ext cx="8448924" cy="1058968"/>
          </a:xfrm>
        </p:spPr>
        <p:txBody>
          <a:bodyPr>
            <a:normAutofit fontScale="90000"/>
          </a:bodyPr>
          <a:lstStyle/>
          <a:p>
            <a:r>
              <a:rPr lang="en-US" dirty="0"/>
              <a:t>key Challenges  in Population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70" y="1077001"/>
            <a:ext cx="10721623" cy="5003361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In terms of Population Coverage we have to expand the Umbrella to cover:</a:t>
            </a:r>
          </a:p>
          <a:p>
            <a:pPr lvl="1">
              <a:lnSpc>
                <a:spcPct val="200000"/>
              </a:lnSpc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The rest of vulnerable groups (Poor, IDPs, Returnees, ….)</a:t>
            </a:r>
          </a:p>
          <a:p>
            <a:pPr lvl="1">
              <a:lnSpc>
                <a:spcPct val="200000"/>
              </a:lnSpc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To complete the self-employed sector</a:t>
            </a:r>
          </a:p>
          <a:p>
            <a:pPr lvl="1">
              <a:lnSpc>
                <a:spcPct val="200000"/>
              </a:lnSpc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To enroll the entire private sector </a:t>
            </a:r>
          </a:p>
          <a:p>
            <a:pPr lvl="1">
              <a:lnSpc>
                <a:spcPct val="200000"/>
              </a:lnSpc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Foreigners and Refugees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BDDA2D5-87F1-4972-9EE7-9395C29908C5}" type="slidenum">
              <a:rPr lang="en-US" sz="2400">
                <a:solidFill>
                  <a:prstClr val="white"/>
                </a:solidFill>
                <a:latin typeface="Calibri"/>
              </a:rPr>
              <a:pPr defTabSz="914377">
                <a:defRPr/>
              </a:pPr>
              <a:t>11</a:t>
            </a:fld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C94C221-C22A-4449-8815-AE3BB013BB91}"/>
                  </a:ext>
                </a:extLst>
              </p14:cNvPr>
              <p14:cNvContentPartPr/>
              <p14:nvPr/>
            </p14:nvContentPartPr>
            <p14:xfrm>
              <a:off x="2053756" y="3027728"/>
              <a:ext cx="3501600" cy="102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C94C221-C22A-4449-8815-AE3BB013BB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277" y="2905185"/>
                <a:ext cx="3608876" cy="34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F2A65D-E982-4945-A75E-324855FD7EED}"/>
                  </a:ext>
                </a:extLst>
              </p14:cNvPr>
              <p14:cNvContentPartPr/>
              <p14:nvPr/>
            </p14:nvContentPartPr>
            <p14:xfrm>
              <a:off x="3722716" y="3883088"/>
              <a:ext cx="2026080" cy="10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F2A65D-E982-4945-A75E-324855FD7E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93556" y="3749168"/>
                <a:ext cx="21279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C763BEE-59B6-4F93-A5EC-C37F6B77F65C}"/>
                  </a:ext>
                </a:extLst>
              </p14:cNvPr>
              <p14:cNvContentPartPr/>
              <p14:nvPr/>
            </p14:nvContentPartPr>
            <p14:xfrm>
              <a:off x="4308796" y="4739408"/>
              <a:ext cx="2114400" cy="51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C763BEE-59B6-4F93-A5EC-C37F6B77F65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57673" y="4606878"/>
                <a:ext cx="2243647" cy="335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3453699-5CF9-4EF2-9499-DEDF0EFA466E}"/>
                  </a:ext>
                </a:extLst>
              </p14:cNvPr>
              <p14:cNvContentPartPr/>
              <p14:nvPr/>
            </p14:nvContentPartPr>
            <p14:xfrm>
              <a:off x="3594556" y="5402768"/>
              <a:ext cx="1717920" cy="120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3453699-5CF9-4EF2-9499-DEDF0EFA466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48116" y="5281448"/>
                <a:ext cx="1842840" cy="38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61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C8E0-5876-4003-8AAB-64608C77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Efforts to cover the Rest of vulnerable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A912F-8ED2-4F9E-8428-1182239B9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11" y="1197416"/>
            <a:ext cx="11582400" cy="4979549"/>
          </a:xfrm>
        </p:spPr>
        <p:txBody>
          <a:bodyPr>
            <a:normAutofit/>
          </a:bodyPr>
          <a:lstStyle/>
          <a:p>
            <a:r>
              <a:rPr lang="en-US" dirty="0"/>
              <a:t>The rest of vulnerable groups;</a:t>
            </a:r>
          </a:p>
          <a:p>
            <a:pPr lvl="1"/>
            <a:r>
              <a:rPr lang="en-US" dirty="0"/>
              <a:t>Poor families= 700,000</a:t>
            </a:r>
          </a:p>
          <a:p>
            <a:pPr lvl="1"/>
            <a:r>
              <a:rPr lang="en-US" dirty="0"/>
              <a:t>IDPs =   2 Millions</a:t>
            </a:r>
          </a:p>
          <a:p>
            <a:pPr lvl="1"/>
            <a:r>
              <a:rPr lang="en-US" dirty="0"/>
              <a:t>Returnees= 2Millions</a:t>
            </a:r>
          </a:p>
          <a:p>
            <a:pPr marL="228594" lvl="1">
              <a:spcBef>
                <a:spcPts val="1000"/>
              </a:spcBef>
            </a:pPr>
            <a:r>
              <a:rPr lang="en-US" sz="3733" dirty="0"/>
              <a:t>To work in collaboration with Health sector partners to provide the health services for them through health insurance cards</a:t>
            </a:r>
          </a:p>
          <a:p>
            <a:pPr marL="228594" lvl="1">
              <a:spcBef>
                <a:spcPts val="1000"/>
              </a:spcBef>
            </a:pPr>
            <a:r>
              <a:rPr lang="en-US" sz="3733" dirty="0"/>
              <a:t>To split the health system Functions and work on one single robust system</a:t>
            </a:r>
          </a:p>
          <a:p>
            <a:pPr marL="228594" lvl="1">
              <a:spcBef>
                <a:spcPts val="1000"/>
              </a:spcBef>
            </a:pPr>
            <a:endParaRPr lang="en-US" sz="3733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FD670-38F4-4C06-A533-8C063337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BDDA2D5-87F1-4972-9EE7-9395C29908C5}" type="slidenum">
              <a:rPr lang="en-US" sz="2400">
                <a:solidFill>
                  <a:prstClr val="white"/>
                </a:solidFill>
                <a:latin typeface="Calibri"/>
              </a:rPr>
              <a:pPr defTabSz="914377">
                <a:defRPr/>
              </a:pPr>
              <a:t>12</a:t>
            </a:fld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0BD7C01-D38D-4F9C-9B81-D649EABB801D}"/>
                  </a:ext>
                </a:extLst>
              </p14:cNvPr>
              <p14:cNvContentPartPr/>
              <p14:nvPr/>
            </p14:nvContentPartPr>
            <p14:xfrm>
              <a:off x="837916" y="2230448"/>
              <a:ext cx="3447360" cy="150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0BD7C01-D38D-4F9C-9B81-D649EABB80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9116" y="2141457"/>
                <a:ext cx="3546720" cy="376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83F4D7D-E9E8-43A8-809F-1E6DBF1669F4}"/>
                  </a:ext>
                </a:extLst>
              </p14:cNvPr>
              <p14:cNvContentPartPr/>
              <p14:nvPr/>
            </p14:nvContentPartPr>
            <p14:xfrm>
              <a:off x="926716" y="555728"/>
              <a:ext cx="6982560" cy="211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83F4D7D-E9E8-43A8-809F-1E6DBF1669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8912" y="445928"/>
                <a:ext cx="7089131" cy="44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29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3EAE-D53F-4CED-8C8A-39BAE1B0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10" y="424432"/>
            <a:ext cx="10991335" cy="1058968"/>
          </a:xfrm>
        </p:spPr>
        <p:txBody>
          <a:bodyPr>
            <a:normAutofit fontScale="90000"/>
          </a:bodyPr>
          <a:lstStyle/>
          <a:p>
            <a:r>
              <a:rPr lang="en-US" dirty="0"/>
              <a:t>Successful on going partnership with NGOs in population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9C88E-04DD-4928-A6AD-399BF517B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46" y="1197416"/>
            <a:ext cx="11318789" cy="497954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Save the Children                  1,500 families</a:t>
            </a:r>
          </a:p>
          <a:p>
            <a:pPr>
              <a:lnSpc>
                <a:spcPct val="200000"/>
              </a:lnSpc>
            </a:pPr>
            <a:r>
              <a:rPr lang="en-US" dirty="0"/>
              <a:t>Sanad foundation                    10,000 families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Alriada</a:t>
            </a:r>
            <a:r>
              <a:rPr lang="en-US" dirty="0"/>
              <a:t>   Organization            17,000 orphans</a:t>
            </a:r>
          </a:p>
          <a:p>
            <a:pPr>
              <a:lnSpc>
                <a:spcPct val="200000"/>
              </a:lnSpc>
            </a:pPr>
            <a:r>
              <a:rPr lang="en-US" dirty="0"/>
              <a:t>Islamic Aid organization          15,000 families</a:t>
            </a:r>
          </a:p>
          <a:p>
            <a:pPr>
              <a:lnSpc>
                <a:spcPct val="200000"/>
              </a:lnSpc>
            </a:pPr>
            <a:r>
              <a:rPr lang="en-US" dirty="0"/>
              <a:t>UNHCR                               10,000    Refugees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0B039-E550-403F-9774-75B6B0FC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A2D5-87F1-4972-9EE7-9395C29908C5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DDB54E-741E-4DA1-AA68-B50F4A7A2075}"/>
                  </a:ext>
                </a:extLst>
              </p14:cNvPr>
              <p14:cNvContentPartPr/>
              <p14:nvPr/>
            </p14:nvContentPartPr>
            <p14:xfrm>
              <a:off x="896956" y="1647248"/>
              <a:ext cx="2752320" cy="105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DDB54E-741E-4DA1-AA68-B50F4A7A20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074" y="1515338"/>
                <a:ext cx="2877965" cy="350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A3B5A9E-8729-469C-ADE4-EBB6398942B2}"/>
                  </a:ext>
                </a:extLst>
              </p14:cNvPr>
              <p14:cNvContentPartPr/>
              <p14:nvPr/>
            </p14:nvContentPartPr>
            <p14:xfrm>
              <a:off x="814396" y="5662928"/>
              <a:ext cx="1774080" cy="83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A3B5A9E-8729-469C-ADE4-EBB6398942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7236" y="5542663"/>
                <a:ext cx="1902960" cy="3496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09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02424"/>
            <a:ext cx="10515600" cy="86005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Detailed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21th of Jan. 2019</a:t>
            </a:r>
          </a:p>
          <a:p>
            <a:r>
              <a:rPr lang="en-US" dirty="0"/>
              <a:t>NHIF-DG Office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9450" y="986116"/>
            <a:ext cx="10515600" cy="213304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National Health Insurance Fund (NHIF) </a:t>
            </a:r>
            <a:r>
              <a:rPr lang="en-US" sz="4400" b="1" dirty="0">
                <a:solidFill>
                  <a:srgbClr val="00B0F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NHIF GOVERNANCE PROJECT</a:t>
            </a:r>
            <a:endParaRPr lang="en-US" sz="1600" dirty="0">
              <a:solidFill>
                <a:srgbClr val="00B0F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55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          The Program results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023" y="1255059"/>
            <a:ext cx="9583271" cy="462833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400" dirty="0"/>
              <a:t>NHIF governance arrangements and Organizational structure are modernized  </a:t>
            </a:r>
          </a:p>
          <a:p>
            <a:pPr marL="0" lvl="0" indent="0">
              <a:buNone/>
            </a:pPr>
            <a:r>
              <a:rPr lang="en-US" sz="2400" dirty="0"/>
              <a:t>NHIF enterprise resource planning and information system are upgraded and improved to provide necessary data for reporting and policy development.</a:t>
            </a:r>
          </a:p>
          <a:p>
            <a:pPr marL="0" lvl="0" indent="0">
              <a:buNone/>
            </a:pPr>
            <a:r>
              <a:rPr lang="en-US" sz="2400" dirty="0"/>
              <a:t>Improve of quality and process management and development of human resource competencies.</a:t>
            </a:r>
          </a:p>
          <a:p>
            <a:pPr marL="0" lvl="0" indent="0">
              <a:buNone/>
            </a:pPr>
            <a:endParaRPr lang="en-US" sz="100" dirty="0"/>
          </a:p>
          <a:p>
            <a:pPr marL="0" lvl="0" indent="0">
              <a:buNone/>
            </a:pPr>
            <a:r>
              <a:rPr lang="en-US" sz="2400" dirty="0"/>
              <a:t>Develop of new provider payment mechanism and support of improved delivery of quality health care services.</a:t>
            </a:r>
          </a:p>
          <a:p>
            <a:pPr marL="0" lvl="0" indent="0">
              <a:buNone/>
            </a:pPr>
            <a:r>
              <a:rPr lang="en-US" sz="2400" dirty="0"/>
              <a:t>Health program of EU-financed partners are strengthened and supported in Khartoum, Eastern states and Darfur, to expand the health insurance coverage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743" y="1153552"/>
            <a:ext cx="842683" cy="831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43" y="2112612"/>
            <a:ext cx="842683" cy="842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3082858"/>
            <a:ext cx="933450" cy="816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371" y="4152533"/>
            <a:ext cx="848004" cy="741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210" y="5082641"/>
            <a:ext cx="818216" cy="75527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124511" y="1985049"/>
            <a:ext cx="8303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24511" y="3984179"/>
            <a:ext cx="8303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37210" y="4915343"/>
            <a:ext cx="8303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37210" y="3050848"/>
            <a:ext cx="8303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079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361" y="76660"/>
            <a:ext cx="565077" cy="70739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368735" y="79113"/>
            <a:ext cx="3566626" cy="782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95" b="1" dirty="0">
                <a:solidFill>
                  <a:srgbClr val="0070C0"/>
                </a:solidFill>
                <a:latin typeface="Helvetica"/>
                <a:cs typeface="Helvetica"/>
              </a:rPr>
              <a:t>Health in the Humanitarian-Development Nexus in Sudan</a:t>
            </a:r>
          </a:p>
          <a:p>
            <a:pPr algn="ctr"/>
            <a:r>
              <a:rPr lang="en-GB" sz="1495" b="1" dirty="0">
                <a:solidFill>
                  <a:srgbClr val="0070C0"/>
                </a:solidFill>
                <a:latin typeface="Helvetica"/>
                <a:cs typeface="Helvetica"/>
              </a:rPr>
              <a:t>IMC – Concern in West Darfur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27535" y="863048"/>
            <a:ext cx="4693749" cy="176074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>
              <a:spcBef>
                <a:spcPts val="272"/>
              </a:spcBef>
              <a:buClr>
                <a:schemeClr val="tx2"/>
              </a:buClr>
            </a:pPr>
            <a:endParaRPr lang="fr-FR" sz="544" dirty="0">
              <a:latin typeface="Helvetica"/>
              <a:cs typeface="Helvetica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848" y="132600"/>
            <a:ext cx="715600" cy="527545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3654476" y="1980756"/>
            <a:ext cx="4844939" cy="21775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15" b="1" dirty="0">
                <a:solidFill>
                  <a:schemeClr val="bg1"/>
                </a:solidFill>
                <a:latin typeface="Helvetica"/>
                <a:cs typeface="Helvetica"/>
              </a:rPr>
              <a:t>Figure 1: HUMANITARIAN vs. DEVELOPMENT principles</a:t>
            </a:r>
            <a:endParaRPr lang="en-US" sz="815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4953524" y="3093671"/>
            <a:ext cx="314226" cy="12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8"/>
          </a:p>
        </p:txBody>
      </p:sp>
      <p:sp>
        <p:nvSpPr>
          <p:cNvPr id="2" name="ZoneTexte 1"/>
          <p:cNvSpPr txBox="1"/>
          <p:nvPr/>
        </p:nvSpPr>
        <p:spPr>
          <a:xfrm>
            <a:off x="3693662" y="1067082"/>
            <a:ext cx="4772115" cy="106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6" b="1" dirty="0"/>
              <a:t>Action “Strengthening Resilience for IDPs, Returnees and Host Communities in West Darfur”,  EUTF 05 - </a:t>
            </a:r>
            <a:r>
              <a:rPr lang="en-GB" sz="906" b="1" dirty="0" err="1"/>
              <a:t>HoA</a:t>
            </a:r>
            <a:r>
              <a:rPr lang="en-GB" sz="906" b="1" dirty="0"/>
              <a:t> - SD - 12 EUR 7.000.000</a:t>
            </a:r>
          </a:p>
          <a:p>
            <a:pPr marL="168278" indent="-168278">
              <a:buFont typeface="+mj-lt"/>
              <a:buAutoNum type="arabicPeriod"/>
            </a:pPr>
            <a:r>
              <a:rPr lang="en-GB" sz="906" b="1" dirty="0"/>
              <a:t>IMC : </a:t>
            </a:r>
            <a:r>
              <a:rPr lang="en-GB" sz="906" dirty="0"/>
              <a:t>Strengthening Resilience for IDPs, Returnees and Host Communities in Al </a:t>
            </a:r>
            <a:r>
              <a:rPr lang="en-GB" sz="906" dirty="0" err="1"/>
              <a:t>Geneina</a:t>
            </a:r>
            <a:r>
              <a:rPr lang="en-GB" sz="906" dirty="0"/>
              <a:t>, </a:t>
            </a:r>
            <a:r>
              <a:rPr lang="en-GB" sz="906" dirty="0" err="1"/>
              <a:t>Beida</a:t>
            </a:r>
            <a:r>
              <a:rPr lang="en-GB" sz="906" dirty="0"/>
              <a:t>, </a:t>
            </a:r>
            <a:r>
              <a:rPr lang="en-GB" sz="906" dirty="0" err="1"/>
              <a:t>Sirba</a:t>
            </a:r>
            <a:r>
              <a:rPr lang="en-GB" sz="906" dirty="0"/>
              <a:t> and </a:t>
            </a:r>
            <a:r>
              <a:rPr lang="en-GB" sz="906" dirty="0" err="1"/>
              <a:t>Kerenik</a:t>
            </a:r>
            <a:r>
              <a:rPr lang="en-GB" sz="906" dirty="0"/>
              <a:t> Localities – West Darfur, EUR 4,717,200, </a:t>
            </a:r>
          </a:p>
          <a:p>
            <a:pPr marL="168278" indent="-168278">
              <a:buFont typeface="+mj-lt"/>
              <a:buAutoNum type="arabicPeriod"/>
            </a:pPr>
            <a:r>
              <a:rPr lang="en-GB" sz="906" b="1" dirty="0"/>
              <a:t>Concern Worldwide (CWW) </a:t>
            </a:r>
            <a:r>
              <a:rPr lang="en-GB" sz="906" dirty="0"/>
              <a:t>Strengthening Resilience for IDPs, Returnees and Host Communities in </a:t>
            </a:r>
            <a:r>
              <a:rPr lang="en-GB" sz="906" dirty="0" err="1"/>
              <a:t>Kulbus</a:t>
            </a:r>
            <a:r>
              <a:rPr lang="en-GB" sz="906" dirty="0"/>
              <a:t> and Jebel Moon Localities – West Darfur, EUR 2,220,800, 01/04/2017 to 31/03/2020.</a:t>
            </a:r>
            <a:endParaRPr lang="de-DE" sz="906" dirty="0"/>
          </a:p>
        </p:txBody>
      </p:sp>
      <p:sp>
        <p:nvSpPr>
          <p:cNvPr id="42" name="Rectangle 41"/>
          <p:cNvSpPr/>
          <p:nvPr/>
        </p:nvSpPr>
        <p:spPr>
          <a:xfrm>
            <a:off x="6247549" y="2426911"/>
            <a:ext cx="2178376" cy="81702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8"/>
          </a:p>
        </p:txBody>
      </p:sp>
      <p:sp>
        <p:nvSpPr>
          <p:cNvPr id="10" name="Flèche vers la droite 9"/>
          <p:cNvSpPr/>
          <p:nvPr/>
        </p:nvSpPr>
        <p:spPr>
          <a:xfrm>
            <a:off x="5855922" y="3938288"/>
            <a:ext cx="442049" cy="817021"/>
          </a:xfrm>
          <a:prstGeom prst="rightArrow">
            <a:avLst>
              <a:gd name="adj1" fmla="val 50000"/>
              <a:gd name="adj2" fmla="val 26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15" dirty="0"/>
              <a:t>nexus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6321338" y="3525129"/>
            <a:ext cx="2171908" cy="371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6" dirty="0">
                <a:latin typeface="Helvetica"/>
                <a:cs typeface="Helvetica"/>
              </a:rPr>
              <a:t>SYSTEMS BUILDING</a:t>
            </a:r>
            <a:br>
              <a:rPr lang="fr-FR" sz="906" dirty="0">
                <a:latin typeface="Helvetica"/>
                <a:cs typeface="Helvetica"/>
              </a:rPr>
            </a:br>
            <a:r>
              <a:rPr lang="fr-FR" sz="906" dirty="0">
                <a:latin typeface="Helvetica"/>
                <a:cs typeface="Helvetica"/>
              </a:rPr>
              <a:t>SYSTEMS STRENGTHENING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A05F7E-6482-4624-91FA-DBF99F0CB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345" y="2227688"/>
            <a:ext cx="2348067" cy="10382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B34FDD-0D4A-479B-90D6-C0F3E8C85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1606" y="2251037"/>
            <a:ext cx="2241460" cy="1014929"/>
          </a:xfrm>
          <a:prstGeom prst="rect">
            <a:avLst/>
          </a:prstGeom>
        </p:spPr>
      </p:pic>
      <p:sp>
        <p:nvSpPr>
          <p:cNvPr id="51" name="ZoneTexte 30">
            <a:extLst>
              <a:ext uri="{FF2B5EF4-FFF2-40B4-BE49-F238E27FC236}">
                <a16:creationId xmlns:a16="http://schemas.microsoft.com/office/drawing/2014/main" id="{9EB8F665-CABB-413F-ACA1-348244BD14F5}"/>
              </a:ext>
            </a:extLst>
          </p:cNvPr>
          <p:cNvSpPr txBox="1"/>
          <p:nvPr/>
        </p:nvSpPr>
        <p:spPr>
          <a:xfrm>
            <a:off x="3673531" y="3317905"/>
            <a:ext cx="4877881" cy="2317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6" b="1" dirty="0">
                <a:solidFill>
                  <a:schemeClr val="bg1"/>
                </a:solidFill>
                <a:latin typeface="Helvetica"/>
                <a:cs typeface="Helvetica"/>
              </a:rPr>
              <a:t>Figure 2: From HUMANITARIAN to  DEVELOPMENT approaches in health</a:t>
            </a:r>
            <a:endParaRPr lang="en-US" sz="906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52" name="Content Placeholder 3">
            <a:extLst>
              <a:ext uri="{FF2B5EF4-FFF2-40B4-BE49-F238E27FC236}">
                <a16:creationId xmlns:a16="http://schemas.microsoft.com/office/drawing/2014/main" id="{9BB42529-FE46-4A87-82EE-7D1C48314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97" y="3834607"/>
            <a:ext cx="2189031" cy="117842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3" name="ZoneTexte 49">
            <a:extLst>
              <a:ext uri="{FF2B5EF4-FFF2-40B4-BE49-F238E27FC236}">
                <a16:creationId xmlns:a16="http://schemas.microsoft.com/office/drawing/2014/main" id="{0FD4EFB4-6E21-44E4-BE75-1A4B02579743}"/>
              </a:ext>
            </a:extLst>
          </p:cNvPr>
          <p:cNvSpPr txBox="1"/>
          <p:nvPr/>
        </p:nvSpPr>
        <p:spPr>
          <a:xfrm>
            <a:off x="3732603" y="4079784"/>
            <a:ext cx="2115055" cy="649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6" dirty="0">
                <a:latin typeface="Helvetica"/>
                <a:cs typeface="Helvetica"/>
              </a:rPr>
              <a:t>PROVISION OF HUMANITARIAN ASSISTANCE TO THOSE MOST IN NEED IN ORDER TO REDUCE EXCESS MORTALITY</a:t>
            </a:r>
          </a:p>
        </p:txBody>
      </p:sp>
      <p:sp>
        <p:nvSpPr>
          <p:cNvPr id="55" name="Flèche vers la droite 9">
            <a:extLst>
              <a:ext uri="{FF2B5EF4-FFF2-40B4-BE49-F238E27FC236}">
                <a16:creationId xmlns:a16="http://schemas.microsoft.com/office/drawing/2014/main" id="{2AF6F52D-F12B-41EB-B097-0F911FA12888}"/>
              </a:ext>
            </a:extLst>
          </p:cNvPr>
          <p:cNvSpPr/>
          <p:nvPr/>
        </p:nvSpPr>
        <p:spPr>
          <a:xfrm>
            <a:off x="5913272" y="2441333"/>
            <a:ext cx="279866" cy="599209"/>
          </a:xfrm>
          <a:prstGeom prst="rightArrow">
            <a:avLst>
              <a:gd name="adj1" fmla="val 50000"/>
              <a:gd name="adj2" fmla="val 2657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34" dirty="0"/>
              <a:t>nexus</a:t>
            </a:r>
          </a:p>
        </p:txBody>
      </p:sp>
      <p:sp>
        <p:nvSpPr>
          <p:cNvPr id="19" name="ZoneTexte 1">
            <a:extLst>
              <a:ext uri="{FF2B5EF4-FFF2-40B4-BE49-F238E27FC236}">
                <a16:creationId xmlns:a16="http://schemas.microsoft.com/office/drawing/2014/main" id="{3BD78CE4-6AB3-4133-AC48-4CB0B66843D8}"/>
              </a:ext>
            </a:extLst>
          </p:cNvPr>
          <p:cNvSpPr txBox="1"/>
          <p:nvPr/>
        </p:nvSpPr>
        <p:spPr>
          <a:xfrm>
            <a:off x="3673531" y="5201465"/>
            <a:ext cx="4877881" cy="120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6" b="1" dirty="0"/>
              <a:t>NEW ELEMENTS IN THE CONTRACTS of IMC and CONCERN agreed in a joint workshop</a:t>
            </a:r>
          </a:p>
          <a:p>
            <a:pPr marL="168278" indent="-168278">
              <a:buFont typeface="+mj-lt"/>
              <a:buAutoNum type="arabicPeriod"/>
            </a:pPr>
            <a:r>
              <a:rPr lang="en-GB" sz="906" b="1" dirty="0"/>
              <a:t>Strengthening of Locality Health System: some infrastructure, equipment, capacity development</a:t>
            </a:r>
          </a:p>
          <a:p>
            <a:pPr marL="168278" indent="-168278">
              <a:buFont typeface="+mj-lt"/>
              <a:buAutoNum type="arabicPeriod"/>
            </a:pPr>
            <a:r>
              <a:rPr lang="en-GB" sz="906" b="1" dirty="0"/>
              <a:t>Medicines Supply through the National Medical Supplies Fund NMSF, no parallel NGO supply</a:t>
            </a:r>
          </a:p>
          <a:p>
            <a:pPr marL="168278" indent="-168278">
              <a:buFont typeface="+mj-lt"/>
              <a:buAutoNum type="arabicPeriod"/>
            </a:pPr>
            <a:r>
              <a:rPr lang="en-GB" sz="906" b="1" dirty="0"/>
              <a:t>Support to National Health Financing Policies, National Health Insurance Fund NHIF, insurance cards coverage among the poor, accreditation of health facilities</a:t>
            </a:r>
            <a:endParaRPr lang="en-GB" sz="906" dirty="0"/>
          </a:p>
          <a:p>
            <a:pPr marL="168278" indent="-168278">
              <a:buFont typeface="+mj-lt"/>
              <a:buAutoNum type="arabicPeriod"/>
            </a:pPr>
            <a:r>
              <a:rPr lang="en-GB" sz="906" b="1" dirty="0"/>
              <a:t>Coordination with the State Ministry of Health and Alignment to National Policies and Strategies</a:t>
            </a:r>
            <a:endParaRPr lang="de-DE" sz="90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8AA07-6409-4453-BF54-BAAC0A2B2A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230" y="6204667"/>
            <a:ext cx="709848" cy="6009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C94DE0-CF60-4D93-B3DA-058D202CAE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3002" y="6209053"/>
            <a:ext cx="691250" cy="5769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ED35C8-A64C-4731-9D69-A7D4D65B3E8B}"/>
                  </a:ext>
                </a:extLst>
              </p14:cNvPr>
              <p14:cNvContentPartPr/>
              <p14:nvPr/>
            </p14:nvContentPartPr>
            <p14:xfrm>
              <a:off x="7402106" y="6490140"/>
              <a:ext cx="20142" cy="82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ED35C8-A64C-4731-9D69-A7D4D65B3E8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99229" y="6489484"/>
                <a:ext cx="25897" cy="1394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61AEEBE0-D901-4D33-AEA9-E7BF6B0B0A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4560" y="6199385"/>
            <a:ext cx="691250" cy="5963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1CED9B-0A8B-4AD9-BC51-9E1C40C9F1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36119" y="6200481"/>
            <a:ext cx="678851" cy="5793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D02F547-7470-41D1-8C46-0825DF70C3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78190" y="6204666"/>
            <a:ext cx="685050" cy="5677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C3D191A-29A0-498B-B9C8-4B37949219FD}"/>
                  </a:ext>
                </a:extLst>
              </p14:cNvPr>
              <p14:cNvContentPartPr/>
              <p14:nvPr/>
            </p14:nvContentPartPr>
            <p14:xfrm>
              <a:off x="6103619" y="3331219"/>
              <a:ext cx="7584" cy="8155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C3D191A-29A0-498B-B9C8-4B37949219F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2785" y="3320582"/>
                <a:ext cx="26725" cy="28720"/>
              </a:xfrm>
              <a:prstGeom prst="rect">
                <a:avLst/>
              </a:prstGeom>
            </p:spPr>
          </p:pic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D224F3A0-A0A8-4102-A731-4CF5C2AE39B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26460" y="6208920"/>
            <a:ext cx="657152" cy="55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1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report icon"/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ar-SA" sz="2400" dirty="0"/>
          </a:p>
        </p:txBody>
      </p:sp>
      <p:sp>
        <p:nvSpPr>
          <p:cNvPr id="5" name="Title 5"/>
          <p:cNvSpPr txBox="1"/>
          <p:nvPr/>
        </p:nvSpPr>
        <p:spPr>
          <a:xfrm>
            <a:off x="134891" y="4087402"/>
            <a:ext cx="7345304" cy="1352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/>
          <a:p>
            <a:pPr lvl="0" algn="ctr" rtl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733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Social and Financial Protection for UHC</a:t>
            </a:r>
            <a:endParaRPr lang="en-US" sz="2133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947087"/>
            <a:ext cx="6048499" cy="4924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ar-S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1753" y="5439528"/>
            <a:ext cx="185942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Dcember</a:t>
            </a:r>
            <a:r>
              <a:rPr lang="en-US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</a:p>
        </p:txBody>
      </p:sp>
      <p:pic>
        <p:nvPicPr>
          <p:cNvPr id="9" name="Picture 8" descr="http://www.solentfs.co.uk/wp-content/uploads/f-protection-1024x443.png"/>
          <p:cNvPicPr/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162" y="3225801"/>
            <a:ext cx="2532948" cy="2728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D28C526E-084A-4B8F-9277-38FDFE940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8525" y="720845"/>
            <a:ext cx="4381328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733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Republic of Sudan</a:t>
            </a:r>
          </a:p>
        </p:txBody>
      </p:sp>
    </p:spTree>
    <p:extLst>
      <p:ext uri="{BB962C8B-B14F-4D97-AF65-F5344CB8AC3E}">
        <p14:creationId xmlns:p14="http://schemas.microsoft.com/office/powerpoint/2010/main" val="30858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82" y="1202723"/>
            <a:ext cx="12043719" cy="5655276"/>
          </a:xfrm>
        </p:spPr>
        <p:txBody>
          <a:bodyPr>
            <a:noAutofit/>
          </a:bodyPr>
          <a:lstStyle/>
          <a:p>
            <a:pPr lvl="0" algn="justLow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social type of health insurance established in 1995.</a:t>
            </a:r>
          </a:p>
          <a:p>
            <a:pPr>
              <a:lnSpc>
                <a:spcPct val="100000"/>
              </a:lnSpc>
            </a:pPr>
            <a:r>
              <a:rPr lang="en-US" dirty="0"/>
              <a:t>At first, started as mandatory  to formal sectors employees and voluntary to informal sectors members.</a:t>
            </a:r>
          </a:p>
          <a:p>
            <a:pPr>
              <a:lnSpc>
                <a:spcPct val="100000"/>
              </a:lnSpc>
            </a:pPr>
            <a:r>
              <a:rPr lang="en-GB" dirty="0"/>
              <a:t>The recently (2016) endorsed Act, the registration is obligatory to all Sudan-residents ( citizens, foreigners, refugees )</a:t>
            </a:r>
          </a:p>
          <a:p>
            <a:pPr>
              <a:lnSpc>
                <a:spcPct val="100000"/>
              </a:lnSpc>
            </a:pPr>
            <a:r>
              <a:rPr lang="en-GB" dirty="0"/>
              <a:t>NHIF is now the main public health insurance institution throughout the country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en-US" dirty="0"/>
              <a:t>The NHIF Act 2016, affirms that  the NHIF as single purchaser of health services </a:t>
            </a:r>
          </a:p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en-US" dirty="0"/>
              <a:t>The NHIF has been taking  the challenge to achieve UHC by the end of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BDDA2D5-87F1-4972-9EE7-9395C29908C5}" type="slidenum">
              <a:rPr lang="en-US" sz="2400">
                <a:solidFill>
                  <a:prstClr val="white"/>
                </a:solidFill>
                <a:latin typeface="Calibri" panose="020F0502020204030204"/>
              </a:rPr>
              <a:pPr defTabSz="914377">
                <a:defRPr/>
              </a:pPr>
              <a:t>3</a:t>
            </a:fld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9" y="5928178"/>
            <a:ext cx="1059165" cy="9640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A852B47-B5D3-4DB3-AEC3-10F05DAFB350}"/>
                  </a:ext>
                </a:extLst>
              </p14:cNvPr>
              <p14:cNvContentPartPr/>
              <p14:nvPr/>
            </p14:nvContentPartPr>
            <p14:xfrm>
              <a:off x="562928" y="1407401"/>
              <a:ext cx="7291200" cy="219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A852B47-B5D3-4DB3-AEC3-10F05DAFB3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127" y="1267514"/>
                <a:ext cx="7403522" cy="50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2FC0CA3-6091-415F-BE0B-F0FB897D2D3F}"/>
                  </a:ext>
                </a:extLst>
              </p14:cNvPr>
              <p14:cNvContentPartPr/>
              <p14:nvPr/>
            </p14:nvContentPartPr>
            <p14:xfrm>
              <a:off x="470768" y="4958441"/>
              <a:ext cx="8312640" cy="95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2FC0CA3-6091-415F-BE0B-F0FB897D2D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1089" y="4830281"/>
                <a:ext cx="8441158" cy="36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31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Main characteristics of NHIF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453" y="1309511"/>
            <a:ext cx="11424356" cy="5117631"/>
          </a:xfrm>
        </p:spPr>
        <p:txBody>
          <a:bodyPr>
            <a:normAutofit/>
          </a:bodyPr>
          <a:lstStyle/>
          <a:p>
            <a:pPr marL="609585" indent="-609585">
              <a:lnSpc>
                <a:spcPct val="20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Mandatory SHI to all  Sudan residents</a:t>
            </a:r>
          </a:p>
          <a:p>
            <a:pPr marL="609585" indent="-609585">
              <a:lnSpc>
                <a:spcPct val="20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Centralized planning and decentralized implementation at state level.</a:t>
            </a:r>
          </a:p>
          <a:p>
            <a:pPr marL="609585" indent="-609585">
              <a:lnSpc>
                <a:spcPct val="20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Family based enrolment.</a:t>
            </a:r>
          </a:p>
          <a:p>
            <a:pPr marL="609585" indent="-609585">
              <a:lnSpc>
                <a:spcPct val="20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Gate keeper based system</a:t>
            </a:r>
          </a:p>
          <a:p>
            <a:pPr marL="609585" indent="-609585">
              <a:lnSpc>
                <a:spcPct val="20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Nationalized Health insurance card (works every where)</a:t>
            </a:r>
          </a:p>
          <a:p>
            <a:pPr marL="609585" indent="-609585">
              <a:lnSpc>
                <a:spcPct val="20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No cost sharing except 25% co-insurance in pharmaceutical bills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defTabSz="685783">
              <a:defRPr/>
            </a:pPr>
            <a:fld id="{D2A9B2A4-24F0-4727-B2E9-26F48290C91F}" type="slidenum">
              <a:rPr lang="en-US" sz="1800">
                <a:solidFill>
                  <a:prstClr val="white"/>
                </a:solidFill>
                <a:latin typeface="Calibri"/>
              </a:rPr>
              <a:pPr defTabSz="685783">
                <a:defRPr/>
              </a:pPr>
              <a:t>4</a:t>
            </a:fld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B2AD9B-AB8E-40D2-A0BC-BC4A83DCCB99}"/>
                  </a:ext>
                </a:extLst>
              </p14:cNvPr>
              <p14:cNvContentPartPr/>
              <p14:nvPr/>
            </p14:nvContentPartPr>
            <p14:xfrm>
              <a:off x="1188316" y="1700048"/>
              <a:ext cx="4843680" cy="113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B2AD9B-AB8E-40D2-A0BC-BC4A83DCCB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6557" y="1570448"/>
                <a:ext cx="4961757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912C5A5-6D46-4770-8DB2-B9DF26FDA5F7}"/>
                  </a:ext>
                </a:extLst>
              </p14:cNvPr>
              <p14:cNvContentPartPr/>
              <p14:nvPr/>
            </p14:nvContentPartPr>
            <p14:xfrm>
              <a:off x="1238236" y="5855888"/>
              <a:ext cx="7647840" cy="235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912C5A5-6D46-4770-8DB2-B9DF26FDA5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8556" y="5750714"/>
                <a:ext cx="7781040" cy="4952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956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823" y="132391"/>
            <a:ext cx="9003151" cy="1117219"/>
          </a:xfrm>
        </p:spPr>
        <p:txBody>
          <a:bodyPr/>
          <a:lstStyle/>
          <a:p>
            <a:r>
              <a:rPr lang="en-US" b="1" dirty="0"/>
              <a:t>Benefit Package (BP)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549" y="1249609"/>
            <a:ext cx="10015083" cy="4927355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</a:pPr>
            <a:r>
              <a:rPr lang="en-US" sz="3200" dirty="0"/>
              <a:t>Current NHIF’s BP is  a comprehensive provided to all subscribers, and it  includes : </a:t>
            </a:r>
          </a:p>
          <a:p>
            <a:pPr lvl="1"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733" dirty="0">
                <a:solidFill>
                  <a:schemeClr val="accent6">
                    <a:lumMod val="50000"/>
                  </a:schemeClr>
                </a:solidFill>
              </a:rPr>
              <a:t>PHC services ( All components except vaccination &amp; nutrition, covered by MoH)</a:t>
            </a:r>
          </a:p>
          <a:p>
            <a:pPr lvl="1"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733" dirty="0">
                <a:solidFill>
                  <a:schemeClr val="accent6">
                    <a:lumMod val="50000"/>
                  </a:schemeClr>
                </a:solidFill>
              </a:rPr>
              <a:t>Secondary Health Care  services ( all components)</a:t>
            </a:r>
          </a:p>
          <a:p>
            <a:pPr lvl="1"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733" dirty="0">
                <a:solidFill>
                  <a:schemeClr val="accent6">
                    <a:lumMod val="50000"/>
                  </a:schemeClr>
                </a:solidFill>
              </a:rPr>
              <a:t>Limited tertiary health care services (Subsidizations).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D57F1E4F-1CFF-5643-939E-217C01CDF565}" type="slidenum">
              <a:rPr lang="en-US" sz="2400">
                <a:solidFill>
                  <a:prstClr val="white"/>
                </a:solidFill>
                <a:latin typeface="Calibri" panose="020F0502020204030204"/>
              </a:rPr>
              <a:pPr defTabSz="914377">
                <a:defRPr/>
              </a:pPr>
              <a:t>5</a:t>
            </a:fld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Toward UHC by the End of 2020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9" y="5928178"/>
            <a:ext cx="1059165" cy="9640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3548909-0B52-49DE-9FA9-5DBFAD540C5E}"/>
                  </a:ext>
                </a:extLst>
              </p14:cNvPr>
              <p14:cNvContentPartPr/>
              <p14:nvPr/>
            </p14:nvContentPartPr>
            <p14:xfrm>
              <a:off x="1856528" y="2789321"/>
              <a:ext cx="1877760" cy="71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3548909-0B52-49DE-9FA9-5DBFAD540C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4698" y="2630653"/>
                <a:ext cx="2008775" cy="351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0BC7B4D-C3BE-4B2F-8C2E-FFCE834366C5}"/>
                  </a:ext>
                </a:extLst>
              </p14:cNvPr>
              <p14:cNvContentPartPr/>
              <p14:nvPr/>
            </p14:nvContentPartPr>
            <p14:xfrm>
              <a:off x="1346288" y="405641"/>
              <a:ext cx="87360" cy="7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0BC7B4D-C3BE-4B2F-8C2E-FFCE834366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1741" y="352361"/>
                <a:ext cx="135733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D0540F-AA7C-4126-8919-3F71A62213E1}"/>
                  </a:ext>
                </a:extLst>
              </p14:cNvPr>
              <p14:cNvContentPartPr/>
              <p14:nvPr/>
            </p14:nvContentPartPr>
            <p14:xfrm>
              <a:off x="1431728" y="614921"/>
              <a:ext cx="3426720" cy="87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D0540F-AA7C-4126-8919-3F71A62213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9249" y="457817"/>
                <a:ext cx="3546236" cy="362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5FE3055-0428-4578-954A-FE7FF1AF5A03}"/>
                  </a:ext>
                </a:extLst>
              </p14:cNvPr>
              <p14:cNvContentPartPr/>
              <p14:nvPr/>
            </p14:nvContentPartPr>
            <p14:xfrm>
              <a:off x="1889648" y="4583081"/>
              <a:ext cx="7442880" cy="78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5FE3055-0428-4578-954A-FE7FF1AF5A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43209" y="4436336"/>
                <a:ext cx="7572118" cy="376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872B749-F99A-4DFA-9C59-22F80870B981}"/>
                  </a:ext>
                </a:extLst>
              </p14:cNvPr>
              <p14:cNvContentPartPr/>
              <p14:nvPr/>
            </p14:nvContentPartPr>
            <p14:xfrm>
              <a:off x="1782608" y="5389001"/>
              <a:ext cx="2327520" cy="184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872B749-F99A-4DFA-9C59-22F80870B98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31125" y="5299477"/>
                <a:ext cx="2460007" cy="4055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453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BDDA2D5-87F1-4972-9EE7-9395C29908C5}" type="slidenum">
              <a:rPr lang="en-US" sz="2400">
                <a:solidFill>
                  <a:prstClr val="white"/>
                </a:solidFill>
                <a:latin typeface="Calibri"/>
              </a:rPr>
              <a:pPr defTabSz="914377">
                <a:defRPr/>
              </a:pPr>
              <a:t>6</a:t>
            </a:fld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B7D2D8-5434-4423-956B-5E9F6DD4F12B}"/>
              </a:ext>
            </a:extLst>
          </p:cNvPr>
          <p:cNvSpPr txBox="1">
            <a:spLocks/>
          </p:cNvSpPr>
          <p:nvPr/>
        </p:nvSpPr>
        <p:spPr>
          <a:xfrm>
            <a:off x="584198" y="353633"/>
            <a:ext cx="7425519" cy="504633"/>
          </a:xfrm>
          <a:prstGeom prst="rect">
            <a:avLst/>
          </a:prstGeom>
          <a:ln>
            <a:noFill/>
            <a:prstDash val="dashDot"/>
          </a:ln>
        </p:spPr>
        <p:txBody>
          <a:bodyPr vert="horz" lIns="121920" tIns="60960" rIns="121920" bIns="60960" rtlCol="0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algn="l" defTabSz="914377">
              <a:defRPr/>
            </a:pPr>
            <a:r>
              <a:rPr lang="en-US" sz="3200" dirty="0">
                <a:solidFill>
                  <a:srgbClr val="FFC000">
                    <a:lumMod val="75000"/>
                  </a:srgbClr>
                </a:solidFill>
              </a:rPr>
              <a:t>Health service coverage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818427" y="1223054"/>
          <a:ext cx="8182580" cy="478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0D31787-1AE4-4291-8216-92999ACA4F6C}"/>
              </a:ext>
            </a:extLst>
          </p:cNvPr>
          <p:cNvSpPr/>
          <p:nvPr/>
        </p:nvSpPr>
        <p:spPr>
          <a:xfrm>
            <a:off x="9182101" y="605949"/>
            <a:ext cx="2744177" cy="51190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8594" algn="ctr" defTabSz="914377" rtl="1">
              <a:defRPr/>
            </a:pPr>
            <a:r>
              <a:rPr lang="en-US" sz="2667" b="1" u="sng" dirty="0">
                <a:solidFill>
                  <a:prstClr val="black"/>
                </a:solidFill>
                <a:latin typeface="Calibri"/>
              </a:rPr>
              <a:t>By December 2018</a:t>
            </a:r>
            <a:endParaRPr lang="ar-SA" sz="2667" b="1" u="sng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228594" algn="justLow" defTabSz="914377" rtl="1"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57189" indent="-228594" algn="justLow" defTabSz="914377"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9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Total number of health service providers reached </a:t>
            </a:r>
            <a:r>
              <a:rPr lang="en-US" sz="3200" dirty="0">
                <a:solidFill>
                  <a:srgbClr val="9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3,022</a:t>
            </a:r>
            <a:endParaRPr lang="ar-SA" sz="3200" dirty="0">
              <a:solidFill>
                <a:srgbClr val="92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28594" algn="justLow" defTabSz="914377" rtl="1">
              <a:defRPr/>
            </a:pPr>
            <a:endParaRPr lang="ar-SA" sz="1467" b="1" dirty="0">
              <a:solidFill>
                <a:srgbClr val="92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189" indent="-228594" defTabSz="914377"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9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Medicines outlets reached </a:t>
            </a:r>
            <a:r>
              <a:rPr lang="en-US" sz="3200" dirty="0">
                <a:solidFill>
                  <a:srgbClr val="9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2,583</a:t>
            </a:r>
            <a:endParaRPr lang="ar-SA" sz="2133" dirty="0">
              <a:solidFill>
                <a:srgbClr val="92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496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7BFCD-F088-4CB8-8786-6A72EBFF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9" y="424069"/>
            <a:ext cx="9799732" cy="625503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Premiums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9C4EC1-2D51-4FE1-9314-FB57A582116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78941" y="1388533"/>
          <a:ext cx="10974860" cy="421128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27609">
                  <a:extLst>
                    <a:ext uri="{9D8B030D-6E8A-4147-A177-3AD203B41FA5}">
                      <a16:colId xmlns:a16="http://schemas.microsoft.com/office/drawing/2014/main" val="2312521908"/>
                    </a:ext>
                  </a:extLst>
                </a:gridCol>
                <a:gridCol w="3672801">
                  <a:extLst>
                    <a:ext uri="{9D8B030D-6E8A-4147-A177-3AD203B41FA5}">
                      <a16:colId xmlns:a16="http://schemas.microsoft.com/office/drawing/2014/main" val="1487140262"/>
                    </a:ext>
                  </a:extLst>
                </a:gridCol>
                <a:gridCol w="3379911">
                  <a:extLst>
                    <a:ext uri="{9D8B030D-6E8A-4147-A177-3AD203B41FA5}">
                      <a16:colId xmlns:a16="http://schemas.microsoft.com/office/drawing/2014/main" val="1996443189"/>
                    </a:ext>
                  </a:extLst>
                </a:gridCol>
                <a:gridCol w="3294539">
                  <a:extLst>
                    <a:ext uri="{9D8B030D-6E8A-4147-A177-3AD203B41FA5}">
                      <a16:colId xmlns:a16="http://schemas.microsoft.com/office/drawing/2014/main" val="2045621232"/>
                    </a:ext>
                  </a:extLst>
                </a:gridCol>
              </a:tblGrid>
              <a:tr h="601612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Socioeconomic group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Enrolment unit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Contribution/ Month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327695"/>
                  </a:ext>
                </a:extLst>
              </a:tr>
              <a:tr h="601612">
                <a:tc>
                  <a:txBody>
                    <a:bodyPr/>
                    <a:lstStyle/>
                    <a:p>
                      <a:r>
                        <a:rPr lang="en-US" sz="21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Civil Servants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Family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10% of basic salary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83318610"/>
                  </a:ext>
                </a:extLst>
              </a:tr>
              <a:tr h="601612">
                <a:tc>
                  <a:txBody>
                    <a:bodyPr/>
                    <a:lstStyle/>
                    <a:p>
                      <a:r>
                        <a:rPr lang="en-US" sz="21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Private Sector employees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Family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10% of basic salary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83114321"/>
                  </a:ext>
                </a:extLst>
              </a:tr>
              <a:tr h="601612">
                <a:tc>
                  <a:txBody>
                    <a:bodyPr/>
                    <a:lstStyle/>
                    <a:p>
                      <a:r>
                        <a:rPr lang="en-US" sz="21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Self-employed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Family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100 SDG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0609224"/>
                  </a:ext>
                </a:extLst>
              </a:tr>
              <a:tr h="601612">
                <a:tc>
                  <a:txBody>
                    <a:bodyPr/>
                    <a:lstStyle/>
                    <a:p>
                      <a:r>
                        <a:rPr lang="en-US" sz="2100" dirty="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Poor Families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Family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138 SDG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33447758"/>
                  </a:ext>
                </a:extLst>
              </a:tr>
              <a:tr h="601612">
                <a:tc>
                  <a:txBody>
                    <a:bodyPr/>
                    <a:lstStyle/>
                    <a:p>
                      <a:r>
                        <a:rPr lang="en-US" sz="21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Pensioners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Family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100 SDG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2190470"/>
                  </a:ext>
                </a:extLst>
              </a:tr>
              <a:tr h="601612">
                <a:tc>
                  <a:txBody>
                    <a:bodyPr/>
                    <a:lstStyle/>
                    <a:p>
                      <a:r>
                        <a:rPr lang="en-US" sz="2100" dirty="0"/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Students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Person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10 SDG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7872549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1C45F-B6F8-48A1-BEBF-09456CFC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BDDA2D5-87F1-4972-9EE7-9395C29908C5}" type="slidenum">
              <a:rPr lang="en-US" sz="2400">
                <a:solidFill>
                  <a:prstClr val="white"/>
                </a:solidFill>
                <a:latin typeface="Calibri" panose="020F0502020204030204"/>
              </a:rPr>
              <a:pPr defTabSz="914377">
                <a:defRPr/>
              </a:pPr>
              <a:t>7</a:t>
            </a:fld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14DAE6-9B49-44E2-9DCF-926C19BB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41" y="5950274"/>
            <a:ext cx="1056732" cy="9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8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F1B9-F636-4F2E-9F60-7AD62EAC1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35" y="276645"/>
            <a:ext cx="8448924" cy="708003"/>
          </a:xfrm>
        </p:spPr>
        <p:txBody>
          <a:bodyPr>
            <a:normAutofit/>
          </a:bodyPr>
          <a:lstStyle/>
          <a:p>
            <a:r>
              <a:rPr lang="en-US" dirty="0"/>
              <a:t>Population coverage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49664-B24B-4C08-8F6C-267F70E5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BDDA2D5-87F1-4972-9EE7-9395C29908C5}" type="slidenum">
              <a:rPr lang="en-US" sz="2400">
                <a:solidFill>
                  <a:prstClr val="white"/>
                </a:solidFill>
                <a:latin typeface="Calibri"/>
              </a:rPr>
              <a:pPr defTabSz="914377">
                <a:defRPr/>
              </a:pPr>
              <a:t>8</a:t>
            </a:fld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D31787-1AE4-4291-8216-92999ACA4F6C}"/>
              </a:ext>
            </a:extLst>
          </p:cNvPr>
          <p:cNvSpPr/>
          <p:nvPr/>
        </p:nvSpPr>
        <p:spPr>
          <a:xfrm>
            <a:off x="8993459" y="1323473"/>
            <a:ext cx="2716920" cy="37858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8594" algn="ctr" defTabSz="914377" rtl="1">
              <a:defRPr/>
            </a:pPr>
            <a:r>
              <a:rPr lang="en-US" sz="2667" b="1" u="sng" dirty="0">
                <a:solidFill>
                  <a:prstClr val="black"/>
                </a:solidFill>
                <a:latin typeface="Calibri"/>
              </a:rPr>
              <a:t>By December 2018</a:t>
            </a:r>
            <a:endParaRPr lang="ar-SA" sz="2667" b="1" u="sng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228594" algn="justLow" defTabSz="914377" rtl="1">
              <a:defRPr/>
            </a:pPr>
            <a:endParaRPr lang="en-US" sz="2667" dirty="0">
              <a:solidFill>
                <a:prstClr val="black"/>
              </a:solidFill>
              <a:latin typeface="Calibri"/>
            </a:endParaRPr>
          </a:p>
          <a:p>
            <a:pPr marL="457189" indent="-228594" algn="justLow" defTabSz="914377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9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Coverage reached 64.4%</a:t>
            </a:r>
            <a:endParaRPr lang="ar-SA" sz="2400" b="1" dirty="0">
              <a:solidFill>
                <a:srgbClr val="92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28594" algn="justLow" defTabSz="914377" rtl="1">
              <a:defRPr/>
            </a:pPr>
            <a:endParaRPr lang="ar-SA" sz="1600" b="1" dirty="0">
              <a:solidFill>
                <a:srgbClr val="92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189" indent="-228594" defTabSz="914377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25.3 million people are covered  </a:t>
            </a:r>
            <a:endParaRPr lang="ar-SA" sz="933" b="1" dirty="0">
              <a:solidFill>
                <a:srgbClr val="92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82352F3-AC00-41E0-A322-00E369F9F649}"/>
              </a:ext>
            </a:extLst>
          </p:cNvPr>
          <p:cNvGraphicFramePr/>
          <p:nvPr>
            <p:extLst/>
          </p:nvPr>
        </p:nvGraphicFramePr>
        <p:xfrm>
          <a:off x="335738" y="1141824"/>
          <a:ext cx="8096527" cy="4547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9E874A-5123-4747-8363-6EE473240D5A}"/>
                  </a:ext>
                </a:extLst>
              </p14:cNvPr>
              <p14:cNvContentPartPr/>
              <p14:nvPr/>
            </p14:nvContentPartPr>
            <p14:xfrm>
              <a:off x="5668156" y="5424368"/>
              <a:ext cx="2578560" cy="103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9E874A-5123-4747-8363-6EE473240D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6678" y="5299088"/>
                <a:ext cx="2708514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80FD224-933C-473C-83FE-73DDB15C78EC}"/>
                  </a:ext>
                </a:extLst>
              </p14:cNvPr>
              <p14:cNvContentPartPr/>
              <p14:nvPr/>
            </p14:nvContentPartPr>
            <p14:xfrm>
              <a:off x="5681596" y="2610608"/>
              <a:ext cx="956160" cy="117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80FD224-933C-473C-83FE-73DDB15C78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56737" y="2514291"/>
                <a:ext cx="1043346" cy="327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A0B3AE6-DCF9-49DE-9376-E129A2BA6A03}"/>
                  </a:ext>
                </a:extLst>
              </p14:cNvPr>
              <p14:cNvContentPartPr/>
              <p14:nvPr/>
            </p14:nvContentPartPr>
            <p14:xfrm>
              <a:off x="7006396" y="1938608"/>
              <a:ext cx="1028160" cy="97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A0B3AE6-DCF9-49DE-9376-E129A2BA6A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56356" y="1827765"/>
                <a:ext cx="1148400" cy="2890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76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BDDA2D5-87F1-4972-9EE7-9395C29908C5}" type="slidenum">
              <a:rPr lang="en-US" sz="2400">
                <a:solidFill>
                  <a:prstClr val="white"/>
                </a:solidFill>
                <a:latin typeface="Calibri"/>
              </a:rPr>
              <a:pPr defTabSz="914377">
                <a:defRPr/>
              </a:pPr>
              <a:t>9</a:t>
            </a:fld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2E6089-397D-4E4C-9082-76C6AE570037}"/>
              </a:ext>
            </a:extLst>
          </p:cNvPr>
          <p:cNvSpPr txBox="1">
            <a:spLocks/>
          </p:cNvSpPr>
          <p:nvPr/>
        </p:nvSpPr>
        <p:spPr>
          <a:xfrm>
            <a:off x="368300" y="108889"/>
            <a:ext cx="7538917" cy="951383"/>
          </a:xfrm>
          <a:prstGeom prst="rect">
            <a:avLst/>
          </a:prstGeom>
          <a:ln>
            <a:noFill/>
            <a:prstDash val="dashDot"/>
          </a:ln>
        </p:spPr>
        <p:txBody>
          <a:bodyPr vert="horz" lIns="121920" tIns="60960" rIns="121920" bIns="60960" rtlCol="0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pPr algn="l" defTabSz="914377">
              <a:defRPr/>
            </a:pPr>
            <a:r>
              <a:rPr lang="en-US" sz="3733" dirty="0">
                <a:solidFill>
                  <a:srgbClr val="FFC000">
                    <a:lumMod val="75000"/>
                  </a:srgbClr>
                </a:solidFill>
              </a:rPr>
              <a:t>Coverage of the poor people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617BF9B-9D7B-4C02-883B-4743CF03A959}"/>
              </a:ext>
            </a:extLst>
          </p:cNvPr>
          <p:cNvGraphicFramePr/>
          <p:nvPr>
            <p:extLst/>
          </p:nvPr>
        </p:nvGraphicFramePr>
        <p:xfrm>
          <a:off x="350787" y="1235685"/>
          <a:ext cx="8793213" cy="4510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0D31787-1AE4-4291-8216-92999ACA4F6C}"/>
              </a:ext>
            </a:extLst>
          </p:cNvPr>
          <p:cNvSpPr/>
          <p:nvPr/>
        </p:nvSpPr>
        <p:spPr>
          <a:xfrm>
            <a:off x="9236809" y="1323472"/>
            <a:ext cx="2473569" cy="37858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8594" algn="ctr" defTabSz="914377" rtl="1">
              <a:defRPr/>
            </a:pPr>
            <a:r>
              <a:rPr lang="en-US" sz="2667" b="1" u="sng" dirty="0">
                <a:solidFill>
                  <a:prstClr val="black"/>
                </a:solidFill>
                <a:latin typeface="Calibri"/>
              </a:rPr>
              <a:t>By December 2018</a:t>
            </a:r>
            <a:endParaRPr lang="ar-SA" sz="2667" b="1" u="sng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228594" algn="justLow" defTabSz="914377" rtl="1">
              <a:defRPr/>
            </a:pPr>
            <a:endParaRPr lang="en-US" sz="2667" dirty="0">
              <a:solidFill>
                <a:prstClr val="black"/>
              </a:solidFill>
              <a:latin typeface="Calibri"/>
            </a:endParaRPr>
          </a:p>
          <a:p>
            <a:pPr marL="457189" indent="-228594" algn="justLow" defTabSz="914377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9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Coverage reached 85%</a:t>
            </a:r>
            <a:endParaRPr lang="ar-SA" sz="2400" b="1" dirty="0">
              <a:solidFill>
                <a:srgbClr val="92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28594" algn="justLow" defTabSz="914377" rtl="1">
              <a:defRPr/>
            </a:pPr>
            <a:endParaRPr lang="ar-SA" sz="1600" b="1" dirty="0">
              <a:solidFill>
                <a:srgbClr val="92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189" indent="-228594" defTabSz="914377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15.5 million poor people are covered  </a:t>
            </a:r>
            <a:endParaRPr lang="ar-SA" sz="933" b="1" dirty="0">
              <a:solidFill>
                <a:srgbClr val="92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E1EDDE1-A519-4043-B795-180129B6F29C}"/>
                  </a:ext>
                </a:extLst>
              </p14:cNvPr>
              <p14:cNvContentPartPr/>
              <p14:nvPr/>
            </p14:nvContentPartPr>
            <p14:xfrm>
              <a:off x="2610556" y="1455728"/>
              <a:ext cx="4947840" cy="223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E1EDDE1-A519-4043-B795-180129B6F2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1676" y="1335617"/>
                <a:ext cx="5050800" cy="416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4781FA-4871-4183-97D7-7259CE787B15}"/>
                  </a:ext>
                </a:extLst>
              </p14:cNvPr>
              <p14:cNvContentPartPr/>
              <p14:nvPr/>
            </p14:nvContentPartPr>
            <p14:xfrm>
              <a:off x="7803676" y="1887248"/>
              <a:ext cx="850080" cy="42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4781FA-4871-4183-97D7-7259CE787B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49668" y="1758343"/>
                <a:ext cx="970697" cy="2920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977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Widescreen</PresentationFormat>
  <Paragraphs>147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SimSun</vt:lpstr>
      <vt:lpstr>Arial</vt:lpstr>
      <vt:lpstr>Calibri</vt:lpstr>
      <vt:lpstr>Calibri Light</vt:lpstr>
      <vt:lpstr>Comic Sans MS</vt:lpstr>
      <vt:lpstr>Courier New</vt:lpstr>
      <vt:lpstr>Helvetica</vt:lpstr>
      <vt:lpstr>Sakkal Majalla</vt:lpstr>
      <vt:lpstr>Times New Roman</vt:lpstr>
      <vt:lpstr>Traditional Arabic</vt:lpstr>
      <vt:lpstr>Wingdings</vt:lpstr>
      <vt:lpstr>Office Theme</vt:lpstr>
      <vt:lpstr>ECHO DEVCO NEXUS ACTION PLAN : STRATEGIC ACTION AREAS FOR 2018-2021 </vt:lpstr>
      <vt:lpstr>PowerPoint Presentation</vt:lpstr>
      <vt:lpstr>Background </vt:lpstr>
      <vt:lpstr>Main characteristics of NHIF</vt:lpstr>
      <vt:lpstr>Benefit Package (BP)</vt:lpstr>
      <vt:lpstr>PowerPoint Presentation</vt:lpstr>
      <vt:lpstr>The Premiums </vt:lpstr>
      <vt:lpstr>Population coverage</vt:lpstr>
      <vt:lpstr>PowerPoint Presentation</vt:lpstr>
      <vt:lpstr>Key Challenges  in Financing Capacity</vt:lpstr>
      <vt:lpstr>key Challenges  in Population Coverage</vt:lpstr>
      <vt:lpstr>Efforts to cover the Rest of vulnerable groups</vt:lpstr>
      <vt:lpstr>Successful on going partnership with NGOs in population coverage</vt:lpstr>
      <vt:lpstr>Detailed Plan</vt:lpstr>
      <vt:lpstr>          The Program results areas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Knauth</dc:creator>
  <cp:lastModifiedBy>Mouawad, Zena</cp:lastModifiedBy>
  <cp:revision>3</cp:revision>
  <dcterms:created xsi:type="dcterms:W3CDTF">2019-01-23T06:49:34Z</dcterms:created>
  <dcterms:modified xsi:type="dcterms:W3CDTF">2019-02-01T18:24:37Z</dcterms:modified>
</cp:coreProperties>
</file>